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318" r:id="rId2"/>
    <p:sldId id="259" r:id="rId3"/>
    <p:sldId id="319" r:id="rId4"/>
    <p:sldId id="294" r:id="rId5"/>
    <p:sldId id="291" r:id="rId6"/>
    <p:sldId id="286" r:id="rId7"/>
    <p:sldId id="292" r:id="rId8"/>
    <p:sldId id="293" r:id="rId9"/>
    <p:sldId id="295" r:id="rId10"/>
    <p:sldId id="287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289" r:id="rId20"/>
    <p:sldId id="290" r:id="rId21"/>
    <p:sldId id="305" r:id="rId22"/>
    <p:sldId id="307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等线 Light" panose="02010600030101010101" pitchFamily="2" charset="-122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9DB7F"/>
    <a:srgbClr val="A0B8B8"/>
    <a:srgbClr val="C1272D"/>
    <a:srgbClr val="9D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4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DD2CDC58-D58D-4CB5-9FB2-5920A6076934}"/>
    <pc:docChg chg="delSld delMainMaster">
      <pc:chgData name="Thảo Linh" userId="363ab10d9764815c" providerId="LiveId" clId="{DD2CDC58-D58D-4CB5-9FB2-5920A6076934}" dt="2025-04-11T13:38:07.888" v="8" actId="47"/>
      <pc:docMkLst>
        <pc:docMk/>
      </pc:docMkLst>
      <pc:sldChg chg="del">
        <pc:chgData name="Thảo Linh" userId="363ab10d9764815c" providerId="LiveId" clId="{DD2CDC58-D58D-4CB5-9FB2-5920A6076934}" dt="2025-04-11T13:38:05.585" v="7" actId="47"/>
        <pc:sldMkLst>
          <pc:docMk/>
          <pc:sldMk cId="2700866129" sldId="284"/>
        </pc:sldMkLst>
      </pc:sldChg>
      <pc:sldChg chg="del">
        <pc:chgData name="Thảo Linh" userId="363ab10d9764815c" providerId="LiveId" clId="{DD2CDC58-D58D-4CB5-9FB2-5920A6076934}" dt="2025-04-11T13:38:07.888" v="8" actId="47"/>
        <pc:sldMkLst>
          <pc:docMk/>
          <pc:sldMk cId="1419987027" sldId="306"/>
        </pc:sldMkLst>
      </pc:sldChg>
      <pc:sldChg chg="del">
        <pc:chgData name="Thảo Linh" userId="363ab10d9764815c" providerId="LiveId" clId="{DD2CDC58-D58D-4CB5-9FB2-5920A6076934}" dt="2025-04-11T13:37:57.592" v="6" actId="47"/>
        <pc:sldMkLst>
          <pc:docMk/>
          <pc:sldMk cId="2948384598" sldId="308"/>
        </pc:sldMkLst>
      </pc:sldChg>
      <pc:sldChg chg="del">
        <pc:chgData name="Thảo Linh" userId="363ab10d9764815c" providerId="LiveId" clId="{DD2CDC58-D58D-4CB5-9FB2-5920A6076934}" dt="2025-04-11T13:37:50.252" v="1" actId="47"/>
        <pc:sldMkLst>
          <pc:docMk/>
          <pc:sldMk cId="51416145" sldId="312"/>
        </pc:sldMkLst>
      </pc:sldChg>
      <pc:sldChg chg="del">
        <pc:chgData name="Thảo Linh" userId="363ab10d9764815c" providerId="LiveId" clId="{DD2CDC58-D58D-4CB5-9FB2-5920A6076934}" dt="2025-04-11T13:37:51.362" v="3" actId="47"/>
        <pc:sldMkLst>
          <pc:docMk/>
          <pc:sldMk cId="2632709694" sldId="313"/>
        </pc:sldMkLst>
      </pc:sldChg>
      <pc:sldChg chg="del">
        <pc:chgData name="Thảo Linh" userId="363ab10d9764815c" providerId="LiveId" clId="{DD2CDC58-D58D-4CB5-9FB2-5920A6076934}" dt="2025-04-11T13:37:50.746" v="2" actId="47"/>
        <pc:sldMkLst>
          <pc:docMk/>
          <pc:sldMk cId="1117647845" sldId="314"/>
        </pc:sldMkLst>
      </pc:sldChg>
      <pc:sldChg chg="del">
        <pc:chgData name="Thảo Linh" userId="363ab10d9764815c" providerId="LiveId" clId="{DD2CDC58-D58D-4CB5-9FB2-5920A6076934}" dt="2025-04-11T13:37:52.030" v="4" actId="47"/>
        <pc:sldMkLst>
          <pc:docMk/>
          <pc:sldMk cId="3197270522" sldId="315"/>
        </pc:sldMkLst>
      </pc:sldChg>
      <pc:sldChg chg="del">
        <pc:chgData name="Thảo Linh" userId="363ab10d9764815c" providerId="LiveId" clId="{DD2CDC58-D58D-4CB5-9FB2-5920A6076934}" dt="2025-04-11T13:37:53.908" v="5" actId="47"/>
        <pc:sldMkLst>
          <pc:docMk/>
          <pc:sldMk cId="2250688716" sldId="317"/>
        </pc:sldMkLst>
      </pc:sldChg>
      <pc:sldChg chg="del">
        <pc:chgData name="Thảo Linh" userId="363ab10d9764815c" providerId="LiveId" clId="{DD2CDC58-D58D-4CB5-9FB2-5920A6076934}" dt="2025-04-11T13:37:49.382" v="0" actId="47"/>
        <pc:sldMkLst>
          <pc:docMk/>
          <pc:sldMk cId="924482060" sldId="320"/>
        </pc:sldMkLst>
      </pc:sldChg>
      <pc:sldMasterChg chg="del delSldLayout">
        <pc:chgData name="Thảo Linh" userId="363ab10d9764815c" providerId="LiveId" clId="{DD2CDC58-D58D-4CB5-9FB2-5920A6076934}" dt="2025-04-11T13:37:52.030" v="4" actId="47"/>
        <pc:sldMasterMkLst>
          <pc:docMk/>
          <pc:sldMasterMk cId="1308899543" sldId="2147483672"/>
        </pc:sldMasterMkLst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2599991015" sldId="2147483673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3973358647" sldId="2147483674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753839997" sldId="2147483675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1611002705" sldId="2147483676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2014246489" sldId="2147483677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3286501468" sldId="2147483678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648507313" sldId="2147483679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994049017" sldId="2147483680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2682307437" sldId="2147483681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3717825102" sldId="2147483682"/>
          </pc:sldLayoutMkLst>
        </pc:sldLayoutChg>
        <pc:sldLayoutChg chg="del">
          <pc:chgData name="Thảo Linh" userId="363ab10d9764815c" providerId="LiveId" clId="{DD2CDC58-D58D-4CB5-9FB2-5920A6076934}" dt="2025-04-11T13:37:52.030" v="4" actId="47"/>
          <pc:sldLayoutMkLst>
            <pc:docMk/>
            <pc:sldMasterMk cId="1308899543" sldId="2147483672"/>
            <pc:sldLayoutMk cId="1563831465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8B0D7-B91C-4B26-8D91-DDD5B18E53A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E4E0E-835A-4ACA-A45D-22CE0E06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48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300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8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149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6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95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bốn</a:t>
            </a:r>
            <a:r>
              <a:rPr lang="en-US" baseline="0" dirty="0"/>
              <a:t> </a:t>
            </a:r>
            <a:r>
              <a:rPr lang="en-US" baseline="0" dirty="0" err="1"/>
              <a:t>bước</a:t>
            </a:r>
            <a:r>
              <a:rPr lang="en-US" baseline="0" dirty="0"/>
              <a:t> </a:t>
            </a:r>
            <a:r>
              <a:rPr lang="en-US" baseline="0" dirty="0" err="1"/>
              <a:t>trồng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.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vườn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E4E0E-835A-4ACA-A45D-22CE0E0608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4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58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8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8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42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0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25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4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18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27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7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6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2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4.gif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4.gif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openxmlformats.org/officeDocument/2006/relationships/image" Target="../media/image14.gif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250388" y="820285"/>
            <a:ext cx="9740983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10 000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29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5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69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8 999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9 000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591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31412" y="974316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9 000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86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="1" dirty="0">
                  <a:solidFill>
                    <a:schemeClr val="bg1"/>
                  </a:solidFill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</a:t>
              </a: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999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414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92133">
            <a:off x="10997" y="252629"/>
            <a:ext cx="2111067" cy="2421339"/>
          </a:xfrm>
          <a:prstGeom prst="rect">
            <a:avLst/>
          </a:prstGeom>
        </p:spPr>
      </p:pic>
      <p:sp>
        <p:nvSpPr>
          <p:cNvPr id="26" name="Round Diagonal Corner Rectangle 37"/>
          <p:cNvSpPr/>
          <p:nvPr/>
        </p:nvSpPr>
        <p:spPr>
          <a:xfrm>
            <a:off x="2311408" y="913915"/>
            <a:ext cx="9451616" cy="117115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4 087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liền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85870" y="2464949"/>
            <a:ext cx="7528693" cy="4164451"/>
            <a:chOff x="1728670" y="2464949"/>
            <a:chExt cx="7528693" cy="4164451"/>
          </a:xfrm>
        </p:grpSpPr>
        <p:sp>
          <p:nvSpPr>
            <p:cNvPr id="16" name="矩形 27"/>
            <p:cNvSpPr/>
            <p:nvPr/>
          </p:nvSpPr>
          <p:spPr>
            <a:xfrm>
              <a:off x="4462008" y="2464949"/>
              <a:ext cx="4795355" cy="2450769"/>
            </a:xfrm>
            <a:prstGeom prst="wedgeEllipseCallout">
              <a:avLst>
                <a:gd name="adj1" fmla="val -57699"/>
                <a:gd name="adj2" fmla="val 22702"/>
              </a:avLst>
            </a:prstGeom>
            <a:solidFill>
              <a:srgbClr val="FF7C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4 088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8670" y="3109764"/>
              <a:ext cx="2489498" cy="35196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578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tưới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21" b="78695" l="22429" r="37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47770" r="60921" b="17892"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370" b="81840" l="5436" r="20466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936" r="77655" b="14726"/>
          <a:stretch/>
        </p:blipFill>
        <p:spPr>
          <a:xfrm>
            <a:off x="1390452" y="4001733"/>
            <a:ext cx="2921883" cy="2670538"/>
          </a:xfrm>
          <a:prstGeom prst="rect">
            <a:avLst/>
          </a:prstGeom>
        </p:spPr>
      </p:pic>
      <p:pic>
        <p:nvPicPr>
          <p:cNvPr id="3" name="T19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16205" y="151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204 C 0.06068 0.01204 0.17136 -0.07801 0.21172 -0.05509 C 0.25196 -0.03194 0.24102 0.08194 0.24102 0.15 C 0.24102 0.20069 0.25729 0.18356 0.25729 0.23449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75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186026" y="1216857"/>
            <a:ext cx="1644006" cy="1885632"/>
          </a:xfrm>
          <a:prstGeom prst="rect">
            <a:avLst/>
          </a:prstGeom>
        </p:spPr>
      </p:pic>
      <p:sp>
        <p:nvSpPr>
          <p:cNvPr id="9" name="Round Diagonal Corner Rectangle 37"/>
          <p:cNvSpPr/>
          <p:nvPr/>
        </p:nvSpPr>
        <p:spPr>
          <a:xfrm>
            <a:off x="1855141" y="515865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91165" y="2952501"/>
            <a:ext cx="4097304" cy="1191780"/>
            <a:chOff x="2714694" y="2820145"/>
            <a:chExt cx="4337668" cy="1444411"/>
          </a:xfrm>
          <a:solidFill>
            <a:srgbClr val="FFFF00"/>
          </a:solidFill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  <a:grpFill/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86000" y="2922340"/>
              <a:ext cx="235410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7084" y="2948765"/>
            <a:ext cx="4084283" cy="1191780"/>
            <a:chOff x="7358989" y="2820145"/>
            <a:chExt cx="4323883" cy="1444411"/>
          </a:xfrm>
          <a:solidFill>
            <a:srgbClr val="FFFF00"/>
          </a:solidFill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  <a:grpFill/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2945980"/>
              <a:ext cx="2517559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91165" y="4386594"/>
            <a:ext cx="4084283" cy="1191780"/>
            <a:chOff x="2714694" y="4972120"/>
            <a:chExt cx="4323883" cy="1444411"/>
          </a:xfrm>
          <a:solidFill>
            <a:srgbClr val="FFFF00"/>
          </a:solidFill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  <a:grpFill/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1992" y="5068751"/>
              <a:ext cx="2539177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7084" y="4378266"/>
            <a:ext cx="4084283" cy="1191780"/>
            <a:chOff x="7358989" y="4984016"/>
            <a:chExt cx="4323883" cy="1444411"/>
          </a:xfrm>
          <a:solidFill>
            <a:srgbClr val="FFFF00"/>
          </a:solidFill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  <a:grpFill/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grpFill/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grpFill/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976257" y="5120473"/>
              <a:ext cx="2527664" cy="123096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31449" y="450379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88643" y="2931899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8534" y="3008046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64562" y="2928163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88643" y="4365992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64562" y="4357664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303945" y="169752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pic>
        <p:nvPicPr>
          <p:cNvPr id="39" name="TLCH sa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-43242"/>
            <a:ext cx="487363" cy="487362"/>
          </a:xfrm>
        </p:spPr>
      </p:pic>
      <p:sp>
        <p:nvSpPr>
          <p:cNvPr id="9" name="Round Diagonal Corner Rectangle 37"/>
          <p:cNvSpPr/>
          <p:nvPr/>
        </p:nvSpPr>
        <p:spPr>
          <a:xfrm>
            <a:off x="1650936" y="572881"/>
            <a:ext cx="9596753" cy="22102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7?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42923" y="3088761"/>
            <a:ext cx="4097304" cy="1191780"/>
            <a:chOff x="2714694" y="2820145"/>
            <a:chExt cx="4337668" cy="1444411"/>
          </a:xfrm>
        </p:grpSpPr>
        <p:grpSp>
          <p:nvGrpSpPr>
            <p:cNvPr id="11" name="组合 3">
              <a:extLst>
                <a:ext uri="{FF2B5EF4-FFF2-40B4-BE49-F238E27FC236}">
                  <a16:creationId xmlns:a16="http://schemas.microsoft.com/office/drawing/2014/main" id="{5928CFF4-BAB8-0347-A8F5-6ABCD6027BA0}"/>
                </a:ext>
              </a:extLst>
            </p:cNvPr>
            <p:cNvGrpSpPr/>
            <p:nvPr/>
          </p:nvGrpSpPr>
          <p:grpSpPr>
            <a:xfrm>
              <a:off x="2714694" y="2820145"/>
              <a:ext cx="4337668" cy="1444411"/>
              <a:chOff x="592230" y="914400"/>
              <a:chExt cx="3845914" cy="1298476"/>
            </a:xfrm>
          </p:grpSpPr>
          <p:sp>
            <p:nvSpPr>
              <p:cNvPr id="14" name="圆角矩形 4">
                <a:extLst>
                  <a:ext uri="{FF2B5EF4-FFF2-40B4-BE49-F238E27FC236}">
                    <a16:creationId xmlns:a16="http://schemas.microsoft.com/office/drawing/2014/main" id="{57070DB6-7285-524C-8AE1-7ECB82A2C1DF}"/>
                  </a:ext>
                </a:extLst>
              </p:cNvPr>
              <p:cNvSpPr/>
              <p:nvPr/>
            </p:nvSpPr>
            <p:spPr>
              <a:xfrm>
                <a:off x="592230" y="914400"/>
                <a:ext cx="3845914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15" name="直接连接符 29">
                <a:extLst>
                  <a:ext uri="{FF2B5EF4-FFF2-40B4-BE49-F238E27FC236}">
                    <a16:creationId xmlns:a16="http://schemas.microsoft.com/office/drawing/2014/main" id="{549E3F47-A70F-2343-9746-5E483F1359A0}"/>
                  </a:ext>
                </a:extLst>
              </p:cNvPr>
              <p:cNvCxnSpPr/>
              <p:nvPr/>
            </p:nvCxnSpPr>
            <p:spPr>
              <a:xfrm>
                <a:off x="1727684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32">
              <a:extLst>
                <a:ext uri="{FF2B5EF4-FFF2-40B4-BE49-F238E27FC236}">
                  <a16:creationId xmlns:a16="http://schemas.microsoft.com/office/drawing/2014/main" id="{E6FB7F71-5955-6D4C-B37B-1C5226C5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3100889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4682" y="3007205"/>
              <a:ext cx="235410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8 275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18842" y="3085025"/>
            <a:ext cx="4084283" cy="1191780"/>
            <a:chOff x="7358989" y="2820145"/>
            <a:chExt cx="4323883" cy="1444411"/>
          </a:xfrm>
        </p:grpSpPr>
        <p:grpSp>
          <p:nvGrpSpPr>
            <p:cNvPr id="17" name="组合 8">
              <a:extLst>
                <a:ext uri="{FF2B5EF4-FFF2-40B4-BE49-F238E27FC236}">
                  <a16:creationId xmlns:a16="http://schemas.microsoft.com/office/drawing/2014/main" id="{5F4248E6-AE9D-044C-BEF9-98C61D95E139}"/>
                </a:ext>
              </a:extLst>
            </p:cNvPr>
            <p:cNvGrpSpPr/>
            <p:nvPr/>
          </p:nvGrpSpPr>
          <p:grpSpPr>
            <a:xfrm>
              <a:off x="7358989" y="2820145"/>
              <a:ext cx="4323883" cy="1444411"/>
              <a:chOff x="4651504" y="914400"/>
              <a:chExt cx="3888432" cy="1298476"/>
            </a:xfrm>
          </p:grpSpPr>
          <p:sp>
            <p:nvSpPr>
              <p:cNvPr id="20" name="圆角矩形 9">
                <a:extLst>
                  <a:ext uri="{FF2B5EF4-FFF2-40B4-BE49-F238E27FC236}">
                    <a16:creationId xmlns:a16="http://schemas.microsoft.com/office/drawing/2014/main" id="{425EDBE3-7760-5749-ABBC-0EB628420C8C}"/>
                  </a:ext>
                </a:extLst>
              </p:cNvPr>
              <p:cNvSpPr/>
              <p:nvPr/>
            </p:nvSpPr>
            <p:spPr>
              <a:xfrm>
                <a:off x="4651504" y="914400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1" name="直接连接符 36">
                <a:extLst>
                  <a:ext uri="{FF2B5EF4-FFF2-40B4-BE49-F238E27FC236}">
                    <a16:creationId xmlns:a16="http://schemas.microsoft.com/office/drawing/2014/main" id="{B3CE72FC-958B-2041-A9F7-8540FA9C34B8}"/>
                  </a:ext>
                </a:extLst>
              </p:cNvPr>
              <p:cNvCxnSpPr/>
              <p:nvPr/>
            </p:nvCxnSpPr>
            <p:spPr>
              <a:xfrm>
                <a:off x="5829476" y="1087388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6F38B63E-F3E1-754C-9C6F-ECFF79D2A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8741" y="3061920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76257" y="3012576"/>
              <a:ext cx="2517559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7 285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42923" y="4522854"/>
            <a:ext cx="4084283" cy="1191780"/>
            <a:chOff x="2714694" y="4972120"/>
            <a:chExt cx="4323883" cy="1444411"/>
          </a:xfrm>
        </p:grpSpPr>
        <p:grpSp>
          <p:nvGrpSpPr>
            <p:cNvPr id="23" name="组合 19">
              <a:extLst>
                <a:ext uri="{FF2B5EF4-FFF2-40B4-BE49-F238E27FC236}">
                  <a16:creationId xmlns:a16="http://schemas.microsoft.com/office/drawing/2014/main" id="{17BB409C-35C8-EE4B-93C1-9E7A0D58D130}"/>
                </a:ext>
              </a:extLst>
            </p:cNvPr>
            <p:cNvGrpSpPr/>
            <p:nvPr/>
          </p:nvGrpSpPr>
          <p:grpSpPr>
            <a:xfrm>
              <a:off x="2714694" y="4972120"/>
              <a:ext cx="4323883" cy="1444411"/>
              <a:chOff x="549712" y="3075801"/>
              <a:chExt cx="3888432" cy="1298476"/>
            </a:xfrm>
          </p:grpSpPr>
          <p:sp>
            <p:nvSpPr>
              <p:cNvPr id="26" name="圆角矩形 20">
                <a:extLst>
                  <a:ext uri="{FF2B5EF4-FFF2-40B4-BE49-F238E27FC236}">
                    <a16:creationId xmlns:a16="http://schemas.microsoft.com/office/drawing/2014/main" id="{2F858A84-788F-2F4C-A30E-4D005F1E3FC6}"/>
                  </a:ext>
                </a:extLst>
              </p:cNvPr>
              <p:cNvSpPr/>
              <p:nvPr/>
            </p:nvSpPr>
            <p:spPr>
              <a:xfrm>
                <a:off x="549712" y="3075801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27" name="直接连接符 52">
                <a:extLst>
                  <a:ext uri="{FF2B5EF4-FFF2-40B4-BE49-F238E27FC236}">
                    <a16:creationId xmlns:a16="http://schemas.microsoft.com/office/drawing/2014/main" id="{747F9682-3078-B743-884F-08C2757C00B4}"/>
                  </a:ext>
                </a:extLst>
              </p:cNvPr>
              <p:cNvCxnSpPr/>
              <p:nvPr/>
            </p:nvCxnSpPr>
            <p:spPr>
              <a:xfrm>
                <a:off x="1727684" y="3248789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32">
              <a:extLst>
                <a:ext uri="{FF2B5EF4-FFF2-40B4-BE49-F238E27FC236}">
                  <a16:creationId xmlns:a16="http://schemas.microsoft.com/office/drawing/2014/main" id="{4DE5854C-5097-CC4C-B08A-868650A78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321" y="526777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86000" y="5164551"/>
              <a:ext cx="2539177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5 782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18842" y="4514526"/>
            <a:ext cx="4084283" cy="1191780"/>
            <a:chOff x="7358989" y="4984016"/>
            <a:chExt cx="4323883" cy="1444411"/>
          </a:xfrm>
        </p:grpSpPr>
        <p:grpSp>
          <p:nvGrpSpPr>
            <p:cNvPr id="29" name="组合 13">
              <a:extLst>
                <a:ext uri="{FF2B5EF4-FFF2-40B4-BE49-F238E27FC236}">
                  <a16:creationId xmlns:a16="http://schemas.microsoft.com/office/drawing/2014/main" id="{6986D69B-FA40-3C4E-A313-5D13A9A073DD}"/>
                </a:ext>
              </a:extLst>
            </p:cNvPr>
            <p:cNvGrpSpPr/>
            <p:nvPr/>
          </p:nvGrpSpPr>
          <p:grpSpPr>
            <a:xfrm>
              <a:off x="7358989" y="4984016"/>
              <a:ext cx="4323883" cy="1444411"/>
              <a:chOff x="4651504" y="3063637"/>
              <a:chExt cx="3888432" cy="1298476"/>
            </a:xfrm>
          </p:grpSpPr>
          <p:sp>
            <p:nvSpPr>
              <p:cNvPr id="32" name="圆角矩形 14">
                <a:extLst>
                  <a:ext uri="{FF2B5EF4-FFF2-40B4-BE49-F238E27FC236}">
                    <a16:creationId xmlns:a16="http://schemas.microsoft.com/office/drawing/2014/main" id="{33ECB372-380A-024D-A250-3DDE769D006E}"/>
                  </a:ext>
                </a:extLst>
              </p:cNvPr>
              <p:cNvSpPr/>
              <p:nvPr/>
            </p:nvSpPr>
            <p:spPr>
              <a:xfrm>
                <a:off x="4651504" y="3063637"/>
                <a:ext cx="3888432" cy="1298476"/>
              </a:xfrm>
              <a:prstGeom prst="roundRect">
                <a:avLst>
                  <a:gd name="adj" fmla="val 8330"/>
                </a:avLst>
              </a:prstGeom>
              <a:solidFill>
                <a:srgbClr val="FFFF00"/>
              </a:solidFill>
              <a:ln w="63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3" name="直接连接符 44">
                <a:extLst>
                  <a:ext uri="{FF2B5EF4-FFF2-40B4-BE49-F238E27FC236}">
                    <a16:creationId xmlns:a16="http://schemas.microsoft.com/office/drawing/2014/main" id="{5F2B80DA-813F-9742-B1EA-498EE20B8E57}"/>
                  </a:ext>
                </a:extLst>
              </p:cNvPr>
              <p:cNvCxnSpPr/>
              <p:nvPr/>
            </p:nvCxnSpPr>
            <p:spPr>
              <a:xfrm>
                <a:off x="5829476" y="3236625"/>
                <a:ext cx="0" cy="95250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Oval 16">
              <a:extLst>
                <a:ext uri="{FF2B5EF4-FFF2-40B4-BE49-F238E27FC236}">
                  <a16:creationId xmlns:a16="http://schemas.microsoft.com/office/drawing/2014/main" id="{ED39A766-4AF9-BE41-88FD-824DF09C5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7281" y="5255524"/>
              <a:ext cx="1068292" cy="96086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31468" y="5194206"/>
              <a:ext cx="2527664" cy="123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2 587</a:t>
              </a:r>
            </a:p>
          </p:txBody>
        </p:sp>
      </p:grpSp>
      <p:pic>
        <p:nvPicPr>
          <p:cNvPr id="40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893" y="668434"/>
            <a:ext cx="487363" cy="487362"/>
          </a:xfrm>
          <a:prstGeom prst="rect">
            <a:avLst/>
          </a:prstGeom>
        </p:spPr>
      </p:pic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29629" y="2017257"/>
            <a:ext cx="487363" cy="487362"/>
          </a:xfrm>
          <a:prstGeom prst="rect">
            <a:avLst/>
          </a:prstGeom>
        </p:spPr>
      </p:pic>
      <p:pic>
        <p:nvPicPr>
          <p:cNvPr id="42" name="TLCH 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2559" y="1447005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65692">
            <a:off x="520213" y="341147"/>
            <a:ext cx="1644006" cy="18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Tuyệt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noProof="0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tục</a:t>
              </a:r>
              <a:r>
                <a:rPr lang="en-US" sz="2800" b="1" noProof="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21" b="78695" l="22429" r="37464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1" t="47770" r="60921" b="17892"/>
          <a:stretch/>
        </p:blipFill>
        <p:spPr>
          <a:xfrm>
            <a:off x="1584225" y="4016415"/>
            <a:ext cx="2534339" cy="231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01" b="78778" l="38455" r="5865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3" t="25160" r="41042" b="18182"/>
          <a:stretch/>
        </p:blipFill>
        <p:spPr>
          <a:xfrm>
            <a:off x="1350350" y="2187761"/>
            <a:ext cx="3147529" cy="4144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  <p:pic>
        <p:nvPicPr>
          <p:cNvPr id="3" name="t19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68605" y="14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 r:embed="rId2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 r:embed="rId2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4264" y="2273356"/>
            <a:ext cx="9884329" cy="3532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7060">
            <a:off x="21351" y="737685"/>
            <a:ext cx="1839040" cy="2109332"/>
          </a:xfrm>
          <a:prstGeom prst="rect">
            <a:avLst/>
          </a:prstGeom>
        </p:spPr>
      </p:pic>
      <p:sp>
        <p:nvSpPr>
          <p:cNvPr id="11" name="Round Diagonal Corner Rectangle 37"/>
          <p:cNvSpPr/>
          <p:nvPr/>
        </p:nvSpPr>
        <p:spPr>
          <a:xfrm>
            <a:off x="2154810" y="1031544"/>
            <a:ext cx="9596753" cy="1100511"/>
          </a:xfrm>
          <a:prstGeom prst="roundRect">
            <a:avLst/>
          </a:prstGeom>
          <a:solidFill>
            <a:srgbClr val="F9D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Nam,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5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37160" y="274320"/>
            <a:ext cx="11932920" cy="6324600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01097" y="1310427"/>
            <a:ext cx="7710755" cy="2074091"/>
            <a:chOff x="3735136" y="1227731"/>
            <a:chExt cx="7710755" cy="2246811"/>
          </a:xfrm>
        </p:grpSpPr>
        <p:sp>
          <p:nvSpPr>
            <p:cNvPr id="4" name="Rectangle 3"/>
            <p:cNvSpPr/>
            <p:nvPr/>
          </p:nvSpPr>
          <p:spPr>
            <a:xfrm>
              <a:off x="3735136" y="1227731"/>
              <a:ext cx="7710755" cy="179396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/>
            <p:cNvSpPr/>
            <p:nvPr/>
          </p:nvSpPr>
          <p:spPr>
            <a:xfrm>
              <a:off x="7500198" y="3021696"/>
              <a:ext cx="180630" cy="452846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A0B8B8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002236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85367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968498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51629" y="1481133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934760" y="1481133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002236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5367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68498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451629" y="2177819"/>
            <a:ext cx="1375954" cy="5836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934760" y="2177819"/>
            <a:ext cx="1375954" cy="583650"/>
          </a:xfrm>
          <a:prstGeom prst="roundRect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05021" y="3376856"/>
            <a:ext cx="2496312" cy="7406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571" y="4116863"/>
            <a:ext cx="3361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05276" y="5026645"/>
            <a:ext cx="10683433" cy="207760"/>
            <a:chOff x="831627" y="5421098"/>
            <a:chExt cx="10683433" cy="207760"/>
          </a:xfrm>
        </p:grpSpPr>
        <p:grpSp>
          <p:nvGrpSpPr>
            <p:cNvPr id="24" name="Group 23"/>
            <p:cNvGrpSpPr/>
            <p:nvPr/>
          </p:nvGrpSpPr>
          <p:grpSpPr>
            <a:xfrm>
              <a:off x="831627" y="5435984"/>
              <a:ext cx="10683433" cy="192874"/>
              <a:chOff x="787078" y="2292945"/>
              <a:chExt cx="10683433" cy="192874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787078" y="2384385"/>
                <a:ext cx="10683433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2557" y="2302939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2842445" y="2292945"/>
                <a:ext cx="0" cy="182880"/>
              </a:xfrm>
              <a:prstGeom prst="line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>
              <a:off x="4289612" y="5435984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666770" y="543213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056658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8451629" y="5422746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827583" y="5421098"/>
              <a:ext cx="0" cy="182880"/>
            </a:xfrm>
            <a:prstGeom prst="line">
              <a:avLst/>
            </a:prstGeom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ounded Rectangle 45"/>
          <p:cNvSpPr/>
          <p:nvPr/>
        </p:nvSpPr>
        <p:spPr>
          <a:xfrm>
            <a:off x="939299" y="5261726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429556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826866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156252" y="524758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428588" y="5253851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849193" y="5257993"/>
            <a:ext cx="1276658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9 999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160150" y="5257993"/>
            <a:ext cx="1497547" cy="583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127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6842" y="4302421"/>
            <a:ext cx="544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95907" y="914404"/>
            <a:ext cx="3029289" cy="3052239"/>
            <a:chOff x="295907" y="914404"/>
            <a:chExt cx="3029289" cy="30522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5907" y="914404"/>
              <a:ext cx="3029289" cy="305223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554011" y="1128083"/>
              <a:ext cx="54491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8" grpId="0" animBg="1"/>
      <p:bldP spid="9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2"/>
          <p:cNvSpPr/>
          <p:nvPr/>
        </p:nvSpPr>
        <p:spPr>
          <a:xfrm>
            <a:off x="88222" y="198120"/>
            <a:ext cx="12015556" cy="646176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8" name="Round Diagonal Corner Rectangle 37"/>
          <p:cNvSpPr/>
          <p:nvPr/>
        </p:nvSpPr>
        <p:spPr>
          <a:xfrm>
            <a:off x="99605" y="300943"/>
            <a:ext cx="12015555" cy="30937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        -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Mai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ô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cửa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dạng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tròn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Em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hãy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tìm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xem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được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ghi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trên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nhà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của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mỗi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bạn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là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nào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.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5000"/>
          <a:stretch/>
        </p:blipFill>
        <p:spPr>
          <a:xfrm>
            <a:off x="3052578" y="3419564"/>
            <a:ext cx="1569388" cy="2949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547" t="-881" r="-547" b="881"/>
          <a:stretch/>
        </p:blipFill>
        <p:spPr>
          <a:xfrm flipH="1">
            <a:off x="7244435" y="3341531"/>
            <a:ext cx="1569388" cy="2949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43145" y="3394663"/>
            <a:ext cx="1350913" cy="28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组合 24"/>
          <p:cNvGrpSpPr/>
          <p:nvPr/>
        </p:nvGrpSpPr>
        <p:grpSpPr>
          <a:xfrm flipH="1">
            <a:off x="0" y="0"/>
            <a:ext cx="12192000" cy="6878320"/>
            <a:chOff x="8709" y="2187034"/>
            <a:chExt cx="12183291" cy="2470265"/>
          </a:xfrm>
        </p:grpSpPr>
        <p:pic>
          <p:nvPicPr>
            <p:cNvPr id="5" name="图形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6" name="图形 32"/>
            <p:cNvPicPr>
              <a:picLocks noChangeAspect="1"/>
            </p:cNvPicPr>
            <p:nvPr/>
          </p:nvPicPr>
          <p:blipFill rotWithShape="1">
            <a:blip r:embed="rId3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7" name="图形 33"/>
            <p:cNvPicPr>
              <a:picLocks noChangeAspect="1"/>
            </p:cNvPicPr>
            <p:nvPr/>
          </p:nvPicPr>
          <p:blipFill rotWithShape="1">
            <a:blip r:embed="rId3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378" y="365125"/>
            <a:ext cx="9884329" cy="3532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04" b="94393" l="4831" r="95652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5000"/>
          <a:stretch/>
        </p:blipFill>
        <p:spPr>
          <a:xfrm>
            <a:off x="3253403" y="4222186"/>
            <a:ext cx="1068115" cy="2007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262" l="41063" r="100000">
                        <a14:foregroundMark x1="68116" y1="38318" x2="61836" y2="52804"/>
                        <a14:foregroundMark x1="63768" y1="31308" x2="63768" y2="51402"/>
                        <a14:foregroundMark x1="72464" y1="20093" x2="69082" y2="26168"/>
                        <a14:foregroundMark x1="57971" y1="21028" x2="63285" y2="15421"/>
                        <a14:foregroundMark x1="82126" y1="42056" x2="82126" y2="42056"/>
                        <a14:foregroundMark x1="74879" y1="35981" x2="74879" y2="35981"/>
                        <a14:foregroundMark x1="77778" y1="38785" x2="77778" y2="38785"/>
                        <a14:foregroundMark x1="54589" y1="36916" x2="54589" y2="3691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5547" t="-881" r="-547" b="881"/>
          <a:stretch/>
        </p:blipFill>
        <p:spPr>
          <a:xfrm flipH="1">
            <a:off x="7445260" y="4144153"/>
            <a:ext cx="1068115" cy="2007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65" b="99038" l="0" r="92784">
                        <a14:foregroundMark x1="46392" y1="42308" x2="48454" y2="59135"/>
                        <a14:foregroundMark x1="69072" y1="40865" x2="69072" y2="40865"/>
                        <a14:foregroundMark x1="73196" y1="40385" x2="73196" y2="40385"/>
                        <a14:foregroundMark x1="21649" y1="91346" x2="21649" y2="91346"/>
                        <a14:foregroundMark x1="74227" y1="89904" x2="74227" y2="89904"/>
                        <a14:foregroundMark x1="63918" y1="87981" x2="63918" y2="87981"/>
                        <a14:foregroundMark x1="11340" y1="92788" x2="28866" y2="92788"/>
                        <a14:foregroundMark x1="69072" y1="92788" x2="77320" y2="92788"/>
                        <a14:foregroundMark x1="78351" y1="92788" x2="78351" y2="92788"/>
                        <a14:foregroundMark x1="71134" y1="93269" x2="71134" y2="9326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32488" y="4194493"/>
            <a:ext cx="919422" cy="19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42239 -0.2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20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1043 -0.25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21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3569 -0.2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6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7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8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784762" cy="3057774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01" b="78778" l="38455" r="58653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43" t="25160" r="41042" b="18182"/>
          <a:stretch/>
        </p:blipFill>
        <p:spPr>
          <a:xfrm>
            <a:off x="1212217" y="2360180"/>
            <a:ext cx="3147529" cy="4144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20" b="80760" l="57745" r="76002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1" t="12411" r="21880" b="19367"/>
          <a:stretch/>
        </p:blipFill>
        <p:spPr>
          <a:xfrm>
            <a:off x="1021169" y="811181"/>
            <a:ext cx="3406091" cy="5561637"/>
          </a:xfrm>
          <a:prstGeom prst="rect">
            <a:avLst/>
          </a:prstGeom>
        </p:spPr>
      </p:pic>
      <p:pic>
        <p:nvPicPr>
          <p:cNvPr id="3" name="t19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32767" y="-10160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8455" y1="50851" x2="68455" y2="50851"/>
                        <a14:foregroundMark x1="70812" y1="51243" x2="70812" y2="51243"/>
                        <a14:foregroundMark x1="73233" y1="52683" x2="73233" y2="52683"/>
                        <a14:foregroundMark x1="75785" y1="55432" x2="75785" y2="55432"/>
                        <a14:foregroundMark x1="76832" y1="57788" x2="76832" y2="57788"/>
                        <a14:foregroundMark x1="66296" y1="53207" x2="66296" y2="53207"/>
                        <a14:foregroundMark x1="65249" y1="51505" x2="65249" y2="51505"/>
                        <a14:foregroundMark x1="64202" y1="50327" x2="64202" y2="50327"/>
                        <a14:foregroundMark x1="63024" y1="48298" x2="63024" y2="48298"/>
                        <a14:foregroundMark x1="61780" y1="46793" x2="61780" y2="46793"/>
                        <a14:foregroundMark x1="67539" y1="54647" x2="67539" y2="54647"/>
                        <a14:foregroundMark x1="69895" y1="54647" x2="69895" y2="54647"/>
                        <a14:foregroundMark x1="72448" y1="56479" x2="72448" y2="56479"/>
                        <a14:foregroundMark x1="73626" y1="59620" x2="73626" y2="59620"/>
                        <a14:foregroundMark x1="74215" y1="62631" x2="74215" y2="62631"/>
                        <a14:foregroundMark x1="74411" y1="65969" x2="74411" y2="65969"/>
                        <a14:foregroundMark x1="74738" y1="68390" x2="74738" y2="68390"/>
                        <a14:foregroundMark x1="74869" y1="71662" x2="74869" y2="71662"/>
                        <a14:foregroundMark x1="77094" y1="71859" x2="77094" y2="71859"/>
                        <a14:foregroundMark x1="76898" y1="70223" x2="76898" y2="70223"/>
                        <a14:foregroundMark x1="76898" y1="67736" x2="76898" y2="67736"/>
                        <a14:foregroundMark x1="76178" y1="64660" x2="76178" y2="64660"/>
                        <a14:foregroundMark x1="75720" y1="61387" x2="75720" y2="61387"/>
                        <a14:foregroundMark x1="75131" y1="58704" x2="75131" y2="58704"/>
                        <a14:foregroundMark x1="74018" y1="56217" x2="74018" y2="56217"/>
                        <a14:foregroundMark x1="72055" y1="53599" x2="72055" y2="53599"/>
                        <a14:foregroundMark x1="69568" y1="52814" x2="69175" y2="52945"/>
                        <a14:foregroundMark x1="66099" y1="49673" x2="66099" y2="49673"/>
                        <a14:foregroundMark x1="69175" y1="48887" x2="69175" y2="48887"/>
                        <a14:foregroundMark x1="72644" y1="49935" x2="72644" y2="49935"/>
                        <a14:foregroundMark x1="74673" y1="51309" x2="74673" y2="51309"/>
                        <a14:foregroundMark x1="76571" y1="54058" x2="76571" y2="54058"/>
                        <a14:foregroundMark x1="77749" y1="56675" x2="77749" y2="56675"/>
                        <a14:foregroundMark x1="65445" y1="47251" x2="65445" y2="47251"/>
                        <a14:foregroundMark x1="64594" y1="45419" x2="64594" y2="45419"/>
                        <a14:foregroundMark x1="67932" y1="44961" x2="67932" y2="44961"/>
                        <a14:foregroundMark x1="68259" y1="46990" x2="68259" y2="46990"/>
                        <a14:foregroundMark x1="70092" y1="45026" x2="70092" y2="45026"/>
                        <a14:foregroundMark x1="71662" y1="47382" x2="71662" y2="47382"/>
                        <a14:foregroundMark x1="73233" y1="45942" x2="73233" y2="45942"/>
                        <a14:foregroundMark x1="75720" y1="47579" x2="75720" y2="47579"/>
                        <a14:foregroundMark x1="73887" y1="48822" x2="73887" y2="48822"/>
                        <a14:foregroundMark x1="77749" y1="49738" x2="77749" y2="49738"/>
                        <a14:foregroundMark x1="76047" y1="50458" x2="76047" y2="50458"/>
                        <a14:foregroundMark x1="77945" y1="53207" x2="77945" y2="53207"/>
                        <a14:foregroundMark x1="79450" y1="52225" x2="79450" y2="52225"/>
                        <a14:foregroundMark x1="80497" y1="55039" x2="80497" y2="55039"/>
                        <a14:foregroundMark x1="79385" y1="55694" x2="79385" y2="55694"/>
                        <a14:foregroundMark x1="82068" y1="57657" x2="82068" y2="57657"/>
                        <a14:foregroundMark x1="80694" y1="58508" x2="80694" y2="58508"/>
                        <a14:foregroundMark x1="78927" y1="59620" x2="78927" y2="59620"/>
                        <a14:foregroundMark x1="77487" y1="60537" x2="77487" y2="60537"/>
                        <a14:foregroundMark x1="78010" y1="64136" x2="78010" y2="64136"/>
                        <a14:foregroundMark x1="80170" y1="62696" x2="80170" y2="62696"/>
                        <a14:foregroundMark x1="81217" y1="61060" x2="81217" y2="61060"/>
                        <a14:foregroundMark x1="82919" y1="60602" x2="82919" y2="60602"/>
                        <a14:foregroundMark x1="84097" y1="63482" x2="84097" y2="63482"/>
                        <a14:foregroundMark x1="82134" y1="63874" x2="82134" y2="63874"/>
                        <a14:foregroundMark x1="80890" y1="65576" x2="80890" y2="65576"/>
                        <a14:foregroundMark x1="78927" y1="66950" x2="78927" y2="66950"/>
                        <a14:foregroundMark x1="79385" y1="70026" x2="79385" y2="70026"/>
                        <a14:foregroundMark x1="81414" y1="68586" x2="81414" y2="68586"/>
                        <a14:foregroundMark x1="83246" y1="67605" x2="83246" y2="67605"/>
                        <a14:foregroundMark x1="85013" y1="66099" x2="85013" y2="66099"/>
                        <a14:foregroundMark x1="86191" y1="68979" x2="86191" y2="68979"/>
                        <a14:foregroundMark x1="86584" y1="71728" x2="86584" y2="71728"/>
                        <a14:foregroundMark x1="84162" y1="69699" x2="84162" y2="69699"/>
                        <a14:foregroundMark x1="84293" y1="71466" x2="84293" y2="71466"/>
                        <a14:foregroundMark x1="81675" y1="71335" x2="81675" y2="71335"/>
                        <a14:foregroundMark x1="79647" y1="71531" x2="79647" y2="7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315" y="258671"/>
            <a:ext cx="3490116" cy="349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0.05026 -1.11111E-6 0.14154 -0.14653 0.17487 -0.10926 C 0.20821 -0.07153 0.19909 0.11389 0.19909 0.22477 C 0.19909 0.30741 0.21263 0.2794 0.21263 0.3625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123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7289014" y="1665033"/>
            <a:ext cx="136478" cy="2169994"/>
            <a:chOff x="2743200" y="1787857"/>
            <a:chExt cx="136478" cy="2169994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椭圆 4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0002941" y="1665033"/>
            <a:ext cx="136478" cy="2169994"/>
            <a:chOff x="2743200" y="1787857"/>
            <a:chExt cx="136478" cy="2169994"/>
          </a:xfrm>
        </p:grpSpPr>
        <p:cxnSp>
          <p:nvCxnSpPr>
            <p:cNvPr id="57" name="直接连接符 56"/>
            <p:cNvCxnSpPr/>
            <p:nvPr/>
          </p:nvCxnSpPr>
          <p:spPr>
            <a:xfrm>
              <a:off x="2811439" y="1787857"/>
              <a:ext cx="0" cy="216999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椭圆 57"/>
            <p:cNvSpPr/>
            <p:nvPr/>
          </p:nvSpPr>
          <p:spPr>
            <a:xfrm>
              <a:off x="2743200" y="3821373"/>
              <a:ext cx="136478" cy="1364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形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22" y="3131794"/>
            <a:ext cx="1842902" cy="2605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44" y="3316628"/>
            <a:ext cx="1634793" cy="24274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7982" t="26010" r="52550" b="26978"/>
          <a:stretch/>
        </p:blipFill>
        <p:spPr>
          <a:xfrm>
            <a:off x="6416040" y="306605"/>
            <a:ext cx="5598629" cy="27168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7004" t="9773" r="9518" b="26978"/>
          <a:stretch/>
        </p:blipFill>
        <p:spPr>
          <a:xfrm rot="454318">
            <a:off x="6983301" y="2890151"/>
            <a:ext cx="5034079" cy="29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377441"/>
            <a:ext cx="7787640" cy="376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2520" y="2068712"/>
            <a:ext cx="4630556" cy="4031972"/>
          </a:xfrm>
          <a:prstGeom prst="rect">
            <a:avLst/>
          </a:prstGeom>
        </p:spPr>
      </p:pic>
      <p:sp>
        <p:nvSpPr>
          <p:cNvPr id="20" name="Round Diagonal Corner Rectangle 37"/>
          <p:cNvSpPr/>
          <p:nvPr/>
        </p:nvSpPr>
        <p:spPr>
          <a:xfrm>
            <a:off x="1772483" y="418493"/>
            <a:ext cx="9090630" cy="143889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M: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9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4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5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9095">
            <a:off x="340675" y="452422"/>
            <a:ext cx="1577016" cy="18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7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2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24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5 072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6" name="图形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1732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6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3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1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6 301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576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2"/>
          <p:cNvSpPr/>
          <p:nvPr/>
        </p:nvSpPr>
        <p:spPr>
          <a:xfrm>
            <a:off x="259080" y="182880"/>
            <a:ext cx="11689080" cy="6446520"/>
          </a:xfrm>
          <a:prstGeom prst="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" y="535222"/>
            <a:ext cx="1577016" cy="1808796"/>
          </a:xfrm>
          <a:prstGeom prst="rect">
            <a:avLst/>
          </a:prstGeom>
        </p:spPr>
      </p:pic>
      <p:sp>
        <p:nvSpPr>
          <p:cNvPr id="21" name="Round Diagonal Corner Rectangle 37"/>
          <p:cNvSpPr/>
          <p:nvPr/>
        </p:nvSpPr>
        <p:spPr>
          <a:xfrm>
            <a:off x="1810551" y="823845"/>
            <a:ext cx="9090630" cy="14388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rồi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gồm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8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1272D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nghìn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trăm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, 6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chục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và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0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đơn</a:t>
            </a:r>
            <a:r>
              <a:rPr lang="en-US" sz="3600" b="1" dirty="0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 </a:t>
            </a:r>
            <a:r>
              <a:rPr lang="en-US" sz="3600" b="1" dirty="0" err="1">
                <a:solidFill>
                  <a:srgbClr val="C1272D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rPr>
              <a:t>vị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C1272D"/>
              </a:solidFill>
              <a:effectLst/>
              <a:uLnTx/>
              <a:uFillTx/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720"/>
            <a:ext cx="12192000" cy="22402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585532" y="2506211"/>
            <a:ext cx="7467028" cy="4041674"/>
            <a:chOff x="1585532" y="2506211"/>
            <a:chExt cx="7467028" cy="4041674"/>
          </a:xfrm>
        </p:grpSpPr>
        <p:sp>
          <p:nvSpPr>
            <p:cNvPr id="16" name="矩形 27"/>
            <p:cNvSpPr/>
            <p:nvPr/>
          </p:nvSpPr>
          <p:spPr>
            <a:xfrm>
              <a:off x="4334370" y="2506211"/>
              <a:ext cx="4718190" cy="2450769"/>
            </a:xfrm>
            <a:prstGeom prst="wedgeEllipseCallout">
              <a:avLst>
                <a:gd name="adj1" fmla="val -58302"/>
                <a:gd name="adj2" fmla="val 29542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8 060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  <p:pic>
          <p:nvPicPr>
            <p:cNvPr id="17" name="图形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5532" y="2903703"/>
              <a:ext cx="2454245" cy="36441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64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4"/>
          <p:cNvGrpSpPr/>
          <p:nvPr/>
        </p:nvGrpSpPr>
        <p:grpSpPr>
          <a:xfrm>
            <a:off x="0" y="-10160"/>
            <a:ext cx="12192000" cy="6878320"/>
            <a:chOff x="8709" y="2187034"/>
            <a:chExt cx="12183291" cy="2470265"/>
          </a:xfrm>
        </p:grpSpPr>
        <p:pic>
          <p:nvPicPr>
            <p:cNvPr id="13" name="图形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18" name="图形 32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>
              <a:off x="8709" y="2200683"/>
              <a:ext cx="1809258" cy="2456597"/>
            </a:xfrm>
            <a:prstGeom prst="rect">
              <a:avLst/>
            </a:prstGeom>
          </p:spPr>
        </p:pic>
        <p:pic>
          <p:nvPicPr>
            <p:cNvPr id="19" name="图形 33"/>
            <p:cNvPicPr>
              <a:picLocks noChangeAspect="1"/>
            </p:cNvPicPr>
            <p:nvPr/>
          </p:nvPicPr>
          <p:blipFill rotWithShape="1">
            <a:blip r:embed="rId4"/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637878" y="1250066"/>
            <a:ext cx="8299188" cy="4608569"/>
            <a:chOff x="3637878" y="1250066"/>
            <a:chExt cx="8299188" cy="46085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981" y="2217940"/>
              <a:ext cx="3845085" cy="3640695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3637878" y="1250066"/>
              <a:ext cx="4454103" cy="2766349"/>
            </a:xfrm>
            <a:prstGeom prst="cloudCallout">
              <a:avLst>
                <a:gd name="adj1" fmla="val 56286"/>
                <a:gd name="adj2" fmla="val 34049"/>
              </a:avLst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370" b="81840" l="5436" r="20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0936" r="77655" b="14726"/>
          <a:stretch/>
        </p:blipFill>
        <p:spPr>
          <a:xfrm>
            <a:off x="877525" y="3903314"/>
            <a:ext cx="2921883" cy="2670538"/>
          </a:xfrm>
          <a:prstGeom prst="rect">
            <a:avLst/>
          </a:prstGeom>
        </p:spPr>
      </p:pic>
      <p:pic>
        <p:nvPicPr>
          <p:cNvPr id="17" name="T19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1691" y="83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439</Words>
  <Application>Microsoft Office PowerPoint</Application>
  <PresentationFormat>Widescreen</PresentationFormat>
  <Paragraphs>92</Paragraphs>
  <Slides>22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等线 Light</vt:lpstr>
      <vt:lpstr>Cambria</vt:lpstr>
      <vt:lpstr>等线</vt:lpstr>
      <vt:lpstr>inpin heiti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Thảo Linh</cp:lastModifiedBy>
  <cp:revision>68</cp:revision>
  <dcterms:created xsi:type="dcterms:W3CDTF">2022-12-20T16:12:25Z</dcterms:created>
  <dcterms:modified xsi:type="dcterms:W3CDTF">2025-04-11T13:38:28Z</dcterms:modified>
</cp:coreProperties>
</file>