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91" r:id="rId2"/>
    <p:sldId id="257" r:id="rId3"/>
    <p:sldId id="282" r:id="rId4"/>
    <p:sldId id="283" r:id="rId5"/>
    <p:sldId id="280" r:id="rId6"/>
    <p:sldId id="284" r:id="rId7"/>
    <p:sldId id="285" r:id="rId8"/>
    <p:sldId id="286" r:id="rId9"/>
    <p:sldId id="287" r:id="rId10"/>
    <p:sldId id="288" r:id="rId11"/>
    <p:sldId id="263" r:id="rId12"/>
    <p:sldId id="293" r:id="rId13"/>
    <p:sldId id="294" r:id="rId14"/>
    <p:sldId id="295" r:id="rId15"/>
    <p:sldId id="296" r:id="rId16"/>
  </p:sldIdLst>
  <p:sldSz cx="12192000" cy="6858000"/>
  <p:notesSz cx="6858000" cy="9144000"/>
  <p:embeddedFontLst>
    <p:embeddedFont>
      <p:font typeface="#9Slide07 SVNBango" panose="02000000000000000000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454"/>
    <a:srgbClr val="EF6855"/>
    <a:srgbClr val="EC6A5E"/>
    <a:srgbClr val="F88580"/>
    <a:srgbClr val="F3BE76"/>
    <a:srgbClr val="81BCF7"/>
    <a:srgbClr val="9CF87F"/>
    <a:srgbClr val="3A4A6A"/>
    <a:srgbClr val="81BCF9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Linh" userId="363ab10d9764815c" providerId="LiveId" clId="{D7A5DB01-BB4F-41B3-9151-C93D32F1E9E2}"/>
    <pc:docChg chg="delSld">
      <pc:chgData name="Thảo Linh" userId="363ab10d9764815c" providerId="LiveId" clId="{D7A5DB01-BB4F-41B3-9151-C93D32F1E9E2}" dt="2025-04-11T13:34:01.970" v="4" actId="47"/>
      <pc:docMkLst>
        <pc:docMk/>
      </pc:docMkLst>
      <pc:sldChg chg="del">
        <pc:chgData name="Thảo Linh" userId="363ab10d9764815c" providerId="LiveId" clId="{D7A5DB01-BB4F-41B3-9151-C93D32F1E9E2}" dt="2025-04-11T13:34:01.421" v="3" actId="47"/>
        <pc:sldMkLst>
          <pc:docMk/>
          <pc:sldMk cId="2444094291" sldId="262"/>
        </pc:sldMkLst>
      </pc:sldChg>
      <pc:sldChg chg="del">
        <pc:chgData name="Thảo Linh" userId="363ab10d9764815c" providerId="LiveId" clId="{D7A5DB01-BB4F-41B3-9151-C93D32F1E9E2}" dt="2025-04-11T13:34:01.970" v="4" actId="47"/>
        <pc:sldMkLst>
          <pc:docMk/>
          <pc:sldMk cId="3906553343" sldId="277"/>
        </pc:sldMkLst>
      </pc:sldChg>
      <pc:sldChg chg="del">
        <pc:chgData name="Thảo Linh" userId="363ab10d9764815c" providerId="LiveId" clId="{D7A5DB01-BB4F-41B3-9151-C93D32F1E9E2}" dt="2025-04-11T13:33:44.910" v="0" actId="47"/>
        <pc:sldMkLst>
          <pc:docMk/>
          <pc:sldMk cId="398855919" sldId="279"/>
        </pc:sldMkLst>
      </pc:sldChg>
      <pc:sldChg chg="del">
        <pc:chgData name="Thảo Linh" userId="363ab10d9764815c" providerId="LiveId" clId="{D7A5DB01-BB4F-41B3-9151-C93D32F1E9E2}" dt="2025-04-11T13:33:51.287" v="1" actId="47"/>
        <pc:sldMkLst>
          <pc:docMk/>
          <pc:sldMk cId="935569658" sldId="289"/>
        </pc:sldMkLst>
      </pc:sldChg>
      <pc:sldChg chg="del">
        <pc:chgData name="Thảo Linh" userId="363ab10d9764815c" providerId="LiveId" clId="{D7A5DB01-BB4F-41B3-9151-C93D32F1E9E2}" dt="2025-04-11T13:33:55.571" v="2" actId="47"/>
        <pc:sldMkLst>
          <pc:docMk/>
          <pc:sldMk cId="104592920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DB4C-9783-4257-BC6A-24B7AFB2FAF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5A4F-D7F8-47A6-8038-57D763EE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05A4F-D7F8-47A6-8038-57D763EE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25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con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ở </a:t>
            </a:r>
            <a:r>
              <a:rPr lang="en-US" baseline="0" dirty="0" err="1"/>
              <a:t>đâu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5A4F-D7F8-47A6-8038-57D763EE16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A80651-D3A1-0F4E-BAA2-AAFDBB438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7C3759E-F7B1-B24D-98F3-DFA075B6CA66}"/>
              </a:ext>
            </a:extLst>
          </p:cNvPr>
          <p:cNvSpPr/>
          <p:nvPr userDrawn="1"/>
        </p:nvSpPr>
        <p:spPr>
          <a:xfrm>
            <a:off x="279625" y="356821"/>
            <a:ext cx="11671369" cy="6065250"/>
          </a:xfrm>
          <a:prstGeom prst="roundRect">
            <a:avLst>
              <a:gd name="adj" fmla="val 10628"/>
            </a:avLst>
          </a:prstGeom>
          <a:solidFill>
            <a:schemeClr val="bg1"/>
          </a:solidFill>
          <a:ln w="889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1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1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725" y="0"/>
            <a:ext cx="12424725" cy="71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39" y="1837805"/>
            <a:ext cx="9802708" cy="32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48290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3 561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Ba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sáu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mươi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mốt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5384" y="245671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7 010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Bảy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mười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236011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28613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4 004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linh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092043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9 900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Chín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chín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008343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2 014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Hai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mười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0382" y="2489815"/>
            <a:ext cx="8265190" cy="1887677"/>
            <a:chOff x="2138957" y="2477001"/>
            <a:chExt cx="8265190" cy="1887677"/>
          </a:xfrm>
        </p:grpSpPr>
        <p:sp>
          <p:nvSpPr>
            <p:cNvPr id="3" name="TextBox 2"/>
            <p:cNvSpPr txBox="1"/>
            <p:nvPr/>
          </p:nvSpPr>
          <p:spPr>
            <a:xfrm>
              <a:off x="2138957" y="2502630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rgbClr val="EC6A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4975" y="2477001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3810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60"/>
          <a:stretch/>
        </p:blipFill>
        <p:spPr>
          <a:xfrm>
            <a:off x="2981724" y="725241"/>
            <a:ext cx="8734966" cy="39387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8624" y="431799"/>
            <a:ext cx="1877695" cy="2057402"/>
            <a:chOff x="408304" y="469715"/>
            <a:chExt cx="1877695" cy="2057402"/>
          </a:xfrm>
        </p:grpSpPr>
        <p:grpSp>
          <p:nvGrpSpPr>
            <p:cNvPr id="3" name="组合 12"/>
            <p:cNvGrpSpPr/>
            <p:nvPr/>
          </p:nvGrpSpPr>
          <p:grpSpPr>
            <a:xfrm>
              <a:off x="408304" y="469715"/>
              <a:ext cx="1877695" cy="2057402"/>
              <a:chOff x="1346" y="6816"/>
              <a:chExt cx="2841" cy="3113"/>
            </a:xfrm>
          </p:grpSpPr>
          <p:grpSp>
            <p:nvGrpSpPr>
              <p:cNvPr id="4" name="组合 26"/>
              <p:cNvGrpSpPr/>
              <p:nvPr/>
            </p:nvGrpSpPr>
            <p:grpSpPr>
              <a:xfrm>
                <a:off x="1346" y="7088"/>
                <a:ext cx="2841" cy="2841"/>
                <a:chOff x="1544" y="7092"/>
                <a:chExt cx="2841" cy="2841"/>
              </a:xfrm>
            </p:grpSpPr>
            <p:sp>
              <p:nvSpPr>
                <p:cNvPr id="8" name="椭圆 22"/>
                <p:cNvSpPr/>
                <p:nvPr/>
              </p:nvSpPr>
              <p:spPr>
                <a:xfrm>
                  <a:off x="1544" y="7092"/>
                  <a:ext cx="2841" cy="2841"/>
                </a:xfrm>
                <a:prstGeom prst="ellips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  <p:sp>
              <p:nvSpPr>
                <p:cNvPr id="10" name="弧形 24"/>
                <p:cNvSpPr/>
                <p:nvPr/>
              </p:nvSpPr>
              <p:spPr>
                <a:xfrm>
                  <a:off x="1583" y="7195"/>
                  <a:ext cx="2636" cy="2636"/>
                </a:xfrm>
                <a:prstGeom prst="arc">
                  <a:avLst>
                    <a:gd name="adj1" fmla="val 2212798"/>
                    <a:gd name="adj2" fmla="val 19692764"/>
                  </a:avLst>
                </a:prstGeom>
                <a:ln>
                  <a:solidFill>
                    <a:srgbClr val="FFBB0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</p:grpSp>
          <p:sp>
            <p:nvSpPr>
              <p:cNvPr id="6" name="椭圆 7"/>
              <p:cNvSpPr/>
              <p:nvPr/>
            </p:nvSpPr>
            <p:spPr>
              <a:xfrm>
                <a:off x="1450" y="6816"/>
                <a:ext cx="888" cy="888"/>
              </a:xfrm>
              <a:prstGeom prst="ellipse">
                <a:avLst/>
              </a:prstGeom>
              <a:solidFill>
                <a:srgbClr val="81B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CN Regular" panose="020B0500000000000000" pitchFamily="34" charset="-128"/>
                  <a:ea typeface="Source Han Sans CN Regular" panose="020B0500000000000000" pitchFamily="34" charset="-128"/>
                  <a:cs typeface="汉仪正圆-55W" panose="00020600040101010101" charset="-122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1349" t="5746" r="14244" b="10462"/>
            <a:stretch/>
          </p:blipFill>
          <p:spPr>
            <a:xfrm>
              <a:off x="560845" y="1056600"/>
              <a:ext cx="1615440" cy="13614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62" y="4029464"/>
            <a:ext cx="4648398" cy="2828536"/>
            <a:chOff x="1362" y="4029464"/>
            <a:chExt cx="4648398" cy="2828536"/>
          </a:xfrm>
        </p:grpSpPr>
        <p:sp>
          <p:nvSpPr>
            <p:cNvPr id="19" name="Cloud 18"/>
            <p:cNvSpPr/>
            <p:nvPr/>
          </p:nvSpPr>
          <p:spPr>
            <a:xfrm>
              <a:off x="1663514" y="4402051"/>
              <a:ext cx="1617722" cy="1087120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400E260-2083-684D-98DF-47924974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15" y="4029464"/>
              <a:ext cx="1468145" cy="2711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3110071-EB0E-714D-8E43-2541D53F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" y="4120342"/>
              <a:ext cx="1761773" cy="2737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8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00621"/>
              </p:ext>
            </p:extLst>
          </p:nvPr>
        </p:nvGraphicFramePr>
        <p:xfrm>
          <a:off x="523240" y="719666"/>
          <a:ext cx="11186160" cy="41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540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2677160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2915920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2846494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657573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032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032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32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574943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658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280" y="3556828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3760" y="35568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032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6580" y="4322504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8360" y="4232053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719" y="503563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054" y="5035633"/>
            <a:ext cx="1894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4843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0735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155" y="5061698"/>
            <a:ext cx="26644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720" y="5603919"/>
            <a:ext cx="3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3 421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3769" y="5582542"/>
            <a:ext cx="877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41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859" y="2041268"/>
            <a:ext cx="9825341" cy="29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825" y="577694"/>
            <a:ext cx="9107029" cy="3045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3865943"/>
            <a:ext cx="7853947" cy="246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8519" l="3200" r="97600">
                        <a14:foregroundMark x1="54400" y1="21481" x2="60800" y2="31111"/>
                        <a14:foregroundMark x1="70400" y1="19259" x2="80000" y2="25926"/>
                        <a14:foregroundMark x1="72000" y1="38519" x2="73600" y2="4666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1794075"/>
            <a:ext cx="1682617" cy="181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" b="96296" l="1471" r="96324">
                        <a14:foregroundMark x1="15441" y1="17037" x2="23529" y2="18519"/>
                        <a14:foregroundMark x1="18382" y1="46667" x2="18382" y2="46667"/>
                        <a14:foregroundMark x1="44118" y1="40741" x2="44118" y2="4074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666" y="1794075"/>
            <a:ext cx="184234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850">
                        <a14:foregroundMark x1="62992" y1="15033" x2="50394" y2="22222"/>
                        <a14:foregroundMark x1="73228" y1="11111" x2="75591" y2="16340"/>
                        <a14:foregroundMark x1="79528" y1="33333" x2="79528" y2="3333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424" y="1717646"/>
            <a:ext cx="1552641" cy="1870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" b="95425" l="0" r="96454">
                        <a14:foregroundMark x1="34752" y1="24837" x2="35461" y2="28105"/>
                        <a14:foregroundMark x1="19149" y1="13072" x2="19149" y2="13072"/>
                        <a14:foregroundMark x1="14184" y1="18301" x2="14184" y2="18301"/>
                        <a14:foregroundMark x1="68794" y1="13725" x2="68794" y2="13725"/>
                        <a14:foregroundMark x1="78723" y1="15686" x2="78723" y2="156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4611" y="1851505"/>
            <a:ext cx="1745511" cy="177137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41763" y="219919"/>
            <a:ext cx="2159604" cy="6127464"/>
            <a:chOff x="641763" y="219919"/>
            <a:chExt cx="2159604" cy="6127464"/>
          </a:xfrm>
        </p:grpSpPr>
        <p:sp>
          <p:nvSpPr>
            <p:cNvPr id="17" name="TextBox 16"/>
            <p:cNvSpPr txBox="1"/>
            <p:nvPr/>
          </p:nvSpPr>
          <p:spPr>
            <a:xfrm>
              <a:off x="641763" y="1141435"/>
              <a:ext cx="2159604" cy="5205948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19669" y="219919"/>
              <a:ext cx="1110475" cy="111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20013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17253 0.44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4088 0.463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7331 0.415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109" y="447286"/>
            <a:ext cx="2748923" cy="1272519"/>
            <a:chOff x="452109" y="447286"/>
            <a:chExt cx="2748923" cy="1272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109" y="447286"/>
              <a:ext cx="1272519" cy="12725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24628" y="61324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44952" y="2432682"/>
            <a:ext cx="10683433" cy="210338"/>
            <a:chOff x="787078" y="2293786"/>
            <a:chExt cx="10683433" cy="21033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F885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849390" y="263386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2 967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43756" y="194143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0635" y="260472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2 969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2181" y="187987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7149" y="260355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43721" y="186645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43450" y="261388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2 973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17025" y="1938506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04373" y="25950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3891" y="175947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1239" y="268042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51110" y="17647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09636" y="17755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04373" y="268773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44950" y="4587502"/>
            <a:ext cx="10683433" cy="210338"/>
            <a:chOff x="787078" y="2293786"/>
            <a:chExt cx="10683433" cy="21033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849388" y="478868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4 998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43754" y="409625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4 999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30633" y="475954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42179" y="403469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5 001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17147" y="47583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43719" y="402127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3448" y="476870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5 004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17024" y="4056594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04371" y="474989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54830" y="4851591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48131" y="4790588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36757" y="3919284"/>
            <a:ext cx="131109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36702" y="3930336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2" name="图片 6">
            <a:extLst>
              <a:ext uri="{FF2B5EF4-FFF2-40B4-BE49-F238E27FC236}">
                <a16:creationId xmlns:a16="http://schemas.microsoft.com/office/drawing/2014/main" id="{123E50AB-C231-FF48-B9D2-A2622B8B7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605" y="5151407"/>
            <a:ext cx="1367374" cy="20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61390"/>
              </p:ext>
            </p:extLst>
          </p:nvPr>
        </p:nvGraphicFramePr>
        <p:xfrm>
          <a:off x="442217" y="1527856"/>
          <a:ext cx="11375535" cy="3906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0283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1226917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451010993"/>
                    </a:ext>
                  </a:extLst>
                </a:gridCol>
                <a:gridCol w="4352082">
                  <a:extLst>
                    <a:ext uri="{9D8B030D-6E8A-4147-A177-3AD203B41FA5}">
                      <a16:colId xmlns:a16="http://schemas.microsoft.com/office/drawing/2014/main" val="1547738377"/>
                    </a:ext>
                  </a:extLst>
                </a:gridCol>
              </a:tblGrid>
              <a:tr h="13562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13617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10508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3954" y="371335"/>
            <a:ext cx="2568885" cy="1156523"/>
            <a:chOff x="359511" y="417634"/>
            <a:chExt cx="2783647" cy="1307243"/>
          </a:xfrm>
        </p:grpSpPr>
        <p:sp>
          <p:nvSpPr>
            <p:cNvPr id="3" name="TextBox 2"/>
            <p:cNvSpPr txBox="1"/>
            <p:nvPr/>
          </p:nvSpPr>
          <p:spPr>
            <a:xfrm>
              <a:off x="1666754" y="60095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11" y="417634"/>
              <a:ext cx="1307243" cy="13072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868363" y="3277008"/>
            <a:ext cx="1481561" cy="646331"/>
          </a:xfrm>
          <a:prstGeom prst="rect">
            <a:avLst/>
          </a:prstGeom>
          <a:solidFill>
            <a:srgbClr val="D5E3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6 742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4119" y="4531990"/>
            <a:ext cx="74078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7563" y="4531992"/>
            <a:ext cx="669403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363" y="4543566"/>
            <a:ext cx="148156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5 630</a:t>
            </a:r>
          </a:p>
        </p:txBody>
      </p:sp>
      <p:pic>
        <p:nvPicPr>
          <p:cNvPr id="13" name="图片 16">
            <a:extLst>
              <a:ext uri="{FF2B5EF4-FFF2-40B4-BE49-F238E27FC236}">
                <a16:creationId xmlns:a16="http://schemas.microsoft.com/office/drawing/2014/main" id="{B3CFCC70-94FB-6B4D-AEF8-10541927D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16" y="4566716"/>
            <a:ext cx="1584417" cy="23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8960" y="1171937"/>
            <a:ext cx="11251754" cy="4641448"/>
            <a:chOff x="660453" y="1762245"/>
            <a:chExt cx="11251754" cy="46414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499" y="1762245"/>
              <a:ext cx="11089708" cy="4641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53" y="1762245"/>
              <a:ext cx="847417" cy="84741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00832" y="3066327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3667" y="3471440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246" y="4053068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7762" y="3323863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2851" y="3231051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9 000</a:t>
            </a:r>
          </a:p>
        </p:txBody>
      </p:sp>
    </p:spTree>
    <p:extLst>
      <p:ext uri="{BB962C8B-B14F-4D97-AF65-F5344CB8AC3E}">
        <p14:creationId xmlns:p14="http://schemas.microsoft.com/office/powerpoint/2010/main" val="35834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224</Words>
  <Application>Microsoft Office PowerPoint</Application>
  <PresentationFormat>Widescreen</PresentationFormat>
  <Paragraphs>101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#9Slide07 SVNBango</vt:lpstr>
      <vt:lpstr>Calibri</vt:lpstr>
      <vt:lpstr>Source Han Sans CN Regular</vt:lpstr>
      <vt:lpstr>汉仪正圆-55W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Thảo Linh</cp:lastModifiedBy>
  <cp:revision>33</cp:revision>
  <dcterms:created xsi:type="dcterms:W3CDTF">2022-12-17T16:41:24Z</dcterms:created>
  <dcterms:modified xsi:type="dcterms:W3CDTF">2025-04-11T13:34:09Z</dcterms:modified>
</cp:coreProperties>
</file>