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Lst>
  <p:notesMasterIdLst>
    <p:notesMasterId r:id="rId14"/>
  </p:notesMasterIdLst>
  <p:sldIdLst>
    <p:sldId id="257" r:id="rId3"/>
    <p:sldId id="258" r:id="rId4"/>
    <p:sldId id="289" r:id="rId5"/>
    <p:sldId id="286" r:id="rId6"/>
    <p:sldId id="259" r:id="rId7"/>
    <p:sldId id="287" r:id="rId8"/>
    <p:sldId id="260" r:id="rId9"/>
    <p:sldId id="261" r:id="rId10"/>
    <p:sldId id="280" r:id="rId11"/>
    <p:sldId id="284" r:id="rId12"/>
    <p:sldId id="288"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9Slide07 SVNZiclets" panose="02000603000000000000" pitchFamily="2" charset="0"/>
      <p:regular r:id="rId19"/>
    </p:embeddedFont>
    <p:embeddedFont>
      <p:font typeface="Cambria" panose="02040503050406030204" pitchFamily="18" charset="0"/>
      <p:regular r:id="rId20"/>
      <p:bold r:id="rId21"/>
      <p:italic r:id="rId22"/>
      <p:boldItalic r:id="rId23"/>
    </p:embeddedFont>
    <p:embeddedFont>
      <p:font typeface="SVN-Newton" panose="02040603050506020204" pitchFamily="18" charset="0"/>
      <p:regular r:id="rId24"/>
    </p:embeddedFont>
    <p:embeddedFont>
      <p:font typeface="#9Slide07 HoneyCream" pitchFamily="2" charset="0"/>
      <p:regular r:id="rId25"/>
    </p:embeddedFont>
    <p:embeddedFont>
      <p:font typeface="#9Slide07 Altus" pitchFamily="2" charset="0"/>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3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679B0-23F3-4DC3-BE7C-6A752A7D4524}"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F6A7A-438C-4597-99C7-93FBF3FD9E70}" type="slidenum">
              <a:rPr lang="en-US" smtClean="0"/>
              <a:t>‹#›</a:t>
            </a:fld>
            <a:endParaRPr lang="en-US"/>
          </a:p>
        </p:txBody>
      </p:sp>
    </p:spTree>
    <p:extLst>
      <p:ext uri="{BB962C8B-B14F-4D97-AF65-F5344CB8AC3E}">
        <p14:creationId xmlns:p14="http://schemas.microsoft.com/office/powerpoint/2010/main" val="237431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F6A7A-438C-4597-99C7-93FBF3FD9E70}" type="slidenum">
              <a:rPr lang="en-US" smtClean="0"/>
              <a:t>5</a:t>
            </a:fld>
            <a:endParaRPr lang="en-US"/>
          </a:p>
        </p:txBody>
      </p:sp>
    </p:spTree>
    <p:extLst>
      <p:ext uri="{BB962C8B-B14F-4D97-AF65-F5344CB8AC3E}">
        <p14:creationId xmlns:p14="http://schemas.microsoft.com/office/powerpoint/2010/main" val="321051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CF6A7A-438C-4597-99C7-93FBF3FD9E70}" type="slidenum">
              <a:rPr lang="en-US" smtClean="0"/>
              <a:t>6</a:t>
            </a:fld>
            <a:endParaRPr lang="en-US"/>
          </a:p>
        </p:txBody>
      </p:sp>
    </p:spTree>
    <p:extLst>
      <p:ext uri="{BB962C8B-B14F-4D97-AF65-F5344CB8AC3E}">
        <p14:creationId xmlns:p14="http://schemas.microsoft.com/office/powerpoint/2010/main" val="1949892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圆角矩形 7"/>
          <p:cNvSpPr/>
          <p:nvPr userDrawn="1"/>
        </p:nvSpPr>
        <p:spPr>
          <a:xfrm>
            <a:off x="518746" y="360484"/>
            <a:ext cx="11245361" cy="6321669"/>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89391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818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662239310"/>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00869650"/>
      </p:ext>
    </p:extLst>
  </p:cSld>
  <p:clrMap bg1="lt1" tx1="dk1" bg2="lt2" tx2="dk2" accent1="accent1" accent2="accent2" accent3="accent3" accent4="accent4" accent5="accent5" accent6="accent6" hlink="hlink" folHlink="folHlink"/>
  <p:sldLayoutIdLst>
    <p:sldLayoutId id="214748365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47195" y="70011"/>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8" name="Picture 7"/>
          <p:cNvPicPr>
            <a:picLocks noChangeAspect="1"/>
          </p:cNvPicPr>
          <p:nvPr/>
        </p:nvPicPr>
        <p:blipFill>
          <a:blip r:embed="rId5"/>
          <a:stretch>
            <a:fillRect/>
          </a:stretch>
        </p:blipFill>
        <p:spPr>
          <a:xfrm>
            <a:off x="-49301" y="-12491"/>
            <a:ext cx="12290601" cy="6882981"/>
          </a:xfrm>
          <a:prstGeom prst="rect">
            <a:avLst/>
          </a:prstGeom>
        </p:spPr>
      </p:pic>
    </p:spTree>
    <p:extLst>
      <p:ext uri="{BB962C8B-B14F-4D97-AF65-F5344CB8AC3E}">
        <p14:creationId xmlns:p14="http://schemas.microsoft.com/office/powerpoint/2010/main" val="946533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grpSp>
        <p:nvGrpSpPr>
          <p:cNvPr id="26" name="组合 25">
            <a:extLst>
              <a:ext uri="{FF2B5EF4-FFF2-40B4-BE49-F238E27FC236}">
                <a16:creationId xmlns:a16="http://schemas.microsoft.com/office/drawing/2014/main" id="{D2BA3797-5D18-4F6E-9CF2-089B8FA9F447}"/>
              </a:ext>
            </a:extLst>
          </p:cNvPr>
          <p:cNvGrpSpPr/>
          <p:nvPr/>
        </p:nvGrpSpPr>
        <p:grpSpPr>
          <a:xfrm>
            <a:off x="1176544" y="1697873"/>
            <a:ext cx="6994222" cy="1596994"/>
            <a:chOff x="4625095" y="2253710"/>
            <a:chExt cx="7609815" cy="1776482"/>
          </a:xfrm>
        </p:grpSpPr>
        <p:sp>
          <p:nvSpPr>
            <p:cNvPr id="29" name="文本框 28">
              <a:extLst>
                <a:ext uri="{FF2B5EF4-FFF2-40B4-BE49-F238E27FC236}">
                  <a16:creationId xmlns:a16="http://schemas.microsoft.com/office/drawing/2014/main" id="{6777D211-743C-47D0-AA41-82D980069164}"/>
                </a:ext>
              </a:extLst>
            </p:cNvPr>
            <p:cNvSpPr txBox="1"/>
            <p:nvPr/>
          </p:nvSpPr>
          <p:spPr>
            <a:xfrm>
              <a:off x="4625095" y="2694957"/>
              <a:ext cx="7609815" cy="1335235"/>
            </a:xfrm>
            <a:prstGeom prst="rect">
              <a:avLst/>
            </a:prstGeom>
            <a:noFill/>
          </p:spPr>
          <p:txBody>
            <a:bodyPr wrap="none" rtlCol="0">
              <a:spAutoFit/>
            </a:bodyPr>
            <a:lstStyle/>
            <a:p>
              <a:r>
                <a:rPr lang="en-US" altLang="zh-CN" sz="7200" dirty="0" smtClean="0">
                  <a:ln>
                    <a:solidFill>
                      <a:schemeClr val="tx1">
                        <a:lumMod val="85000"/>
                        <a:lumOff val="15000"/>
                      </a:schemeClr>
                    </a:solidFill>
                  </a:ln>
                  <a:solidFill>
                    <a:srgbClr val="79CFF0"/>
                  </a:solidFill>
                  <a:latin typeface="#9Slide07 SVNZiclets" panose="02000603000000000000" pitchFamily="2" charset="0"/>
                  <a:ea typeface="思源宋体 CN Heavy" panose="02020900000000000000" pitchFamily="18" charset="-122"/>
                  <a:sym typeface="思源宋体 CN" panose="02020400000000000000" pitchFamily="18" charset="-122"/>
                </a:rPr>
                <a:t>TẠM BIỆT NHÉ !</a:t>
              </a:r>
              <a:endParaRPr lang="zh-CN" altLang="en-US" sz="7200" dirty="0">
                <a:ln>
                  <a:solidFill>
                    <a:schemeClr val="tx1">
                      <a:lumMod val="85000"/>
                      <a:lumOff val="15000"/>
                    </a:schemeClr>
                  </a:solidFill>
                </a:ln>
                <a:solidFill>
                  <a:srgbClr val="79CFF0"/>
                </a:solidFill>
                <a:latin typeface="#9Slide07 SVNZiclets" panose="02000603000000000000" pitchFamily="2" charset="0"/>
                <a:ea typeface="思源宋体 CN Heavy" panose="02020900000000000000" pitchFamily="18" charset="-122"/>
                <a:sym typeface="思源宋体 CN" panose="02020400000000000000" pitchFamily="18" charset="-122"/>
              </a:endParaRPr>
            </a:p>
          </p:txBody>
        </p:sp>
        <p:pic>
          <p:nvPicPr>
            <p:cNvPr id="36" name="图片 35">
              <a:extLst>
                <a:ext uri="{FF2B5EF4-FFF2-40B4-BE49-F238E27FC236}">
                  <a16:creationId xmlns:a16="http://schemas.microsoft.com/office/drawing/2014/main" id="{31C5A994-3084-4C7E-9D05-D5E027B1D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781" y="2253710"/>
              <a:ext cx="530900" cy="570225"/>
            </a:xfrm>
            <a:prstGeom prst="rect">
              <a:avLst/>
            </a:prstGeom>
          </p:spPr>
        </p:pic>
      </p:grpSp>
    </p:spTree>
    <p:extLst>
      <p:ext uri="{BB962C8B-B14F-4D97-AF65-F5344CB8AC3E}">
        <p14:creationId xmlns:p14="http://schemas.microsoft.com/office/powerpoint/2010/main" val="1867862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62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17" name="Rectangle 3">
            <a:extLst>
              <a:ext uri="{FF2B5EF4-FFF2-40B4-BE49-F238E27FC236}">
                <a16:creationId xmlns:a16="http://schemas.microsoft.com/office/drawing/2014/main" id="{AFDE02FF-976D-4ACB-8BF3-5DCA23856A17}"/>
              </a:ext>
            </a:extLst>
          </p:cNvPr>
          <p:cNvSpPr txBox="1">
            <a:spLocks noChangeArrowheads="1"/>
          </p:cNvSpPr>
          <p:nvPr/>
        </p:nvSpPr>
        <p:spPr>
          <a:xfrm>
            <a:off x="1981200" y="2802182"/>
            <a:ext cx="7862751" cy="2199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9600" b="1" dirty="0" smtClean="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rPr>
              <a:t>KHỞI ĐỘNG</a:t>
            </a:r>
            <a:endParaRPr lang="zh-CN" altLang="en-US"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
        <p:nvSpPr>
          <p:cNvPr id="19" name="Rectangle 2">
            <a:extLst>
              <a:ext uri="{FF2B5EF4-FFF2-40B4-BE49-F238E27FC236}">
                <a16:creationId xmlns:a16="http://schemas.microsoft.com/office/drawing/2014/main" id="{C9D9F4AE-B86E-48EE-B8DA-13FD6A1F0D93}"/>
              </a:ext>
            </a:extLst>
          </p:cNvPr>
          <p:cNvSpPr txBox="1">
            <a:spLocks noChangeArrowheads="1"/>
          </p:cNvSpPr>
          <p:nvPr/>
        </p:nvSpPr>
        <p:spPr>
          <a:xfrm>
            <a:off x="1614351" y="2344982"/>
            <a:ext cx="8229600" cy="633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6600" b="1" dirty="0" smtClean="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rPr>
              <a:t>01</a:t>
            </a:r>
            <a:endParaRPr lang="zh-CN" altLang="en-US"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Tree>
    <p:extLst>
      <p:ext uri="{BB962C8B-B14F-4D97-AF65-F5344CB8AC3E}">
        <p14:creationId xmlns:p14="http://schemas.microsoft.com/office/powerpoint/2010/main" val="1564994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 Nhạc Thiếu Nhi Vui Nhộn Hay Nhất LU VÀ BU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117123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17" name="Rectangle 3">
            <a:extLst>
              <a:ext uri="{FF2B5EF4-FFF2-40B4-BE49-F238E27FC236}">
                <a16:creationId xmlns:a16="http://schemas.microsoft.com/office/drawing/2014/main" id="{AFDE02FF-976D-4ACB-8BF3-5DCA23856A17}"/>
              </a:ext>
            </a:extLst>
          </p:cNvPr>
          <p:cNvSpPr txBox="1">
            <a:spLocks noChangeArrowheads="1"/>
          </p:cNvSpPr>
          <p:nvPr/>
        </p:nvSpPr>
        <p:spPr>
          <a:xfrm>
            <a:off x="1981200" y="2802182"/>
            <a:ext cx="7862751" cy="2199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9600" b="1" dirty="0" smtClean="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rPr>
              <a:t>VẬN DỤNG</a:t>
            </a:r>
            <a:endParaRPr lang="zh-CN" altLang="en-US" sz="9600" b="1" dirty="0">
              <a:ln w="28575">
                <a:solidFill>
                  <a:schemeClr val="tx1">
                    <a:lumMod val="85000"/>
                    <a:lumOff val="15000"/>
                  </a:schemeClr>
                </a:solidFill>
              </a:ln>
              <a:solidFill>
                <a:schemeClr val="accent5">
                  <a:lumMod val="40000"/>
                  <a:lumOff val="6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
        <p:nvSpPr>
          <p:cNvPr id="19" name="Rectangle 2">
            <a:extLst>
              <a:ext uri="{FF2B5EF4-FFF2-40B4-BE49-F238E27FC236}">
                <a16:creationId xmlns:a16="http://schemas.microsoft.com/office/drawing/2014/main" id="{C9D9F4AE-B86E-48EE-B8DA-13FD6A1F0D93}"/>
              </a:ext>
            </a:extLst>
          </p:cNvPr>
          <p:cNvSpPr txBox="1">
            <a:spLocks noChangeArrowheads="1"/>
          </p:cNvSpPr>
          <p:nvPr/>
        </p:nvSpPr>
        <p:spPr>
          <a:xfrm>
            <a:off x="1614351" y="2344982"/>
            <a:ext cx="8229600" cy="633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6600" b="1" dirty="0" smtClean="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rPr>
              <a:t>02</a:t>
            </a:r>
            <a:endParaRPr lang="zh-CN" altLang="en-US" sz="6600" b="1" dirty="0">
              <a:ln>
                <a:solidFill>
                  <a:schemeClr val="tx1">
                    <a:lumMod val="85000"/>
                    <a:lumOff val="15000"/>
                  </a:schemeClr>
                </a:solidFill>
              </a:ln>
              <a:solidFill>
                <a:schemeClr val="accent4">
                  <a:lumMod val="60000"/>
                  <a:lumOff val="40000"/>
                </a:schemeClr>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spTree>
    <p:extLst>
      <p:ext uri="{BB962C8B-B14F-4D97-AF65-F5344CB8AC3E}">
        <p14:creationId xmlns:p14="http://schemas.microsoft.com/office/powerpoint/2010/main" val="3004347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3" y="4585910"/>
            <a:ext cx="10608906" cy="1968616"/>
          </a:xfrm>
          <a:prstGeom prst="rect">
            <a:avLst/>
          </a:prstGeom>
        </p:spPr>
        <p:txBody>
          <a:bodyPr wrap="square">
            <a:spAutoFit/>
          </a:bodyPr>
          <a:lstStyle/>
          <a:p>
            <a:pPr algn="just">
              <a:lnSpc>
                <a:spcPct val="120000"/>
              </a:lnSpc>
              <a:spcAft>
                <a:spcPts val="0"/>
              </a:spcAft>
            </a:pPr>
            <a:r>
              <a:rPr lang="nl-NL" sz="2600" dirty="0">
                <a:latin typeface="Cambria" panose="02040503050406030204" pitchFamily="18" charset="0"/>
                <a:ea typeface="Cambria" panose="02040503050406030204" pitchFamily="18" charset="0"/>
              </a:rPr>
              <a:t>+ Các bạn trong hình đang đi trên đường về nhà vào buổi học nào?</a:t>
            </a:r>
            <a:endParaRPr lang="en-US" sz="2600" dirty="0">
              <a:latin typeface="Cambria" panose="02040503050406030204" pitchFamily="18" charset="0"/>
              <a:ea typeface="Cambria" panose="02040503050406030204" pitchFamily="18" charset="0"/>
            </a:endParaRPr>
          </a:p>
          <a:p>
            <a:pPr algn="just">
              <a:lnSpc>
                <a:spcPct val="120000"/>
              </a:lnSpc>
              <a:spcAft>
                <a:spcPts val="0"/>
              </a:spcAft>
            </a:pPr>
            <a:r>
              <a:rPr lang="nl-NL" sz="2600" dirty="0">
                <a:latin typeface="Cambria" panose="02040503050406030204" pitchFamily="18" charset="0"/>
                <a:ea typeface="Cambria" panose="02040503050406030204" pitchFamily="18" charset="0"/>
              </a:rPr>
              <a:t>+ Buổi chiều, Mặt trời sắp lặn ở phương nào? </a:t>
            </a:r>
            <a:endParaRPr lang="en-US" sz="2600" dirty="0">
              <a:latin typeface="Cambria" panose="02040503050406030204" pitchFamily="18" charset="0"/>
              <a:ea typeface="Cambria" panose="02040503050406030204" pitchFamily="18" charset="0"/>
            </a:endParaRPr>
          </a:p>
          <a:p>
            <a:pPr algn="just">
              <a:lnSpc>
                <a:spcPct val="120000"/>
              </a:lnSpc>
              <a:spcAft>
                <a:spcPts val="0"/>
              </a:spcAft>
            </a:pPr>
            <a:r>
              <a:rPr lang="nl-NL" sz="2600" dirty="0">
                <a:latin typeface="Cambria" panose="02040503050406030204" pitchFamily="18" charset="0"/>
                <a:ea typeface="Cambria" panose="02040503050406030204" pitchFamily="18" charset="0"/>
              </a:rPr>
              <a:t>+ Vậy các em hãy quan sát kĩ từng hình xem các bạn đang đi về phương nào? </a:t>
            </a:r>
            <a:endParaRPr lang="en-US" sz="2600"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tretch>
            <a:fillRect/>
          </a:stretch>
        </p:blipFill>
        <p:spPr>
          <a:xfrm>
            <a:off x="2324405" y="1971985"/>
            <a:ext cx="7300593" cy="2690093"/>
          </a:xfrm>
          <a:prstGeom prst="rect">
            <a:avLst/>
          </a:prstGeom>
        </p:spPr>
      </p:pic>
      <p:sp>
        <p:nvSpPr>
          <p:cNvPr id="6" name="Rectangle 5"/>
          <p:cNvSpPr/>
          <p:nvPr/>
        </p:nvSpPr>
        <p:spPr>
          <a:xfrm>
            <a:off x="967275" y="623510"/>
            <a:ext cx="10260562" cy="1219821"/>
          </a:xfrm>
          <a:prstGeom prst="rect">
            <a:avLst/>
          </a:prstGeom>
        </p:spPr>
        <p:txBody>
          <a:bodyPr wrap="square">
            <a:spAutoFit/>
          </a:bodyPr>
          <a:lstStyle/>
          <a:p>
            <a:pPr algn="just">
              <a:lnSpc>
                <a:spcPct val="120000"/>
              </a:lnSpc>
              <a:spcAft>
                <a:spcPts val="0"/>
              </a:spcAft>
            </a:pPr>
            <a:r>
              <a:rPr lang="en-US" sz="3200" b="1" dirty="0" err="1" smtClean="0">
                <a:solidFill>
                  <a:srgbClr val="C00000"/>
                </a:solidFill>
                <a:latin typeface="Cambria" panose="02040503050406030204" pitchFamily="18" charset="0"/>
                <a:ea typeface="Cambria" panose="02040503050406030204" pitchFamily="18" charset="0"/>
              </a:rPr>
              <a:t>Buổi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chiều</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các</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bạn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đang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trên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đường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học</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về</a:t>
            </a:r>
            <a:r>
              <a:rPr lang="en-US" sz="3200" b="1" dirty="0" smtClean="0">
                <a:solidFill>
                  <a:srgbClr val="C00000"/>
                </a:solidFill>
                <a:latin typeface="Cambria" panose="02040503050406030204" pitchFamily="18" charset="0"/>
                <a:ea typeface="Cambria" panose="02040503050406030204" pitchFamily="18" charset="0"/>
              </a:rPr>
              <a:t>. </a:t>
            </a:r>
          </a:p>
          <a:p>
            <a:pPr algn="just">
              <a:lnSpc>
                <a:spcPct val="120000"/>
              </a:lnSpc>
              <a:spcAft>
                <a:spcPts val="0"/>
              </a:spcAft>
            </a:pPr>
            <a:r>
              <a:rPr lang="en-US" sz="3200" b="1" dirty="0" err="1" smtClean="0">
                <a:solidFill>
                  <a:srgbClr val="C00000"/>
                </a:solidFill>
                <a:latin typeface="Cambria" panose="02040503050406030204" pitchFamily="18" charset="0"/>
                <a:ea typeface="Cambria" panose="02040503050406030204" pitchFamily="18" charset="0"/>
              </a:rPr>
              <a:t>Mỗi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bạn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đang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về</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phương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nào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Vì</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sao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em</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biết</a:t>
            </a:r>
            <a:r>
              <a:rPr lang="en-US" sz="3200" b="1" dirty="0" smtClean="0">
                <a:solidFill>
                  <a:srgbClr val="C00000"/>
                </a:solidFill>
                <a:latin typeface="Cambria" panose="02040503050406030204" pitchFamily="18" charset="0"/>
                <a:ea typeface="Cambria" panose="02040503050406030204" pitchFamily="18" charset="0"/>
              </a:rPr>
              <a:t>?</a:t>
            </a:r>
            <a:endParaRPr lang="en-US" sz="3200" b="1" dirty="0">
              <a:solidFill>
                <a:srgbClr val="C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0492" y="3246424"/>
            <a:ext cx="2781508" cy="1275159"/>
          </a:xfrm>
          <a:prstGeom prst="rect">
            <a:avLst/>
          </a:prstGeom>
        </p:spPr>
      </p:pic>
    </p:spTree>
    <p:extLst>
      <p:ext uri="{BB962C8B-B14F-4D97-AF65-F5344CB8AC3E}">
        <p14:creationId xmlns:p14="http://schemas.microsoft.com/office/powerpoint/2010/main" val="4034779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5699" y="5072624"/>
            <a:ext cx="4935893" cy="572464"/>
          </a:xfrm>
          <a:prstGeom prst="rect">
            <a:avLst/>
          </a:prstGeom>
        </p:spPr>
        <p:txBody>
          <a:bodyPr wrap="square">
            <a:spAutoFit/>
          </a:bodyPr>
          <a:lstStyle/>
          <a:p>
            <a:pPr algn="just">
              <a:lnSpc>
                <a:spcPct val="120000"/>
              </a:lnSpc>
              <a:spcAft>
                <a:spcPts val="0"/>
              </a:spcAft>
            </a:pPr>
            <a:r>
              <a:rPr lang="en-US" sz="2600" dirty="0" err="1" smtClean="0">
                <a:latin typeface="Cambria" panose="02040503050406030204" pitchFamily="18" charset="0"/>
                <a:ea typeface="Cambria" panose="02040503050406030204" pitchFamily="18" charset="0"/>
              </a:rPr>
              <a:t>Bạn</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nam</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đang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đi</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về</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hướng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đông</a:t>
            </a:r>
            <a:endParaRPr lang="en-US" sz="2600" dirty="0">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rcRect r="51065"/>
          <a:stretch/>
        </p:blipFill>
        <p:spPr>
          <a:xfrm>
            <a:off x="1587288" y="2382531"/>
            <a:ext cx="3572542" cy="2690093"/>
          </a:xfrm>
          <a:prstGeom prst="rect">
            <a:avLst/>
          </a:prstGeom>
        </p:spPr>
      </p:pic>
      <p:sp>
        <p:nvSpPr>
          <p:cNvPr id="6" name="Rectangle 5"/>
          <p:cNvSpPr/>
          <p:nvPr/>
        </p:nvSpPr>
        <p:spPr>
          <a:xfrm>
            <a:off x="967275" y="623510"/>
            <a:ext cx="10260562" cy="1219821"/>
          </a:xfrm>
          <a:prstGeom prst="rect">
            <a:avLst/>
          </a:prstGeom>
        </p:spPr>
        <p:txBody>
          <a:bodyPr wrap="square">
            <a:spAutoFit/>
          </a:bodyPr>
          <a:lstStyle/>
          <a:p>
            <a:pPr algn="just">
              <a:lnSpc>
                <a:spcPct val="120000"/>
              </a:lnSpc>
              <a:spcAft>
                <a:spcPts val="0"/>
              </a:spcAft>
            </a:pPr>
            <a:r>
              <a:rPr lang="en-US" sz="3200" b="1" dirty="0" err="1" smtClean="0">
                <a:solidFill>
                  <a:srgbClr val="C00000"/>
                </a:solidFill>
                <a:latin typeface="Cambria" panose="02040503050406030204" pitchFamily="18" charset="0"/>
                <a:ea typeface="Cambria" panose="02040503050406030204" pitchFamily="18" charset="0"/>
              </a:rPr>
              <a:t>Buổi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chiều</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các</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bạn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đang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trên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đường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đi</a:t>
            </a:r>
            <a:r>
              <a:rPr lang="en-US" sz="3200" b="1" dirty="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học</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về</a:t>
            </a:r>
            <a:r>
              <a:rPr lang="en-US" sz="3200" b="1" dirty="0" smtClean="0">
                <a:solidFill>
                  <a:srgbClr val="C00000"/>
                </a:solidFill>
                <a:latin typeface="Cambria" panose="02040503050406030204" pitchFamily="18" charset="0"/>
                <a:ea typeface="Cambria" panose="02040503050406030204" pitchFamily="18" charset="0"/>
              </a:rPr>
              <a:t>. </a:t>
            </a:r>
          </a:p>
          <a:p>
            <a:pPr algn="just">
              <a:lnSpc>
                <a:spcPct val="120000"/>
              </a:lnSpc>
              <a:spcAft>
                <a:spcPts val="0"/>
              </a:spcAft>
            </a:pPr>
            <a:r>
              <a:rPr lang="en-US" sz="3200" b="1" dirty="0" err="1" smtClean="0">
                <a:solidFill>
                  <a:srgbClr val="C00000"/>
                </a:solidFill>
                <a:latin typeface="Cambria" panose="02040503050406030204" pitchFamily="18" charset="0"/>
                <a:ea typeface="Cambria" panose="02040503050406030204" pitchFamily="18" charset="0"/>
              </a:rPr>
              <a:t>Mỗi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bạn</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đang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đi</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về</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phương</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nào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Vì</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sao</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em</a:t>
            </a:r>
            <a:r>
              <a:rPr lang="en-US" sz="3200" b="1" dirty="0" smtClean="0">
                <a:solidFill>
                  <a:srgbClr val="C00000"/>
                </a:solidFill>
                <a:latin typeface="Cambria" panose="02040503050406030204" pitchFamily="18" charset="0"/>
                <a:ea typeface="Cambria" panose="02040503050406030204" pitchFamily="18" charset="0"/>
              </a:rPr>
              <a:t> </a:t>
            </a:r>
            <a:r>
              <a:rPr lang="en-US" sz="3200" b="1" dirty="0" err="1" smtClean="0">
                <a:solidFill>
                  <a:srgbClr val="C00000"/>
                </a:solidFill>
                <a:latin typeface="Cambria" panose="02040503050406030204" pitchFamily="18" charset="0"/>
                <a:ea typeface="Cambria" panose="02040503050406030204" pitchFamily="18" charset="0"/>
              </a:rPr>
              <a:t>biết</a:t>
            </a:r>
            <a:r>
              <a:rPr lang="en-US" sz="3200" b="1" dirty="0" smtClean="0">
                <a:solidFill>
                  <a:srgbClr val="C00000"/>
                </a:solidFill>
                <a:latin typeface="Cambria" panose="02040503050406030204" pitchFamily="18" charset="0"/>
                <a:ea typeface="Cambria" panose="02040503050406030204" pitchFamily="18" charset="0"/>
              </a:rPr>
              <a:t>?</a:t>
            </a:r>
            <a:endParaRPr lang="en-US" sz="3200" b="1" dirty="0">
              <a:solidFill>
                <a:srgbClr val="C00000"/>
              </a:solidFill>
              <a:effectLst/>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8372" y1="80453" x2="17015" y2="87535"/>
                        <a14:foregroundMark x1="22756" y1="93201" x2="24217" y2="96317"/>
                        <a14:foregroundMark x1="12735" y1="25779" x2="43215" y2="12748"/>
                        <a14:foregroundMark x1="4175" y1="11898" x2="41858" y2="5099"/>
                        <a14:foregroundMark x1="1879" y1="40793" x2="1044" y2="48442"/>
                        <a14:foregroundMark x1="59081" y1="13031" x2="96138" y2="90368"/>
                        <a14:foregroundMark x1="97808" y1="7082" x2="55115" y2="90652"/>
                        <a14:foregroundMark x1="75470" y1="89802" x2="76200" y2="95184"/>
                        <a14:foregroundMark x1="75887" y1="71955" x2="94468" y2="77620"/>
                        <a14:foregroundMark x1="95929" y1="74221" x2="98225" y2="81303"/>
                        <a14:foregroundMark x1="92693" y1="92918" x2="94259" y2="92918"/>
                        <a14:foregroundMark x1="91545" y1="8782" x2="94781" y2="5099"/>
                        <a14:foregroundMark x1="84238" y1="14731" x2="54593" y2="6516"/>
                        <a14:foregroundMark x1="86013" y1="49858" x2="87996" y2="58357"/>
                        <a14:foregroundMark x1="21712" y1="36261" x2="18894" y2="59490"/>
                      </a14:backgroundRemoval>
                    </a14:imgEffect>
                  </a14:imgLayer>
                </a14:imgProps>
              </a:ext>
            </a:extLst>
          </a:blip>
          <a:srcRect l="50682"/>
          <a:stretch/>
        </p:blipFill>
        <p:spPr>
          <a:xfrm>
            <a:off x="6783355" y="2382531"/>
            <a:ext cx="3600533" cy="2690093"/>
          </a:xfrm>
          <a:prstGeom prst="rect">
            <a:avLst/>
          </a:prstGeom>
        </p:spPr>
      </p:pic>
      <p:sp>
        <p:nvSpPr>
          <p:cNvPr id="8" name="Rectangle 7"/>
          <p:cNvSpPr/>
          <p:nvPr/>
        </p:nvSpPr>
        <p:spPr>
          <a:xfrm>
            <a:off x="6218854" y="5069395"/>
            <a:ext cx="4935893" cy="572464"/>
          </a:xfrm>
          <a:prstGeom prst="rect">
            <a:avLst/>
          </a:prstGeom>
        </p:spPr>
        <p:txBody>
          <a:bodyPr wrap="square">
            <a:spAutoFit/>
          </a:bodyPr>
          <a:lstStyle/>
          <a:p>
            <a:pPr algn="just">
              <a:lnSpc>
                <a:spcPct val="120000"/>
              </a:lnSpc>
              <a:spcAft>
                <a:spcPts val="0"/>
              </a:spcAft>
            </a:pPr>
            <a:r>
              <a:rPr lang="en-US" sz="2600" dirty="0" err="1" smtClean="0">
                <a:latin typeface="Cambria" panose="02040503050406030204" pitchFamily="18" charset="0"/>
                <a:ea typeface="Cambria" panose="02040503050406030204" pitchFamily="18" charset="0"/>
              </a:rPr>
              <a:t>Bạn</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nữ</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đang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đi</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về</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hướng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tây</a:t>
            </a:r>
            <a:endParaRPr lang="en-US" sz="2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71902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2B87FBD-9421-4A5F-9439-36BD4495C4C2}"/>
              </a:ext>
            </a:extLst>
          </p:cNvPr>
          <p:cNvGrpSpPr/>
          <p:nvPr/>
        </p:nvGrpSpPr>
        <p:grpSpPr>
          <a:xfrm>
            <a:off x="647163" y="522513"/>
            <a:ext cx="3103743" cy="584775"/>
            <a:chOff x="2188973" y="-8535012"/>
            <a:chExt cx="6173583" cy="2602964"/>
          </a:xfrm>
        </p:grpSpPr>
        <p:sp>
          <p:nvSpPr>
            <p:cNvPr id="17" name="文本框 16">
              <a:extLst>
                <a:ext uri="{FF2B5EF4-FFF2-40B4-BE49-F238E27FC236}">
                  <a16:creationId xmlns:a16="http://schemas.microsoft.com/office/drawing/2014/main" id="{DC9289F9-3E35-4F1A-BA3C-23D298EA5DAD}"/>
                </a:ext>
              </a:extLst>
            </p:cNvPr>
            <p:cNvSpPr txBox="1"/>
            <p:nvPr/>
          </p:nvSpPr>
          <p:spPr>
            <a:xfrm flipH="1">
              <a:off x="2188973" y="-8535012"/>
              <a:ext cx="5775350" cy="2602964"/>
            </a:xfrm>
            <a:prstGeom prst="rect">
              <a:avLst/>
            </a:prstGeom>
            <a:noFill/>
          </p:spPr>
          <p:txBody>
            <a:bodyPr wrap="square" rtlCol="0">
              <a:spAutoFit/>
            </a:bodyPr>
            <a:lstStyle/>
            <a:p>
              <a:pPr algn="ctr"/>
              <a:r>
                <a:rPr lang="en-US" altLang="zh-CN" sz="3200" b="1" dirty="0" err="1" smtClean="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Hoạt</a:t>
              </a:r>
              <a:r>
                <a:rPr lang="en-US" altLang="zh-CN" sz="3200" b="1" dirty="0" smtClean="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 </a:t>
              </a:r>
              <a:r>
                <a:rPr lang="en-US" altLang="zh-CN" sz="3200" b="1" dirty="0" err="1" smtClean="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động</a:t>
              </a:r>
              <a:r>
                <a:rPr lang="en-US" altLang="zh-CN" sz="3200" b="1" dirty="0" smtClean="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 2</a:t>
              </a:r>
              <a:endParaRPr lang="zh-CN" altLang="en-US" sz="3200" b="1" dirty="0">
                <a:solidFill>
                  <a:srgbClr val="3EB9EA"/>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nvGrpSpPr>
            <p:cNvPr id="18" name="组合 17">
              <a:extLst>
                <a:ext uri="{FF2B5EF4-FFF2-40B4-BE49-F238E27FC236}">
                  <a16:creationId xmlns:a16="http://schemas.microsoft.com/office/drawing/2014/main" id="{15503FAF-9719-4E29-AB03-1C7E61DF39FA}"/>
                </a:ext>
              </a:extLst>
            </p:cNvPr>
            <p:cNvGrpSpPr/>
            <p:nvPr/>
          </p:nvGrpSpPr>
          <p:grpSpPr>
            <a:xfrm>
              <a:off x="2432953" y="-7949431"/>
              <a:ext cx="5929603" cy="1795757"/>
              <a:chOff x="2453503" y="-4267316"/>
              <a:chExt cx="7466928" cy="1818348"/>
            </a:xfrm>
          </p:grpSpPr>
          <p:sp>
            <p:nvSpPr>
              <p:cNvPr id="19" name="Freeform 34">
                <a:extLst>
                  <a:ext uri="{FF2B5EF4-FFF2-40B4-BE49-F238E27FC236}">
                    <a16:creationId xmlns:a16="http://schemas.microsoft.com/office/drawing/2014/main" id="{26789F85-974E-4E12-888F-A944DF16DC80}"/>
                  </a:ext>
                </a:extLst>
              </p:cNvPr>
              <p:cNvSpPr>
                <a:spLocks noEditPoints="1"/>
              </p:cNvSpPr>
              <p:nvPr/>
            </p:nvSpPr>
            <p:spPr bwMode="auto">
              <a:xfrm>
                <a:off x="8932793" y="-4042896"/>
                <a:ext cx="987638" cy="136951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0" name="任意多边形 98">
                <a:extLst>
                  <a:ext uri="{FF2B5EF4-FFF2-40B4-BE49-F238E27FC236}">
                    <a16:creationId xmlns:a16="http://schemas.microsoft.com/office/drawing/2014/main" id="{056A6A52-EE18-48DC-AA77-6174F03BA2EF}"/>
                  </a:ext>
                </a:extLst>
              </p:cNvPr>
              <p:cNvSpPr/>
              <p:nvPr/>
            </p:nvSpPr>
            <p:spPr>
              <a:xfrm>
                <a:off x="2453503" y="-4267316"/>
                <a:ext cx="6479290" cy="1818348"/>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sp>
        <p:nvSpPr>
          <p:cNvPr id="10" name="Rectangle 9"/>
          <p:cNvSpPr/>
          <p:nvPr/>
        </p:nvSpPr>
        <p:spPr>
          <a:xfrm>
            <a:off x="883298" y="1057498"/>
            <a:ext cx="10621347" cy="1274195"/>
          </a:xfrm>
          <a:prstGeom prst="rect">
            <a:avLst/>
          </a:prstGeom>
        </p:spPr>
        <p:txBody>
          <a:bodyPr wrap="square">
            <a:spAutoFit/>
          </a:bodyPr>
          <a:lstStyle/>
          <a:p>
            <a:pPr algn="just">
              <a:lnSpc>
                <a:spcPct val="120000"/>
              </a:lnSpc>
              <a:spcAft>
                <a:spcPts val="0"/>
              </a:spcAft>
            </a:pPr>
            <a:r>
              <a:rPr lang="en-US" sz="3200" b="1" dirty="0" err="1" smtClean="0">
                <a:solidFill>
                  <a:schemeClr val="accent5">
                    <a:lumMod val="50000"/>
                  </a:schemeClr>
                </a:solidFill>
                <a:latin typeface="Cambria" panose="02040503050406030204" pitchFamily="18" charset="0"/>
                <a:ea typeface="Cambria" panose="02040503050406030204" pitchFamily="18" charset="0"/>
              </a:rPr>
              <a:t>Viết</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một</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bức</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thư</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cho</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bạn</a:t>
            </a:r>
            <a:r>
              <a:rPr lang="en-US" sz="3200" b="1" dirty="0" smtClean="0">
                <a:solidFill>
                  <a:schemeClr val="accent5">
                    <a:lumMod val="50000"/>
                  </a:schemeClr>
                </a:solidFill>
                <a:latin typeface="Cambria" panose="02040503050406030204" pitchFamily="18" charset="0"/>
                <a:ea typeface="Cambria" panose="02040503050406030204" pitchFamily="18" charset="0"/>
              </a:rPr>
              <a:t> ở </a:t>
            </a:r>
            <a:r>
              <a:rPr lang="en-US" sz="3200" b="1" dirty="0" err="1" smtClean="0">
                <a:solidFill>
                  <a:schemeClr val="accent5">
                    <a:lumMod val="50000"/>
                  </a:schemeClr>
                </a:solidFill>
                <a:latin typeface="Cambria" panose="02040503050406030204" pitchFamily="18" charset="0"/>
                <a:ea typeface="Cambria" panose="02040503050406030204" pitchFamily="18" charset="0"/>
              </a:rPr>
              <a:t>xa</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kể</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về</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nơi</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em</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sống</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theo</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một</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trong</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hai</a:t>
            </a:r>
            <a:r>
              <a:rPr lang="en-US" sz="3200" b="1" dirty="0" smtClean="0">
                <a:solidFill>
                  <a:schemeClr val="accent5">
                    <a:lumMod val="50000"/>
                  </a:schemeClr>
                </a:solidFill>
                <a:latin typeface="Cambria" panose="02040503050406030204" pitchFamily="18" charset="0"/>
                <a:ea typeface="Cambria" panose="02040503050406030204" pitchFamily="18" charset="0"/>
              </a:rPr>
              <a:t> </a:t>
            </a:r>
            <a:r>
              <a:rPr lang="en-US" sz="3200" b="1" dirty="0" err="1" smtClean="0">
                <a:solidFill>
                  <a:schemeClr val="accent5">
                    <a:lumMod val="50000"/>
                  </a:schemeClr>
                </a:solidFill>
                <a:latin typeface="Cambria" panose="02040503050406030204" pitchFamily="18" charset="0"/>
                <a:ea typeface="Cambria" panose="02040503050406030204" pitchFamily="18" charset="0"/>
              </a:rPr>
              <a:t>gợi</a:t>
            </a:r>
            <a:r>
              <a:rPr lang="en-US" sz="3200" b="1" dirty="0" smtClean="0">
                <a:solidFill>
                  <a:schemeClr val="accent5">
                    <a:lumMod val="50000"/>
                  </a:schemeClr>
                </a:solidFill>
                <a:latin typeface="Cambria" panose="02040503050406030204" pitchFamily="18" charset="0"/>
                <a:ea typeface="Cambria" panose="02040503050406030204" pitchFamily="18" charset="0"/>
              </a:rPr>
              <a:t> ý </a:t>
            </a:r>
            <a:r>
              <a:rPr lang="en-US" sz="3200" b="1" dirty="0" err="1" smtClean="0">
                <a:solidFill>
                  <a:schemeClr val="accent5">
                    <a:lumMod val="50000"/>
                  </a:schemeClr>
                </a:solidFill>
                <a:latin typeface="Cambria" panose="02040503050406030204" pitchFamily="18" charset="0"/>
                <a:ea typeface="Cambria" panose="02040503050406030204" pitchFamily="18" charset="0"/>
              </a:rPr>
              <a:t>sau</a:t>
            </a:r>
            <a:r>
              <a:rPr lang="en-US" sz="3200" b="1" dirty="0" smtClean="0">
                <a:solidFill>
                  <a:schemeClr val="accent5">
                    <a:lumMod val="50000"/>
                  </a:schemeClr>
                </a:solidFill>
                <a:latin typeface="Cambria" panose="02040503050406030204" pitchFamily="18" charset="0"/>
                <a:ea typeface="Cambria" panose="02040503050406030204" pitchFamily="18" charset="0"/>
              </a:rPr>
              <a:t>:</a:t>
            </a:r>
            <a:endParaRPr lang="en-US" sz="3200" b="1" dirty="0">
              <a:solidFill>
                <a:schemeClr val="accent5">
                  <a:lumMod val="50000"/>
                </a:schemeClr>
              </a:solidFill>
              <a:effectLst/>
              <a:latin typeface="Cambria" panose="02040503050406030204" pitchFamily="18" charset="0"/>
              <a:ea typeface="Cambria" panose="02040503050406030204" pitchFamily="18" charset="0"/>
            </a:endParaRPr>
          </a:p>
        </p:txBody>
      </p:sp>
      <p:sp>
        <p:nvSpPr>
          <p:cNvPr id="4" name="Rounded Rectangle 3"/>
          <p:cNvSpPr/>
          <p:nvPr/>
        </p:nvSpPr>
        <p:spPr>
          <a:xfrm>
            <a:off x="637455" y="2640563"/>
            <a:ext cx="5417975" cy="2509936"/>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sống</a:t>
            </a:r>
            <a:r>
              <a:rPr lang="en-US" sz="2800" dirty="0" smtClean="0">
                <a:latin typeface="Cambria" panose="02040503050406030204" pitchFamily="18" charset="0"/>
                <a:ea typeface="Cambria" panose="02040503050406030204" pitchFamily="18" charset="0"/>
              </a:rPr>
              <a:t> ở </a:t>
            </a:r>
            <a:r>
              <a:rPr lang="en-US" sz="2800" dirty="0" err="1" smtClean="0">
                <a:latin typeface="Cambria" panose="02040503050406030204" pitchFamily="18" charset="0"/>
                <a:ea typeface="Cambria" panose="02040503050406030204" pitchFamily="18" charset="0"/>
              </a:rPr>
              <a:t>nơi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a:t>
            </a:r>
          </a:p>
          <a:p>
            <a:pPr algn="just"/>
            <a:r>
              <a:rPr lang="en-US" sz="2800" dirty="0" err="1" smtClean="0">
                <a:latin typeface="Cambria" panose="02040503050406030204" pitchFamily="18" charset="0"/>
                <a:ea typeface="Cambria" panose="02040503050406030204" pitchFamily="18" charset="0"/>
              </a:rPr>
              <a:t>Nói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sống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dạng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địa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hình</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endParaRPr lang="en-US" sz="2800" dirty="0" smtClean="0">
              <a:latin typeface="Cambria" panose="02040503050406030204" pitchFamily="18" charset="0"/>
              <a:ea typeface="Cambria" panose="02040503050406030204" pitchFamily="18" charset="0"/>
            </a:endParaRPr>
          </a:p>
          <a:p>
            <a:pPr algn="just"/>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endParaRPr lang="en-US" sz="2800" dirty="0">
              <a:latin typeface="Cambria" panose="02040503050406030204" pitchFamily="18" charset="0"/>
              <a:ea typeface="Cambria" panose="02040503050406030204" pitchFamily="18" charset="0"/>
            </a:endParaRPr>
          </a:p>
        </p:txBody>
      </p:sp>
      <p:sp>
        <p:nvSpPr>
          <p:cNvPr id="13" name="Rounded Rectangle 12"/>
          <p:cNvSpPr/>
          <p:nvPr/>
        </p:nvSpPr>
        <p:spPr>
          <a:xfrm>
            <a:off x="6193971" y="2640563"/>
            <a:ext cx="5417975" cy="250993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ở </a:t>
            </a:r>
            <a:r>
              <a:rPr lang="en-US" sz="2800" dirty="0" err="1" smtClean="0">
                <a:latin typeface="Cambria" panose="02040503050406030204" pitchFamily="18" charset="0"/>
                <a:ea typeface="Cambria" panose="02040503050406030204" pitchFamily="18" charset="0"/>
              </a:rPr>
              <a:t>châu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lục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a:t>
            </a:r>
          </a:p>
          <a:p>
            <a:pPr algn="just"/>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 </a:t>
            </a:r>
            <a:r>
              <a:rPr lang="en-US" sz="2800" dirty="0" err="1" smtClean="0">
                <a:latin typeface="Cambria" panose="02040503050406030204" pitchFamily="18" charset="0"/>
                <a:ea typeface="Cambria" panose="02040503050406030204" pitchFamily="18" charset="0"/>
              </a:rPr>
              <a:t>thuộc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khí</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hậu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nào</a:t>
            </a:r>
            <a:r>
              <a:rPr lang="en-US" sz="2800" dirty="0" smtClean="0">
                <a:latin typeface="Cambria" panose="02040503050406030204" pitchFamily="18" charset="0"/>
                <a:ea typeface="Cambria" panose="02040503050406030204" pitchFamily="18" charset="0"/>
              </a:rPr>
              <a:t>?</a:t>
            </a:r>
          </a:p>
          <a:p>
            <a:pPr algn="just"/>
            <a:r>
              <a:rPr lang="en-US" sz="2800" dirty="0" err="1" smtClean="0">
                <a:latin typeface="Cambria" panose="02040503050406030204" pitchFamily="18" charset="0"/>
                <a:ea typeface="Cambria" panose="02040503050406030204" pitchFamily="18" charset="0"/>
              </a:rPr>
              <a:t>Giới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thiệu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một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số</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hoạt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động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sản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xuất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người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dân</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Việt</a:t>
            </a:r>
            <a:r>
              <a:rPr lang="en-US" sz="2800" dirty="0" smtClean="0">
                <a:latin typeface="Cambria" panose="02040503050406030204" pitchFamily="18" charset="0"/>
                <a:ea typeface="Cambria" panose="02040503050406030204" pitchFamily="18" charset="0"/>
              </a:rPr>
              <a:t> Nam.</a:t>
            </a:r>
          </a:p>
          <a:p>
            <a:pPr algn="just"/>
            <a:r>
              <a:rPr lang="en-US" sz="2800" dirty="0" err="1" smtClean="0">
                <a:latin typeface="Cambria" panose="02040503050406030204" pitchFamily="18" charset="0"/>
                <a:ea typeface="Cambria" panose="02040503050406030204" pitchFamily="18" charset="0"/>
              </a:rPr>
              <a:t>Cảm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nghĩ</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của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em</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5" name="Oval 4"/>
          <p:cNvSpPr/>
          <p:nvPr/>
        </p:nvSpPr>
        <p:spPr>
          <a:xfrm>
            <a:off x="2774117" y="5281127"/>
            <a:ext cx="671804" cy="62515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Cambria" panose="02040503050406030204" pitchFamily="18" charset="0"/>
                <a:ea typeface="Cambria" panose="02040503050406030204" pitchFamily="18" charset="0"/>
              </a:rPr>
              <a:t>a</a:t>
            </a:r>
            <a:endParaRPr lang="en-US" sz="3600" dirty="0">
              <a:latin typeface="Cambria" panose="02040503050406030204" pitchFamily="18" charset="0"/>
              <a:ea typeface="Cambria" panose="02040503050406030204" pitchFamily="18" charset="0"/>
            </a:endParaRPr>
          </a:p>
        </p:txBody>
      </p:sp>
      <p:sp>
        <p:nvSpPr>
          <p:cNvPr id="15" name="Oval 14"/>
          <p:cNvSpPr/>
          <p:nvPr/>
        </p:nvSpPr>
        <p:spPr>
          <a:xfrm>
            <a:off x="8699242" y="5281127"/>
            <a:ext cx="671804" cy="62515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smtClean="0">
                <a:latin typeface="Cambria" panose="02040503050406030204" pitchFamily="18" charset="0"/>
                <a:ea typeface="Cambria" panose="02040503050406030204" pitchFamily="18" charset="0"/>
              </a:rPr>
              <a:t>b</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96516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13" grpId="0" animBg="1"/>
      <p:bldP spid="5"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B7834356-5528-4D62-8863-A3F8B681FC95}"/>
              </a:ext>
            </a:extLst>
          </p:cNvPr>
          <p:cNvSpPr txBox="1"/>
          <p:nvPr/>
        </p:nvSpPr>
        <p:spPr>
          <a:xfrm>
            <a:off x="1110136" y="1226431"/>
            <a:ext cx="6096000" cy="5632311"/>
          </a:xfrm>
          <a:prstGeom prst="rect">
            <a:avLst/>
          </a:prstGeom>
          <a:noFill/>
        </p:spPr>
        <p:txBody>
          <a:bodyPr wrap="square">
            <a:spAutoFit/>
          </a:bodyPr>
          <a:lstStyle/>
          <a:p>
            <a:pPr algn="just"/>
            <a:r>
              <a:rPr lang="en-US" sz="3000" dirty="0" smtClean="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Em </a:t>
            </a:r>
            <a:r>
              <a:rPr lang="vi-VN" sz="3000" dirty="0">
                <a:latin typeface="Cambria" panose="02040503050406030204" pitchFamily="18" charset="0"/>
                <a:ea typeface="Cambria" panose="02040503050406030204" pitchFamily="18" charset="0"/>
              </a:rPr>
              <a:t>sống ở nông thôn. Nơi đây là một vùng quê thanh bình với không khí trong lành. Những cánh đồng thẳng cánh cò bay. Những ngôi làng chìm trong bình yên. Xa xa là những dãy núi cao san sát, những ngọn đồi thoải nấp sau lùm cây. Có một con sông uốn lượn chảy qua cánh đồng. Những đêm trăng sáng, mặt sông óng ánh như tấm lụa. Em yêu quê hương của mình rất nhiều.</a:t>
            </a:r>
          </a:p>
          <a:p>
            <a:pPr algn="just"/>
            <a:endParaRPr lang="zh-CN" altLang="en-US" sz="3000" dirty="0">
              <a:solidFill>
                <a:schemeClr val="tx1">
                  <a:lumMod val="75000"/>
                  <a:lumOff val="25000"/>
                </a:schemeClr>
              </a:solidFill>
              <a:latin typeface="Cambria" panose="02040503050406030204" pitchFamily="18" charset="0"/>
              <a:ea typeface="思源宋体 CN" panose="02020400000000000000" pitchFamily="18" charset="-122"/>
              <a:sym typeface="思源宋体 CN" panose="02020400000000000000" pitchFamily="18" charset="-122"/>
            </a:endParaRPr>
          </a:p>
        </p:txBody>
      </p:sp>
      <p:grpSp>
        <p:nvGrpSpPr>
          <p:cNvPr id="13" name="组合 12">
            <a:extLst>
              <a:ext uri="{FF2B5EF4-FFF2-40B4-BE49-F238E27FC236}">
                <a16:creationId xmlns:a16="http://schemas.microsoft.com/office/drawing/2014/main" id="{8C70FC8F-2028-4EE7-9D9F-DD0D3C0896FA}"/>
              </a:ext>
            </a:extLst>
          </p:cNvPr>
          <p:cNvGrpSpPr/>
          <p:nvPr/>
        </p:nvGrpSpPr>
        <p:grpSpPr>
          <a:xfrm>
            <a:off x="811417" y="576623"/>
            <a:ext cx="2388913" cy="586515"/>
            <a:chOff x="5450838" y="4023729"/>
            <a:chExt cx="2413380" cy="532693"/>
          </a:xfrm>
        </p:grpSpPr>
        <p:sp>
          <p:nvSpPr>
            <p:cNvPr id="14" name="圆角矩形 5">
              <a:extLst>
                <a:ext uri="{FF2B5EF4-FFF2-40B4-BE49-F238E27FC236}">
                  <a16:creationId xmlns:a16="http://schemas.microsoft.com/office/drawing/2014/main" id="{5492C1C6-EB03-4FB3-A47C-6BBDB25875E5}"/>
                </a:ext>
              </a:extLst>
            </p:cNvPr>
            <p:cNvSpPr/>
            <p:nvPr/>
          </p:nvSpPr>
          <p:spPr>
            <a:xfrm>
              <a:off x="5450838" y="4023729"/>
              <a:ext cx="2413380" cy="532693"/>
            </a:xfrm>
            <a:prstGeom prst="roundRect">
              <a:avLst>
                <a:gd name="adj" fmla="val 50000"/>
              </a:avLst>
            </a:prstGeom>
            <a:solidFill>
              <a:srgbClr val="3EB9EA"/>
            </a:solid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panose="020B0604020202020204" pitchFamily="34" charset="0"/>
                <a:buChar char="•"/>
              </a:pPr>
              <a:endParaRPr lang="zh-CN" altLang="en-US" sz="2800" dirty="0">
                <a:ln>
                  <a:solidFill>
                    <a:schemeClr val="tx1">
                      <a:lumMod val="85000"/>
                      <a:lumOff val="15000"/>
                    </a:schemeClr>
                  </a:solidFill>
                </a:ln>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5" name="文本框 14">
              <a:extLst>
                <a:ext uri="{FF2B5EF4-FFF2-40B4-BE49-F238E27FC236}">
                  <a16:creationId xmlns:a16="http://schemas.microsoft.com/office/drawing/2014/main" id="{A47778E8-9A9E-4ED0-837E-F7B9FBFF7354}"/>
                </a:ext>
              </a:extLst>
            </p:cNvPr>
            <p:cNvSpPr txBox="1"/>
            <p:nvPr/>
          </p:nvSpPr>
          <p:spPr>
            <a:xfrm>
              <a:off x="5533370" y="4081215"/>
              <a:ext cx="2330848" cy="475206"/>
            </a:xfrm>
            <a:prstGeom prst="rect">
              <a:avLst/>
            </a:prstGeom>
            <a:noFill/>
          </p:spPr>
          <p:txBody>
            <a:bodyPr vert="horz" wrap="square" rtlCol="0">
              <a:spAutoFit/>
            </a:bodyPr>
            <a:lstStyle/>
            <a:p>
              <a:pPr algn="ctr"/>
              <a:r>
                <a:rPr lang="en-US" altLang="zh-CN" sz="2800" b="1" dirty="0" err="1" smtClean="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Tha</a:t>
              </a:r>
              <a:r>
                <a:rPr lang="en-US" altLang="zh-CN" sz="2800" b="1" dirty="0" err="1" smtClean="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m</a:t>
              </a:r>
              <a:r>
                <a:rPr lang="en-US" altLang="zh-CN" sz="2800" b="1" dirty="0" smtClean="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 </a:t>
              </a:r>
              <a:r>
                <a:rPr lang="en-US" altLang="zh-CN" sz="2800" b="1" dirty="0" err="1" smtClean="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rPr>
                <a:t>khảo</a:t>
              </a:r>
              <a:endParaRPr lang="zh-CN" altLang="en-US" sz="2800" b="1" dirty="0">
                <a:ln>
                  <a:solidFill>
                    <a:schemeClr val="tx1">
                      <a:lumMod val="85000"/>
                      <a:lumOff val="15000"/>
                    </a:schemeClr>
                  </a:solidFill>
                </a:ln>
                <a:solidFill>
                  <a:schemeClr val="bg1"/>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grpSp>
      <p:pic>
        <p:nvPicPr>
          <p:cNvPr id="1026" name="Picture 2" descr="Nhà ở nông thôn mới - Tạp chí Kiến Tr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081" y="1315617"/>
            <a:ext cx="3474033" cy="231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Xây dựng nông thôn mới ở một số nước châu Á và gợi ý chính sách cho Việt  Nam - Tạp chí Tài chí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081" y="3801555"/>
            <a:ext cx="3474033" cy="2194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376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a:extLst>
              <a:ext uri="{FF2B5EF4-FFF2-40B4-BE49-F238E27FC236}">
                <a16:creationId xmlns:a16="http://schemas.microsoft.com/office/drawing/2014/main" id="{AE9A4427-6117-41C3-9A1B-2FDDCACA72AE}"/>
              </a:ext>
            </a:extLst>
          </p:cNvPr>
          <p:cNvSpPr txBox="1">
            <a:spLocks noChangeArrowheads="1"/>
          </p:cNvSpPr>
          <p:nvPr/>
        </p:nvSpPr>
        <p:spPr bwMode="auto">
          <a:xfrm>
            <a:off x="1671799" y="1870346"/>
            <a:ext cx="423447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仿宋" pitchFamily="49" charset="-122"/>
              </a:defRPr>
            </a:lvl1pPr>
            <a:lvl2pPr marL="742950" indent="-285750" eaLnBrk="0" hangingPunct="0">
              <a:defRPr>
                <a:solidFill>
                  <a:schemeClr val="tx1"/>
                </a:solidFill>
                <a:latin typeface="Arial" pitchFamily="34" charset="0"/>
                <a:ea typeface="仿宋" pitchFamily="49" charset="-122"/>
              </a:defRPr>
            </a:lvl2pPr>
            <a:lvl3pPr marL="1143000" indent="-228600" eaLnBrk="0" hangingPunct="0">
              <a:defRPr>
                <a:solidFill>
                  <a:schemeClr val="tx1"/>
                </a:solidFill>
                <a:latin typeface="Arial" pitchFamily="34" charset="0"/>
                <a:ea typeface="仿宋" pitchFamily="49" charset="-122"/>
              </a:defRPr>
            </a:lvl3pPr>
            <a:lvl4pPr marL="1600200" indent="-228600" eaLnBrk="0" hangingPunct="0">
              <a:defRPr>
                <a:solidFill>
                  <a:schemeClr val="tx1"/>
                </a:solidFill>
                <a:latin typeface="Arial" pitchFamily="34" charset="0"/>
                <a:ea typeface="仿宋" pitchFamily="49" charset="-122"/>
              </a:defRPr>
            </a:lvl4pPr>
            <a:lvl5pPr marL="2057400" indent="-228600" eaLnBrk="0" hangingPunct="0">
              <a:defRPr>
                <a:solidFill>
                  <a:schemeClr val="tx1"/>
                </a:solidFill>
                <a:latin typeface="Arial" pitchFamily="34" charset="0"/>
                <a:ea typeface="仿宋" pitchFamily="49" charset="-122"/>
              </a:defRPr>
            </a:lvl5pPr>
            <a:lvl6pPr marL="2514600" indent="-228600" eaLnBrk="0" fontAlgn="base" hangingPunct="0">
              <a:spcBef>
                <a:spcPct val="0"/>
              </a:spcBef>
              <a:spcAft>
                <a:spcPct val="0"/>
              </a:spcAft>
              <a:defRPr>
                <a:solidFill>
                  <a:schemeClr val="tx1"/>
                </a:solidFill>
                <a:latin typeface="Arial" pitchFamily="34" charset="0"/>
                <a:ea typeface="仿宋" pitchFamily="49" charset="-122"/>
              </a:defRPr>
            </a:lvl6pPr>
            <a:lvl7pPr marL="2971800" indent="-228600" eaLnBrk="0" fontAlgn="base" hangingPunct="0">
              <a:spcBef>
                <a:spcPct val="0"/>
              </a:spcBef>
              <a:spcAft>
                <a:spcPct val="0"/>
              </a:spcAft>
              <a:defRPr>
                <a:solidFill>
                  <a:schemeClr val="tx1"/>
                </a:solidFill>
                <a:latin typeface="Arial" pitchFamily="34" charset="0"/>
                <a:ea typeface="仿宋" pitchFamily="49" charset="-122"/>
              </a:defRPr>
            </a:lvl7pPr>
            <a:lvl8pPr marL="3429000" indent="-228600" eaLnBrk="0" fontAlgn="base" hangingPunct="0">
              <a:spcBef>
                <a:spcPct val="0"/>
              </a:spcBef>
              <a:spcAft>
                <a:spcPct val="0"/>
              </a:spcAft>
              <a:defRPr>
                <a:solidFill>
                  <a:schemeClr val="tx1"/>
                </a:solidFill>
                <a:latin typeface="Arial" pitchFamily="34" charset="0"/>
                <a:ea typeface="仿宋" pitchFamily="49" charset="-122"/>
              </a:defRPr>
            </a:lvl8pPr>
            <a:lvl9pPr marL="3886200" indent="-228600" eaLnBrk="0" fontAlgn="base" hangingPunct="0">
              <a:spcBef>
                <a:spcPct val="0"/>
              </a:spcBef>
              <a:spcAft>
                <a:spcPct val="0"/>
              </a:spcAft>
              <a:defRPr>
                <a:solidFill>
                  <a:schemeClr val="tx1"/>
                </a:solidFill>
                <a:latin typeface="Arial" pitchFamily="34" charset="0"/>
                <a:ea typeface="仿宋" pitchFamily="49" charset="-122"/>
              </a:defRPr>
            </a:lvl9pPr>
          </a:lstStyle>
          <a:p>
            <a:pPr algn="ctr" eaLnBrk="1" hangingPunct="1">
              <a:spcBef>
                <a:spcPct val="50000"/>
              </a:spcBef>
            </a:pPr>
            <a:r>
              <a:rPr kumimoji="1" lang="en-US" altLang="zh-CN" sz="7200" b="1" dirty="0" smtClean="0">
                <a:ln w="19050">
                  <a:solidFill>
                    <a:schemeClr val="tx1">
                      <a:lumMod val="85000"/>
                      <a:lumOff val="15000"/>
                    </a:schemeClr>
                  </a:solidFill>
                </a:ln>
                <a:solidFill>
                  <a:srgbClr val="3EB9EA"/>
                </a:solidFill>
                <a:latin typeface="#9Slide07 SVNZiclets" panose="02000603000000000000" pitchFamily="2" charset="0"/>
                <a:ea typeface="思源宋体 CN" panose="02020400000000000000" pitchFamily="18" charset="-122"/>
                <a:sym typeface="思源宋体 CN" panose="02020400000000000000" pitchFamily="18" charset="-122"/>
              </a:rPr>
              <a:t>CHIA SẺ CÙNG NHAU</a:t>
            </a:r>
            <a:endParaRPr kumimoji="1" lang="en-US" altLang="zh-CN" sz="7200" b="1" dirty="0">
              <a:ln w="19050">
                <a:solidFill>
                  <a:schemeClr val="tx1">
                    <a:lumMod val="85000"/>
                    <a:lumOff val="15000"/>
                  </a:schemeClr>
                </a:solidFill>
              </a:ln>
              <a:solidFill>
                <a:srgbClr val="3EB9EA"/>
              </a:solidFill>
              <a:latin typeface="#9Slide07 SVNZiclets" panose="02000603000000000000" pitchFamily="2" charset="0"/>
              <a:ea typeface="思源宋体 CN" panose="02020400000000000000" pitchFamily="18" charset="-122"/>
              <a:sym typeface="思源宋体 CN" panose="02020400000000000000" pitchFamily="18" charset="-122"/>
            </a:endParaRPr>
          </a:p>
        </p:txBody>
      </p:sp>
      <p:pic>
        <p:nvPicPr>
          <p:cNvPr id="18" name="图片 17">
            <a:extLst>
              <a:ext uri="{FF2B5EF4-FFF2-40B4-BE49-F238E27FC236}">
                <a16:creationId xmlns:a16="http://schemas.microsoft.com/office/drawing/2014/main" id="{80B2BE16-38B5-45B6-BB2C-0C6B808C4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487" y="1067223"/>
            <a:ext cx="4734606" cy="5022566"/>
          </a:xfrm>
          <a:prstGeom prst="rect">
            <a:avLst/>
          </a:prstGeom>
        </p:spPr>
      </p:pic>
    </p:spTree>
    <p:extLst>
      <p:ext uri="{BB962C8B-B14F-4D97-AF65-F5344CB8AC3E}">
        <p14:creationId xmlns:p14="http://schemas.microsoft.com/office/powerpoint/2010/main" val="18594285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208</Words>
  <Application>Microsoft Office PowerPoint</Application>
  <PresentationFormat>Widescreen</PresentationFormat>
  <Paragraphs>30</Paragraphs>
  <Slides>11</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思源宋体 CN Heavy</vt:lpstr>
      <vt:lpstr>Times New Roman</vt:lpstr>
      <vt:lpstr>Calibri</vt:lpstr>
      <vt:lpstr>等线</vt:lpstr>
      <vt:lpstr>Arial</vt:lpstr>
      <vt:lpstr>#9Slide07 SVNZiclets</vt:lpstr>
      <vt:lpstr>Cambria</vt:lpstr>
      <vt:lpstr>SVN-Newton</vt:lpstr>
      <vt:lpstr>#9Slide07 HoneyCream</vt:lpstr>
      <vt:lpstr>思源宋体 CN</vt:lpstr>
      <vt:lpstr>#9Slide07 Altus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Nguyễn Thị Hồng Linh</cp:lastModifiedBy>
  <cp:revision>7</cp:revision>
  <dcterms:created xsi:type="dcterms:W3CDTF">2022-09-05T06:30:37Z</dcterms:created>
  <dcterms:modified xsi:type="dcterms:W3CDTF">2023-05-03T05:58:29Z</dcterms:modified>
</cp:coreProperties>
</file>