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7"/>
  </p:notesMasterIdLst>
  <p:sldIdLst>
    <p:sldId id="257" r:id="rId2"/>
    <p:sldId id="259" r:id="rId3"/>
    <p:sldId id="268" r:id="rId4"/>
    <p:sldId id="260" r:id="rId5"/>
    <p:sldId id="286" r:id="rId6"/>
    <p:sldId id="287" r:id="rId7"/>
    <p:sldId id="288" r:id="rId8"/>
    <p:sldId id="258" r:id="rId9"/>
    <p:sldId id="271" r:id="rId10"/>
    <p:sldId id="263" r:id="rId11"/>
    <p:sldId id="289" r:id="rId12"/>
    <p:sldId id="261" r:id="rId13"/>
    <p:sldId id="262" r:id="rId14"/>
    <p:sldId id="265" r:id="rId15"/>
    <p:sldId id="281" r:id="rId16"/>
  </p:sldIdLst>
  <p:sldSz cx="12192000" cy="6858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5A75B-77DC-4CF6-A531-CF9AA6F5521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748F2-47E3-4361-8635-F859CCDA4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Đặt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chuyện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748F2-47E3-4361-8635-F859CCDA48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9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52.png"/><Relationship Id="rId12" Type="http://schemas.openxmlformats.org/officeDocument/2006/relationships/image" Target="../media/image5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11" Type="http://schemas.openxmlformats.org/officeDocument/2006/relationships/image" Target="../media/image9.png"/><Relationship Id="rId5" Type="http://schemas.openxmlformats.org/officeDocument/2006/relationships/image" Target="../media/image41.png"/><Relationship Id="rId10" Type="http://schemas.openxmlformats.org/officeDocument/2006/relationships/image" Target="../media/image7.png"/><Relationship Id="rId4" Type="http://schemas.openxmlformats.org/officeDocument/2006/relationships/image" Target="../media/image40.png"/><Relationship Id="rId9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39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C3054B5-9C4F-486C-B3F0-24587A0A9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66" y="0"/>
            <a:ext cx="3160734" cy="14866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CFB3D01-21AC-4910-A70B-51CF7434F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08" y="1"/>
            <a:ext cx="2521591" cy="9895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50C497-F826-4673-88A7-F75632AFC5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08537"/>
            <a:ext cx="12192000" cy="27494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4E870DC-0CA0-416B-96C3-4EF19A55EE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26477C-4448-488E-8E32-C2C36498B2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58" y="4568625"/>
            <a:ext cx="517384" cy="5173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42B3B2-CCEC-47C3-84EE-171BBBD18D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11" y="3952451"/>
            <a:ext cx="789998" cy="7899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ECB1A5-5E8C-49DD-B5D9-05526E19E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CC089F3-8A11-43AF-A465-CC285F5F616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66" y="2998148"/>
            <a:ext cx="685290" cy="6852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DF765CC-2559-4ADB-8CE0-A109A1439D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51" y="1397393"/>
            <a:ext cx="718159" cy="71815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9A5FF7B-10D2-4893-832F-35BCF006CF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56C5CC5-AD65-45B7-960D-B2AB3F893CC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6" y="1213099"/>
            <a:ext cx="1275084" cy="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9D6A07-2E39-4176-8179-F058F1E63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55812"/>
            <a:ext cx="2752725" cy="275272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A743671-A5A4-4FA5-9850-ED0688283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08537"/>
            <a:ext cx="12192000" cy="27494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96BFE4-BA88-4F14-BA1C-CEE3D8C6C9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545610-5C22-4026-9FCE-73449F57DC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05" y="3295650"/>
            <a:ext cx="1787393" cy="63140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9AB25E-6E9F-4907-B806-E83BCCD32B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66" y="0"/>
            <a:ext cx="3160734" cy="14866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5DEBEA-E25F-4453-AFDB-55DB0CDC6D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08" y="1"/>
            <a:ext cx="2521591" cy="9895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F8A10E-49EF-4555-9FD3-C71AA2E81D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1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EE60D21-F66A-48BB-A735-914ED9722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B2F553F-4531-459A-8133-27CE4F5B6B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3324225" cy="156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6E3CB9A-C437-4D68-BDA1-0B8B265132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848" y="243352"/>
            <a:ext cx="1311570" cy="13115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4C59E0-1B26-4B8E-8B58-346B9FD3B8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01" y="6146486"/>
            <a:ext cx="718159" cy="7181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F036BF-FBAD-43FC-B219-C239B6CA8D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654" y="390438"/>
            <a:ext cx="951551" cy="3361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78BA6A5-5E6C-4CD8-A59A-B4A3D756633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71" y="427396"/>
            <a:ext cx="471741" cy="4717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703B74A-3BB7-4298-A8B7-69F9D6449E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62" y="1172094"/>
            <a:ext cx="471741" cy="4717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B6A458B-4AD0-42B5-81B6-9756E2D53E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74" y="3716363"/>
            <a:ext cx="341287" cy="3412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14B787-B148-4DFC-9974-0CA848A3BE2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31" y="-1735"/>
            <a:ext cx="497313" cy="13382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D1FDD2E-E1C3-4192-90C1-E3168EC9BB1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47" y="-20785"/>
            <a:ext cx="362808" cy="9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056C9E-50C1-4CDE-A78D-68871C494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311036" y="1028699"/>
            <a:ext cx="6880964" cy="58359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A75DD3-B76A-4651-AD40-44530D27DE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" y="114300"/>
            <a:ext cx="1016000" cy="101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A99EAB-0F9F-4AC4-9603-D61A52AF1B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5" y="518283"/>
            <a:ext cx="567733" cy="2005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C72581-DA09-4C6B-B131-141328C935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0" y="718837"/>
            <a:ext cx="567733" cy="2005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AB483B-782B-484A-A22F-A2CFCAA8B1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434136"/>
            <a:ext cx="471741" cy="4717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AFE758-0277-4A35-A4A5-0A7C1DA53C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31" y="676395"/>
            <a:ext cx="471741" cy="4717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42FDB7-25E0-4B41-846B-65006D10B1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191" y="5029180"/>
            <a:ext cx="304800" cy="304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916097D-CC14-4C36-BA13-6BF72355EE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91" y="337308"/>
            <a:ext cx="361950" cy="3619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DAC69D5-2E88-4323-B6FC-6D9A04B870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8" y="5287232"/>
            <a:ext cx="361951" cy="3619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F0E748-B129-43A3-93EA-7392191A88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34" y="0"/>
            <a:ext cx="491711" cy="13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8C1A596-0ED4-49D1-B873-2C4145069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87924"/>
            <a:ext cx="1481551" cy="14815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322D45-56A3-403D-BDDE-F33E2EE775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65304" y="5079303"/>
            <a:ext cx="4826696" cy="17974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2931D4-EBC4-4EA0-8E36-5A4D38A2F0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55484" y="5536504"/>
            <a:ext cx="3536515" cy="13214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9A25D1-AAF0-4207-9B96-E1B56CC994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1917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F3C64C6-8D32-4D95-A3FE-68E4888FDA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2" y="1272826"/>
            <a:ext cx="713526" cy="2520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FA50B59-80A0-49F0-A74E-C9DE27BEE6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52" y="5536504"/>
            <a:ext cx="713526" cy="25205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1BDBA6-A8BD-47B0-AE92-CA77A68445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08" y="5648409"/>
            <a:ext cx="713526" cy="2520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13B09F-8D11-411A-B9DA-347B92BC90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6" y="6284247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D663D1A-AC28-4F54-93F0-6DBAC3B18E1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44" y="174082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A3F35F-E62B-4CED-9872-BB000419FC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23" y="3293499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0201FE9-58EB-4333-ACC9-9FC02BFF886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2" y="286636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351905-3BEE-4C7C-9C2C-0A7AE6AF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8"/>
            <a:ext cx="12192000" cy="1917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39AB5A-5FBC-4741-A12E-40A7C31B6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99" y="0"/>
            <a:ext cx="1845501" cy="8680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294E07-1FDA-42A3-9ABC-85B7690CB2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071" y="0"/>
            <a:ext cx="1569929" cy="6160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C355E65-B886-4814-8E4E-1EB46668B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1" y="0"/>
            <a:ext cx="567886" cy="15281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5A3F73-566B-4582-B38E-89CDA13DBA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69" y="-11795"/>
            <a:ext cx="466659" cy="12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7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67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1D1745-9AD8-4AFE-B864-B1D10207E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381" b="15044"/>
          <a:stretch/>
        </p:blipFill>
        <p:spPr>
          <a:xfrm>
            <a:off x="8505825" y="3200401"/>
            <a:ext cx="3686175" cy="3657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3FAB05-E3BE-4BD5-A2BB-014646E54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78" y="4784243"/>
            <a:ext cx="2500160" cy="883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10A9C8-83FA-42E0-9667-4D6E5F9154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40" y="3055874"/>
            <a:ext cx="1532250" cy="5412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3E7748-BAAE-43BD-976C-C5ECD4655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46" y="3089912"/>
            <a:ext cx="1532250" cy="5412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765C1F1-5DB2-419D-9A41-D9608D6A93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0"/>
            <a:ext cx="729132" cy="19620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3FFCEA7-D130-4E1C-9B17-F03F4E2FE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02" y="0"/>
            <a:ext cx="491711" cy="13231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562D229-1472-4C34-A30C-0933A2EEE3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8495"/>
            <a:ext cx="12192000" cy="19175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B740E4E-5A66-4E9A-B097-F052781065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18" y="4770508"/>
            <a:ext cx="517384" cy="51738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DDDA4F7-8FA0-4FA0-8CF8-120DBC848F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18D8CF-7101-41CE-BC51-B8D0986909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C9BAB4-04FC-4E8A-AD05-271F4D369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8" y="0"/>
            <a:ext cx="3053302" cy="14360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3178BCE-3A39-453A-9301-D1BEFBAF89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667000" cy="10466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73458E-7CBF-4F69-BBE2-D89DCE116A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8" y="4940418"/>
            <a:ext cx="12192000" cy="1917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9C84157-D2B1-4FDD-A78F-0F5E70A9E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65" y="0"/>
            <a:ext cx="369072" cy="9931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17C486-AD0F-4AF1-821E-0F7F1239C3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4687" y="0"/>
            <a:ext cx="548003" cy="14746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6EAFE9-4C34-485A-8589-9C7EB3550A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6687" y="0"/>
            <a:ext cx="414338" cy="11149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21F78BD-C711-40B6-8B91-759C096C438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8" y="5383330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094E46-125B-42CE-9B13-B6081682B67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4" y="36399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A5B5A-8A7B-4D9E-92F0-ACFCC97CD5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BAF7D0A-F11D-454F-A83D-D5710C068AD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2" y="148953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08EF94D-231D-4412-955D-DA2FEB037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1"/>
            <a:ext cx="5591174" cy="2247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7AC032-5AED-4AB5-895E-F5B496CCE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8"/>
            <a:ext cx="12192000" cy="1917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18DEC3-1AA1-4120-8EE5-56A37EF6D6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4" y="0"/>
            <a:ext cx="4943475" cy="19399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5699C39-E351-44CC-9C47-F78BB66606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0"/>
            <a:ext cx="630176" cy="16957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9BCE8E9-A88A-40BE-AC5C-E323A32199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" y="4940418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1E248D-0FC3-4BCC-B3A7-E7957C5764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36" y="15444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2A572C4-98D9-466B-A5F0-DF6ED9CEA3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208" y="2929930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4998F38-251C-4627-9EDF-037DDF2582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2" y="148953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2DE485-60A4-4E29-8EED-F475C21B3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381" b="15044"/>
          <a:stretch/>
        </p:blipFill>
        <p:spPr>
          <a:xfrm>
            <a:off x="8505825" y="3200401"/>
            <a:ext cx="3686175" cy="36575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11BF696-12C4-49C2-A78F-A811432B4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78" y="4784243"/>
            <a:ext cx="2500160" cy="883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010875-54B3-4AA2-A10A-5CD2F8CDAD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40" y="3055874"/>
            <a:ext cx="1532250" cy="5412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63438E-DBE4-4436-90C6-D037592F67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2" y="2627249"/>
            <a:ext cx="793916" cy="895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2FC664-C92A-48E0-979C-FC06E900E2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46" y="3089912"/>
            <a:ext cx="1532250" cy="5412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B1B6CA-0EEF-4036-B827-C7D088896B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251" y="-1983"/>
            <a:ext cx="414278" cy="11148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37E640-25F9-4670-8F2B-8FD62953C4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0" y="0"/>
            <a:ext cx="491711" cy="13231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0894ED-5F6B-4621-B9D6-B387E7DC1E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8495"/>
            <a:ext cx="12192000" cy="19175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5C6FF4-E0AE-4E10-80ED-3755A14396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18" y="4770508"/>
            <a:ext cx="517384" cy="5173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F94D49-5653-4412-BB0C-045111A7901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BA8B000-6FF6-4E95-80BA-18B31BC2D2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EEFD0B-25C5-459B-96A9-8E7915BB10E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38" y="-1983"/>
            <a:ext cx="576899" cy="15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0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4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7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305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2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1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1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2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9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0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1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16">
            <a:extLst>
              <a:ext uri="{FF2B5EF4-FFF2-40B4-BE49-F238E27FC236}">
                <a16:creationId xmlns:a16="http://schemas.microsoft.com/office/drawing/2014/main" id="{8EF081C6-D737-5055-B828-9192499A301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1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4" r:id="rId24"/>
    <p:sldLayoutId id="2147483675" r:id="rId25"/>
    <p:sldLayoutId id="2147483676" r:id="rId26"/>
    <p:sldLayoutId id="2147483677" r:id="rId2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png"/><Relationship Id="rId18" Type="http://schemas.microsoft.com/office/2007/relationships/hdphoto" Target="../media/hdphoto8.wdp"/><Relationship Id="rId3" Type="http://schemas.microsoft.com/office/2007/relationships/hdphoto" Target="../media/hdphoto4.wdp"/><Relationship Id="rId7" Type="http://schemas.openxmlformats.org/officeDocument/2006/relationships/image" Target="../media/image62.png"/><Relationship Id="rId12" Type="http://schemas.microsoft.com/office/2007/relationships/hdphoto" Target="../media/hdphoto5.wdp"/><Relationship Id="rId17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7.png"/><Relationship Id="rId10" Type="http://schemas.openxmlformats.org/officeDocument/2006/relationships/image" Target="../media/image4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hdphoto" Target="../media/hdphoto6.wdp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microsoft.com/office/2007/relationships/hdphoto" Target="../media/hdphoto5.wdp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hdphoto" Target="../media/hdphoto7.wdp"/><Relationship Id="rId7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hdphoto" Target="../media/hdphoto8.wdp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75.png"/><Relationship Id="rId5" Type="http://schemas.openxmlformats.org/officeDocument/2006/relationships/image" Target="../media/image66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79" y="3575586"/>
            <a:ext cx="3340623" cy="3337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2228" y="1007327"/>
            <a:ext cx="8521294" cy="3297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891" y="4305178"/>
            <a:ext cx="4797968" cy="11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99893"/>
            <a:ext cx="2955220" cy="29552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75C060-1465-EC2F-DA80-820B50DFA8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9E6986-6E59-8604-CDB5-23B2FE39FE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03744" y="0"/>
            <a:ext cx="7024190" cy="6245357"/>
            <a:chOff x="2567907" y="0"/>
            <a:chExt cx="7024190" cy="62453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907" y="0"/>
              <a:ext cx="7024190" cy="624535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58736" y="413802"/>
              <a:ext cx="6122424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US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</a:t>
              </a:r>
              <a:r>
                <a:rPr lang="en-US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5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</a:t>
              </a:r>
            </a:p>
            <a:p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endPara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ngôn</a:t>
              </a:r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linh</a:t>
              </a:r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540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718" y="3489960"/>
            <a:ext cx="2301843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8" y="3520532"/>
            <a:ext cx="1905406" cy="33374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7" y="1905000"/>
            <a:ext cx="3505037" cy="4953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9155EC-22A8-9F32-265A-9EAA86F6A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A2C0F0-65D0-2E9F-1D99-449F09D10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0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D59D65F-9870-4F1C-B9AA-77D716598EAF}"/>
              </a:ext>
            </a:extLst>
          </p:cNvPr>
          <p:cNvGrpSpPr/>
          <p:nvPr/>
        </p:nvGrpSpPr>
        <p:grpSpPr>
          <a:xfrm>
            <a:off x="2080544" y="485377"/>
            <a:ext cx="7612096" cy="5401479"/>
            <a:chOff x="-84336" y="189773"/>
            <a:chExt cx="7612096" cy="5401479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6E782140-0AEE-43DD-B022-F957683A61B9}"/>
                </a:ext>
              </a:extLst>
            </p:cNvPr>
            <p:cNvSpPr txBox="1"/>
            <p:nvPr/>
          </p:nvSpPr>
          <p:spPr>
            <a:xfrm>
              <a:off x="2789372" y="189773"/>
              <a:ext cx="4738388" cy="540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0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Viết</a:t>
              </a:r>
              <a:r>
                <a:rPr kumimoji="0" lang="en-US" altLang="zh-CN" sz="11500" b="0" i="0" u="none" strike="noStrike" kern="1200" cap="none" spc="-30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 </a:t>
              </a:r>
              <a:r>
                <a:rPr kumimoji="0" lang="en-US" altLang="zh-CN" sz="11500" b="0" i="0" u="none" strike="noStrike" kern="1200" cap="none" spc="-30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đoạn</a:t>
              </a:r>
              <a:r>
                <a:rPr kumimoji="0" lang="en-US" altLang="zh-CN" sz="11500" b="0" i="0" u="none" strike="noStrike" kern="1200" cap="none" spc="-30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 </a:t>
              </a:r>
              <a:r>
                <a:rPr kumimoji="0" lang="en-US" altLang="zh-CN" sz="11500" b="0" i="0" u="none" strike="noStrike" kern="1200" cap="none" spc="-30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văn</a:t>
              </a:r>
              <a:endParaRPr kumimoji="0" lang="zh-CN" altLang="en-US" sz="11500" b="0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6834B238-E8AD-4B01-910A-ED48F136DA67}"/>
                </a:ext>
              </a:extLst>
            </p:cNvPr>
            <p:cNvSpPr txBox="1"/>
            <p:nvPr/>
          </p:nvSpPr>
          <p:spPr>
            <a:xfrm>
              <a:off x="-84336" y="1295597"/>
              <a:ext cx="225508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8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2</a:t>
              </a:r>
              <a:endParaRPr kumimoji="0" lang="zh-CN" altLang="en-US" sz="138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字魂105号-简雅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2239" y="117585"/>
            <a:ext cx="11009761" cy="2778015"/>
            <a:chOff x="1182238" y="254745"/>
            <a:chExt cx="11009761" cy="27780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238" y="254745"/>
              <a:ext cx="11009761" cy="2778015"/>
            </a:xfrm>
            <a:prstGeom prst="rect">
              <a:avLst/>
            </a:prstGeom>
          </p:spPr>
        </p:pic>
        <p:sp>
          <p:nvSpPr>
            <p:cNvPr id="32" name="0;p34">
              <a:extLst>
                <a:ext uri="{FF2B5EF4-FFF2-40B4-BE49-F238E27FC236}">
                  <a16:creationId xmlns:a16="http://schemas.microsoft.com/office/drawing/2014/main" id="{C7FBAF06-AD85-4C9A-9157-130B9A89E0B1}"/>
                </a:ext>
              </a:extLst>
            </p:cNvPr>
            <p:cNvSpPr txBox="1">
              <a:spLocks/>
            </p:cNvSpPr>
            <p:nvPr/>
          </p:nvSpPr>
          <p:spPr>
            <a:xfrm>
              <a:off x="1463040" y="394313"/>
              <a:ext cx="10728959" cy="224725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Dựa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dung 4 </a:t>
              </a:r>
              <a:r>
                <a:rPr kumimoji="0" lang="en-US" sz="54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5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v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iết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kumimoji="0" lang="en-US" sz="54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760"/>
            <a:ext cx="3118420" cy="45872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AA2DCEE-4BF0-EA2C-1809-A99FC4FF6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79960A1-18DD-02D0-2976-5097BD699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345" y="281984"/>
            <a:ext cx="12005310" cy="6294032"/>
            <a:chOff x="93345" y="281983"/>
            <a:chExt cx="12005310" cy="6294032"/>
          </a:xfrm>
        </p:grpSpPr>
        <p:sp>
          <p:nvSpPr>
            <p:cNvPr id="4" name="Rectangle 3"/>
            <p:cNvSpPr/>
            <p:nvPr/>
          </p:nvSpPr>
          <p:spPr>
            <a:xfrm>
              <a:off x="93345" y="281984"/>
              <a:ext cx="12005310" cy="6294031"/>
            </a:xfrm>
            <a:prstGeom prst="rect">
              <a:avLst/>
            </a:prstGeom>
            <a:solidFill>
              <a:schemeClr val="bg1">
                <a:alpha val="94000"/>
              </a:schemeClr>
            </a:solidFill>
            <a:ln w="38100">
              <a:solidFill>
                <a:schemeClr val="bg1">
                  <a:lumMod val="6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3345" y="281983"/>
              <a:ext cx="12005310" cy="629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1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Cây cam của ông nội</a:t>
              </a:r>
            </a:p>
            <a:p>
              <a:pPr algn="just"/>
              <a:r>
                <a:rPr lang="en-US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Ông nội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là người rất yêu cây xanh, ông thường trồng rất nhiều cây, trong đó có một cây cam. Ngày ông trồng nó,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còn chưa ra đời. Bẵng đi vài năm,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đời</a:t>
              </a:r>
              <a:r>
                <a:rPr lang="en-US" sz="31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ô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 thường bế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đi dạo quan</a:t>
              </a:r>
              <a:r>
                <a:rPr lang="en-US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vườn. Ở dưới gốc cây cam ấy, ông thường kể cho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nghe rất nhiều câu chuyện cổ tích, dạy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rất nhiều điều hay lẽ phải. Những câu chuyện ấy cũng nuôi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lớn dần. </a:t>
              </a:r>
              <a:r>
                <a:rPr lang="en-US" sz="31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lại cùng ông nội chăm sóc cây cam. Người tưới cây, người đào đất, chăm bón kĩ càng. Chiếc cây đã trưởng thành cùng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ấy cũng đến mùa đơm hoa kết trái. Mùi hoa cam thoang thoảng thơm mát. Ngày quả chín, ông lại cùng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hái những quả đầu tiên. Sau này ông mất đi nhưng cây cam ấy vẫn được </a:t>
              </a:r>
              <a:r>
                <a:rPr lang="en-US" sz="310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1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chăm sóc như một kí ức, một kỉ niệm</a:t>
              </a:r>
              <a:r>
                <a:rPr lang="en-US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Mỗi năm mỗi mùa, cây vẫn đơm hoa kết trái. Nó sẽ là điểm tựa mỗi khi </a:t>
              </a:r>
              <a:r>
                <a:rPr lang="en-US" sz="31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1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trở về.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6A0210D-CB60-CB7F-384C-388C68805C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C218C59-49B8-53B8-9CE7-67A30A4BC5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6311" y="596855"/>
            <a:ext cx="7828530" cy="2386235"/>
            <a:chOff x="2109847" y="441959"/>
            <a:chExt cx="7828530" cy="23862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847" y="441959"/>
              <a:ext cx="7828530" cy="238623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12587" y="1067848"/>
              <a:ext cx="66230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6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endPara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9827" y="1907619"/>
            <a:ext cx="3365284" cy="4950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4021" y="3106327"/>
            <a:ext cx="1877303" cy="3473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0" y="3352800"/>
            <a:ext cx="2253722" cy="35052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BA7077F-22B6-845E-C9AD-983EC8B58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D0982E4-ED74-E3DB-E709-944657B0E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84" y="1133646"/>
            <a:ext cx="10973751" cy="48345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D809A3-675F-4A4E-BDD2-6DDA8DA60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29C6EF-7CBA-C76E-8746-D76F36AE2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D59D65F-9870-4F1C-B9AA-77D716598EAF}"/>
              </a:ext>
            </a:extLst>
          </p:cNvPr>
          <p:cNvGrpSpPr/>
          <p:nvPr/>
        </p:nvGrpSpPr>
        <p:grpSpPr>
          <a:xfrm>
            <a:off x="2080544" y="1426686"/>
            <a:ext cx="9425656" cy="3139321"/>
            <a:chOff x="-84336" y="1131082"/>
            <a:chExt cx="9425656" cy="3139321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6E782140-0AEE-43DD-B022-F957683A61B9}"/>
                </a:ext>
              </a:extLst>
            </p:cNvPr>
            <p:cNvSpPr txBox="1"/>
            <p:nvPr/>
          </p:nvSpPr>
          <p:spPr>
            <a:xfrm>
              <a:off x="2012132" y="1131082"/>
              <a:ext cx="732918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-300" normalizeH="0" baseline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Nói</a:t>
              </a:r>
              <a:r>
                <a:rPr kumimoji="0" lang="en-US" altLang="zh-CN" sz="6600" b="0" i="0" u="none" strike="noStrike" kern="1200" cap="none" spc="-300" normalizeH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-300" normalizeH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về</a:t>
              </a:r>
              <a:r>
                <a:rPr kumimoji="0" lang="en-US" altLang="zh-CN" sz="6600" b="0" i="0" u="none" strike="noStrike" kern="1200" cap="none" spc="-300" normalizeH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-300" normalizeH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sự</a:t>
              </a:r>
              <a:r>
                <a:rPr kumimoji="0" lang="en-US" altLang="zh-CN" sz="6600" b="0" i="0" u="none" strike="noStrike" kern="1200" cap="none" spc="-300" normalizeH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-300" normalizeH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việc</a:t>
              </a:r>
              <a:r>
                <a:rPr kumimoji="0" lang="en-US" altLang="zh-CN" sz="6600" b="0" i="0" u="none" strike="noStrike" kern="1200" cap="none" spc="-300" normalizeH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-300" normalizeH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được</a:t>
              </a:r>
              <a:r>
                <a:rPr kumimoji="0" lang="en-US" altLang="zh-CN" sz="6600" b="0" i="0" u="none" strike="noStrike" kern="1200" cap="none" spc="-300" normalizeH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-300" normalizeH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thể</a:t>
              </a:r>
              <a:r>
                <a:rPr kumimoji="0" lang="en-US" altLang="zh-CN" sz="6600" b="0" i="0" u="none" strike="noStrike" kern="1200" cap="none" spc="-300" normalizeH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-300" normalizeH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hiện</a:t>
              </a:r>
              <a:r>
                <a:rPr kumimoji="0" lang="en-US" altLang="zh-CN" sz="6600" b="0" i="0" u="none" strike="noStrike" kern="1200" cap="none" spc="-300" normalizeH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-300" normalizeH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trong</a:t>
              </a:r>
              <a:r>
                <a:rPr kumimoji="0" lang="en-US" altLang="zh-CN" sz="6600" b="0" i="0" u="none" strike="noStrike" kern="1200" cap="none" spc="-300" normalizeH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-300" normalizeH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tranh</a:t>
              </a:r>
              <a:endParaRPr kumimoji="0" lang="zh-CN" altLang="en-US" sz="6600" b="0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字魂105号-简雅黑" panose="00000500000000000000" pitchFamily="2" charset="-122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6834B238-E8AD-4B01-910A-ED48F136DA67}"/>
                </a:ext>
              </a:extLst>
            </p:cNvPr>
            <p:cNvSpPr txBox="1"/>
            <p:nvPr/>
          </p:nvSpPr>
          <p:spPr>
            <a:xfrm>
              <a:off x="-84336" y="1295597"/>
              <a:ext cx="225508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字魂105号-简雅黑" panose="00000500000000000000" pitchFamily="2" charset="-122"/>
                </a:rPr>
                <a:t>1</a:t>
              </a:r>
              <a:endParaRPr kumimoji="0" lang="zh-CN" altLang="en-US" sz="13800" b="0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字魂105号-简雅黑" panose="00000500000000000000" pitchFamily="2" charset="-122"/>
              </a:endParaRPr>
            </a:p>
          </p:txBody>
        </p: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id="{F8286F68-F4B8-EDB7-976C-374E80BE2C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DBE6403D-9283-4E7D-8242-0C6E46C60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51" y="2187331"/>
            <a:ext cx="768296" cy="76829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A9CBFCB-884E-4C0F-B72D-6938D5773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70" y="776315"/>
            <a:ext cx="768296" cy="76829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F070303-B461-440F-B431-4EA5C4CB0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46" y="772130"/>
            <a:ext cx="768296" cy="7682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CE1162C-67D5-4F63-ABD4-E9DD09890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7" y="2000616"/>
            <a:ext cx="768296" cy="7682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C4ECEB-1A59-427A-981A-C0DC986189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" y="3992137"/>
            <a:ext cx="544102" cy="5441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23016D-0E9B-42B7-8BFC-C76EA6049B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725" y="2395921"/>
            <a:ext cx="559706" cy="559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243909-0136-43B3-98D3-D8C727DE1B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24" y="6313898"/>
            <a:ext cx="544102" cy="5441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9C9385-F09F-42ED-8D2F-3D14B4E59F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80" y="5571892"/>
            <a:ext cx="559706" cy="55970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2D64832-1D0B-4154-97F6-5A0E8A3D40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02" y="-51726"/>
            <a:ext cx="838852" cy="83885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8B38FF6-55B0-4CF1-B957-BE3A8B5BC6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499" y="365339"/>
            <a:ext cx="396631" cy="39663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411266" y="2955627"/>
            <a:ext cx="7363273" cy="3819151"/>
            <a:chOff x="2189182" y="3002109"/>
            <a:chExt cx="7363273" cy="3819151"/>
          </a:xfrm>
        </p:grpSpPr>
        <p:grpSp>
          <p:nvGrpSpPr>
            <p:cNvPr id="2" name="Group 1"/>
            <p:cNvGrpSpPr/>
            <p:nvPr/>
          </p:nvGrpSpPr>
          <p:grpSpPr>
            <a:xfrm>
              <a:off x="2189182" y="3002109"/>
              <a:ext cx="7363273" cy="3819151"/>
              <a:chOff x="2355455" y="2064964"/>
              <a:chExt cx="7363273" cy="3819151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CD84C227-A314-4141-8DAF-F21989097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6939" y="3350465"/>
                <a:ext cx="7172325" cy="2533650"/>
              </a:xfrm>
              <a:prstGeom prst="rect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</p:pic>
          <p:cxnSp>
            <p:nvCxnSpPr>
              <p:cNvPr id="10" name="连接符: 曲线 9">
                <a:extLst>
                  <a:ext uri="{FF2B5EF4-FFF2-40B4-BE49-F238E27FC236}">
                    <a16:creationId xmlns:a16="http://schemas.microsoft.com/office/drawing/2014/main" id="{CD1FFEDE-3F82-4D7A-A7F7-B27771FD77C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355455" y="3944364"/>
                <a:ext cx="1176701" cy="876822"/>
              </a:xfrm>
              <a:prstGeom prst="curvedConnector3">
                <a:avLst/>
              </a:prstGeom>
              <a:ln w="127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stealth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" name="连接符: 曲线 12">
                <a:extLst>
                  <a:ext uri="{FF2B5EF4-FFF2-40B4-BE49-F238E27FC236}">
                    <a16:creationId xmlns:a16="http://schemas.microsoft.com/office/drawing/2014/main" id="{752D1963-8462-4CAA-BDDF-0FF0A976F3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160156" y="2537664"/>
                <a:ext cx="1530744" cy="871885"/>
              </a:xfrm>
              <a:prstGeom prst="curvedConnector3">
                <a:avLst>
                  <a:gd name="adj1" fmla="val 50000"/>
                </a:avLst>
              </a:prstGeom>
              <a:ln w="127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stealth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连接符: 曲线 15">
                <a:extLst>
                  <a:ext uri="{FF2B5EF4-FFF2-40B4-BE49-F238E27FC236}">
                    <a16:creationId xmlns:a16="http://schemas.microsoft.com/office/drawing/2014/main" id="{6A859839-4B77-4D5C-B25C-D58412DAC32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635773" y="2633041"/>
                <a:ext cx="2106096" cy="969942"/>
              </a:xfrm>
              <a:prstGeom prst="curvedConnector3">
                <a:avLst/>
              </a:prstGeom>
              <a:ln w="127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stealth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1" name="连接符: 曲线 30">
                <a:extLst>
                  <a:ext uri="{FF2B5EF4-FFF2-40B4-BE49-F238E27FC236}">
                    <a16:creationId xmlns:a16="http://schemas.microsoft.com/office/drawing/2014/main" id="{33E6A9D6-0B4D-4530-9CB4-2A3974AB4C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85817" y="3850946"/>
                <a:ext cx="1032911" cy="896534"/>
              </a:xfrm>
              <a:prstGeom prst="curvedConnector3">
                <a:avLst/>
              </a:prstGeom>
              <a:ln w="127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stealth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2331138" y="4993406"/>
              <a:ext cx="7014975" cy="1566386"/>
            </a:xfrm>
            <a:prstGeom prst="roundRect">
              <a:avLst/>
            </a:prstGeom>
            <a:noFill/>
          </p:spPr>
          <p:txBody>
            <a:bodyPr wrap="square" tIns="91440" bIns="91440" rtlCol="0" anchor="b" anchorCtr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45975">
            <a:off x="3231383" y="270286"/>
            <a:ext cx="3459974" cy="270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090" y="2772538"/>
            <a:ext cx="3114471" cy="2360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37932">
            <a:off x="7157013" y="503711"/>
            <a:ext cx="3311036" cy="2471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14523">
            <a:off x="9411947" y="3431794"/>
            <a:ext cx="2671213" cy="2080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9DF9431-BD26-C4C1-F525-FA98189BF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9D85170-3FEF-812D-5C88-AA00D52E7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338" y="697738"/>
            <a:ext cx="4535703" cy="3437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960"/>
            <a:ext cx="3584629" cy="527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413" y="1763935"/>
            <a:ext cx="2591025" cy="40298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51" y="2511890"/>
            <a:ext cx="2158171" cy="399322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4508503"/>
            <a:ext cx="12271704" cy="2349497"/>
            <a:chOff x="0" y="4508503"/>
            <a:chExt cx="12271704" cy="2349497"/>
          </a:xfrm>
        </p:grpSpPr>
        <p:grpSp>
          <p:nvGrpSpPr>
            <p:cNvPr id="26" name="组合 6">
              <a:extLst>
                <a:ext uri="{FF2B5EF4-FFF2-40B4-BE49-F238E27FC236}">
                  <a16:creationId xmlns:a16="http://schemas.microsoft.com/office/drawing/2014/main" id="{E47DE130-8E06-434E-86BC-2D7F9360B858}"/>
                </a:ext>
              </a:extLst>
            </p:cNvPr>
            <p:cNvGrpSpPr/>
            <p:nvPr/>
          </p:nvGrpSpPr>
          <p:grpSpPr>
            <a:xfrm>
              <a:off x="0" y="5003800"/>
              <a:ext cx="6135852" cy="1854200"/>
              <a:chOff x="0" y="5194300"/>
              <a:chExt cx="5505456" cy="1663700"/>
            </a:xfrm>
          </p:grpSpPr>
          <p:pic>
            <p:nvPicPr>
              <p:cNvPr id="31" name="图片 4">
                <a:extLst>
                  <a:ext uri="{FF2B5EF4-FFF2-40B4-BE49-F238E27FC236}">
                    <a16:creationId xmlns:a16="http://schemas.microsoft.com/office/drawing/2014/main" id="{B08527EE-C996-437A-ABBB-C853C8373C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0" y="5194300"/>
                <a:ext cx="2705100" cy="1663700"/>
              </a:xfrm>
              <a:prstGeom prst="rect">
                <a:avLst/>
              </a:prstGeom>
            </p:spPr>
          </p:pic>
          <p:pic>
            <p:nvPicPr>
              <p:cNvPr id="32" name="图片 5">
                <a:extLst>
                  <a:ext uri="{FF2B5EF4-FFF2-40B4-BE49-F238E27FC236}">
                    <a16:creationId xmlns:a16="http://schemas.microsoft.com/office/drawing/2014/main" id="{668CD992-0C51-4056-ACB9-E027F379B5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2800356" y="5194300"/>
                <a:ext cx="2705100" cy="1663700"/>
              </a:xfrm>
              <a:prstGeom prst="rect">
                <a:avLst/>
              </a:prstGeom>
            </p:spPr>
          </p:pic>
        </p:grpSp>
        <p:grpSp>
          <p:nvGrpSpPr>
            <p:cNvPr id="27" name="组合 7">
              <a:extLst>
                <a:ext uri="{FF2B5EF4-FFF2-40B4-BE49-F238E27FC236}">
                  <a16:creationId xmlns:a16="http://schemas.microsoft.com/office/drawing/2014/main" id="{A63ED9F1-5699-4403-B7C6-F09BB6823D64}"/>
                </a:ext>
              </a:extLst>
            </p:cNvPr>
            <p:cNvGrpSpPr/>
            <p:nvPr/>
          </p:nvGrpSpPr>
          <p:grpSpPr>
            <a:xfrm>
              <a:off x="6135852" y="5003800"/>
              <a:ext cx="6135852" cy="1854200"/>
              <a:chOff x="0" y="5194300"/>
              <a:chExt cx="5505456" cy="1663700"/>
            </a:xfrm>
          </p:grpSpPr>
          <p:pic>
            <p:nvPicPr>
              <p:cNvPr id="29" name="图片 8">
                <a:extLst>
                  <a:ext uri="{FF2B5EF4-FFF2-40B4-BE49-F238E27FC236}">
                    <a16:creationId xmlns:a16="http://schemas.microsoft.com/office/drawing/2014/main" id="{90057129-6533-4CC9-9FE3-A954A36113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0" y="5194300"/>
                <a:ext cx="2705100" cy="1663700"/>
              </a:xfrm>
              <a:prstGeom prst="rect">
                <a:avLst/>
              </a:prstGeom>
            </p:spPr>
          </p:pic>
          <p:pic>
            <p:nvPicPr>
              <p:cNvPr id="30" name="图片 9">
                <a:extLst>
                  <a:ext uri="{FF2B5EF4-FFF2-40B4-BE49-F238E27FC236}">
                    <a16:creationId xmlns:a16="http://schemas.microsoft.com/office/drawing/2014/main" id="{651316D0-8C92-492E-85FF-07B61C407E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2800356" y="5194300"/>
                <a:ext cx="2705100" cy="1663700"/>
              </a:xfrm>
              <a:prstGeom prst="rect">
                <a:avLst/>
              </a:prstGeom>
            </p:spPr>
          </p:pic>
        </p:grpSp>
        <p:pic>
          <p:nvPicPr>
            <p:cNvPr id="28" name="图片 11">
              <a:extLst>
                <a:ext uri="{FF2B5EF4-FFF2-40B4-BE49-F238E27FC236}">
                  <a16:creationId xmlns:a16="http://schemas.microsoft.com/office/drawing/2014/main" id="{A5CA0094-98E5-4267-84BF-A7616E625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28"/>
            <a:stretch/>
          </p:blipFill>
          <p:spPr>
            <a:xfrm>
              <a:off x="3961547" y="4508503"/>
              <a:ext cx="3934265" cy="234949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58B8DB-F90E-80DF-C54A-14CC65876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C7F80-CD7C-0E00-A78F-EAE97BB93E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9756" y="2085856"/>
            <a:ext cx="2591025" cy="40298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29" y="2864774"/>
            <a:ext cx="2158171" cy="3993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45975">
            <a:off x="3098353" y="406376"/>
            <a:ext cx="5016886" cy="3925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619"/>
            <a:ext cx="3365284" cy="495038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4508503"/>
            <a:ext cx="12271704" cy="2349497"/>
            <a:chOff x="0" y="4508503"/>
            <a:chExt cx="12271704" cy="2349497"/>
          </a:xfrm>
        </p:grpSpPr>
        <p:grpSp>
          <p:nvGrpSpPr>
            <p:cNvPr id="10" name="组合 6">
              <a:extLst>
                <a:ext uri="{FF2B5EF4-FFF2-40B4-BE49-F238E27FC236}">
                  <a16:creationId xmlns:a16="http://schemas.microsoft.com/office/drawing/2014/main" id="{E47DE130-8E06-434E-86BC-2D7F9360B858}"/>
                </a:ext>
              </a:extLst>
            </p:cNvPr>
            <p:cNvGrpSpPr/>
            <p:nvPr/>
          </p:nvGrpSpPr>
          <p:grpSpPr>
            <a:xfrm>
              <a:off x="0" y="5003800"/>
              <a:ext cx="6135852" cy="1854200"/>
              <a:chOff x="0" y="5194300"/>
              <a:chExt cx="5505456" cy="1663700"/>
            </a:xfrm>
          </p:grpSpPr>
          <p:pic>
            <p:nvPicPr>
              <p:cNvPr id="11" name="图片 4">
                <a:extLst>
                  <a:ext uri="{FF2B5EF4-FFF2-40B4-BE49-F238E27FC236}">
                    <a16:creationId xmlns:a16="http://schemas.microsoft.com/office/drawing/2014/main" id="{B08527EE-C996-437A-ABBB-C853C8373C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0" y="5194300"/>
                <a:ext cx="2705100" cy="1663700"/>
              </a:xfrm>
              <a:prstGeom prst="rect">
                <a:avLst/>
              </a:prstGeom>
            </p:spPr>
          </p:pic>
          <p:pic>
            <p:nvPicPr>
              <p:cNvPr id="12" name="图片 5">
                <a:extLst>
                  <a:ext uri="{FF2B5EF4-FFF2-40B4-BE49-F238E27FC236}">
                    <a16:creationId xmlns:a16="http://schemas.microsoft.com/office/drawing/2014/main" id="{668CD992-0C51-4056-ACB9-E027F379B5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2800356" y="5194300"/>
                <a:ext cx="2705100" cy="1663700"/>
              </a:xfrm>
              <a:prstGeom prst="rect">
                <a:avLst/>
              </a:prstGeom>
            </p:spPr>
          </p:pic>
        </p:grpSp>
        <p:grpSp>
          <p:nvGrpSpPr>
            <p:cNvPr id="13" name="组合 7">
              <a:extLst>
                <a:ext uri="{FF2B5EF4-FFF2-40B4-BE49-F238E27FC236}">
                  <a16:creationId xmlns:a16="http://schemas.microsoft.com/office/drawing/2014/main" id="{A63ED9F1-5699-4403-B7C6-F09BB6823D64}"/>
                </a:ext>
              </a:extLst>
            </p:cNvPr>
            <p:cNvGrpSpPr/>
            <p:nvPr/>
          </p:nvGrpSpPr>
          <p:grpSpPr>
            <a:xfrm>
              <a:off x="6135852" y="5003800"/>
              <a:ext cx="6135852" cy="1854200"/>
              <a:chOff x="0" y="5194300"/>
              <a:chExt cx="5505456" cy="1663700"/>
            </a:xfrm>
          </p:grpSpPr>
          <p:pic>
            <p:nvPicPr>
              <p:cNvPr id="15" name="图片 8">
                <a:extLst>
                  <a:ext uri="{FF2B5EF4-FFF2-40B4-BE49-F238E27FC236}">
                    <a16:creationId xmlns:a16="http://schemas.microsoft.com/office/drawing/2014/main" id="{90057129-6533-4CC9-9FE3-A954A36113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0" y="5194300"/>
                <a:ext cx="2705100" cy="1663700"/>
              </a:xfrm>
              <a:prstGeom prst="rect">
                <a:avLst/>
              </a:prstGeom>
            </p:spPr>
          </p:pic>
          <p:pic>
            <p:nvPicPr>
              <p:cNvPr id="16" name="图片 9">
                <a:extLst>
                  <a:ext uri="{FF2B5EF4-FFF2-40B4-BE49-F238E27FC236}">
                    <a16:creationId xmlns:a16="http://schemas.microsoft.com/office/drawing/2014/main" id="{651316D0-8C92-492E-85FF-07B61C407E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2800356" y="5194300"/>
                <a:ext cx="2705100" cy="1663700"/>
              </a:xfrm>
              <a:prstGeom prst="rect">
                <a:avLst/>
              </a:prstGeom>
            </p:spPr>
          </p:pic>
        </p:grpSp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id="{A5CA0094-98E5-4267-84BF-A7616E625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28"/>
            <a:stretch/>
          </p:blipFill>
          <p:spPr>
            <a:xfrm>
              <a:off x="3961547" y="4508503"/>
              <a:ext cx="3934265" cy="2349497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588404C-9545-42F1-1DA0-C4A971ABCB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7B3EC75-20C4-0E76-9E87-5D7C14AA9E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2092">
            <a:off x="2675790" y="553605"/>
            <a:ext cx="5660647" cy="4225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619"/>
            <a:ext cx="3365284" cy="4950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9756" y="2085856"/>
            <a:ext cx="2591025" cy="40298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29" y="2864774"/>
            <a:ext cx="2158171" cy="39932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4508503"/>
            <a:ext cx="12271704" cy="2349497"/>
            <a:chOff x="0" y="4508503"/>
            <a:chExt cx="12271704" cy="2349497"/>
          </a:xfrm>
        </p:grpSpPr>
        <p:grpSp>
          <p:nvGrpSpPr>
            <p:cNvPr id="19" name="组合 6">
              <a:extLst>
                <a:ext uri="{FF2B5EF4-FFF2-40B4-BE49-F238E27FC236}">
                  <a16:creationId xmlns:a16="http://schemas.microsoft.com/office/drawing/2014/main" id="{E47DE130-8E06-434E-86BC-2D7F9360B858}"/>
                </a:ext>
              </a:extLst>
            </p:cNvPr>
            <p:cNvGrpSpPr/>
            <p:nvPr/>
          </p:nvGrpSpPr>
          <p:grpSpPr>
            <a:xfrm>
              <a:off x="0" y="5003800"/>
              <a:ext cx="6135852" cy="1854200"/>
              <a:chOff x="0" y="5194300"/>
              <a:chExt cx="5505456" cy="1663700"/>
            </a:xfrm>
          </p:grpSpPr>
          <p:pic>
            <p:nvPicPr>
              <p:cNvPr id="24" name="图片 4">
                <a:extLst>
                  <a:ext uri="{FF2B5EF4-FFF2-40B4-BE49-F238E27FC236}">
                    <a16:creationId xmlns:a16="http://schemas.microsoft.com/office/drawing/2014/main" id="{B08527EE-C996-437A-ABBB-C853C8373C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0" y="5194300"/>
                <a:ext cx="2705100" cy="1663700"/>
              </a:xfrm>
              <a:prstGeom prst="rect">
                <a:avLst/>
              </a:prstGeom>
            </p:spPr>
          </p:pic>
          <p:pic>
            <p:nvPicPr>
              <p:cNvPr id="25" name="图片 5">
                <a:extLst>
                  <a:ext uri="{FF2B5EF4-FFF2-40B4-BE49-F238E27FC236}">
                    <a16:creationId xmlns:a16="http://schemas.microsoft.com/office/drawing/2014/main" id="{668CD992-0C51-4056-ACB9-E027F379B5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2800356" y="5194300"/>
                <a:ext cx="2705100" cy="1663700"/>
              </a:xfrm>
              <a:prstGeom prst="rect">
                <a:avLst/>
              </a:prstGeom>
            </p:spPr>
          </p:pic>
        </p:grpSp>
        <p:grpSp>
          <p:nvGrpSpPr>
            <p:cNvPr id="20" name="组合 7">
              <a:extLst>
                <a:ext uri="{FF2B5EF4-FFF2-40B4-BE49-F238E27FC236}">
                  <a16:creationId xmlns:a16="http://schemas.microsoft.com/office/drawing/2014/main" id="{A63ED9F1-5699-4403-B7C6-F09BB6823D64}"/>
                </a:ext>
              </a:extLst>
            </p:cNvPr>
            <p:cNvGrpSpPr/>
            <p:nvPr/>
          </p:nvGrpSpPr>
          <p:grpSpPr>
            <a:xfrm>
              <a:off x="6135852" y="5003800"/>
              <a:ext cx="6135852" cy="1854200"/>
              <a:chOff x="0" y="5194300"/>
              <a:chExt cx="5505456" cy="1663700"/>
            </a:xfrm>
          </p:grpSpPr>
          <p:pic>
            <p:nvPicPr>
              <p:cNvPr id="22" name="图片 8">
                <a:extLst>
                  <a:ext uri="{FF2B5EF4-FFF2-40B4-BE49-F238E27FC236}">
                    <a16:creationId xmlns:a16="http://schemas.microsoft.com/office/drawing/2014/main" id="{90057129-6533-4CC9-9FE3-A954A36113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0" y="5194300"/>
                <a:ext cx="2705100" cy="1663700"/>
              </a:xfrm>
              <a:prstGeom prst="rect">
                <a:avLst/>
              </a:prstGeom>
            </p:spPr>
          </p:pic>
          <p:pic>
            <p:nvPicPr>
              <p:cNvPr id="23" name="图片 9">
                <a:extLst>
                  <a:ext uri="{FF2B5EF4-FFF2-40B4-BE49-F238E27FC236}">
                    <a16:creationId xmlns:a16="http://schemas.microsoft.com/office/drawing/2014/main" id="{651316D0-8C92-492E-85FF-07B61C407E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2800356" y="5194300"/>
                <a:ext cx="2705100" cy="1663700"/>
              </a:xfrm>
              <a:prstGeom prst="rect">
                <a:avLst/>
              </a:prstGeom>
            </p:spPr>
          </p:pic>
        </p:grpSp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A5CA0094-98E5-4267-84BF-A7616E625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28"/>
            <a:stretch/>
          </p:blipFill>
          <p:spPr>
            <a:xfrm>
              <a:off x="3961547" y="4508503"/>
              <a:ext cx="3934265" cy="234949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F272DC-7054-43E0-9439-669D20139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AA80D-F84C-6E9F-9A89-B2E85EC65D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14523">
            <a:off x="2575048" y="532318"/>
            <a:ext cx="5615465" cy="4373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619"/>
            <a:ext cx="3365284" cy="4950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9756" y="2085856"/>
            <a:ext cx="2591025" cy="40298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29" y="2864774"/>
            <a:ext cx="2158171" cy="39932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4508503"/>
            <a:ext cx="12271704" cy="2349497"/>
            <a:chOff x="0" y="4508503"/>
            <a:chExt cx="12271704" cy="2349497"/>
          </a:xfrm>
        </p:grpSpPr>
        <p:grpSp>
          <p:nvGrpSpPr>
            <p:cNvPr id="19" name="组合 6">
              <a:extLst>
                <a:ext uri="{FF2B5EF4-FFF2-40B4-BE49-F238E27FC236}">
                  <a16:creationId xmlns:a16="http://schemas.microsoft.com/office/drawing/2014/main" id="{E47DE130-8E06-434E-86BC-2D7F9360B858}"/>
                </a:ext>
              </a:extLst>
            </p:cNvPr>
            <p:cNvGrpSpPr/>
            <p:nvPr/>
          </p:nvGrpSpPr>
          <p:grpSpPr>
            <a:xfrm>
              <a:off x="0" y="5003800"/>
              <a:ext cx="6135852" cy="1854200"/>
              <a:chOff x="0" y="5194300"/>
              <a:chExt cx="5505456" cy="1663700"/>
            </a:xfrm>
          </p:grpSpPr>
          <p:pic>
            <p:nvPicPr>
              <p:cNvPr id="24" name="图片 4">
                <a:extLst>
                  <a:ext uri="{FF2B5EF4-FFF2-40B4-BE49-F238E27FC236}">
                    <a16:creationId xmlns:a16="http://schemas.microsoft.com/office/drawing/2014/main" id="{B08527EE-C996-437A-ABBB-C853C8373C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0" y="5194300"/>
                <a:ext cx="2705100" cy="1663700"/>
              </a:xfrm>
              <a:prstGeom prst="rect">
                <a:avLst/>
              </a:prstGeom>
            </p:spPr>
          </p:pic>
          <p:pic>
            <p:nvPicPr>
              <p:cNvPr id="25" name="图片 5">
                <a:extLst>
                  <a:ext uri="{FF2B5EF4-FFF2-40B4-BE49-F238E27FC236}">
                    <a16:creationId xmlns:a16="http://schemas.microsoft.com/office/drawing/2014/main" id="{668CD992-0C51-4056-ACB9-E027F379B5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2800356" y="5194300"/>
                <a:ext cx="2705100" cy="1663700"/>
              </a:xfrm>
              <a:prstGeom prst="rect">
                <a:avLst/>
              </a:prstGeom>
            </p:spPr>
          </p:pic>
        </p:grpSp>
        <p:grpSp>
          <p:nvGrpSpPr>
            <p:cNvPr id="20" name="组合 7">
              <a:extLst>
                <a:ext uri="{FF2B5EF4-FFF2-40B4-BE49-F238E27FC236}">
                  <a16:creationId xmlns:a16="http://schemas.microsoft.com/office/drawing/2014/main" id="{A63ED9F1-5699-4403-B7C6-F09BB6823D64}"/>
                </a:ext>
              </a:extLst>
            </p:cNvPr>
            <p:cNvGrpSpPr/>
            <p:nvPr/>
          </p:nvGrpSpPr>
          <p:grpSpPr>
            <a:xfrm>
              <a:off x="6135852" y="5003800"/>
              <a:ext cx="6135852" cy="1854200"/>
              <a:chOff x="0" y="5194300"/>
              <a:chExt cx="5505456" cy="1663700"/>
            </a:xfrm>
          </p:grpSpPr>
          <p:pic>
            <p:nvPicPr>
              <p:cNvPr id="22" name="图片 8">
                <a:extLst>
                  <a:ext uri="{FF2B5EF4-FFF2-40B4-BE49-F238E27FC236}">
                    <a16:creationId xmlns:a16="http://schemas.microsoft.com/office/drawing/2014/main" id="{90057129-6533-4CC9-9FE3-A954A36113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0" y="5194300"/>
                <a:ext cx="2705100" cy="1663700"/>
              </a:xfrm>
              <a:prstGeom prst="rect">
                <a:avLst/>
              </a:prstGeom>
            </p:spPr>
          </p:pic>
          <p:pic>
            <p:nvPicPr>
              <p:cNvPr id="23" name="图片 9">
                <a:extLst>
                  <a:ext uri="{FF2B5EF4-FFF2-40B4-BE49-F238E27FC236}">
                    <a16:creationId xmlns:a16="http://schemas.microsoft.com/office/drawing/2014/main" id="{651316D0-8C92-492E-85FF-07B61C407E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8"/>
              <a:stretch/>
            </p:blipFill>
            <p:spPr>
              <a:xfrm>
                <a:off x="2800356" y="5194300"/>
                <a:ext cx="2705100" cy="1663700"/>
              </a:xfrm>
              <a:prstGeom prst="rect">
                <a:avLst/>
              </a:prstGeom>
            </p:spPr>
          </p:pic>
        </p:grpSp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A5CA0094-98E5-4267-84BF-A7616E625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28"/>
            <a:stretch/>
          </p:blipFill>
          <p:spPr>
            <a:xfrm>
              <a:off x="3961547" y="4508503"/>
              <a:ext cx="3934265" cy="234949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3DE928-D062-18E1-459C-816C9DEB3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BE6C7-3E80-4AD9-0BB4-2ADCB4CDF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061" y="3621299"/>
            <a:ext cx="3658648" cy="2862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9863">
            <a:off x="412310" y="324392"/>
            <a:ext cx="3847447" cy="2915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33671">
            <a:off x="4744093" y="279893"/>
            <a:ext cx="3624687" cy="2705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5329" y="3370534"/>
            <a:ext cx="3841126" cy="2991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46" y="974850"/>
            <a:ext cx="3944454" cy="5883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BD9A2-C29F-052C-B49F-7C6A054F3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3CE6DA9-69F6-7A2B-4C3A-980ADE64A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3846" y="316781"/>
            <a:ext cx="9169945" cy="4852837"/>
            <a:chOff x="-43846" y="316781"/>
            <a:chExt cx="9169945" cy="48528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6" y="316781"/>
              <a:ext cx="8986283" cy="4852837"/>
            </a:xfrm>
            <a:prstGeom prst="rect">
              <a:avLst/>
            </a:prstGeom>
          </p:spPr>
        </p:pic>
        <p:sp>
          <p:nvSpPr>
            <p:cNvPr id="19" name="p42">
              <a:extLst>
                <a:ext uri="{FF2B5EF4-FFF2-40B4-BE49-F238E27FC236}">
                  <a16:creationId xmlns:a16="http://schemas.microsoft.com/office/drawing/2014/main" id="{3C7AE4AB-9209-45A9-8D26-63B773DD1C34}"/>
                </a:ext>
              </a:extLst>
            </p:cNvPr>
            <p:cNvSpPr txBox="1">
              <a:spLocks/>
            </p:cNvSpPr>
            <p:nvPr/>
          </p:nvSpPr>
          <p:spPr>
            <a:xfrm>
              <a:off x="-43846" y="1056999"/>
              <a:ext cx="9169945" cy="33724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j-cs"/>
                </a:rPr>
                <a:t>Kể</a:t>
              </a:r>
              <a:r>
                <a:rPr kumimoji="0" lang="en-US" sz="9000" b="1" i="0" u="none" strike="noStrike" kern="1200" cap="none" spc="0" normalizeH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j-cs"/>
                </a:rPr>
                <a:t> </a:t>
              </a:r>
              <a:r>
                <a:rPr kumimoji="0" lang="en-US" sz="9000" b="1" i="0" u="none" strike="noStrike" kern="1200" cap="none" spc="0" normalizeH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j-cs"/>
                </a:rPr>
                <a:t>câu</a:t>
              </a:r>
              <a:r>
                <a:rPr kumimoji="0" lang="en-US" sz="9000" b="1" i="0" u="none" strike="noStrike" kern="1200" cap="none" spc="0" normalizeH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j-cs"/>
                </a:rPr>
                <a:t> </a:t>
              </a:r>
              <a:r>
                <a:rPr kumimoji="0" lang="en-US" sz="9000" b="1" i="0" u="none" strike="noStrike" kern="1200" cap="none" spc="0" normalizeH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j-cs"/>
                </a:rPr>
                <a:t>chuyện</a:t>
              </a:r>
              <a:r>
                <a:rPr kumimoji="0" lang="en-US" sz="9000" b="1" i="0" u="none" strike="noStrike" kern="1200" cap="none" spc="0" normalizeH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j-cs"/>
                </a:rPr>
                <a:t> </a:t>
              </a:r>
              <a:r>
                <a:rPr kumimoji="0" lang="en-US" sz="9000" b="1" i="0" u="none" strike="noStrike" kern="1200" cap="none" spc="0" normalizeH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j-cs"/>
                </a:rPr>
                <a:t>trước</a:t>
              </a:r>
              <a:r>
                <a:rPr kumimoji="0" lang="en-US" sz="9000" b="1" i="0" u="none" strike="noStrike" kern="1200" cap="none" spc="0" normalizeH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j-cs"/>
                </a:rPr>
                <a:t> </a:t>
              </a:r>
              <a:r>
                <a:rPr kumimoji="0" lang="en-US" sz="9000" b="1" i="0" u="none" strike="noStrike" kern="1200" cap="none" spc="0" normalizeH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j-cs"/>
                </a:rPr>
                <a:t>lớp</a:t>
              </a: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j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46" y="974850"/>
            <a:ext cx="3944454" cy="58831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7548F-4A5E-ADF2-7D5B-A4A8479A3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49E196D-1F3D-871D-6252-4041DB33F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290</Words>
  <Application>Microsoft Office PowerPoint</Application>
  <PresentationFormat>Widescreen</PresentationFormat>
  <Paragraphs>18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Cambria</vt:lpstr>
      <vt:lpstr>Arial</vt:lpstr>
      <vt:lpstr>Calibri</vt:lpstr>
      <vt:lpstr>思源黑体 Heavy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YEN</cp:lastModifiedBy>
  <cp:revision>20</cp:revision>
  <dcterms:created xsi:type="dcterms:W3CDTF">2022-12-08T13:58:59Z</dcterms:created>
  <dcterms:modified xsi:type="dcterms:W3CDTF">2025-04-13T13:10:58Z</dcterms:modified>
</cp:coreProperties>
</file>