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5" r:id="rId2"/>
  </p:sldMasterIdLst>
  <p:notesMasterIdLst>
    <p:notesMasterId r:id="rId12"/>
  </p:notesMasterIdLst>
  <p:sldIdLst>
    <p:sldId id="2007577502" r:id="rId3"/>
    <p:sldId id="290" r:id="rId4"/>
    <p:sldId id="2007577497" r:id="rId5"/>
    <p:sldId id="2007577500" r:id="rId6"/>
    <p:sldId id="2007577495" r:id="rId7"/>
    <p:sldId id="2007577499" r:id="rId8"/>
    <p:sldId id="2007577501" r:id="rId9"/>
    <p:sldId id="2007577491" r:id="rId10"/>
    <p:sldId id="313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#9Slide07 HoneyCrea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SVN-Newton" panose="020B0604020202020204" charset="0"/>
      <p:regular r:id="rId20"/>
    </p:embeddedFont>
    <p:embeddedFont>
      <p:font typeface="SVN-Ready" panose="020B0604020202020204" charset="0"/>
      <p:regular r:id="rId21"/>
    </p:embeddedFont>
    <p:embeddedFont>
      <p:font typeface="Vogue-ExtraBold" panose="020B05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1F3"/>
    <a:srgbClr val="5B842A"/>
    <a:srgbClr val="FD730B"/>
    <a:srgbClr val="D5F4FF"/>
    <a:srgbClr val="C1EFFF"/>
    <a:srgbClr val="EBAC16"/>
    <a:srgbClr val="FF596B"/>
    <a:srgbClr val="47C7A1"/>
    <a:srgbClr val="AA615B"/>
    <a:srgbClr val="933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5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4E079-768F-494D-BCB7-A44F99D2040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7AA3B-C766-4D46-BF60-7AB14BAD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7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7AA3B-C766-4D46-BF60-7AB14BAD96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7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B044-011B-7E02-1AE2-310EC0052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24D6E-22AB-5AD7-9779-317273548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E2C6A-EA2A-7E6B-23F4-54A634CF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22B15-3D2C-933A-3755-7093BDE7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58E22-E1C4-5EC2-A2F7-D468D6F9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6A82-6D1A-55EB-EB1C-73A329C3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25AA50-A61D-BA6D-6D2C-3721ADF0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08BB-2FFD-82E7-A3DF-C67B0F13D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9B505-9D68-6287-4E22-EDC16E37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56552-FD45-CE83-513B-91C700E5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5764C-E638-2B36-F1A7-B4D304984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BF955-E011-ECFF-6E9F-D92B1E53D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F60A5-4DF7-A726-E25C-81ED52E0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DC333-2051-8507-5263-8591A5A2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7750C-C84C-FC6C-460A-D1B49823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10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9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71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24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7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82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01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9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40690-C195-74FC-DE66-76F0B852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29040-3FC4-73CB-544F-37B3C3EB9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81DCF-141F-BF0E-EF6F-28619201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D54FA-E21E-8DC2-60F9-1DB2E25A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B8DA6-3E4A-BD31-596E-F74365BE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67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82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6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9D0E2-AAE4-9E4B-1AAC-7593A17C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16400-D2CF-39C0-312E-E94FD852C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3A5E3-89B2-1723-F82C-D6B0D717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9433A-1DFC-2922-C8FB-3831615D2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DC51B-533B-69C0-E8B6-1697513E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C6B1-C92D-64F4-F9D1-9942357BD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C7A93-5491-66F8-82A6-F2D0E63D2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9AD2B-02F6-9F91-C220-61CB3BEDE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AE8A9-DE97-1C38-E1F0-0002DF5E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367D5-46E0-D6BD-C405-6003CEA0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02506-44C4-A65A-A4A8-0EA06515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CB52-46FC-8DF6-3325-B24AA21B7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D37B4-ACC6-F18F-B886-8916F6079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2269A-4B74-729A-533F-DB3CD8CD0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CE7D7-77B2-52FC-72C0-FD666D07A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ED68E-AC78-232D-8436-0F28DCF63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B429F3-6AFF-9453-7402-41A325B1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92852-36BF-440E-D570-4E0813EF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A3B53-A0BD-CB79-E50E-2FADAE7E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F53FD-6721-9445-E9FF-3225C6A63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37ECA-5E30-D00E-880B-9AB7DC57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3B3356-5D62-834D-5F68-D26DF000B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3CA5A6-602B-F4E3-795C-BE89FE52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7E54C-60BC-490D-996E-043F8017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076EA7-1ED0-932E-F4A1-5BCC1AC6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DD307-0D78-8241-6AC4-E70C26EB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6F68-1D05-9EA4-578E-D6CF93B6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C350-8D25-7F8D-81B2-A665949B7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A63C8-3CA6-EF4B-3C98-581BDDE15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9C4D-D298-77D4-331E-CC1B541E4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7A2F4A-DF61-EF3A-59B7-305DE4FF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2B084-3CB4-2642-4600-7782382F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FBCE-BACC-997C-8CA4-CAE2B6E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ED60F-7276-8E52-C03B-08BDCED2F6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11852-A4FF-FF46-C7B8-3FCFBFB04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EF0EF-ABAF-AFFA-E18E-064F7D95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D428A-17D3-5C0E-3A3E-AB76711E7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2BD8B-0832-B77C-AB83-C84D8216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034750-EF02-3AA2-0FF1-AD3E70D4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A702A-C1B3-35C6-C154-4CDBBF530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1C98D-59FB-7683-B67D-0014D0053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8F731-F3C0-0773-A32C-2617A55CD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772FC-DB50-5873-E4DF-B213B856E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F347C49-AD43-16E9-F7D3-5B05072B2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4A278A-F457-43C9-14D1-9DF67E40709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A3841-ED15-7607-FB67-E05514C7B9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1043A6-DBEA-8400-719B-6A50D09B06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516ECB-8520-4B08-C8E2-6B81BEB7739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186CC-3AD6-C214-ADA4-5FC431C40D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7A78AF5-F72B-691A-B8BF-34E84668A45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3844C67-20B5-94C7-05D3-CBF933A68BD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1200FE-7461-3EF6-CCD0-8F944A5580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5A306D-1D3B-EB75-14D0-DDC3A0D9FE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5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2C3EDD-132B-42FA-B6A3-C39A41EE73D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E06591-3148-475A-AE7A-217075CBFAD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">
            <a:extLst>
              <a:ext uri="{FF2B5EF4-FFF2-40B4-BE49-F238E27FC236}">
                <a16:creationId xmlns:a16="http://schemas.microsoft.com/office/drawing/2014/main" id="{FD61840A-A178-47DB-4C61-28E300206DD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EA53F9E-378C-C2D4-B605-ADD1C426D56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B61708-3A7F-2E2D-BF27-778EE464C0F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4A02F2-7933-E2C3-7D2C-036B4871B9C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B910EF-10CF-400D-D81D-50C81E2439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F01F75-47D5-E6D0-27B1-508803AB83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018D338-CC00-CB48-F498-4D7D69EF407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4802C0-0445-A567-888D-42DA4CD63D5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50FA2D-B5E6-A992-A9F0-7D6499A804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4BD98C-B7DA-3531-5591-3648AFFFAD2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4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4DED2-C402-BCCA-AFC6-285BBD96F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094" y="947890"/>
            <a:ext cx="6072142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2D7AE3-3BA4-5FD8-7BCB-0E09251D2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054" y="1740085"/>
            <a:ext cx="6511092" cy="4170025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CD6810C1-25D6-78A8-BB90-16A3AB7055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905" y="1921816"/>
            <a:ext cx="6107742" cy="50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7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0F8A361-C304-183D-6F93-5FD68712B26F}"/>
              </a:ext>
            </a:extLst>
          </p:cNvPr>
          <p:cNvSpPr txBox="1"/>
          <p:nvPr/>
        </p:nvSpPr>
        <p:spPr>
          <a:xfrm>
            <a:off x="690222" y="595627"/>
            <a:ext cx="9618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dirty="0">
                <a:solidFill>
                  <a:srgbClr val="FF596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2. CHƠI TRÒ CHƠI: </a:t>
            </a:r>
            <a:r>
              <a:rPr kumimoji="1" lang="en-US" altLang="zh-CN" sz="4400" b="1" dirty="0">
                <a:solidFill>
                  <a:srgbClr val="FD730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CHĂM SÓC TỔ ẤM</a:t>
            </a:r>
            <a:endParaRPr kumimoji="1" lang="zh-CN" altLang="en-US" sz="4400" b="1" i="0" u="none" strike="noStrike" kern="1200" cap="none" normalizeH="0" baseline="0" noProof="0" dirty="0">
              <a:ln>
                <a:noFill/>
              </a:ln>
              <a:solidFill>
                <a:srgbClr val="FD730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DEEAD-0181-C1DC-639E-CDBB261E9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07975"/>
            <a:ext cx="5657578" cy="4493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77F0A-6945-20D8-3C90-547DA9AECCCD}"/>
              </a:ext>
            </a:extLst>
          </p:cNvPr>
          <p:cNvSpPr txBox="1"/>
          <p:nvPr/>
        </p:nvSpPr>
        <p:spPr>
          <a:xfrm>
            <a:off x="690222" y="1476801"/>
            <a:ext cx="51887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i="0" dirty="0">
                <a:solidFill>
                  <a:srgbClr val="363636"/>
                </a:solidFill>
                <a:effectLst/>
                <a:latin typeface="Cambria" panose="02040503050406030204" pitchFamily="18" charset="0"/>
              </a:rPr>
              <a:t>- Sắm vai một thành viên trong gia đình để giới thiệu về ngôi nhà.</a:t>
            </a:r>
          </a:p>
          <a:p>
            <a:pPr algn="just"/>
            <a:r>
              <a:rPr lang="vi-VN" sz="3200" i="0" dirty="0">
                <a:solidFill>
                  <a:srgbClr val="363636"/>
                </a:solidFill>
                <a:effectLst/>
                <a:latin typeface="Cambria" panose="02040503050406030204" pitchFamily="18" charset="0"/>
              </a:rPr>
              <a:t>- Các thành viên khác dùng động tác cơ thể để thể hiện việc làm giúp ngôi nhà sạch đẹp. </a:t>
            </a:r>
          </a:p>
          <a:p>
            <a:pPr algn="just"/>
            <a:r>
              <a:rPr lang="vi-VN" sz="3200" i="0" dirty="0">
                <a:solidFill>
                  <a:srgbClr val="363636"/>
                </a:solidFill>
                <a:effectLst/>
                <a:latin typeface="Cambria" panose="02040503050406030204" pitchFamily="18" charset="0"/>
              </a:rPr>
              <a:t>- Các bạn nhóm khác đoán xem đó là việc gì.</a:t>
            </a:r>
          </a:p>
        </p:txBody>
      </p:sp>
    </p:spTree>
    <p:extLst>
      <p:ext uri="{BB962C8B-B14F-4D97-AF65-F5344CB8AC3E}">
        <p14:creationId xmlns:p14="http://schemas.microsoft.com/office/powerpoint/2010/main" val="33268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FAF6A7-F591-F4AA-047F-A6C66BA194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41"/>
          <a:stretch/>
        </p:blipFill>
        <p:spPr>
          <a:xfrm>
            <a:off x="6534422" y="1072358"/>
            <a:ext cx="5174354" cy="44931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41A040-247A-D6E5-7AA4-FCE64A7CBC1F}"/>
              </a:ext>
            </a:extLst>
          </p:cNvPr>
          <p:cNvGrpSpPr/>
          <p:nvPr/>
        </p:nvGrpSpPr>
        <p:grpSpPr>
          <a:xfrm>
            <a:off x="832742" y="660398"/>
            <a:ext cx="5398720" cy="2980270"/>
            <a:chOff x="-788684" y="2563229"/>
            <a:chExt cx="7059903" cy="1672331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62EFF2DA-597D-7DF8-C0E7-56A49444A0BB}"/>
                </a:ext>
              </a:extLst>
            </p:cNvPr>
            <p:cNvSpPr/>
            <p:nvPr/>
          </p:nvSpPr>
          <p:spPr>
            <a:xfrm>
              <a:off x="-788684" y="2563229"/>
              <a:ext cx="7059903" cy="1672331"/>
            </a:xfrm>
            <a:prstGeom prst="wedgeRoundRectCallout">
              <a:avLst>
                <a:gd name="adj1" fmla="val -58408"/>
                <a:gd name="adj2" fmla="val 35687"/>
                <a:gd name="adj3" fmla="val 16667"/>
              </a:avLst>
            </a:prstGeom>
            <a:solidFill>
              <a:srgbClr val="D5F4FF"/>
            </a:solidFill>
            <a:ln w="28575" cap="flat" cmpd="sng" algn="ctr">
              <a:solidFill>
                <a:srgbClr val="0070C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B5CECB-D90B-8ECE-DBB0-8309EA423FE3}"/>
                </a:ext>
              </a:extLst>
            </p:cNvPr>
            <p:cNvSpPr txBox="1"/>
            <p:nvPr/>
          </p:nvSpPr>
          <p:spPr>
            <a:xfrm>
              <a:off x="-525911" y="2604397"/>
              <a:ext cx="6766500" cy="156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HS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thành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, HS ở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vòng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ngoài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nắm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tay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nhau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thể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ngôi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bao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bọc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bên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chủ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97AA5B-4450-11D1-16D5-02BE037817B3}"/>
              </a:ext>
            </a:extLst>
          </p:cNvPr>
          <p:cNvGrpSpPr/>
          <p:nvPr/>
        </p:nvGrpSpPr>
        <p:grpSpPr>
          <a:xfrm>
            <a:off x="832742" y="3868764"/>
            <a:ext cx="5398720" cy="2377596"/>
            <a:chOff x="-665462" y="2592691"/>
            <a:chExt cx="7464641" cy="196819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074A8A9-C63C-0E7F-3729-0A2134BE7262}"/>
                </a:ext>
              </a:extLst>
            </p:cNvPr>
            <p:cNvSpPr/>
            <p:nvPr/>
          </p:nvSpPr>
          <p:spPr>
            <a:xfrm>
              <a:off x="-665462" y="2592691"/>
              <a:ext cx="7464641" cy="1968194"/>
            </a:xfrm>
            <a:prstGeom prst="wedgeRoundRectCallout">
              <a:avLst>
                <a:gd name="adj1" fmla="val -58408"/>
                <a:gd name="adj2" fmla="val 35687"/>
                <a:gd name="adj3" fmla="val 16667"/>
              </a:avLst>
            </a:prstGeom>
            <a:solidFill>
              <a:srgbClr val="D5F4FF"/>
            </a:solidFill>
            <a:ln w="28575" cap="flat" cmpd="sng" algn="ctr">
              <a:solidFill>
                <a:srgbClr val="0070C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85E65E-4C47-FCBF-A726-4B043D4DB4DA}"/>
                </a:ext>
              </a:extLst>
            </p:cNvPr>
            <p:cNvSpPr txBox="1"/>
            <p:nvPr/>
          </p:nvSpPr>
          <p:spPr>
            <a:xfrm>
              <a:off x="-495280" y="2650035"/>
              <a:ext cx="7107160" cy="1910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Chủ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nhà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sẽ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lựa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chọn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thể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hiện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1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công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việc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bằng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động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tác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cơ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thể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,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nhóm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khác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đoán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71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B6FA8E1-D216-7BAE-25B3-815C17C77FFF}"/>
              </a:ext>
            </a:extLst>
          </p:cNvPr>
          <p:cNvGrpSpPr/>
          <p:nvPr/>
        </p:nvGrpSpPr>
        <p:grpSpPr>
          <a:xfrm>
            <a:off x="1245289" y="2165800"/>
            <a:ext cx="9701422" cy="3048001"/>
            <a:chOff x="2045574" y="2200838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0F1D4272-2C45-FE8E-4F5C-70A523184A4C}"/>
                </a:ext>
              </a:extLst>
            </p:cNvPr>
            <p:cNvGrpSpPr/>
            <p:nvPr/>
          </p:nvGrpSpPr>
          <p:grpSpPr>
            <a:xfrm>
              <a:off x="2045574" y="2200838"/>
              <a:ext cx="8168469" cy="3499572"/>
              <a:chOff x="-7927329" y="-4954585"/>
              <a:chExt cx="9902260" cy="5268686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6E5F7152-BD2D-8902-EA48-023CD72F5A08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6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67BF58"/>
                  </a:gs>
                  <a:gs pos="38500">
                    <a:srgbClr val="FFCE45"/>
                  </a:gs>
                  <a:gs pos="17000">
                    <a:srgbClr val="67BF58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D39522A9-B274-8D46-0B2C-D48DD40EE748}"/>
                  </a:ext>
                </a:extLst>
              </p:cNvPr>
              <p:cNvSpPr/>
              <p:nvPr/>
            </p:nvSpPr>
            <p:spPr>
              <a:xfrm>
                <a:off x="-7675716" y="-4669495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74392702-2BDA-9424-E3B6-B5A185099963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6246D7-B5A8-EEC3-A7C7-9C394B53BB4B}"/>
                </a:ext>
              </a:extLst>
            </p:cNvPr>
            <p:cNvSpPr txBox="1"/>
            <p:nvPr/>
          </p:nvSpPr>
          <p:spPr>
            <a:xfrm>
              <a:off x="2305652" y="3029332"/>
              <a:ext cx="7616494" cy="125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Ngôi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nhà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tổ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ấm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của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chúng</a:t>
              </a:r>
              <a:r>
                <a:rPr lang="en-US" sz="4400" b="1" dirty="0">
                  <a:latin typeface="Cambria" panose="02040503050406030204" pitchFamily="18" charset="0"/>
                </a:rPr>
                <a:t> ta, </a:t>
              </a:r>
              <a:r>
                <a:rPr lang="en-US" sz="4400" b="1" dirty="0" err="1">
                  <a:latin typeface="Cambria" panose="02040503050406030204" pitchFamily="18" charset="0"/>
                </a:rPr>
                <a:t>luôn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cần</a:t>
              </a:r>
              <a:r>
                <a:rPr lang="en-US" sz="4400" b="1" dirty="0">
                  <a:latin typeface="Cambria" panose="02040503050406030204" pitchFamily="18" charset="0"/>
                </a:rPr>
                <a:t> ta </a:t>
              </a:r>
              <a:r>
                <a:rPr lang="en-US" sz="4400" b="1" dirty="0" err="1">
                  <a:latin typeface="Cambria" panose="02040503050406030204" pitchFamily="18" charset="0"/>
                </a:rPr>
                <a:t>chăm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sóc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mỗi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ngày</a:t>
              </a:r>
              <a:r>
                <a:rPr lang="en-US" sz="44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7742AAE-0002-8A64-4FB1-2B5AC0383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349" y="855368"/>
            <a:ext cx="4584589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CEBE890F-CE29-B9E7-3355-B3A80BCD6335}"/>
              </a:ext>
            </a:extLst>
          </p:cNvPr>
          <p:cNvSpPr txBox="1"/>
          <p:nvPr/>
        </p:nvSpPr>
        <p:spPr>
          <a:xfrm>
            <a:off x="1697176" y="612560"/>
            <a:ext cx="87976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1" dirty="0">
                <a:solidFill>
                  <a:srgbClr val="FF596B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CHIA SẺ ĐIỀU EM THÍCH NHẤT Ở NGÔI NHÀ CỦA MÌNH</a:t>
            </a:r>
            <a:endParaRPr kumimoji="1" lang="zh-CN" altLang="en-US" sz="4400" b="1" i="0" u="none" strike="noStrike" kern="1200" cap="none" normalizeH="0" baseline="0" noProof="0" dirty="0">
              <a:ln>
                <a:noFill/>
              </a:ln>
              <a:solidFill>
                <a:srgbClr val="FD730B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57F265-5939-0CF5-AB47-99E2C6C3EF40}"/>
              </a:ext>
            </a:extLst>
          </p:cNvPr>
          <p:cNvGrpSpPr/>
          <p:nvPr/>
        </p:nvGrpSpPr>
        <p:grpSpPr>
          <a:xfrm>
            <a:off x="2644606" y="2401155"/>
            <a:ext cx="8945999" cy="2055689"/>
            <a:chOff x="-788685" y="2563228"/>
            <a:chExt cx="7178953" cy="237654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648A993-AA7F-4365-0069-E4CD6F8122C5}"/>
                </a:ext>
              </a:extLst>
            </p:cNvPr>
            <p:cNvSpPr/>
            <p:nvPr/>
          </p:nvSpPr>
          <p:spPr>
            <a:xfrm>
              <a:off x="-788685" y="2563228"/>
              <a:ext cx="7178953" cy="2376545"/>
            </a:xfrm>
            <a:prstGeom prst="wedgeRoundRectCallout">
              <a:avLst>
                <a:gd name="adj1" fmla="val -58408"/>
                <a:gd name="adj2" fmla="val 35687"/>
                <a:gd name="adj3" fmla="val 16667"/>
              </a:avLst>
            </a:prstGeom>
            <a:solidFill>
              <a:srgbClr val="D5F4FF"/>
            </a:solidFill>
            <a:ln w="28575" cap="flat" cmpd="sng" algn="ctr">
              <a:solidFill>
                <a:srgbClr val="0070C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D506A4-DE2C-27E2-7CB0-42BC048FDC23}"/>
                </a:ext>
              </a:extLst>
            </p:cNvPr>
            <p:cNvSpPr txBox="1"/>
            <p:nvPr/>
          </p:nvSpPr>
          <p:spPr>
            <a:xfrm>
              <a:off x="-451072" y="2737428"/>
              <a:ext cx="6766500" cy="202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Hãy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nhắm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mắt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và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tưởng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tượng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về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các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góc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mà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em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thích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nhất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trong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nhà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. 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chia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sẻ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BD8ED6-E0D9-2981-86A9-698D05AFA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496" y="1426535"/>
            <a:ext cx="5431465" cy="54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07C8DF-3A18-0207-C1C2-7E7EEA96D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3"/>
          <a:stretch/>
        </p:blipFill>
        <p:spPr>
          <a:xfrm>
            <a:off x="778935" y="589267"/>
            <a:ext cx="4743450" cy="2954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3BD43-D74C-1321-CBFF-DD61DC3D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" t="11736" r="-345" b="-10041"/>
          <a:stretch/>
        </p:blipFill>
        <p:spPr>
          <a:xfrm>
            <a:off x="5858934" y="589267"/>
            <a:ext cx="4910666" cy="3290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1009D1-7F6C-DC55-D308-2D5795FFC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20"/>
          <a:stretch/>
        </p:blipFill>
        <p:spPr>
          <a:xfrm>
            <a:off x="778935" y="3661568"/>
            <a:ext cx="4743450" cy="2671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7A971-2905-6064-CF14-C705395F24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49" r="8840" b="4662"/>
          <a:stretch/>
        </p:blipFill>
        <p:spPr>
          <a:xfrm>
            <a:off x="5858935" y="3661568"/>
            <a:ext cx="4910666" cy="2671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104BA-ABB6-1CBA-D50F-6C958395A3AC}"/>
              </a:ext>
            </a:extLst>
          </p:cNvPr>
          <p:cNvSpPr txBox="1"/>
          <p:nvPr/>
        </p:nvSpPr>
        <p:spPr>
          <a:xfrm>
            <a:off x="10610624" y="2013511"/>
            <a:ext cx="14694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84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84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84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84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84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84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84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842A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A38125-B927-8412-7368-BFB102538D61}"/>
              </a:ext>
            </a:extLst>
          </p:cNvPr>
          <p:cNvGrpSpPr/>
          <p:nvPr/>
        </p:nvGrpSpPr>
        <p:grpSpPr>
          <a:xfrm>
            <a:off x="1134532" y="1938500"/>
            <a:ext cx="9986089" cy="4072833"/>
            <a:chOff x="2045574" y="2200838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7A96C388-4232-C3AB-3563-AC0931B1019E}"/>
                </a:ext>
              </a:extLst>
            </p:cNvPr>
            <p:cNvGrpSpPr/>
            <p:nvPr/>
          </p:nvGrpSpPr>
          <p:grpSpPr>
            <a:xfrm>
              <a:off x="2045574" y="2200838"/>
              <a:ext cx="8168469" cy="3499572"/>
              <a:chOff x="-7927329" y="-4954585"/>
              <a:chExt cx="9902260" cy="5268686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ED665059-F2FE-95C3-54CB-5FA948F2FAA4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6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67BF58"/>
                  </a:gs>
                  <a:gs pos="38500">
                    <a:srgbClr val="FFCE45"/>
                  </a:gs>
                  <a:gs pos="17000">
                    <a:srgbClr val="67BF58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78382CF9-6BBA-6DA3-F65F-1716F8C60281}"/>
                  </a:ext>
                </a:extLst>
              </p:cNvPr>
              <p:cNvSpPr/>
              <p:nvPr/>
            </p:nvSpPr>
            <p:spPr>
              <a:xfrm>
                <a:off x="-7675716" y="-4669495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4EBE0BDE-C36D-AEF4-9585-A14D75B80AB3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8A03C-55FC-7B42-FE35-04642390AF36}"/>
                </a:ext>
              </a:extLst>
            </p:cNvPr>
            <p:cNvSpPr txBox="1"/>
            <p:nvPr/>
          </p:nvSpPr>
          <p:spPr>
            <a:xfrm>
              <a:off x="2505758" y="2819616"/>
              <a:ext cx="7111241" cy="2277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sóc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cửa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sạch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ngôi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sẽ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trở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tổ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góc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thấy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dễ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êm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022CA28-4FAF-EAEF-126E-8B97C094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625" y="702086"/>
            <a:ext cx="4584589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1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558A33-AA0F-283A-1B3F-58AF2E0180EA}"/>
              </a:ext>
            </a:extLst>
          </p:cNvPr>
          <p:cNvGrpSpPr/>
          <p:nvPr/>
        </p:nvGrpSpPr>
        <p:grpSpPr>
          <a:xfrm>
            <a:off x="1134532" y="1938500"/>
            <a:ext cx="9986089" cy="4072833"/>
            <a:chOff x="2045574" y="2200838"/>
            <a:chExt cx="8168469" cy="3499572"/>
          </a:xfrm>
        </p:grpSpPr>
        <p:grpSp>
          <p:nvGrpSpPr>
            <p:cNvPr id="4" name="组合 26">
              <a:extLst>
                <a:ext uri="{FF2B5EF4-FFF2-40B4-BE49-F238E27FC236}">
                  <a16:creationId xmlns:a16="http://schemas.microsoft.com/office/drawing/2014/main" id="{5DF3D54A-5B16-D647-5FE3-79DEC6124255}"/>
                </a:ext>
              </a:extLst>
            </p:cNvPr>
            <p:cNvGrpSpPr/>
            <p:nvPr/>
          </p:nvGrpSpPr>
          <p:grpSpPr>
            <a:xfrm>
              <a:off x="2045574" y="2200838"/>
              <a:ext cx="8168469" cy="3499572"/>
              <a:chOff x="-7927329" y="-4954585"/>
              <a:chExt cx="9902260" cy="5268686"/>
            </a:xfrm>
          </p:grpSpPr>
          <p:sp>
            <p:nvSpPr>
              <p:cNvPr id="6" name="任意多边形 43">
                <a:extLst>
                  <a:ext uri="{FF2B5EF4-FFF2-40B4-BE49-F238E27FC236}">
                    <a16:creationId xmlns:a16="http://schemas.microsoft.com/office/drawing/2014/main" id="{5F327449-D05B-B999-C228-C41A0CA1F0D4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6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67BF58"/>
                  </a:gs>
                  <a:gs pos="38500">
                    <a:srgbClr val="FFCE45"/>
                  </a:gs>
                  <a:gs pos="17000">
                    <a:srgbClr val="67BF58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4">
                <a:extLst>
                  <a:ext uri="{FF2B5EF4-FFF2-40B4-BE49-F238E27FC236}">
                    <a16:creationId xmlns:a16="http://schemas.microsoft.com/office/drawing/2014/main" id="{660AE21D-A32A-86A5-B09B-13FCCB0FD210}"/>
                  </a:ext>
                </a:extLst>
              </p:cNvPr>
              <p:cNvSpPr/>
              <p:nvPr/>
            </p:nvSpPr>
            <p:spPr>
              <a:xfrm>
                <a:off x="-7675716" y="-4669495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45">
                <a:extLst>
                  <a:ext uri="{FF2B5EF4-FFF2-40B4-BE49-F238E27FC236}">
                    <a16:creationId xmlns:a16="http://schemas.microsoft.com/office/drawing/2014/main" id="{5D7348EF-64B0-9D25-A7AD-9D81A4D8F6AA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755179-2E76-5134-FF0B-AFBDF9AD7BFD}"/>
                </a:ext>
              </a:extLst>
            </p:cNvPr>
            <p:cNvSpPr txBox="1"/>
            <p:nvPr/>
          </p:nvSpPr>
          <p:spPr>
            <a:xfrm>
              <a:off x="2505758" y="2819616"/>
              <a:ext cx="7111241" cy="2194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ấm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”.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Đừng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ngắm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nhìn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ngôi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than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yêu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lau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dọn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7281E29-8908-C0E6-32B9-01FC131B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919" y="628653"/>
            <a:ext cx="883996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AEEE605-BB9A-D742-955E-AE75EFF55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968" y="1420333"/>
            <a:ext cx="4753450" cy="47534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5FEBE-EB0F-994B-A268-0DCB076E3368}"/>
              </a:ext>
            </a:extLst>
          </p:cNvPr>
          <p:cNvGrpSpPr/>
          <p:nvPr/>
        </p:nvGrpSpPr>
        <p:grpSpPr>
          <a:xfrm>
            <a:off x="4913918" y="2548756"/>
            <a:ext cx="6671052" cy="1248302"/>
            <a:chOff x="4913918" y="2548756"/>
            <a:chExt cx="6671052" cy="1248302"/>
          </a:xfrm>
        </p:grpSpPr>
        <p:sp>
          <p:nvSpPr>
            <p:cNvPr id="8" name="Rounded Rectangle 41">
              <a:extLst>
                <a:ext uri="{FF2B5EF4-FFF2-40B4-BE49-F238E27FC236}">
                  <a16:creationId xmlns:a16="http://schemas.microsoft.com/office/drawing/2014/main" id="{46C95540-1975-AC13-2953-993335B2FA28}"/>
                </a:ext>
              </a:extLst>
            </p:cNvPr>
            <p:cNvSpPr/>
            <p:nvPr/>
          </p:nvSpPr>
          <p:spPr>
            <a:xfrm>
              <a:off x="5040918" y="2548756"/>
              <a:ext cx="6417053" cy="1248302"/>
            </a:xfrm>
            <a:prstGeom prst="roundRect">
              <a:avLst>
                <a:gd name="adj" fmla="val 50000"/>
              </a:avLst>
            </a:prstGeom>
            <a:solidFill>
              <a:srgbClr val="FFCE45">
                <a:lumMod val="20000"/>
                <a:lumOff val="80000"/>
              </a:srgbClr>
            </a:solidFill>
            <a:ln w="38100" cap="flat" cmpd="sng" algn="ctr">
              <a:gradFill>
                <a:gsLst>
                  <a:gs pos="0">
                    <a:srgbClr val="67BF58"/>
                  </a:gs>
                  <a:gs pos="53000">
                    <a:srgbClr val="F5CD46"/>
                  </a:gs>
                  <a:gs pos="100000">
                    <a:srgbClr val="F96B89"/>
                  </a:gs>
                </a:gsLst>
                <a:lin ang="5400000" scaled="1"/>
              </a:gradFill>
              <a:prstDash val="dash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0号-石头体" panose="00000500000000000000" pitchFamily="2" charset="-122"/>
                <a:ea typeface="字魂20号-石头体" panose="00000500000000000000" pitchFamily="2" charset="-122"/>
                <a:cs typeface="+mn-cs"/>
                <a:sym typeface="思源宋体" panose="02020400000000000000" pitchFamily="18" charset="-122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616538-A0A5-9A7C-4637-9D99D1EEA3F6}"/>
                </a:ext>
              </a:extLst>
            </p:cNvPr>
            <p:cNvSpPr/>
            <p:nvPr/>
          </p:nvSpPr>
          <p:spPr>
            <a:xfrm>
              <a:off x="4913918" y="2880519"/>
              <a:ext cx="66710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  <a:cs typeface="Times New Roman" pitchFamily="18" charset="0"/>
                </a:rPr>
                <a:t>Cùng người thân xây dựng tổ ấm.</a:t>
              </a:r>
              <a:endParaRPr lang="vi-VN" sz="2400" kern="0" dirty="0">
                <a:solidFill>
                  <a:prstClr val="black"/>
                </a:solidFill>
                <a:latin typeface="Cambria" panose="02040503050406030204" pitchFamily="18" charset="0"/>
                <a:ea typeface="微软雅黑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15CA73-F6D9-97C4-9CE2-B9BBA277A1DC}"/>
              </a:ext>
            </a:extLst>
          </p:cNvPr>
          <p:cNvGrpSpPr/>
          <p:nvPr/>
        </p:nvGrpSpPr>
        <p:grpSpPr>
          <a:xfrm>
            <a:off x="5040918" y="4157746"/>
            <a:ext cx="6671052" cy="1248302"/>
            <a:chOff x="4913918" y="2548756"/>
            <a:chExt cx="6671052" cy="1248302"/>
          </a:xfrm>
        </p:grpSpPr>
        <p:sp>
          <p:nvSpPr>
            <p:cNvPr id="14" name="Rounded Rectangle 41">
              <a:extLst>
                <a:ext uri="{FF2B5EF4-FFF2-40B4-BE49-F238E27FC236}">
                  <a16:creationId xmlns:a16="http://schemas.microsoft.com/office/drawing/2014/main" id="{5AAD90C6-5752-FDDC-BB39-0DBBFEB68FC6}"/>
                </a:ext>
              </a:extLst>
            </p:cNvPr>
            <p:cNvSpPr/>
            <p:nvPr/>
          </p:nvSpPr>
          <p:spPr>
            <a:xfrm>
              <a:off x="5040918" y="2548756"/>
              <a:ext cx="6417053" cy="1248302"/>
            </a:xfrm>
            <a:prstGeom prst="roundRect">
              <a:avLst>
                <a:gd name="adj" fmla="val 50000"/>
              </a:avLst>
            </a:prstGeom>
            <a:solidFill>
              <a:srgbClr val="FFCE45">
                <a:lumMod val="20000"/>
                <a:lumOff val="80000"/>
              </a:srgbClr>
            </a:solidFill>
            <a:ln w="38100" cap="flat" cmpd="sng" algn="ctr">
              <a:gradFill>
                <a:gsLst>
                  <a:gs pos="0">
                    <a:srgbClr val="67BF58"/>
                  </a:gs>
                  <a:gs pos="53000">
                    <a:srgbClr val="F5CD46"/>
                  </a:gs>
                  <a:gs pos="100000">
                    <a:srgbClr val="F96B89"/>
                  </a:gs>
                </a:gsLst>
                <a:lin ang="5400000" scaled="1"/>
              </a:gradFill>
              <a:prstDash val="dash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6095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20号-石头体" panose="00000500000000000000" pitchFamily="2" charset="-122"/>
                <a:ea typeface="字魂20号-石头体" panose="00000500000000000000" pitchFamily="2" charset="-122"/>
                <a:cs typeface="+mn-cs"/>
                <a:sym typeface="思源宋体" panose="02020400000000000000" pitchFamily="18" charset="-122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CD1EFF-2209-E62F-6813-A7239DA80FA8}"/>
                </a:ext>
              </a:extLst>
            </p:cNvPr>
            <p:cNvSpPr/>
            <p:nvPr/>
          </p:nvSpPr>
          <p:spPr>
            <a:xfrm>
              <a:off x="4913918" y="2880519"/>
              <a:ext cx="66710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  <a:cs typeface="Times New Roman" pitchFamily="18" charset="0"/>
                </a:rPr>
                <a:t>Chuẩn bị bài tiếp theo.</a:t>
              </a:r>
              <a:endParaRPr lang="vi-VN" sz="2400" kern="0" dirty="0">
                <a:solidFill>
                  <a:prstClr val="black"/>
                </a:solidFill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D0A0714-2DF8-D8DD-FC90-F365C0A10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1772"/>
            <a:ext cx="4139543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240</Words>
  <Application>Microsoft Office PowerPoint</Application>
  <PresentationFormat>Widescreen</PresentationFormat>
  <Paragraphs>17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Vogue-ExtraBold</vt:lpstr>
      <vt:lpstr>Arial</vt:lpstr>
      <vt:lpstr>SVN-Newton</vt:lpstr>
      <vt:lpstr>Calibri</vt:lpstr>
      <vt:lpstr>等线</vt:lpstr>
      <vt:lpstr>Times New Roman</vt:lpstr>
      <vt:lpstr>Calibri Light</vt:lpstr>
      <vt:lpstr>Cambria</vt:lpstr>
      <vt:lpstr>SVN-Ready</vt:lpstr>
      <vt:lpstr>字魂20号-石头体</vt:lpstr>
      <vt:lpstr>#9Slide07 HoneyCream</vt:lpstr>
      <vt:lpstr>Office Theme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YEN</cp:lastModifiedBy>
  <cp:revision>28</cp:revision>
  <dcterms:created xsi:type="dcterms:W3CDTF">2022-10-28T14:44:33Z</dcterms:created>
  <dcterms:modified xsi:type="dcterms:W3CDTF">2025-04-13T09:51:13Z</dcterms:modified>
</cp:coreProperties>
</file>