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96" r:id="rId1"/>
    <p:sldMasterId id="2147483732" r:id="rId2"/>
    <p:sldMasterId id="2147483763" r:id="rId3"/>
    <p:sldMasterId id="2147483775" r:id="rId4"/>
  </p:sldMasterIdLst>
  <p:notesMasterIdLst>
    <p:notesMasterId r:id="rId19"/>
  </p:notesMasterIdLst>
  <p:sldIdLst>
    <p:sldId id="318" r:id="rId5"/>
    <p:sldId id="338" r:id="rId6"/>
    <p:sldId id="265" r:id="rId7"/>
    <p:sldId id="320" r:id="rId8"/>
    <p:sldId id="340" r:id="rId9"/>
    <p:sldId id="341" r:id="rId10"/>
    <p:sldId id="342" r:id="rId11"/>
    <p:sldId id="344" r:id="rId12"/>
    <p:sldId id="343" r:id="rId13"/>
    <p:sldId id="339" r:id="rId14"/>
    <p:sldId id="345" r:id="rId15"/>
    <p:sldId id="346" r:id="rId16"/>
    <p:sldId id="327" r:id="rId17"/>
    <p:sldId id="309" r:id="rId18"/>
  </p:sldIdLst>
  <p:sldSz cx="12192000" cy="6858000"/>
  <p:notesSz cx="6858000" cy="9144000"/>
  <p:embeddedFontLst>
    <p:embeddedFont>
      <p:font typeface="#9Slide07 Altus" panose="020B0604020202020204" charset="0"/>
      <p:regular r:id="rId20"/>
    </p:embeddedFont>
    <p:embeddedFont>
      <p:font typeface="#9Slide07 Cadena" panose="020B0604020202020204" charset="0"/>
      <p:bold r:id="rId21"/>
    </p:embeddedFont>
    <p:embeddedFont>
      <p:font typeface="#9Slide07 HoneyCream" panose="020B0604020202020204" charset="0"/>
      <p:regular r:id="rId22"/>
    </p:embeddedFont>
    <p:embeddedFont>
      <p:font typeface="Cambria" panose="02040503050406030204" pitchFamily="18" charset="0"/>
      <p:regular r:id="rId23"/>
      <p:bold r:id="rId24"/>
      <p:italic r:id="rId25"/>
      <p:boldItalic r:id="rId26"/>
    </p:embeddedFont>
    <p:embeddedFont>
      <p:font typeface="SVN-Newton" panose="020B0604020202020204" charset="0"/>
      <p:regular r:id="rId27"/>
    </p:embeddedFont>
    <p:embeddedFont>
      <p:font typeface="UTM Nyala" panose="020B0604020202020204" charset="0"/>
      <p:regular r:id="rId28"/>
    </p:embeddedFont>
  </p:embeddedFontLst>
  <p:custDataLst>
    <p:tags r:id="rId2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9B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1278" autoAdjust="0"/>
  </p:normalViewPr>
  <p:slideViewPr>
    <p:cSldViewPr snapToGrid="0">
      <p:cViewPr varScale="1">
        <p:scale>
          <a:sx n="58" d="100"/>
          <a:sy n="58" d="100"/>
        </p:scale>
        <p:origin x="63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7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2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6.fntdata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font" Target="fonts/font1.fntdata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5.fntdata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37A7D9-C5DF-4857-AA60-FAD1EA4BC3AB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0DC4B4-6349-4A75-932C-03C3DB7A2D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7333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0DC4B4-6349-4A75-932C-03C3DB7A2D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95031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0DC4B4-6349-4A75-932C-03C3DB7A2DC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1652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0DC4B4-6349-4A75-932C-03C3DB7A2DC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1070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tổ</a:t>
            </a:r>
            <a:r>
              <a:rPr lang="en-US" baseline="0" dirty="0"/>
              <a:t> </a:t>
            </a:r>
            <a:r>
              <a:rPr lang="en-US" baseline="0" dirty="0" err="1"/>
              <a:t>chức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HS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luận</a:t>
            </a:r>
            <a:r>
              <a:rPr lang="en-US" baseline="0" dirty="0"/>
              <a:t> </a:t>
            </a:r>
            <a:r>
              <a:rPr lang="en-US" baseline="0" dirty="0" err="1"/>
              <a:t>nhóm</a:t>
            </a:r>
            <a:r>
              <a:rPr lang="en-US" baseline="0" dirty="0"/>
              <a:t> 4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bày</a:t>
            </a:r>
            <a:r>
              <a:rPr lang="en-US" baseline="0" dirty="0"/>
              <a:t> </a:t>
            </a:r>
            <a:r>
              <a:rPr lang="en-US" baseline="0" dirty="0" err="1"/>
              <a:t>theo</a:t>
            </a:r>
            <a:r>
              <a:rPr lang="en-US" baseline="0" dirty="0"/>
              <a:t> </a:t>
            </a:r>
            <a:r>
              <a:rPr lang="en-US" baseline="0" dirty="0" err="1"/>
              <a:t>sơ</a:t>
            </a:r>
            <a:r>
              <a:rPr lang="en-US" baseline="0" dirty="0"/>
              <a:t> </a:t>
            </a:r>
            <a:r>
              <a:rPr lang="en-US" baseline="0" dirty="0" err="1"/>
              <a:t>đồ</a:t>
            </a:r>
            <a:r>
              <a:rPr lang="en-US" baseline="0" dirty="0"/>
              <a:t> </a:t>
            </a:r>
            <a:r>
              <a:rPr lang="en-US" baseline="0" dirty="0" err="1"/>
              <a:t>tư</a:t>
            </a:r>
            <a:r>
              <a:rPr lang="en-US" baseline="0" dirty="0"/>
              <a:t> </a:t>
            </a:r>
            <a:r>
              <a:rPr lang="en-US" baseline="0" dirty="0" err="1"/>
              <a:t>duy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0DC4B4-6349-4A75-932C-03C3DB7A2D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16629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0DC4B4-6349-4A75-932C-03C3DB7A2D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21282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0DC4B4-6349-4A75-932C-03C3DB7A2D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5281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GV cho các nhóm làm việc và thực hiện sản phẩm đã thu thập từ bài 9, 10, 11 để hoàn thành dự án giới thiệu về địa phương.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0DC4B4-6349-4A75-932C-03C3DB7A2DC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4798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/>
              <a:t>4/10/2025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55214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D50D4D-ECD4-41E2-94A9-3FCCC5DDE19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C6698A-7D9D-478E-8380-E5B039CA67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705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D50D4D-ECD4-41E2-94A9-3FCCC5DDE19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C6698A-7D9D-478E-8380-E5B039CA67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41409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D50D4D-ECD4-41E2-94A9-3FCCC5DDE19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C6698A-7D9D-478E-8380-E5B039CA67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25620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D50D4D-ECD4-41E2-94A9-3FCCC5DDE19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C6698A-7D9D-478E-8380-E5B039CA67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03672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D50D4D-ECD4-41E2-94A9-3FCCC5DDE19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C6698A-7D9D-478E-8380-E5B039CA67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66032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D50D4D-ECD4-41E2-94A9-3FCCC5DDE19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C6698A-7D9D-478E-8380-E5B039CA67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85961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D50D4D-ECD4-41E2-94A9-3FCCC5DDE19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C6698A-7D9D-478E-8380-E5B039CA67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60303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D50D4D-ECD4-41E2-94A9-3FCCC5DDE19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C6698A-7D9D-478E-8380-E5B039CA67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46013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D50D4D-ECD4-41E2-94A9-3FCCC5DDE19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C6698A-7D9D-478E-8380-E5B039CA67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21347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D50D4D-ECD4-41E2-94A9-3FCCC5DDE19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C6698A-7D9D-478E-8380-E5B039CA67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71550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/>
              <a:t>4/10/2025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2655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D50D4D-ECD4-41E2-94A9-3FCCC5DDE19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C6698A-7D9D-478E-8380-E5B039CA67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97949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D50D4D-ECD4-41E2-94A9-3FCCC5DDE19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C6698A-7D9D-478E-8380-E5B039CA67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8223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D50D4D-ECD4-41E2-94A9-3FCCC5DDE19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C6698A-7D9D-478E-8380-E5B039CA67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91499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D50D4D-ECD4-41E2-94A9-3FCCC5DDE19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C6698A-7D9D-478E-8380-E5B039CA67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14751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D50D4D-ECD4-41E2-94A9-3FCCC5DDE19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C6698A-7D9D-478E-8380-E5B039CA67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89832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D50D4D-ECD4-41E2-94A9-3FCCC5DDE19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C6698A-7D9D-478E-8380-E5B039CA67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173993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D50D4D-ECD4-41E2-94A9-3FCCC5DDE19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C6698A-7D9D-478E-8380-E5B039CA67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95528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55717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32867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7939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/>
              <a:t>4/10/2025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51592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43023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98284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" name="组合 19"/>
          <p:cNvGrpSpPr/>
          <p:nvPr userDrawn="1"/>
        </p:nvGrpSpPr>
        <p:grpSpPr>
          <a:xfrm>
            <a:off x="72390" y="6318885"/>
            <a:ext cx="12120880" cy="538480"/>
            <a:chOff x="112" y="9587"/>
            <a:chExt cx="19088" cy="848"/>
          </a:xfrm>
        </p:grpSpPr>
        <p:grpSp>
          <p:nvGrpSpPr>
            <p:cNvPr id="8" name="组合 14"/>
            <p:cNvGrpSpPr/>
            <p:nvPr/>
          </p:nvGrpSpPr>
          <p:grpSpPr>
            <a:xfrm>
              <a:off x="112" y="9627"/>
              <a:ext cx="17552" cy="809"/>
              <a:chOff x="681" y="8863"/>
              <a:chExt cx="17552" cy="809"/>
            </a:xfrm>
          </p:grpSpPr>
          <p:pic>
            <p:nvPicPr>
              <p:cNvPr id="10" name="图片 4" descr="千库网_母亲节分割线粉色浪漫_元素编号13085430"/>
              <p:cNvPicPr>
                <a:picLocks noChangeAspect="1"/>
              </p:cNvPicPr>
              <p:nvPr/>
            </p:nvPicPr>
            <p:blipFill>
              <a:blip r:embed="rId2"/>
              <a:srcRect b="90112"/>
              <a:stretch>
                <a:fillRect/>
              </a:stretch>
            </p:blipFill>
            <p:spPr>
              <a:xfrm>
                <a:off x="5108" y="8880"/>
                <a:ext cx="4226" cy="792"/>
              </a:xfrm>
              <a:prstGeom prst="rect">
                <a:avLst/>
              </a:prstGeom>
            </p:spPr>
          </p:pic>
          <p:pic>
            <p:nvPicPr>
              <p:cNvPr id="11" name="图片 6" descr="千库网_母亲节分割线粉色浪漫_元素编号13085430"/>
              <p:cNvPicPr>
                <a:picLocks noChangeAspect="1"/>
              </p:cNvPicPr>
              <p:nvPr/>
            </p:nvPicPr>
            <p:blipFill>
              <a:blip r:embed="rId2"/>
              <a:srcRect b="90112"/>
              <a:stretch>
                <a:fillRect/>
              </a:stretch>
            </p:blipFill>
            <p:spPr>
              <a:xfrm>
                <a:off x="681" y="8880"/>
                <a:ext cx="4226" cy="792"/>
              </a:xfrm>
              <a:prstGeom prst="rect">
                <a:avLst/>
              </a:prstGeom>
            </p:spPr>
          </p:pic>
          <p:pic>
            <p:nvPicPr>
              <p:cNvPr id="12" name="图片 1" descr="千库网_母亲节分割线粉色浪漫_元素编号13085430"/>
              <p:cNvPicPr>
                <a:picLocks noChangeAspect="1"/>
              </p:cNvPicPr>
              <p:nvPr/>
            </p:nvPicPr>
            <p:blipFill>
              <a:blip r:embed="rId2"/>
              <a:srcRect b="90112"/>
              <a:stretch>
                <a:fillRect/>
              </a:stretch>
            </p:blipFill>
            <p:spPr>
              <a:xfrm>
                <a:off x="9563" y="8880"/>
                <a:ext cx="4226" cy="792"/>
              </a:xfrm>
              <a:prstGeom prst="rect">
                <a:avLst/>
              </a:prstGeom>
            </p:spPr>
          </p:pic>
          <p:pic>
            <p:nvPicPr>
              <p:cNvPr id="13" name="图片 2" descr="千库网_母亲节分割线粉色浪漫_元素编号13085430"/>
              <p:cNvPicPr>
                <a:picLocks noChangeAspect="1"/>
              </p:cNvPicPr>
              <p:nvPr/>
            </p:nvPicPr>
            <p:blipFill>
              <a:blip r:embed="rId2"/>
              <a:srcRect b="90112"/>
              <a:stretch>
                <a:fillRect/>
              </a:stretch>
            </p:blipFill>
            <p:spPr>
              <a:xfrm>
                <a:off x="14007" y="8863"/>
                <a:ext cx="4226" cy="792"/>
              </a:xfrm>
              <a:prstGeom prst="rect">
                <a:avLst/>
              </a:prstGeom>
            </p:spPr>
          </p:pic>
        </p:grpSp>
        <p:pic>
          <p:nvPicPr>
            <p:cNvPr id="9" name="图片 18" descr="千库网_母亲节分割线粉色浪漫_元素编号13085430"/>
            <p:cNvPicPr>
              <a:picLocks noChangeAspect="1"/>
            </p:cNvPicPr>
            <p:nvPr/>
          </p:nvPicPr>
          <p:blipFill>
            <a:blip r:embed="rId2"/>
            <a:srcRect l="62944" t="-287" b="90112"/>
            <a:stretch>
              <a:fillRect/>
            </a:stretch>
          </p:blipFill>
          <p:spPr>
            <a:xfrm>
              <a:off x="17634" y="9587"/>
              <a:ext cx="1566" cy="8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895356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" name="组合 19"/>
          <p:cNvGrpSpPr/>
          <p:nvPr userDrawn="1"/>
        </p:nvGrpSpPr>
        <p:grpSpPr>
          <a:xfrm>
            <a:off x="72390" y="6318885"/>
            <a:ext cx="12120880" cy="538480"/>
            <a:chOff x="112" y="9587"/>
            <a:chExt cx="19088" cy="848"/>
          </a:xfrm>
        </p:grpSpPr>
        <p:grpSp>
          <p:nvGrpSpPr>
            <p:cNvPr id="8" name="组合 14"/>
            <p:cNvGrpSpPr/>
            <p:nvPr/>
          </p:nvGrpSpPr>
          <p:grpSpPr>
            <a:xfrm>
              <a:off x="112" y="9627"/>
              <a:ext cx="17552" cy="809"/>
              <a:chOff x="681" y="8863"/>
              <a:chExt cx="17552" cy="809"/>
            </a:xfrm>
          </p:grpSpPr>
          <p:pic>
            <p:nvPicPr>
              <p:cNvPr id="10" name="图片 4" descr="千库网_母亲节分割线粉色浪漫_元素编号13085430"/>
              <p:cNvPicPr>
                <a:picLocks noChangeAspect="1"/>
              </p:cNvPicPr>
              <p:nvPr/>
            </p:nvPicPr>
            <p:blipFill>
              <a:blip r:embed="rId2"/>
              <a:srcRect b="90112"/>
              <a:stretch>
                <a:fillRect/>
              </a:stretch>
            </p:blipFill>
            <p:spPr>
              <a:xfrm>
                <a:off x="5108" y="8880"/>
                <a:ext cx="4226" cy="792"/>
              </a:xfrm>
              <a:prstGeom prst="rect">
                <a:avLst/>
              </a:prstGeom>
            </p:spPr>
          </p:pic>
          <p:pic>
            <p:nvPicPr>
              <p:cNvPr id="11" name="图片 6" descr="千库网_母亲节分割线粉色浪漫_元素编号13085430"/>
              <p:cNvPicPr>
                <a:picLocks noChangeAspect="1"/>
              </p:cNvPicPr>
              <p:nvPr/>
            </p:nvPicPr>
            <p:blipFill>
              <a:blip r:embed="rId2"/>
              <a:srcRect b="90112"/>
              <a:stretch>
                <a:fillRect/>
              </a:stretch>
            </p:blipFill>
            <p:spPr>
              <a:xfrm>
                <a:off x="681" y="8880"/>
                <a:ext cx="4226" cy="792"/>
              </a:xfrm>
              <a:prstGeom prst="rect">
                <a:avLst/>
              </a:prstGeom>
            </p:spPr>
          </p:pic>
          <p:pic>
            <p:nvPicPr>
              <p:cNvPr id="12" name="图片 1" descr="千库网_母亲节分割线粉色浪漫_元素编号13085430"/>
              <p:cNvPicPr>
                <a:picLocks noChangeAspect="1"/>
              </p:cNvPicPr>
              <p:nvPr/>
            </p:nvPicPr>
            <p:blipFill>
              <a:blip r:embed="rId2"/>
              <a:srcRect b="90112"/>
              <a:stretch>
                <a:fillRect/>
              </a:stretch>
            </p:blipFill>
            <p:spPr>
              <a:xfrm>
                <a:off x="9563" y="8880"/>
                <a:ext cx="4226" cy="792"/>
              </a:xfrm>
              <a:prstGeom prst="rect">
                <a:avLst/>
              </a:prstGeom>
            </p:spPr>
          </p:pic>
          <p:pic>
            <p:nvPicPr>
              <p:cNvPr id="13" name="图片 2" descr="千库网_母亲节分割线粉色浪漫_元素编号13085430"/>
              <p:cNvPicPr>
                <a:picLocks noChangeAspect="1"/>
              </p:cNvPicPr>
              <p:nvPr/>
            </p:nvPicPr>
            <p:blipFill>
              <a:blip r:embed="rId2"/>
              <a:srcRect b="90112"/>
              <a:stretch>
                <a:fillRect/>
              </a:stretch>
            </p:blipFill>
            <p:spPr>
              <a:xfrm>
                <a:off x="14007" y="8863"/>
                <a:ext cx="4226" cy="792"/>
              </a:xfrm>
              <a:prstGeom prst="rect">
                <a:avLst/>
              </a:prstGeom>
            </p:spPr>
          </p:pic>
        </p:grpSp>
        <p:pic>
          <p:nvPicPr>
            <p:cNvPr id="9" name="图片 18" descr="千库网_母亲节分割线粉色浪漫_元素编号13085430"/>
            <p:cNvPicPr>
              <a:picLocks noChangeAspect="1"/>
            </p:cNvPicPr>
            <p:nvPr/>
          </p:nvPicPr>
          <p:blipFill>
            <a:blip r:embed="rId2"/>
            <a:srcRect l="62944" t="-287" b="90112"/>
            <a:stretch>
              <a:fillRect/>
            </a:stretch>
          </p:blipFill>
          <p:spPr>
            <a:xfrm>
              <a:off x="17634" y="9587"/>
              <a:ext cx="1566" cy="8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8104989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" name="组合 19"/>
          <p:cNvGrpSpPr/>
          <p:nvPr userDrawn="1"/>
        </p:nvGrpSpPr>
        <p:grpSpPr>
          <a:xfrm>
            <a:off x="72390" y="6318885"/>
            <a:ext cx="12120880" cy="538480"/>
            <a:chOff x="112" y="9587"/>
            <a:chExt cx="19088" cy="848"/>
          </a:xfrm>
        </p:grpSpPr>
        <p:grpSp>
          <p:nvGrpSpPr>
            <p:cNvPr id="8" name="组合 14"/>
            <p:cNvGrpSpPr/>
            <p:nvPr/>
          </p:nvGrpSpPr>
          <p:grpSpPr>
            <a:xfrm>
              <a:off x="112" y="9627"/>
              <a:ext cx="17552" cy="809"/>
              <a:chOff x="681" y="8863"/>
              <a:chExt cx="17552" cy="809"/>
            </a:xfrm>
          </p:grpSpPr>
          <p:pic>
            <p:nvPicPr>
              <p:cNvPr id="10" name="图片 4" descr="千库网_母亲节分割线粉色浪漫_元素编号13085430"/>
              <p:cNvPicPr>
                <a:picLocks noChangeAspect="1"/>
              </p:cNvPicPr>
              <p:nvPr/>
            </p:nvPicPr>
            <p:blipFill>
              <a:blip r:embed="rId2"/>
              <a:srcRect b="90112"/>
              <a:stretch>
                <a:fillRect/>
              </a:stretch>
            </p:blipFill>
            <p:spPr>
              <a:xfrm>
                <a:off x="5108" y="8880"/>
                <a:ext cx="4226" cy="792"/>
              </a:xfrm>
              <a:prstGeom prst="rect">
                <a:avLst/>
              </a:prstGeom>
            </p:spPr>
          </p:pic>
          <p:pic>
            <p:nvPicPr>
              <p:cNvPr id="11" name="图片 6" descr="千库网_母亲节分割线粉色浪漫_元素编号13085430"/>
              <p:cNvPicPr>
                <a:picLocks noChangeAspect="1"/>
              </p:cNvPicPr>
              <p:nvPr/>
            </p:nvPicPr>
            <p:blipFill>
              <a:blip r:embed="rId2"/>
              <a:srcRect b="90112"/>
              <a:stretch>
                <a:fillRect/>
              </a:stretch>
            </p:blipFill>
            <p:spPr>
              <a:xfrm>
                <a:off x="681" y="8880"/>
                <a:ext cx="4226" cy="792"/>
              </a:xfrm>
              <a:prstGeom prst="rect">
                <a:avLst/>
              </a:prstGeom>
            </p:spPr>
          </p:pic>
          <p:pic>
            <p:nvPicPr>
              <p:cNvPr id="12" name="图片 1" descr="千库网_母亲节分割线粉色浪漫_元素编号13085430"/>
              <p:cNvPicPr>
                <a:picLocks noChangeAspect="1"/>
              </p:cNvPicPr>
              <p:nvPr/>
            </p:nvPicPr>
            <p:blipFill>
              <a:blip r:embed="rId2"/>
              <a:srcRect b="90112"/>
              <a:stretch>
                <a:fillRect/>
              </a:stretch>
            </p:blipFill>
            <p:spPr>
              <a:xfrm>
                <a:off x="9563" y="8880"/>
                <a:ext cx="4226" cy="792"/>
              </a:xfrm>
              <a:prstGeom prst="rect">
                <a:avLst/>
              </a:prstGeom>
            </p:spPr>
          </p:pic>
          <p:pic>
            <p:nvPicPr>
              <p:cNvPr id="13" name="图片 2" descr="千库网_母亲节分割线粉色浪漫_元素编号13085430"/>
              <p:cNvPicPr>
                <a:picLocks noChangeAspect="1"/>
              </p:cNvPicPr>
              <p:nvPr/>
            </p:nvPicPr>
            <p:blipFill>
              <a:blip r:embed="rId2"/>
              <a:srcRect b="90112"/>
              <a:stretch>
                <a:fillRect/>
              </a:stretch>
            </p:blipFill>
            <p:spPr>
              <a:xfrm>
                <a:off x="14007" y="8863"/>
                <a:ext cx="4226" cy="792"/>
              </a:xfrm>
              <a:prstGeom prst="rect">
                <a:avLst/>
              </a:prstGeom>
            </p:spPr>
          </p:pic>
        </p:grpSp>
        <p:pic>
          <p:nvPicPr>
            <p:cNvPr id="9" name="图片 18" descr="千库网_母亲节分割线粉色浪漫_元素编号13085430"/>
            <p:cNvPicPr>
              <a:picLocks noChangeAspect="1"/>
            </p:cNvPicPr>
            <p:nvPr/>
          </p:nvPicPr>
          <p:blipFill>
            <a:blip r:embed="rId2"/>
            <a:srcRect l="62944" t="-287" b="90112"/>
            <a:stretch>
              <a:fillRect/>
            </a:stretch>
          </p:blipFill>
          <p:spPr>
            <a:xfrm>
              <a:off x="17634" y="9587"/>
              <a:ext cx="1566" cy="8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3491744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" name="组合 19"/>
          <p:cNvGrpSpPr/>
          <p:nvPr userDrawn="1"/>
        </p:nvGrpSpPr>
        <p:grpSpPr>
          <a:xfrm>
            <a:off x="72390" y="6318885"/>
            <a:ext cx="12120880" cy="538480"/>
            <a:chOff x="112" y="9587"/>
            <a:chExt cx="19088" cy="848"/>
          </a:xfrm>
        </p:grpSpPr>
        <p:grpSp>
          <p:nvGrpSpPr>
            <p:cNvPr id="8" name="组合 14"/>
            <p:cNvGrpSpPr/>
            <p:nvPr/>
          </p:nvGrpSpPr>
          <p:grpSpPr>
            <a:xfrm>
              <a:off x="112" y="9627"/>
              <a:ext cx="17552" cy="809"/>
              <a:chOff x="681" y="8863"/>
              <a:chExt cx="17552" cy="809"/>
            </a:xfrm>
          </p:grpSpPr>
          <p:pic>
            <p:nvPicPr>
              <p:cNvPr id="10" name="图片 4" descr="千库网_母亲节分割线粉色浪漫_元素编号13085430"/>
              <p:cNvPicPr>
                <a:picLocks noChangeAspect="1"/>
              </p:cNvPicPr>
              <p:nvPr/>
            </p:nvPicPr>
            <p:blipFill>
              <a:blip r:embed="rId2"/>
              <a:srcRect b="90112"/>
              <a:stretch>
                <a:fillRect/>
              </a:stretch>
            </p:blipFill>
            <p:spPr>
              <a:xfrm>
                <a:off x="5108" y="8880"/>
                <a:ext cx="4226" cy="792"/>
              </a:xfrm>
              <a:prstGeom prst="rect">
                <a:avLst/>
              </a:prstGeom>
            </p:spPr>
          </p:pic>
          <p:pic>
            <p:nvPicPr>
              <p:cNvPr id="11" name="图片 6" descr="千库网_母亲节分割线粉色浪漫_元素编号13085430"/>
              <p:cNvPicPr>
                <a:picLocks noChangeAspect="1"/>
              </p:cNvPicPr>
              <p:nvPr/>
            </p:nvPicPr>
            <p:blipFill>
              <a:blip r:embed="rId2"/>
              <a:srcRect b="90112"/>
              <a:stretch>
                <a:fillRect/>
              </a:stretch>
            </p:blipFill>
            <p:spPr>
              <a:xfrm>
                <a:off x="681" y="8880"/>
                <a:ext cx="4226" cy="792"/>
              </a:xfrm>
              <a:prstGeom prst="rect">
                <a:avLst/>
              </a:prstGeom>
            </p:spPr>
          </p:pic>
          <p:pic>
            <p:nvPicPr>
              <p:cNvPr id="12" name="图片 1" descr="千库网_母亲节分割线粉色浪漫_元素编号13085430"/>
              <p:cNvPicPr>
                <a:picLocks noChangeAspect="1"/>
              </p:cNvPicPr>
              <p:nvPr/>
            </p:nvPicPr>
            <p:blipFill>
              <a:blip r:embed="rId2"/>
              <a:srcRect b="90112"/>
              <a:stretch>
                <a:fillRect/>
              </a:stretch>
            </p:blipFill>
            <p:spPr>
              <a:xfrm>
                <a:off x="9563" y="8880"/>
                <a:ext cx="4226" cy="792"/>
              </a:xfrm>
              <a:prstGeom prst="rect">
                <a:avLst/>
              </a:prstGeom>
            </p:spPr>
          </p:pic>
          <p:pic>
            <p:nvPicPr>
              <p:cNvPr id="13" name="图片 2" descr="千库网_母亲节分割线粉色浪漫_元素编号13085430"/>
              <p:cNvPicPr>
                <a:picLocks noChangeAspect="1"/>
              </p:cNvPicPr>
              <p:nvPr/>
            </p:nvPicPr>
            <p:blipFill>
              <a:blip r:embed="rId2"/>
              <a:srcRect b="90112"/>
              <a:stretch>
                <a:fillRect/>
              </a:stretch>
            </p:blipFill>
            <p:spPr>
              <a:xfrm>
                <a:off x="14007" y="8863"/>
                <a:ext cx="4226" cy="792"/>
              </a:xfrm>
              <a:prstGeom prst="rect">
                <a:avLst/>
              </a:prstGeom>
            </p:spPr>
          </p:pic>
        </p:grpSp>
        <p:pic>
          <p:nvPicPr>
            <p:cNvPr id="9" name="图片 18" descr="千库网_母亲节分割线粉色浪漫_元素编号13085430"/>
            <p:cNvPicPr>
              <a:picLocks noChangeAspect="1"/>
            </p:cNvPicPr>
            <p:nvPr/>
          </p:nvPicPr>
          <p:blipFill>
            <a:blip r:embed="rId2"/>
            <a:srcRect l="62944" t="-287" b="90112"/>
            <a:stretch>
              <a:fillRect/>
            </a:stretch>
          </p:blipFill>
          <p:spPr>
            <a:xfrm>
              <a:off x="17634" y="9587"/>
              <a:ext cx="1566" cy="8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8834104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" name="组合 19"/>
          <p:cNvGrpSpPr/>
          <p:nvPr userDrawn="1"/>
        </p:nvGrpSpPr>
        <p:grpSpPr>
          <a:xfrm>
            <a:off x="72390" y="6318885"/>
            <a:ext cx="12120880" cy="538480"/>
            <a:chOff x="112" y="9587"/>
            <a:chExt cx="19088" cy="848"/>
          </a:xfrm>
        </p:grpSpPr>
        <p:grpSp>
          <p:nvGrpSpPr>
            <p:cNvPr id="8" name="组合 14"/>
            <p:cNvGrpSpPr/>
            <p:nvPr/>
          </p:nvGrpSpPr>
          <p:grpSpPr>
            <a:xfrm>
              <a:off x="112" y="9627"/>
              <a:ext cx="17552" cy="809"/>
              <a:chOff x="681" y="8863"/>
              <a:chExt cx="17552" cy="809"/>
            </a:xfrm>
          </p:grpSpPr>
          <p:pic>
            <p:nvPicPr>
              <p:cNvPr id="10" name="图片 4" descr="千库网_母亲节分割线粉色浪漫_元素编号13085430"/>
              <p:cNvPicPr>
                <a:picLocks noChangeAspect="1"/>
              </p:cNvPicPr>
              <p:nvPr/>
            </p:nvPicPr>
            <p:blipFill>
              <a:blip r:embed="rId2"/>
              <a:srcRect b="90112"/>
              <a:stretch>
                <a:fillRect/>
              </a:stretch>
            </p:blipFill>
            <p:spPr>
              <a:xfrm>
                <a:off x="5108" y="8880"/>
                <a:ext cx="4226" cy="792"/>
              </a:xfrm>
              <a:prstGeom prst="rect">
                <a:avLst/>
              </a:prstGeom>
            </p:spPr>
          </p:pic>
          <p:pic>
            <p:nvPicPr>
              <p:cNvPr id="11" name="图片 6" descr="千库网_母亲节分割线粉色浪漫_元素编号13085430"/>
              <p:cNvPicPr>
                <a:picLocks noChangeAspect="1"/>
              </p:cNvPicPr>
              <p:nvPr/>
            </p:nvPicPr>
            <p:blipFill>
              <a:blip r:embed="rId2"/>
              <a:srcRect b="90112"/>
              <a:stretch>
                <a:fillRect/>
              </a:stretch>
            </p:blipFill>
            <p:spPr>
              <a:xfrm>
                <a:off x="681" y="8880"/>
                <a:ext cx="4226" cy="792"/>
              </a:xfrm>
              <a:prstGeom prst="rect">
                <a:avLst/>
              </a:prstGeom>
            </p:spPr>
          </p:pic>
          <p:pic>
            <p:nvPicPr>
              <p:cNvPr id="12" name="图片 1" descr="千库网_母亲节分割线粉色浪漫_元素编号13085430"/>
              <p:cNvPicPr>
                <a:picLocks noChangeAspect="1"/>
              </p:cNvPicPr>
              <p:nvPr/>
            </p:nvPicPr>
            <p:blipFill>
              <a:blip r:embed="rId2"/>
              <a:srcRect b="90112"/>
              <a:stretch>
                <a:fillRect/>
              </a:stretch>
            </p:blipFill>
            <p:spPr>
              <a:xfrm>
                <a:off x="9563" y="8880"/>
                <a:ext cx="4226" cy="792"/>
              </a:xfrm>
              <a:prstGeom prst="rect">
                <a:avLst/>
              </a:prstGeom>
            </p:spPr>
          </p:pic>
          <p:pic>
            <p:nvPicPr>
              <p:cNvPr id="13" name="图片 2" descr="千库网_母亲节分割线粉色浪漫_元素编号13085430"/>
              <p:cNvPicPr>
                <a:picLocks noChangeAspect="1"/>
              </p:cNvPicPr>
              <p:nvPr/>
            </p:nvPicPr>
            <p:blipFill>
              <a:blip r:embed="rId2"/>
              <a:srcRect b="90112"/>
              <a:stretch>
                <a:fillRect/>
              </a:stretch>
            </p:blipFill>
            <p:spPr>
              <a:xfrm>
                <a:off x="14007" y="8863"/>
                <a:ext cx="4226" cy="792"/>
              </a:xfrm>
              <a:prstGeom prst="rect">
                <a:avLst/>
              </a:prstGeom>
            </p:spPr>
          </p:pic>
        </p:grpSp>
        <p:pic>
          <p:nvPicPr>
            <p:cNvPr id="9" name="图片 18" descr="千库网_母亲节分割线粉色浪漫_元素编号13085430"/>
            <p:cNvPicPr>
              <a:picLocks noChangeAspect="1"/>
            </p:cNvPicPr>
            <p:nvPr/>
          </p:nvPicPr>
          <p:blipFill>
            <a:blip r:embed="rId2"/>
            <a:srcRect l="62944" t="-287" b="90112"/>
            <a:stretch>
              <a:fillRect/>
            </a:stretch>
          </p:blipFill>
          <p:spPr>
            <a:xfrm>
              <a:off x="17634" y="9587"/>
              <a:ext cx="1566" cy="8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3249666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434466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954121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17814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/>
              <a:t>4/10/2025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58676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307380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736810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757471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857952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60833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329319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826007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903779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309428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72280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/>
              <a:t>4/10/2025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89648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269435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474460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50459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225442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013321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050907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26064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/>
              <a:t>4/10/2025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32516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/>
              <a:t>4/10/2025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75056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8386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0247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heme" Target="../theme/theme2.xml"/><Relationship Id="rId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12.xml"/><Relationship Id="rId21" Type="http://schemas.openxmlformats.org/officeDocument/2006/relationships/hyperlink" Target="https://www.facebook.com/groups/629898828017053" TargetMode="Externa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1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1.xml"/><Relationship Id="rId16" Type="http://schemas.openxmlformats.org/officeDocument/2006/relationships/slideLayout" Target="../slideLayouts/slideLayout25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19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Relationship Id="rId22" Type="http://schemas.openxmlformats.org/officeDocument/2006/relationships/image" Target="../media/image4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4.xml"/><Relationship Id="rId26" Type="http://schemas.openxmlformats.org/officeDocument/2006/relationships/slideLayout" Target="../slideLayouts/slideLayout52.xml"/><Relationship Id="rId3" Type="http://schemas.openxmlformats.org/officeDocument/2006/relationships/slideLayout" Target="../slideLayouts/slideLayout29.xml"/><Relationship Id="rId21" Type="http://schemas.openxmlformats.org/officeDocument/2006/relationships/slideLayout" Target="../slideLayouts/slideLayout47.xml"/><Relationship Id="rId34" Type="http://schemas.openxmlformats.org/officeDocument/2006/relationships/hyperlink" Target="https://www.facebook.com/groups/629898828017053" TargetMode="Externa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43.xml"/><Relationship Id="rId25" Type="http://schemas.openxmlformats.org/officeDocument/2006/relationships/slideLayout" Target="../slideLayouts/slideLayout51.xml"/><Relationship Id="rId33" Type="http://schemas.openxmlformats.org/officeDocument/2006/relationships/image" Target="../media/image3.png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20" Type="http://schemas.openxmlformats.org/officeDocument/2006/relationships/slideLayout" Target="../slideLayouts/slideLayout46.xml"/><Relationship Id="rId29" Type="http://schemas.openxmlformats.org/officeDocument/2006/relationships/slideLayout" Target="../slideLayouts/slideLayout55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24" Type="http://schemas.openxmlformats.org/officeDocument/2006/relationships/slideLayout" Target="../slideLayouts/slideLayout50.xml"/><Relationship Id="rId32" Type="http://schemas.openxmlformats.org/officeDocument/2006/relationships/image" Target="../media/image2.png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23" Type="http://schemas.openxmlformats.org/officeDocument/2006/relationships/slideLayout" Target="../slideLayouts/slideLayout49.xml"/><Relationship Id="rId28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36.xml"/><Relationship Id="rId19" Type="http://schemas.openxmlformats.org/officeDocument/2006/relationships/slideLayout" Target="../slideLayouts/slideLayout45.xml"/><Relationship Id="rId31" Type="http://schemas.openxmlformats.org/officeDocument/2006/relationships/theme" Target="../theme/theme4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Relationship Id="rId22" Type="http://schemas.openxmlformats.org/officeDocument/2006/relationships/slideLayout" Target="../slideLayouts/slideLayout48.xml"/><Relationship Id="rId27" Type="http://schemas.openxmlformats.org/officeDocument/2006/relationships/slideLayout" Target="../slideLayouts/slideLayout53.xml"/><Relationship Id="rId30" Type="http://schemas.openxmlformats.org/officeDocument/2006/relationships/slideLayout" Target="../slideLayouts/slideLayout56.xml"/><Relationship Id="rId35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445622" y="-15059306"/>
            <a:ext cx="637708" cy="1082900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-50114200" y="-13875656"/>
            <a:ext cx="1227667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3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Nyala" panose="02040603050506020204" pitchFamily="18" charset="0"/>
                <a:cs typeface="Arial"/>
                <a:sym typeface="Arial"/>
              </a:rPr>
              <a:t>By: Hồng Linh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005753" y="-7874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Phước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Trang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821261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816" r:id="rId2"/>
    <p:sldLayoutId id="2147483814" r:id="rId3"/>
    <p:sldLayoutId id="2147483813" r:id="rId4"/>
    <p:sldLayoutId id="2147483812" r:id="rId5"/>
    <p:sldLayoutId id="2147483811" r:id="rId6"/>
    <p:sldLayoutId id="2147483810" r:id="rId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/>
              <a:t>4/10/2025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67733" y="6519334"/>
            <a:ext cx="762000" cy="2358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933" b="0" i="0" u="none" strike="noStrike" kern="0" cap="none" spc="0" normalizeH="0" baseline="0" noProof="0" dirty="0" err="1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UTM Nyala" panose="02040603050506020204" pitchFamily="18" charset="0"/>
                <a:cs typeface="Arial"/>
                <a:sym typeface="Arial"/>
              </a:rPr>
              <a:t>Măng</a:t>
            </a:r>
            <a:r>
              <a:rPr kumimoji="0" lang="en-US" sz="933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UTM Nyala" panose="02040603050506020204" pitchFamily="18" charset="0"/>
                <a:cs typeface="Arial"/>
                <a:sym typeface="Arial"/>
              </a:rPr>
              <a:t> non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445622" y="-15059306"/>
            <a:ext cx="637708" cy="1082900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-50114200" y="-13875656"/>
            <a:ext cx="1227667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3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Nyala" panose="02040603050506020204" pitchFamily="18" charset="0"/>
                <a:cs typeface="Arial"/>
                <a:sym typeface="Arial"/>
              </a:rPr>
              <a:t>By: Hồng Linh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4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7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005753" y="-7874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Phước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Trang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430855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820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D50D4D-ECD4-41E2-94A9-3FCCC5DDE19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C6698A-7D9D-478E-8380-E5B039CA67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2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005753" y="-7874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Phước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Trang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864122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808" r:id="rId2"/>
    <p:sldLayoutId id="2147483806" r:id="rId3"/>
    <p:sldLayoutId id="2147483765" r:id="rId4"/>
    <p:sldLayoutId id="2147483817" r:id="rId5"/>
    <p:sldLayoutId id="2147483815" r:id="rId6"/>
    <p:sldLayoutId id="2147483809" r:id="rId7"/>
    <p:sldLayoutId id="2147483807" r:id="rId8"/>
    <p:sldLayoutId id="2147483766" r:id="rId9"/>
    <p:sldLayoutId id="2147483767" r:id="rId10"/>
    <p:sldLayoutId id="2147483768" r:id="rId11"/>
    <p:sldLayoutId id="2147483769" r:id="rId12"/>
    <p:sldLayoutId id="2147483770" r:id="rId13"/>
    <p:sldLayoutId id="2147483771" r:id="rId14"/>
    <p:sldLayoutId id="2147483772" r:id="rId15"/>
    <p:sldLayoutId id="2147483773" r:id="rId16"/>
    <p:sldLayoutId id="2147483774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CC">
            <a:alpha val="5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3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3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3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3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3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005753" y="-10084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Phước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Trang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145345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805" r:id="rId2"/>
    <p:sldLayoutId id="2147483803" r:id="rId3"/>
    <p:sldLayoutId id="2147483777" r:id="rId4"/>
    <p:sldLayoutId id="2147483778" r:id="rId5"/>
    <p:sldLayoutId id="2147483779" r:id="rId6"/>
    <p:sldLayoutId id="2147483819" r:id="rId7"/>
    <p:sldLayoutId id="2147483818" r:id="rId8"/>
    <p:sldLayoutId id="2147483804" r:id="rId9"/>
    <p:sldLayoutId id="2147483780" r:id="rId10"/>
    <p:sldLayoutId id="2147483781" r:id="rId11"/>
    <p:sldLayoutId id="2147483782" r:id="rId12"/>
    <p:sldLayoutId id="2147483783" r:id="rId13"/>
    <p:sldLayoutId id="2147483784" r:id="rId14"/>
    <p:sldLayoutId id="2147483785" r:id="rId15"/>
    <p:sldLayoutId id="2147483786" r:id="rId16"/>
    <p:sldLayoutId id="2147483787" r:id="rId17"/>
    <p:sldLayoutId id="2147483788" r:id="rId18"/>
    <p:sldLayoutId id="2147483789" r:id="rId19"/>
    <p:sldLayoutId id="2147483790" r:id="rId20"/>
    <p:sldLayoutId id="2147483791" r:id="rId21"/>
    <p:sldLayoutId id="2147483792" r:id="rId22"/>
    <p:sldLayoutId id="2147483793" r:id="rId23"/>
    <p:sldLayoutId id="2147483794" r:id="rId24"/>
    <p:sldLayoutId id="2147483795" r:id="rId25"/>
    <p:sldLayoutId id="2147483796" r:id="rId26"/>
    <p:sldLayoutId id="2147483797" r:id="rId27"/>
    <p:sldLayoutId id="2147483798" r:id="rId28"/>
    <p:sldLayoutId id="2147483799" r:id="rId29"/>
    <p:sldLayoutId id="2147483800" r:id="rId3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3.wdp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2.xml"/><Relationship Id="rId5" Type="http://schemas.microsoft.com/office/2007/relationships/hdphoto" Target="../media/hdphoto3.wdp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7" Type="http://schemas.microsoft.com/office/2007/relationships/hdphoto" Target="../media/hdphoto3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6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microsoft.com/office/2007/relationships/hdphoto" Target="../media/hdphoto4.wdp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3.wdp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7991" y="37160"/>
            <a:ext cx="1171337" cy="1171337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321738" y="1599382"/>
            <a:ext cx="11304602" cy="3599727"/>
            <a:chOff x="443699" y="1666754"/>
            <a:chExt cx="11304602" cy="3599727"/>
          </a:xfrm>
        </p:grpSpPr>
        <p:sp>
          <p:nvSpPr>
            <p:cNvPr id="14" name="Rounded Rectangle 13"/>
            <p:cNvSpPr/>
            <p:nvPr/>
          </p:nvSpPr>
          <p:spPr>
            <a:xfrm>
              <a:off x="443699" y="1666754"/>
              <a:ext cx="11304602" cy="3599727"/>
            </a:xfrm>
            <a:prstGeom prst="roundRect">
              <a:avLst>
                <a:gd name="adj" fmla="val 8403"/>
              </a:avLst>
            </a:prstGeom>
            <a:solidFill>
              <a:schemeClr val="bg1"/>
            </a:solidFill>
            <a:ln w="7620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rcRect l="10875" r="10736" b="9018"/>
            <a:stretch/>
          </p:blipFill>
          <p:spPr>
            <a:xfrm>
              <a:off x="601884" y="2219441"/>
              <a:ext cx="11146417" cy="2646335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0894" y="59733"/>
            <a:ext cx="5950212" cy="23532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8432" y="419285"/>
            <a:ext cx="3060457" cy="177409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7791B96-74A4-728B-9FFC-BCBB10C89BA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9578"/>
          <a:stretch/>
        </p:blipFill>
        <p:spPr>
          <a:xfrm flipH="1">
            <a:off x="10160224" y="2925685"/>
            <a:ext cx="2234994" cy="3932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532" y="3825293"/>
            <a:ext cx="2725148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00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041723" y="1573958"/>
            <a:ext cx="11002668" cy="3840813"/>
            <a:chOff x="1041723" y="1573958"/>
            <a:chExt cx="11002668" cy="3840813"/>
          </a:xfrm>
        </p:grpSpPr>
        <p:sp>
          <p:nvSpPr>
            <p:cNvPr id="8" name="Rounded Rectangle 7"/>
            <p:cNvSpPr/>
            <p:nvPr/>
          </p:nvSpPr>
          <p:spPr>
            <a:xfrm>
              <a:off x="1041723" y="2316314"/>
              <a:ext cx="10679482" cy="2811271"/>
            </a:xfrm>
            <a:prstGeom prst="roundRect">
              <a:avLst/>
            </a:prstGeom>
            <a:solidFill>
              <a:srgbClr val="FFFF00">
                <a:alpha val="90000"/>
              </a:srgb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4272" y="1573958"/>
              <a:ext cx="9810119" cy="3840813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02" b="95868" l="98" r="210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8125"/>
          <a:stretch/>
        </p:blipFill>
        <p:spPr>
          <a:xfrm>
            <a:off x="0" y="2713547"/>
            <a:ext cx="2557458" cy="4144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708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00">
            <a:alpha val="5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3307544"/>
            <a:ext cx="12192000" cy="3773759"/>
            <a:chOff x="0" y="3307544"/>
            <a:chExt cx="12192000" cy="3773759"/>
          </a:xfrm>
        </p:grpSpPr>
        <p:grpSp>
          <p:nvGrpSpPr>
            <p:cNvPr id="5" name="Group 4"/>
            <p:cNvGrpSpPr/>
            <p:nvPr/>
          </p:nvGrpSpPr>
          <p:grpSpPr>
            <a:xfrm>
              <a:off x="1813978" y="4587704"/>
              <a:ext cx="10378022" cy="2010997"/>
              <a:chOff x="390011" y="2002299"/>
              <a:chExt cx="9875102" cy="2010997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90011" y="2002299"/>
                <a:ext cx="9875102" cy="2010997"/>
              </a:xfrm>
              <a:prstGeom prst="rect">
                <a:avLst/>
              </a:prstGeom>
            </p:spPr>
          </p:pic>
          <p:sp>
            <p:nvSpPr>
              <p:cNvPr id="7" name="TextBox 6"/>
              <p:cNvSpPr txBox="1"/>
              <p:nvPr/>
            </p:nvSpPr>
            <p:spPr>
              <a:xfrm>
                <a:off x="800419" y="2442248"/>
                <a:ext cx="9054287" cy="8002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/>
                  </a:rPr>
                  <a:t>Dự</a:t>
                </a:r>
                <a:r>
                  <a:rPr kumimoji="0" lang="en-US" sz="46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/>
                  </a:rPr>
                  <a:t> </a:t>
                </a:r>
                <a:r>
                  <a:rPr kumimoji="0" lang="en-US" sz="46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/>
                  </a:rPr>
                  <a:t>án</a:t>
                </a:r>
                <a:r>
                  <a:rPr kumimoji="0" lang="en-US" sz="46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/>
                  </a:rPr>
                  <a:t>: </a:t>
                </a:r>
                <a:r>
                  <a:rPr kumimoji="0" lang="en-US" sz="46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/>
                  </a:rPr>
                  <a:t>Giới</a:t>
                </a:r>
                <a:r>
                  <a:rPr kumimoji="0" lang="en-US" sz="46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/>
                  </a:rPr>
                  <a:t> </a:t>
                </a:r>
                <a:r>
                  <a:rPr kumimoji="0" lang="en-US" sz="46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/>
                  </a:rPr>
                  <a:t>thiệu</a:t>
                </a:r>
                <a:r>
                  <a:rPr kumimoji="0" lang="en-US" sz="46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/>
                  </a:rPr>
                  <a:t> </a:t>
                </a:r>
                <a:r>
                  <a:rPr kumimoji="0" lang="en-US" sz="46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/>
                  </a:rPr>
                  <a:t>về</a:t>
                </a:r>
                <a:r>
                  <a:rPr kumimoji="0" lang="en-US" sz="46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/>
                  </a:rPr>
                  <a:t> </a:t>
                </a:r>
                <a:r>
                  <a:rPr kumimoji="0" lang="en-US" sz="46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/>
                  </a:rPr>
                  <a:t>địa</a:t>
                </a:r>
                <a:r>
                  <a:rPr kumimoji="0" lang="en-US" sz="46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/>
                  </a:rPr>
                  <a:t> </a:t>
                </a:r>
                <a:r>
                  <a:rPr kumimoji="0" lang="en-US" sz="46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/>
                  </a:rPr>
                  <a:t>phương</a:t>
                </a:r>
                <a:r>
                  <a:rPr kumimoji="0" lang="en-US" sz="46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/>
                  </a:rPr>
                  <a:t> </a:t>
                </a:r>
                <a:r>
                  <a:rPr kumimoji="0" lang="en-US" sz="46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/>
                  </a:rPr>
                  <a:t>em</a:t>
                </a:r>
                <a:r>
                  <a:rPr lang="en-US" sz="4600" b="1" dirty="0">
                    <a:solidFill>
                      <a:srgbClr val="002060"/>
                    </a:solidFill>
                    <a:latin typeface="Calibri"/>
                  </a:rPr>
                  <a:t>.</a:t>
                </a:r>
                <a:endParaRPr kumimoji="0" lang="en-US" sz="4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102" b="95868" l="98" r="2109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125"/>
            <a:stretch/>
          </p:blipFill>
          <p:spPr>
            <a:xfrm>
              <a:off x="0" y="3307544"/>
              <a:ext cx="2328710" cy="3773759"/>
            </a:xfrm>
            <a:prstGeom prst="rect">
              <a:avLst/>
            </a:prstGeom>
          </p:spPr>
        </p:pic>
      </p:grpSp>
      <p:sp>
        <p:nvSpPr>
          <p:cNvPr id="8" name="Rectangle 7"/>
          <p:cNvSpPr/>
          <p:nvPr/>
        </p:nvSpPr>
        <p:spPr>
          <a:xfrm>
            <a:off x="182880" y="541552"/>
            <a:ext cx="12009120" cy="25460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nl-NL" sz="34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Gợi ý:</a:t>
            </a:r>
          </a:p>
          <a:p>
            <a:pPr>
              <a:lnSpc>
                <a:spcPct val="120000"/>
              </a:lnSpc>
            </a:pPr>
            <a:r>
              <a:rPr lang="nl-NL" sz="3400" b="1" dirty="0">
                <a:latin typeface="Cambria" panose="02040503050406030204" pitchFamily="18" charset="0"/>
                <a:ea typeface="Cambria" panose="02040503050406030204" pitchFamily="18" charset="0"/>
              </a:rPr>
              <a:t>+ Giới thiệu các sản phẩm nông nghiệp tiêu biểu</a:t>
            </a:r>
            <a:endParaRPr lang="en-US" sz="34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20000"/>
              </a:lnSpc>
            </a:pPr>
            <a:r>
              <a:rPr lang="nl-NL" sz="3400" b="1" dirty="0">
                <a:latin typeface="Cambria" panose="02040503050406030204" pitchFamily="18" charset="0"/>
                <a:ea typeface="Cambria" panose="02040503050406030204" pitchFamily="18" charset="0"/>
              </a:rPr>
              <a:t>+ Giới thiệu về sản xuất thủ công và sản phẩm ở địa phương</a:t>
            </a:r>
            <a:endParaRPr lang="en-US" sz="34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20000"/>
              </a:lnSpc>
            </a:pPr>
            <a:r>
              <a:rPr lang="nl-NL" sz="3400" b="1" dirty="0">
                <a:latin typeface="Cambria" panose="02040503050406030204" pitchFamily="18" charset="0"/>
                <a:ea typeface="Cambria" panose="02040503050406030204" pitchFamily="18" charset="0"/>
              </a:rPr>
              <a:t>+ Giới thiệu về một di tích lịch sử - văn hoá ở địa phương.</a:t>
            </a:r>
            <a:endParaRPr lang="en-US" sz="3400" b="1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813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2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4"/>
          <p:cNvSpPr/>
          <p:nvPr/>
        </p:nvSpPr>
        <p:spPr>
          <a:xfrm>
            <a:off x="3474720" y="914400"/>
            <a:ext cx="6812280" cy="3459480"/>
          </a:xfrm>
          <a:prstGeom prst="cloud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CHIA SẺ </a:t>
            </a:r>
          </a:p>
          <a:p>
            <a:pPr algn="ctr"/>
            <a:r>
              <a:rPr lang="en-US" sz="48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 DỰ ÁN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102" b="95868" l="98" r="210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8125"/>
          <a:stretch/>
        </p:blipFill>
        <p:spPr>
          <a:xfrm>
            <a:off x="1737360" y="2644140"/>
            <a:ext cx="2453640" cy="3976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503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5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948" y="0"/>
            <a:ext cx="11474012" cy="6496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203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72D90A9-1030-4FF3-AE48-95431FFD7F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14672"/>
            <a:ext cx="12192000" cy="2243328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C8ED30D-0A2C-4A7F-92FC-692EA968A0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898" y="3428999"/>
            <a:ext cx="4305777" cy="317137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0AA75E6-8D2D-4BE4-B3CA-D53D8DE726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0715" y="3765692"/>
            <a:ext cx="3211285" cy="321128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A48247A-1CC0-407E-8F8A-CACF8DDEF3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69801" y="4475443"/>
            <a:ext cx="1302056" cy="132489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C46DA4E0-5A40-48D6-AAFD-696C2BA854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84909" y="5164471"/>
            <a:ext cx="1524132" cy="1121761"/>
          </a:xfrm>
          <a:prstGeom prst="rect">
            <a:avLst/>
          </a:prstGeom>
        </p:spPr>
      </p:pic>
      <p:sp>
        <p:nvSpPr>
          <p:cNvPr id="13" name="文本框 6">
            <a:extLst>
              <a:ext uri="{FF2B5EF4-FFF2-40B4-BE49-F238E27FC236}">
                <a16:creationId xmlns:a16="http://schemas.microsoft.com/office/drawing/2014/main" id="{CE9FB755-8F1E-498D-80A1-0E7144BF797C}"/>
              </a:ext>
            </a:extLst>
          </p:cNvPr>
          <p:cNvSpPr txBox="1"/>
          <p:nvPr/>
        </p:nvSpPr>
        <p:spPr>
          <a:xfrm>
            <a:off x="856514" y="938108"/>
            <a:ext cx="1078092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600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800" b="0" i="0" u="none" strike="noStrike" kern="1200" cap="none" spc="0" normalizeH="0" baseline="0" noProof="0" dirty="0">
                <a:ln w="381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#9Slide07 Cadena" panose="02000503000000020004" pitchFamily="2" charset="0"/>
              </a:rPr>
              <a:t>TẠM</a:t>
            </a:r>
            <a:r>
              <a:rPr kumimoji="0" lang="en-US" altLang="zh-CN" sz="13800" b="0" i="0" u="none" strike="noStrike" kern="1200" cap="none" spc="0" normalizeH="0" noProof="0" dirty="0">
                <a:ln w="381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#9Slide07 Cadena" panose="02000503000000020004" pitchFamily="2" charset="0"/>
              </a:rPr>
              <a:t> BIỆT </a:t>
            </a:r>
            <a:endParaRPr kumimoji="0" lang="zh-CN" altLang="en-US" sz="13800" b="0" i="0" u="none" strike="noStrike" kern="1200" cap="none" spc="0" normalizeH="0" baseline="0" noProof="0" dirty="0">
              <a:ln w="3810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prstClr val="white"/>
              </a:solidFill>
              <a:effectLst/>
              <a:uLnTx/>
              <a:uFillTx/>
              <a:latin typeface="#9Slide07 Cadena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767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75804" y="2023344"/>
            <a:ext cx="10865775" cy="2811271"/>
            <a:chOff x="175804" y="2023344"/>
            <a:chExt cx="10865775" cy="2811271"/>
          </a:xfrm>
        </p:grpSpPr>
        <p:sp>
          <p:nvSpPr>
            <p:cNvPr id="8" name="Rounded Rectangle 7"/>
            <p:cNvSpPr/>
            <p:nvPr/>
          </p:nvSpPr>
          <p:spPr>
            <a:xfrm>
              <a:off x="362097" y="2023344"/>
              <a:ext cx="10679482" cy="281127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75804" y="2357694"/>
              <a:ext cx="9823281" cy="2142569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02" b="100000" l="21094" r="48633">
                        <a14:foregroundMark x1="32422" y1="35262" x2="32715" y2="45179"/>
                        <a14:foregroundMark x1="37012" y1="35262" x2="39746" y2="44353"/>
                        <a14:foregroundMark x1="33789" y1="44077" x2="36328" y2="51791"/>
                        <a14:foregroundMark x1="35156" y1="43802" x2="36523" y2="48760"/>
                        <a14:foregroundMark x1="35254" y1="65014" x2="35449" y2="78237"/>
                        <a14:foregroundMark x1="36035" y1="60055" x2="38281" y2="85124"/>
                        <a14:foregroundMark x1="32129" y1="59504" x2="33887" y2="73278"/>
                        <a14:foregroundMark x1="33594" y1="75207" x2="34473" y2="87052"/>
                        <a14:foregroundMark x1="33203" y1="88981" x2="32910" y2="92287"/>
                        <a14:foregroundMark x1="38184" y1="81543" x2="38379" y2="88981"/>
                        <a14:foregroundMark x1="36523" y1="89256" x2="37305" y2="93939"/>
                        <a14:foregroundMark x1="37793" y1="80716" x2="38184" y2="92837"/>
                        <a14:foregroundMark x1="35059" y1="73554" x2="37402" y2="84573"/>
                        <a14:foregroundMark x1="34668" y1="61983" x2="37012" y2="72176"/>
                        <a14:foregroundMark x1="35547" y1="56749" x2="37793" y2="66116"/>
                        <a14:foregroundMark x1="37402" y1="57025" x2="40527" y2="70248"/>
                        <a14:foregroundMark x1="34570" y1="56198" x2="36328" y2="71350"/>
                        <a14:foregroundMark x1="32617" y1="58127" x2="30273" y2="63636"/>
                        <a14:foregroundMark x1="34180" y1="82920" x2="33789" y2="91736"/>
                        <a14:foregroundMark x1="33008" y1="84298" x2="32617" y2="90909"/>
                        <a14:foregroundMark x1="32324" y1="81267" x2="32422" y2="88154"/>
                        <a14:foregroundMark x1="32227" y1="80165" x2="32324" y2="90634"/>
                        <a14:foregroundMark x1="37109" y1="93388" x2="37012" y2="96970"/>
                        <a14:foregroundMark x1="37988" y1="94215" x2="37695" y2="97521"/>
                        <a14:foregroundMark x1="37109" y1="97245" x2="36719" y2="98072"/>
                        <a14:foregroundMark x1="35547" y1="96419" x2="34375" y2="97521"/>
                        <a14:foregroundMark x1="33691" y1="95868" x2="32422" y2="96419"/>
                        <a14:foregroundMark x1="32813" y1="93664" x2="31836" y2="94766"/>
                        <a14:foregroundMark x1="31641" y1="93664" x2="30664" y2="95317"/>
                        <a14:foregroundMark x1="32031" y1="96970" x2="30859" y2="95317"/>
                        <a14:foregroundMark x1="41016" y1="94490" x2="37305" y2="95592"/>
                        <a14:foregroundMark x1="41992" y1="94766" x2="37305" y2="97521"/>
                        <a14:foregroundMark x1="42383" y1="95317" x2="41699" y2="94215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60" t="1697" r="49663" b="-1697"/>
          <a:stretch/>
        </p:blipFill>
        <p:spPr>
          <a:xfrm>
            <a:off x="9563195" y="2713547"/>
            <a:ext cx="3329354" cy="4144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685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02" name="Text Box 6"/>
          <p:cNvSpPr txBox="1">
            <a:spLocks noChangeArrowheads="1"/>
          </p:cNvSpPr>
          <p:nvPr/>
        </p:nvSpPr>
        <p:spPr bwMode="auto">
          <a:xfrm>
            <a:off x="245640" y="224456"/>
            <a:ext cx="4937760" cy="480131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19050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zh-CN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Quan</a:t>
            </a:r>
            <a:r>
              <a:rPr lang="en-US" altLang="zh-CN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sát</a:t>
            </a:r>
            <a:r>
              <a:rPr lang="en-US" altLang="zh-CN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các</a:t>
            </a:r>
            <a:r>
              <a:rPr lang="en-US" altLang="zh-CN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hình</a:t>
            </a:r>
            <a:r>
              <a:rPr lang="en-US" altLang="zh-CN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dưới</a:t>
            </a:r>
            <a:r>
              <a:rPr lang="en-US" altLang="zh-CN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đây</a:t>
            </a:r>
            <a:r>
              <a:rPr lang="en-US" altLang="zh-CN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và</a:t>
            </a:r>
            <a:r>
              <a:rPr lang="en-US" altLang="zh-CN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trả</a:t>
            </a:r>
            <a:r>
              <a:rPr lang="en-US" altLang="zh-CN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lời</a:t>
            </a:r>
            <a:r>
              <a:rPr lang="en-US" altLang="zh-CN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câu</a:t>
            </a:r>
            <a:r>
              <a:rPr lang="en-US" altLang="zh-CN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hỏi</a:t>
            </a:r>
            <a:r>
              <a:rPr lang="en-US" altLang="zh-CN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:</a:t>
            </a:r>
          </a:p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en-US" altLang="zh-CN" sz="3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Những</a:t>
            </a:r>
            <a:r>
              <a:rPr lang="en-US" altLang="zh-CN" sz="3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người</a:t>
            </a:r>
            <a:r>
              <a:rPr lang="en-US" altLang="zh-CN" sz="3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trong</a:t>
            </a:r>
            <a:r>
              <a:rPr lang="en-US" altLang="zh-CN" sz="3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hình</a:t>
            </a:r>
            <a:r>
              <a:rPr lang="en-US" altLang="zh-CN" sz="3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đang</a:t>
            </a:r>
            <a:r>
              <a:rPr lang="en-US" altLang="zh-CN" sz="3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làm</a:t>
            </a:r>
            <a:r>
              <a:rPr lang="en-US" altLang="zh-CN" sz="3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gì</a:t>
            </a:r>
            <a:r>
              <a:rPr lang="en-US" altLang="zh-CN" sz="3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?</a:t>
            </a:r>
          </a:p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en-US" altLang="zh-CN" sz="3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Những</a:t>
            </a:r>
            <a:r>
              <a:rPr lang="en-US" altLang="zh-CN" sz="3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việc</a:t>
            </a:r>
            <a:r>
              <a:rPr lang="en-US" altLang="zh-CN" sz="3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nào</a:t>
            </a:r>
            <a:r>
              <a:rPr lang="en-US" altLang="zh-CN" sz="3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nên</a:t>
            </a:r>
            <a:r>
              <a:rPr lang="en-US" altLang="zh-CN" sz="3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làm</a:t>
            </a:r>
            <a:r>
              <a:rPr lang="en-US" altLang="zh-CN" sz="3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, </a:t>
            </a:r>
            <a:r>
              <a:rPr lang="en-US" altLang="zh-CN" sz="3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không</a:t>
            </a:r>
            <a:r>
              <a:rPr lang="en-US" altLang="zh-CN" sz="3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nên</a:t>
            </a:r>
            <a:r>
              <a:rPr lang="en-US" altLang="zh-CN" sz="3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làm</a:t>
            </a:r>
            <a:r>
              <a:rPr lang="en-US" altLang="zh-CN" sz="3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để</a:t>
            </a:r>
            <a:r>
              <a:rPr lang="en-US" altLang="zh-CN" sz="3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thể</a:t>
            </a:r>
            <a:r>
              <a:rPr lang="en-US" altLang="zh-CN" sz="3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hiện</a:t>
            </a:r>
            <a:r>
              <a:rPr lang="en-US" altLang="zh-CN" sz="3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sự</a:t>
            </a:r>
            <a:r>
              <a:rPr lang="en-US" altLang="zh-CN" sz="3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tôn</a:t>
            </a:r>
            <a:r>
              <a:rPr lang="en-US" altLang="zh-CN" sz="3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trọng</a:t>
            </a:r>
            <a:r>
              <a:rPr lang="en-US" altLang="zh-CN" sz="3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và</a:t>
            </a:r>
            <a:r>
              <a:rPr lang="en-US" altLang="zh-CN" sz="3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giữ</a:t>
            </a:r>
            <a:r>
              <a:rPr lang="en-US" altLang="zh-CN" sz="3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vệ</a:t>
            </a:r>
            <a:r>
              <a:rPr lang="en-US" altLang="zh-CN" sz="3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sinh</a:t>
            </a:r>
            <a:r>
              <a:rPr lang="en-US" altLang="zh-CN" sz="3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khi</a:t>
            </a:r>
            <a:r>
              <a:rPr lang="en-US" altLang="zh-CN" sz="3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đi</a:t>
            </a:r>
            <a:r>
              <a:rPr lang="en-US" altLang="zh-CN" sz="3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tham</a:t>
            </a:r>
            <a:r>
              <a:rPr lang="en-US" altLang="zh-CN" sz="3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quan</a:t>
            </a:r>
            <a:r>
              <a:rPr lang="en-US" altLang="zh-CN" sz="3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?</a:t>
            </a:r>
            <a:endParaRPr lang="zh-CN" altLang="en-US" sz="3400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字魂64号-萌趣软糖体" panose="00000500000000000000" pitchFamily="2" charset="-122"/>
              <a:cs typeface="#9Slide03 Arima Madurai Black" panose="00000A00000000000000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3411" y="224456"/>
            <a:ext cx="3314987" cy="30627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38420" y="224457"/>
            <a:ext cx="3345470" cy="30627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3411" y="3620330"/>
            <a:ext cx="3314987" cy="30513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38420" y="3620330"/>
            <a:ext cx="3345470" cy="30513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12" name="Group 11"/>
          <p:cNvGrpSpPr/>
          <p:nvPr/>
        </p:nvGrpSpPr>
        <p:grpSpPr>
          <a:xfrm>
            <a:off x="247630" y="4350010"/>
            <a:ext cx="5549431" cy="2654811"/>
            <a:chOff x="247630" y="4350010"/>
            <a:chExt cx="5549431" cy="2654811"/>
          </a:xfrm>
        </p:grpSpPr>
        <p:sp>
          <p:nvSpPr>
            <p:cNvPr id="3" name="Cloud 2"/>
            <p:cNvSpPr/>
            <p:nvPr/>
          </p:nvSpPr>
          <p:spPr>
            <a:xfrm>
              <a:off x="247630" y="4976586"/>
              <a:ext cx="3676657" cy="1827193"/>
            </a:xfrm>
            <a:prstGeom prst="cloud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lgDash"/>
            </a:ln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en-US" altLang="zh-CN" sz="3600" dirty="0" err="1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Thảo</a:t>
              </a:r>
              <a:r>
                <a:rPr lang="en-US" altLang="zh-CN" sz="3600" dirty="0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 </a:t>
              </a:r>
              <a:r>
                <a:rPr lang="en-US" altLang="zh-CN" sz="3600" dirty="0" err="1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luận</a:t>
              </a:r>
              <a:r>
                <a:rPr lang="en-US" altLang="zh-CN" sz="3600" dirty="0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 </a:t>
              </a:r>
            </a:p>
            <a:p>
              <a:pPr lvl="0" algn="ctr">
                <a:defRPr/>
              </a:pPr>
              <a:r>
                <a:rPr lang="en-US" altLang="zh-CN" sz="3600" dirty="0" err="1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nhóm</a:t>
              </a:r>
              <a:r>
                <a:rPr lang="en-US" altLang="zh-CN" sz="3600" dirty="0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 2</a:t>
              </a:r>
              <a:endParaRPr lang="zh-CN" altLang="en-US" sz="36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字魂64号-萌趣软糖体" panose="00000500000000000000" pitchFamily="2" charset="-122"/>
                <a:cs typeface="#9Slide03 Arima Madurai Black" panose="00000A00000000000000" pitchFamily="2" charset="0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102" b="100000" l="21094" r="48633">
                          <a14:foregroundMark x1="32422" y1="35262" x2="32715" y2="45179"/>
                          <a14:foregroundMark x1="37012" y1="35262" x2="39746" y2="44353"/>
                          <a14:foregroundMark x1="33789" y1="44077" x2="36328" y2="51791"/>
                          <a14:foregroundMark x1="35156" y1="43802" x2="36523" y2="48760"/>
                          <a14:foregroundMark x1="35254" y1="65014" x2="35449" y2="78237"/>
                          <a14:foregroundMark x1="36035" y1="60055" x2="38281" y2="85124"/>
                          <a14:foregroundMark x1="32129" y1="59504" x2="33887" y2="73278"/>
                          <a14:foregroundMark x1="33594" y1="75207" x2="34473" y2="87052"/>
                          <a14:foregroundMark x1="33203" y1="88981" x2="32910" y2="92287"/>
                          <a14:foregroundMark x1="38184" y1="81543" x2="38379" y2="88981"/>
                          <a14:foregroundMark x1="36523" y1="89256" x2="37305" y2="93939"/>
                          <a14:foregroundMark x1="37793" y1="80716" x2="38184" y2="92837"/>
                          <a14:foregroundMark x1="35059" y1="73554" x2="37402" y2="84573"/>
                          <a14:foregroundMark x1="34668" y1="61983" x2="37012" y2="72176"/>
                          <a14:foregroundMark x1="35547" y1="56749" x2="37793" y2="66116"/>
                          <a14:foregroundMark x1="37402" y1="57025" x2="40527" y2="70248"/>
                          <a14:foregroundMark x1="34570" y1="56198" x2="36328" y2="71350"/>
                          <a14:foregroundMark x1="32617" y1="58127" x2="30273" y2="63636"/>
                          <a14:foregroundMark x1="34180" y1="82920" x2="33789" y2="91736"/>
                          <a14:foregroundMark x1="33008" y1="84298" x2="32617" y2="90909"/>
                          <a14:foregroundMark x1="32324" y1="81267" x2="32422" y2="88154"/>
                          <a14:foregroundMark x1="32227" y1="80165" x2="32324" y2="90634"/>
                          <a14:foregroundMark x1="37109" y1="93388" x2="37012" y2="96970"/>
                          <a14:foregroundMark x1="37988" y1="94215" x2="37695" y2="97521"/>
                          <a14:foregroundMark x1="37109" y1="97245" x2="36719" y2="98072"/>
                          <a14:foregroundMark x1="35547" y1="96419" x2="34375" y2="97521"/>
                          <a14:foregroundMark x1="33691" y1="95868" x2="32422" y2="96419"/>
                          <a14:foregroundMark x1="32813" y1="93664" x2="31836" y2="94766"/>
                          <a14:foregroundMark x1="31641" y1="93664" x2="30664" y2="95317"/>
                          <a14:foregroundMark x1="32031" y1="96970" x2="30859" y2="95317"/>
                          <a14:foregroundMark x1="41016" y1="94490" x2="37305" y2="95592"/>
                          <a14:foregroundMark x1="41992" y1="94766" x2="37305" y2="97521"/>
                          <a14:foregroundMark x1="42383" y1="95317" x2="41699" y2="94215"/>
                        </a14:backgroundRemoval>
                      </a14:imgEffect>
                      <a14:imgEffect>
                        <a14:sharpenSoften amount="25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60" t="1697" r="49663" b="-1697"/>
            <a:stretch/>
          </p:blipFill>
          <p:spPr>
            <a:xfrm>
              <a:off x="3664378" y="4350010"/>
              <a:ext cx="2132683" cy="26548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59296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0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90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3672153" y="2696076"/>
            <a:ext cx="6888398" cy="375487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19050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zh-CN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Quan</a:t>
            </a:r>
            <a:r>
              <a:rPr lang="en-US" altLang="zh-CN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sát</a:t>
            </a:r>
            <a:r>
              <a:rPr lang="en-US" altLang="zh-CN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các</a:t>
            </a:r>
            <a:r>
              <a:rPr lang="en-US" altLang="zh-CN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hình</a:t>
            </a:r>
            <a:r>
              <a:rPr lang="en-US" altLang="zh-CN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dưới</a:t>
            </a:r>
            <a:r>
              <a:rPr lang="en-US" altLang="zh-CN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đây</a:t>
            </a:r>
            <a:r>
              <a:rPr lang="en-US" altLang="zh-CN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và</a:t>
            </a:r>
            <a:r>
              <a:rPr lang="en-US" altLang="zh-CN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trả</a:t>
            </a:r>
            <a:r>
              <a:rPr lang="en-US" altLang="zh-CN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lời</a:t>
            </a:r>
            <a:r>
              <a:rPr lang="en-US" altLang="zh-CN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câu</a:t>
            </a:r>
            <a:r>
              <a:rPr lang="en-US" altLang="zh-CN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hỏi</a:t>
            </a:r>
            <a:r>
              <a:rPr lang="en-US" altLang="zh-CN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:</a:t>
            </a:r>
          </a:p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en-US" altLang="zh-CN" sz="3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Những</a:t>
            </a:r>
            <a:r>
              <a:rPr lang="en-US" altLang="zh-CN" sz="3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người</a:t>
            </a:r>
            <a:r>
              <a:rPr lang="en-US" altLang="zh-CN" sz="3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trong</a:t>
            </a:r>
            <a:r>
              <a:rPr lang="en-US" altLang="zh-CN" sz="3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hình</a:t>
            </a:r>
            <a:r>
              <a:rPr lang="en-US" altLang="zh-CN" sz="3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đang</a:t>
            </a:r>
            <a:r>
              <a:rPr lang="en-US" altLang="zh-CN" sz="3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làm</a:t>
            </a:r>
            <a:r>
              <a:rPr lang="en-US" altLang="zh-CN" sz="3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gì</a:t>
            </a:r>
            <a:r>
              <a:rPr lang="en-US" altLang="zh-CN" sz="3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?</a:t>
            </a:r>
          </a:p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en-US" altLang="zh-CN" sz="3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Những</a:t>
            </a:r>
            <a:r>
              <a:rPr lang="en-US" altLang="zh-CN" sz="3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việc</a:t>
            </a:r>
            <a:r>
              <a:rPr lang="en-US" altLang="zh-CN" sz="3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nào</a:t>
            </a:r>
            <a:r>
              <a:rPr lang="en-US" altLang="zh-CN" sz="3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nên</a:t>
            </a:r>
            <a:r>
              <a:rPr lang="en-US" altLang="zh-CN" sz="3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làm</a:t>
            </a:r>
            <a:r>
              <a:rPr lang="en-US" altLang="zh-CN" sz="3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, </a:t>
            </a:r>
            <a:r>
              <a:rPr lang="en-US" altLang="zh-CN" sz="3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không</a:t>
            </a:r>
            <a:r>
              <a:rPr lang="en-US" altLang="zh-CN" sz="3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nên</a:t>
            </a:r>
            <a:r>
              <a:rPr lang="en-US" altLang="zh-CN" sz="3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làm</a:t>
            </a:r>
            <a:r>
              <a:rPr lang="en-US" altLang="zh-CN" sz="3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để</a:t>
            </a:r>
            <a:r>
              <a:rPr lang="en-US" altLang="zh-CN" sz="3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thể</a:t>
            </a:r>
            <a:r>
              <a:rPr lang="en-US" altLang="zh-CN" sz="3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hiện</a:t>
            </a:r>
            <a:r>
              <a:rPr lang="en-US" altLang="zh-CN" sz="3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sự</a:t>
            </a:r>
            <a:r>
              <a:rPr lang="en-US" altLang="zh-CN" sz="3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tôn</a:t>
            </a:r>
            <a:r>
              <a:rPr lang="en-US" altLang="zh-CN" sz="3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trọng</a:t>
            </a:r>
            <a:r>
              <a:rPr lang="en-US" altLang="zh-CN" sz="3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và</a:t>
            </a:r>
            <a:r>
              <a:rPr lang="en-US" altLang="zh-CN" sz="3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giữ</a:t>
            </a:r>
            <a:r>
              <a:rPr lang="en-US" altLang="zh-CN" sz="3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vệ</a:t>
            </a:r>
            <a:r>
              <a:rPr lang="en-US" altLang="zh-CN" sz="3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sinh</a:t>
            </a:r>
            <a:r>
              <a:rPr lang="en-US" altLang="zh-CN" sz="3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khi</a:t>
            </a:r>
            <a:r>
              <a:rPr lang="en-US" altLang="zh-CN" sz="3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đi</a:t>
            </a:r>
            <a:r>
              <a:rPr lang="en-US" altLang="zh-CN" sz="3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tham</a:t>
            </a:r>
            <a:r>
              <a:rPr lang="en-US" altLang="zh-CN" sz="3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quan</a:t>
            </a:r>
            <a:r>
              <a:rPr lang="en-US" altLang="zh-CN" sz="3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?</a:t>
            </a:r>
            <a:endParaRPr lang="zh-CN" altLang="en-US" sz="3400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字魂64号-萌趣软糖体" panose="00000500000000000000" pitchFamily="2" charset="-122"/>
              <a:cs typeface="#9Slide03 Arima Madurai Black" panose="00000A00000000000000" pitchFamily="2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9102" y="-213359"/>
            <a:ext cx="3262898" cy="3262898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502123" y="261397"/>
            <a:ext cx="4382429" cy="6189553"/>
            <a:chOff x="349723" y="529056"/>
            <a:chExt cx="4382429" cy="6189553"/>
          </a:xfrm>
        </p:grpSpPr>
        <p:sp>
          <p:nvSpPr>
            <p:cNvPr id="4" name="Round Diagonal Corner Rectangle 3"/>
            <p:cNvSpPr/>
            <p:nvPr/>
          </p:nvSpPr>
          <p:spPr>
            <a:xfrm>
              <a:off x="349723" y="529056"/>
              <a:ext cx="4382429" cy="2045100"/>
            </a:xfrm>
            <a:prstGeom prst="round2Diag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CÙNG CHIA SẺ</a:t>
              </a: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102" b="100000" l="21094" r="48633">
                          <a14:foregroundMark x1="32422" y1="35262" x2="32715" y2="45179"/>
                          <a14:foregroundMark x1="37012" y1="35262" x2="39746" y2="44353"/>
                          <a14:foregroundMark x1="33789" y1="44077" x2="36328" y2="51791"/>
                          <a14:foregroundMark x1="35156" y1="43802" x2="36523" y2="48760"/>
                          <a14:foregroundMark x1="35254" y1="65014" x2="35449" y2="78237"/>
                          <a14:foregroundMark x1="36035" y1="60055" x2="38281" y2="85124"/>
                          <a14:foregroundMark x1="32129" y1="59504" x2="33887" y2="73278"/>
                          <a14:foregroundMark x1="33594" y1="75207" x2="34473" y2="87052"/>
                          <a14:foregroundMark x1="33203" y1="88981" x2="32910" y2="92287"/>
                          <a14:foregroundMark x1="38184" y1="81543" x2="38379" y2="88981"/>
                          <a14:foregroundMark x1="36523" y1="89256" x2="37305" y2="93939"/>
                          <a14:foregroundMark x1="37793" y1="80716" x2="38184" y2="92837"/>
                          <a14:foregroundMark x1="35059" y1="73554" x2="37402" y2="84573"/>
                          <a14:foregroundMark x1="34668" y1="61983" x2="37012" y2="72176"/>
                          <a14:foregroundMark x1="35547" y1="56749" x2="37793" y2="66116"/>
                          <a14:foregroundMark x1="37402" y1="57025" x2="40527" y2="70248"/>
                          <a14:foregroundMark x1="34570" y1="56198" x2="36328" y2="71350"/>
                          <a14:foregroundMark x1="32617" y1="58127" x2="30273" y2="63636"/>
                          <a14:foregroundMark x1="34180" y1="82920" x2="33789" y2="91736"/>
                          <a14:foregroundMark x1="33008" y1="84298" x2="32617" y2="90909"/>
                          <a14:foregroundMark x1="32324" y1="81267" x2="32422" y2="88154"/>
                          <a14:foregroundMark x1="32227" y1="80165" x2="32324" y2="90634"/>
                          <a14:foregroundMark x1="37109" y1="93388" x2="37012" y2="96970"/>
                          <a14:foregroundMark x1="37988" y1="94215" x2="37695" y2="97521"/>
                          <a14:foregroundMark x1="37109" y1="97245" x2="36719" y2="98072"/>
                          <a14:foregroundMark x1="35547" y1="96419" x2="34375" y2="97521"/>
                          <a14:foregroundMark x1="33691" y1="95868" x2="32422" y2="96419"/>
                          <a14:foregroundMark x1="32813" y1="93664" x2="31836" y2="94766"/>
                          <a14:foregroundMark x1="31641" y1="93664" x2="30664" y2="95317"/>
                          <a14:foregroundMark x1="32031" y1="96970" x2="30859" y2="95317"/>
                          <a14:foregroundMark x1="41016" y1="94490" x2="37305" y2="95592"/>
                          <a14:foregroundMark x1="41992" y1="94766" x2="37305" y2="97521"/>
                          <a14:foregroundMark x1="42383" y1="95317" x2="41699" y2="94215"/>
                        </a14:backgroundRemoval>
                      </a14:imgEffect>
                      <a14:imgEffect>
                        <a14:sharpenSoften amount="25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60" t="1697" r="49663" b="-1697"/>
            <a:stretch/>
          </p:blipFill>
          <p:spPr>
            <a:xfrm flipH="1">
              <a:off x="376027" y="2574156"/>
              <a:ext cx="3329354" cy="41444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8884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011" y="1444988"/>
            <a:ext cx="5231981" cy="48338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Rectangle 2"/>
          <p:cNvSpPr/>
          <p:nvPr/>
        </p:nvSpPr>
        <p:spPr>
          <a:xfrm>
            <a:off x="7220116" y="3041958"/>
            <a:ext cx="406340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Mặc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váy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ngắn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quần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đùi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đền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chùa</a:t>
            </a:r>
            <a:endParaRPr lang="en-US" sz="5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60094" y1="46028" x2="76792" y2="39175"/>
                        <a14:foregroundMark x1="66085" y1="54336" x2="81321" y2="37841"/>
                        <a14:foregroundMark x1="51321" y1="60097" x2="54340" y2="59187"/>
                        <a14:foregroundMark x1="54434" y1="67799" x2="56038" y2="63493"/>
                        <a14:foregroundMark x1="59151" y1="70588" x2="60000" y2="66161"/>
                        <a14:foregroundMark x1="63915" y1="71922" x2="64340" y2="67071"/>
                        <a14:foregroundMark x1="72217" y1="59491" x2="74057" y2="41540"/>
                        <a14:foregroundMark x1="81321" y1="45846" x2="76226" y2="31049"/>
                        <a14:foregroundMark x1="59858" y1="53002" x2="69198" y2="45421"/>
                        <a14:foregroundMark x1="60330" y1="42874" x2="71179" y2="39175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796" t="25551" r="11770" b="25531"/>
          <a:stretch/>
        </p:blipFill>
        <p:spPr>
          <a:xfrm>
            <a:off x="5944904" y="1142337"/>
            <a:ext cx="1891004" cy="18246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50821" y="1434653"/>
            <a:ext cx="5041411" cy="48424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Rectangle 7"/>
          <p:cNvSpPr/>
          <p:nvPr/>
        </p:nvSpPr>
        <p:spPr>
          <a:xfrm>
            <a:off x="375503" y="3626528"/>
            <a:ext cx="4956401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Leo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trèo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di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chụp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endParaRPr lang="en-US" sz="5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60094" y1="46028" x2="76792" y2="39175"/>
                        <a14:foregroundMark x1="66085" y1="54336" x2="81321" y2="37841"/>
                        <a14:foregroundMark x1="51321" y1="60097" x2="54340" y2="59187"/>
                        <a14:foregroundMark x1="54434" y1="67799" x2="56038" y2="63493"/>
                        <a14:foregroundMark x1="59151" y1="70588" x2="60000" y2="66161"/>
                        <a14:foregroundMark x1="63915" y1="71922" x2="64340" y2="67071"/>
                        <a14:foregroundMark x1="72217" y1="59491" x2="74057" y2="41540"/>
                        <a14:foregroundMark x1="81321" y1="45846" x2="76226" y2="31049"/>
                        <a14:foregroundMark x1="59858" y1="53002" x2="69198" y2="45421"/>
                        <a14:foregroundMark x1="60330" y1="42874" x2="71179" y2="39175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796" t="25551" r="11770" b="25531"/>
          <a:stretch/>
        </p:blipFill>
        <p:spPr>
          <a:xfrm>
            <a:off x="9912920" y="4936955"/>
            <a:ext cx="1891004" cy="182465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24" y="1475517"/>
            <a:ext cx="5212603" cy="48169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Rectangle 10"/>
          <p:cNvSpPr/>
          <p:nvPr/>
        </p:nvSpPr>
        <p:spPr>
          <a:xfrm>
            <a:off x="6540493" y="3412012"/>
            <a:ext cx="495640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bậy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di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endParaRPr lang="en-US" sz="5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60094" y1="46028" x2="76792" y2="39175"/>
                        <a14:foregroundMark x1="66085" y1="54336" x2="81321" y2="37841"/>
                        <a14:foregroundMark x1="51321" y1="60097" x2="54340" y2="59187"/>
                        <a14:foregroundMark x1="54434" y1="67799" x2="56038" y2="63493"/>
                        <a14:foregroundMark x1="59151" y1="70588" x2="60000" y2="66161"/>
                        <a14:foregroundMark x1="63915" y1="71922" x2="64340" y2="67071"/>
                        <a14:foregroundMark x1="72217" y1="59491" x2="74057" y2="41540"/>
                        <a14:foregroundMark x1="81321" y1="45846" x2="76226" y2="31049"/>
                        <a14:foregroundMark x1="59858" y1="53002" x2="69198" y2="45421"/>
                        <a14:foregroundMark x1="60330" y1="42874" x2="71179" y2="39175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796" t="25551" r="11770" b="25531"/>
          <a:stretch/>
        </p:blipFill>
        <p:spPr>
          <a:xfrm>
            <a:off x="140517" y="5164570"/>
            <a:ext cx="1891004" cy="182465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16100" y="1542201"/>
            <a:ext cx="5057100" cy="47866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4" name="Rectangle 13"/>
          <p:cNvSpPr/>
          <p:nvPr/>
        </p:nvSpPr>
        <p:spPr>
          <a:xfrm>
            <a:off x="333346" y="3452290"/>
            <a:ext cx="495640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rác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sai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định</a:t>
            </a:r>
            <a:endParaRPr lang="en-US" sz="5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60094" y1="46028" x2="76792" y2="39175"/>
                        <a14:foregroundMark x1="66085" y1="54336" x2="81321" y2="37841"/>
                        <a14:foregroundMark x1="51321" y1="60097" x2="54340" y2="59187"/>
                        <a14:foregroundMark x1="54434" y1="67799" x2="56038" y2="63493"/>
                        <a14:foregroundMark x1="59151" y1="70588" x2="60000" y2="66161"/>
                        <a14:foregroundMark x1="63915" y1="71922" x2="64340" y2="67071"/>
                        <a14:foregroundMark x1="72217" y1="59491" x2="74057" y2="41540"/>
                        <a14:foregroundMark x1="81321" y1="45846" x2="76226" y2="31049"/>
                        <a14:foregroundMark x1="59858" y1="53002" x2="69198" y2="45421"/>
                        <a14:foregroundMark x1="60330" y1="42874" x2="71179" y2="39175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796" t="25551" r="11770" b="25531"/>
          <a:stretch/>
        </p:blipFill>
        <p:spPr>
          <a:xfrm>
            <a:off x="6413112" y="1172866"/>
            <a:ext cx="1891004" cy="1824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411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8" grpId="0"/>
      <p:bldP spid="8" grpId="1"/>
      <p:bldP spid="11" grpId="0"/>
      <p:bldP spid="11" grpId="1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Same Side Corner Rectangle 1"/>
          <p:cNvSpPr/>
          <p:nvPr/>
        </p:nvSpPr>
        <p:spPr>
          <a:xfrm>
            <a:off x="266700" y="225475"/>
            <a:ext cx="11658600" cy="1258372"/>
          </a:xfrm>
          <a:prstGeom prst="round2Same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36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Những</a:t>
            </a:r>
            <a:r>
              <a:rPr lang="en-US" altLang="zh-CN" sz="3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6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việc</a:t>
            </a:r>
            <a:r>
              <a:rPr lang="en-US" altLang="zh-CN" sz="3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6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nào</a:t>
            </a:r>
            <a:r>
              <a:rPr lang="en-US" altLang="zh-CN" sz="3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6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nên</a:t>
            </a:r>
            <a:r>
              <a:rPr lang="en-US" altLang="zh-CN" sz="3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6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làm</a:t>
            </a:r>
            <a:r>
              <a:rPr lang="en-US" altLang="zh-CN" sz="3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, </a:t>
            </a:r>
            <a:r>
              <a:rPr lang="en-US" altLang="zh-CN" sz="36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không</a:t>
            </a:r>
            <a:r>
              <a:rPr lang="en-US" altLang="zh-CN" sz="3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6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nên</a:t>
            </a:r>
            <a:r>
              <a:rPr lang="en-US" altLang="zh-CN" sz="3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6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làm</a:t>
            </a:r>
            <a:r>
              <a:rPr lang="en-US" altLang="zh-CN" sz="3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6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để</a:t>
            </a:r>
            <a:r>
              <a:rPr lang="en-US" altLang="zh-CN" sz="3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6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thể</a:t>
            </a:r>
            <a:r>
              <a:rPr lang="en-US" altLang="zh-CN" sz="3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6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hiện</a:t>
            </a:r>
            <a:r>
              <a:rPr lang="en-US" altLang="zh-CN" sz="3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</a:p>
          <a:p>
            <a:pPr algn="ctr"/>
            <a:r>
              <a:rPr lang="en-US" altLang="zh-CN" sz="36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sự</a:t>
            </a:r>
            <a:r>
              <a:rPr lang="en-US" altLang="zh-CN" sz="3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6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tôn</a:t>
            </a:r>
            <a:r>
              <a:rPr lang="en-US" altLang="zh-CN" sz="3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6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trọng</a:t>
            </a:r>
            <a:r>
              <a:rPr lang="en-US" altLang="zh-CN" sz="3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6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và</a:t>
            </a:r>
            <a:r>
              <a:rPr lang="en-US" altLang="zh-CN" sz="3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6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giữ</a:t>
            </a:r>
            <a:r>
              <a:rPr lang="en-US" altLang="zh-CN" sz="3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6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vệ</a:t>
            </a:r>
            <a:r>
              <a:rPr lang="en-US" altLang="zh-CN" sz="3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6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sinh</a:t>
            </a:r>
            <a:r>
              <a:rPr lang="en-US" altLang="zh-CN" sz="3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6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khi</a:t>
            </a:r>
            <a:r>
              <a:rPr lang="en-US" altLang="zh-CN" sz="3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6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đi</a:t>
            </a:r>
            <a:r>
              <a:rPr lang="en-US" altLang="zh-CN" sz="3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6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tham</a:t>
            </a:r>
            <a:r>
              <a:rPr lang="en-US" altLang="zh-CN" sz="3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6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quan</a:t>
            </a:r>
            <a:r>
              <a:rPr lang="en-US" altLang="zh-CN" sz="3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?</a:t>
            </a:r>
            <a:endParaRPr lang="en-US" sz="36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2046559"/>
              </p:ext>
            </p:extLst>
          </p:nvPr>
        </p:nvGraphicFramePr>
        <p:xfrm>
          <a:off x="396240" y="1649306"/>
          <a:ext cx="11399520" cy="50596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699760">
                  <a:extLst>
                    <a:ext uri="{9D8B030D-6E8A-4147-A177-3AD203B41FA5}">
                      <a16:colId xmlns:a16="http://schemas.microsoft.com/office/drawing/2014/main" val="698808249"/>
                    </a:ext>
                  </a:extLst>
                </a:gridCol>
                <a:gridCol w="5699760">
                  <a:extLst>
                    <a:ext uri="{9D8B030D-6E8A-4147-A177-3AD203B41FA5}">
                      <a16:colId xmlns:a16="http://schemas.microsoft.com/office/drawing/2014/main" val="248681089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Nên</a:t>
                      </a:r>
                      <a:r>
                        <a:rPr lang="en-US" sz="4000" b="1" baseline="0" dirty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000" b="1" baseline="0" dirty="0" err="1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làm</a:t>
                      </a:r>
                      <a:endParaRPr lang="en-US" sz="4000" b="1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Không</a:t>
                      </a:r>
                      <a:r>
                        <a:rPr lang="en-US" sz="4000" b="1" baseline="0" dirty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000" b="1" baseline="0" dirty="0" err="1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nên</a:t>
                      </a:r>
                      <a:r>
                        <a:rPr lang="en-US" sz="4000" b="1" baseline="0" dirty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000" b="1" baseline="0" dirty="0" err="1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làm</a:t>
                      </a:r>
                      <a:endParaRPr lang="en-US" sz="4000" b="1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41050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  <a:p>
                      <a:pPr algn="ctr"/>
                      <a:endParaRPr lang="en-US" sz="4000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  <a:p>
                      <a:pPr algn="ctr"/>
                      <a:endParaRPr lang="en-US" sz="4000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  <a:p>
                      <a:pPr algn="ctr"/>
                      <a:endParaRPr lang="en-US" sz="4000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  <a:p>
                      <a:pPr algn="ctr"/>
                      <a:endParaRPr lang="en-US" sz="40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/>
                      <a:endParaRPr lang="en-US" sz="40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/>
                      <a:endParaRPr lang="en-US" sz="40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8581449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96240" y="2429099"/>
            <a:ext cx="4866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32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Mặc</a:t>
            </a:r>
            <a:r>
              <a:rPr lang="en-US" sz="32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trang</a:t>
            </a:r>
            <a:r>
              <a:rPr lang="en-US" sz="32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phục</a:t>
            </a:r>
            <a:r>
              <a:rPr lang="en-US" sz="32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lịch</a:t>
            </a:r>
            <a:r>
              <a:rPr lang="en-US" sz="32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endParaRPr lang="en-US" sz="3200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6240" y="3324130"/>
            <a:ext cx="53949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32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Tuân</a:t>
            </a:r>
            <a:r>
              <a:rPr lang="en-US" sz="32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thủ</a:t>
            </a:r>
            <a:r>
              <a:rPr lang="en-US" sz="32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</a:t>
            </a:r>
            <a:r>
              <a:rPr lang="en-US" sz="32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định</a:t>
            </a:r>
            <a:r>
              <a:rPr lang="en-US" sz="32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nơi</a:t>
            </a:r>
            <a:r>
              <a:rPr lang="en-US" sz="32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lang="en-US" sz="32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endParaRPr lang="en-US" sz="3200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6240" y="4491021"/>
            <a:ext cx="58394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32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2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2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tổn</a:t>
            </a:r>
            <a:r>
              <a:rPr lang="en-US" sz="32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hại</a:t>
            </a:r>
            <a:r>
              <a:rPr lang="en-US" sz="32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2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di </a:t>
            </a:r>
            <a:r>
              <a:rPr lang="en-US" sz="32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endParaRPr lang="en-US" sz="3200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5760" y="5241255"/>
            <a:ext cx="56692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32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2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r>
              <a:rPr lang="en-US" sz="32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rác</a:t>
            </a:r>
            <a:r>
              <a:rPr lang="en-US" sz="32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thải</a:t>
            </a:r>
            <a:r>
              <a:rPr lang="en-US" sz="32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32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</a:t>
            </a:r>
            <a:r>
              <a:rPr lang="en-US" sz="32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định</a:t>
            </a:r>
            <a:endParaRPr lang="en-US" sz="3200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65520" y="2354462"/>
            <a:ext cx="58394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Mặc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váy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ngắn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quần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đùi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đền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chùa</a:t>
            </a:r>
            <a:endParaRPr lang="en-US" sz="32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96000" y="3360694"/>
            <a:ext cx="58394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Leo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trèo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di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endParaRPr lang="en-US" sz="32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96000" y="4474032"/>
            <a:ext cx="58394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bậy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di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endParaRPr lang="en-US" sz="32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96000" y="5165469"/>
            <a:ext cx="58394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rác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sai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định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096000" y="6169047"/>
            <a:ext cx="58394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…….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17500" y="6221342"/>
            <a:ext cx="5669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32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…….</a:t>
            </a:r>
          </a:p>
        </p:txBody>
      </p:sp>
    </p:spTree>
    <p:extLst>
      <p:ext uri="{BB962C8B-B14F-4D97-AF65-F5344CB8AC3E}">
        <p14:creationId xmlns:p14="http://schemas.microsoft.com/office/powerpoint/2010/main" val="646362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293721" y="2590800"/>
            <a:ext cx="9540668" cy="4267200"/>
            <a:chOff x="1293721" y="2712720"/>
            <a:chExt cx="9540668" cy="3830457"/>
          </a:xfrm>
        </p:grpSpPr>
        <p:sp>
          <p:nvSpPr>
            <p:cNvPr id="3" name="Cloud 2"/>
            <p:cNvSpPr/>
            <p:nvPr/>
          </p:nvSpPr>
          <p:spPr>
            <a:xfrm>
              <a:off x="4424618" y="2712720"/>
              <a:ext cx="3676657" cy="1827193"/>
            </a:xfrm>
            <a:prstGeom prst="cloud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lgDash"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Thảo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luận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Nhóm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 4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字魂64号-萌趣软糖体" panose="00000500000000000000" pitchFamily="2" charset="-122"/>
                <a:cs typeface="#9Slide03 Arima Madurai Black" panose="00000A00000000000000" pitchFamily="2" charset="0"/>
              </a:endParaRP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3721" y="3711691"/>
              <a:ext cx="9540668" cy="2831486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393310" y="449189"/>
            <a:ext cx="11807636" cy="3254483"/>
            <a:chOff x="393310" y="449189"/>
            <a:chExt cx="11807636" cy="3254483"/>
          </a:xfrm>
        </p:grpSpPr>
        <p:sp>
          <p:nvSpPr>
            <p:cNvPr id="80902" name="Text Box 6"/>
            <p:cNvSpPr txBox="1">
              <a:spLocks noChangeArrowheads="1"/>
            </p:cNvSpPr>
            <p:nvPr/>
          </p:nvSpPr>
          <p:spPr bwMode="auto">
            <a:xfrm>
              <a:off x="393310" y="780341"/>
              <a:ext cx="9768253" cy="1138773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19050">
              <a:solidFill>
                <a:schemeClr val="tx1"/>
              </a:solidFill>
              <a:prstDash val="dash"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en-US" altLang="zh-CN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2. Chia </a:t>
              </a:r>
              <a:r>
                <a:rPr lang="en-US" altLang="zh-CN" sz="3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sẻ</a:t>
              </a:r>
              <a:r>
                <a:rPr lang="en-US" altLang="zh-CN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 </a:t>
              </a:r>
              <a:r>
                <a:rPr lang="en-US" altLang="zh-CN" sz="3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những</a:t>
              </a:r>
              <a:r>
                <a:rPr lang="en-US" altLang="zh-CN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 </a:t>
              </a:r>
              <a:r>
                <a:rPr lang="en-US" altLang="zh-CN" sz="3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việc</a:t>
              </a:r>
              <a:r>
                <a:rPr lang="en-US" altLang="zh-CN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 </a:t>
              </a:r>
              <a:r>
                <a:rPr lang="en-US" altLang="zh-CN" sz="3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em</a:t>
              </a:r>
              <a:r>
                <a:rPr lang="en-US" altLang="zh-CN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 </a:t>
              </a:r>
              <a:r>
                <a:rPr lang="en-US" altLang="zh-CN" sz="3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đã</a:t>
              </a:r>
              <a:r>
                <a:rPr lang="en-US" altLang="zh-CN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 </a:t>
              </a:r>
              <a:r>
                <a:rPr lang="en-US" altLang="zh-CN" sz="3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làm</a:t>
              </a:r>
              <a:r>
                <a:rPr lang="en-US" altLang="zh-CN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 </a:t>
              </a:r>
              <a:r>
                <a:rPr lang="en-US" altLang="zh-CN" sz="3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để</a:t>
              </a:r>
              <a:r>
                <a:rPr lang="en-US" altLang="zh-CN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 </a:t>
              </a:r>
              <a:r>
                <a:rPr lang="en-US" altLang="zh-CN" sz="3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thể</a:t>
              </a:r>
              <a:r>
                <a:rPr lang="en-US" altLang="zh-CN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 </a:t>
              </a:r>
              <a:r>
                <a:rPr lang="en-US" altLang="zh-CN" sz="3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hiện</a:t>
              </a:r>
              <a:r>
                <a:rPr lang="en-US" altLang="zh-CN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 </a:t>
              </a:r>
            </a:p>
            <a:p>
              <a:pPr lvl="0" algn="ctr">
                <a:defRPr/>
              </a:pPr>
              <a:r>
                <a:rPr lang="en-US" altLang="zh-CN" sz="3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sự</a:t>
              </a:r>
              <a:r>
                <a:rPr lang="en-US" altLang="zh-CN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 </a:t>
              </a:r>
              <a:r>
                <a:rPr lang="en-US" altLang="zh-CN" sz="3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tôn</a:t>
              </a:r>
              <a:r>
                <a:rPr lang="en-US" altLang="zh-CN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 </a:t>
              </a:r>
              <a:r>
                <a:rPr lang="en-US" altLang="zh-CN" sz="3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trọng</a:t>
              </a:r>
              <a:r>
                <a:rPr lang="en-US" altLang="zh-CN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, </a:t>
              </a:r>
              <a:r>
                <a:rPr lang="en-US" altLang="zh-CN" sz="3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giữ</a:t>
              </a:r>
              <a:r>
                <a:rPr lang="en-US" altLang="zh-CN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 </a:t>
              </a:r>
              <a:r>
                <a:rPr lang="en-US" altLang="zh-CN" sz="3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vệ</a:t>
              </a:r>
              <a:r>
                <a:rPr lang="en-US" altLang="zh-CN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 </a:t>
              </a:r>
              <a:r>
                <a:rPr lang="en-US" altLang="zh-CN" sz="3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sinh</a:t>
              </a:r>
              <a:r>
                <a:rPr lang="en-US" altLang="zh-CN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 </a:t>
              </a:r>
              <a:r>
                <a:rPr lang="en-US" altLang="zh-CN" sz="3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khi</a:t>
              </a:r>
              <a:r>
                <a:rPr lang="en-US" altLang="zh-CN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 </a:t>
              </a:r>
              <a:r>
                <a:rPr lang="en-US" altLang="zh-CN" sz="3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đi</a:t>
              </a:r>
              <a:r>
                <a:rPr lang="en-US" altLang="zh-CN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 </a:t>
              </a:r>
              <a:r>
                <a:rPr lang="en-US" altLang="zh-CN" sz="3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tham</a:t>
              </a:r>
              <a:r>
                <a:rPr lang="en-US" altLang="zh-CN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 </a:t>
              </a:r>
              <a:r>
                <a:rPr lang="en-US" altLang="zh-CN" sz="3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quan</a:t>
              </a:r>
              <a:r>
                <a:rPr lang="en-US" altLang="zh-CN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.</a:t>
              </a:r>
              <a:endParaRPr kumimoji="0" lang="zh-CN" alt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字魂64号-萌趣软糖体" panose="00000500000000000000" pitchFamily="2" charset="-122"/>
                <a:cs typeface="#9Slide03 Arima Madurai Black" panose="00000A00000000000000" pitchFamily="2" charset="0"/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102" b="100000" l="21094" r="48633">
                          <a14:foregroundMark x1="32422" y1="35262" x2="32715" y2="45179"/>
                          <a14:foregroundMark x1="37012" y1="35262" x2="39746" y2="44353"/>
                          <a14:foregroundMark x1="33789" y1="44077" x2="36328" y2="51791"/>
                          <a14:foregroundMark x1="35156" y1="43802" x2="36523" y2="48760"/>
                          <a14:foregroundMark x1="35254" y1="65014" x2="35449" y2="78237"/>
                          <a14:foregroundMark x1="36035" y1="60055" x2="38281" y2="85124"/>
                          <a14:foregroundMark x1="32129" y1="59504" x2="33887" y2="73278"/>
                          <a14:foregroundMark x1="33594" y1="75207" x2="34473" y2="87052"/>
                          <a14:foregroundMark x1="33203" y1="88981" x2="32910" y2="92287"/>
                          <a14:foregroundMark x1="38184" y1="81543" x2="38379" y2="88981"/>
                          <a14:foregroundMark x1="36523" y1="89256" x2="37305" y2="93939"/>
                          <a14:foregroundMark x1="37793" y1="80716" x2="38184" y2="92837"/>
                          <a14:foregroundMark x1="35059" y1="73554" x2="37402" y2="84573"/>
                          <a14:foregroundMark x1="34668" y1="61983" x2="37012" y2="72176"/>
                          <a14:foregroundMark x1="35547" y1="56749" x2="37793" y2="66116"/>
                          <a14:foregroundMark x1="37402" y1="57025" x2="40527" y2="70248"/>
                          <a14:foregroundMark x1="34570" y1="56198" x2="36328" y2="71350"/>
                          <a14:foregroundMark x1="32617" y1="58127" x2="30273" y2="63636"/>
                          <a14:foregroundMark x1="34180" y1="82920" x2="33789" y2="91736"/>
                          <a14:foregroundMark x1="33008" y1="84298" x2="32617" y2="90909"/>
                          <a14:foregroundMark x1="32324" y1="81267" x2="32422" y2="88154"/>
                          <a14:foregroundMark x1="32227" y1="80165" x2="32324" y2="90634"/>
                          <a14:foregroundMark x1="37109" y1="93388" x2="37012" y2="96970"/>
                          <a14:foregroundMark x1="37988" y1="94215" x2="37695" y2="97521"/>
                          <a14:foregroundMark x1="37109" y1="97245" x2="36719" y2="98072"/>
                          <a14:foregroundMark x1="35547" y1="96419" x2="34375" y2="97521"/>
                          <a14:foregroundMark x1="33691" y1="95868" x2="32422" y2="96419"/>
                          <a14:foregroundMark x1="32813" y1="93664" x2="31836" y2="94766"/>
                          <a14:foregroundMark x1="31641" y1="93664" x2="30664" y2="95317"/>
                          <a14:foregroundMark x1="32031" y1="96970" x2="30859" y2="95317"/>
                          <a14:foregroundMark x1="41016" y1="94490" x2="37305" y2="95592"/>
                          <a14:foregroundMark x1="41992" y1="94766" x2="37305" y2="97521"/>
                          <a14:foregroundMark x1="42383" y1="95317" x2="41699" y2="94215"/>
                        </a14:backgroundRemoval>
                      </a14:imgEffect>
                      <a14:imgEffect>
                        <a14:sharpenSoften amount="25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60" t="1697" r="49663" b="-1697"/>
            <a:stretch/>
          </p:blipFill>
          <p:spPr>
            <a:xfrm>
              <a:off x="9586530" y="449189"/>
              <a:ext cx="2614416" cy="32544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13266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460712" y="1982884"/>
            <a:ext cx="10679482" cy="2811271"/>
            <a:chOff x="1460712" y="1982884"/>
            <a:chExt cx="10679482" cy="2811271"/>
          </a:xfrm>
        </p:grpSpPr>
        <p:sp>
          <p:nvSpPr>
            <p:cNvPr id="8" name="Rounded Rectangle 7"/>
            <p:cNvSpPr/>
            <p:nvPr/>
          </p:nvSpPr>
          <p:spPr>
            <a:xfrm>
              <a:off x="1460712" y="1982884"/>
              <a:ext cx="10679482" cy="2811271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80311" y="2577614"/>
              <a:ext cx="8941129" cy="1842828"/>
            </a:xfrm>
            <a:prstGeom prst="rect">
              <a:avLst/>
            </a:prstGeom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755" b="100000" l="53223" r="73926"/>
                    </a14:imgEffect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711" r="23484"/>
          <a:stretch/>
        </p:blipFill>
        <p:spPr>
          <a:xfrm flipH="1">
            <a:off x="-313660" y="1982884"/>
            <a:ext cx="3548743" cy="4875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375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8034" t="10867" r="2200"/>
          <a:stretch/>
        </p:blipFill>
        <p:spPr>
          <a:xfrm>
            <a:off x="629783" y="117776"/>
            <a:ext cx="9226450" cy="56854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154030" y="6011915"/>
            <a:ext cx="10177955" cy="61555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19050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zh-CN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Em</a:t>
            </a:r>
            <a:r>
              <a:rPr lang="en-US" altLang="zh-CN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ứng</a:t>
            </a:r>
            <a:r>
              <a:rPr lang="en-US" altLang="zh-CN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xử</a:t>
            </a:r>
            <a:r>
              <a:rPr lang="en-US" altLang="zh-CN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như</a:t>
            </a:r>
            <a:r>
              <a:rPr lang="en-US" altLang="zh-CN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thế</a:t>
            </a:r>
            <a:r>
              <a:rPr lang="en-US" altLang="zh-CN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nào</a:t>
            </a:r>
            <a:r>
              <a:rPr lang="en-US" altLang="zh-CN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khi</a:t>
            </a:r>
            <a:r>
              <a:rPr lang="en-US" altLang="zh-CN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gặp</a:t>
            </a:r>
            <a:r>
              <a:rPr lang="en-US" altLang="zh-CN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tình</a:t>
            </a:r>
            <a:r>
              <a:rPr lang="en-US" altLang="zh-CN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huống</a:t>
            </a:r>
            <a:r>
              <a:rPr lang="en-US" altLang="zh-CN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sau</a:t>
            </a:r>
            <a:r>
              <a:rPr lang="en-US" altLang="zh-CN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?</a:t>
            </a:r>
            <a:endParaRPr kumimoji="0" lang="zh-CN" altLang="en-US" sz="34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字魂64号-萌趣软糖体" panose="00000500000000000000" pitchFamily="2" charset="-122"/>
              <a:cs typeface="#9Slide03 Arima Madurai Black" panose="00000A00000000000000" pitchFamily="2" charset="0"/>
            </a:endParaRP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8106946" y="226391"/>
            <a:ext cx="4238185" cy="1259919"/>
          </a:xfrm>
          <a:prstGeom prst="wedgeRoundRectCallout">
            <a:avLst>
              <a:gd name="adj1" fmla="val 19442"/>
              <a:gd name="adj2" fmla="val 179831"/>
              <a:gd name="adj3" fmla="val 16667"/>
            </a:avLst>
          </a:prstGeom>
          <a:solidFill>
            <a:srgbClr val="92D050"/>
          </a:solidFill>
          <a:ln w="19050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zh-CN" sz="34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Các</a:t>
            </a:r>
            <a:r>
              <a:rPr lang="en-US" altLang="zh-CN" sz="34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bạn</a:t>
            </a:r>
            <a:r>
              <a:rPr lang="en-US" altLang="zh-CN" sz="34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nhỏ</a:t>
            </a:r>
            <a:r>
              <a:rPr lang="en-US" altLang="zh-CN" sz="34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trong</a:t>
            </a:r>
            <a:r>
              <a:rPr lang="en-US" altLang="zh-CN" sz="34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hình</a:t>
            </a:r>
            <a:r>
              <a:rPr lang="en-US" altLang="zh-CN" sz="34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đang</a:t>
            </a:r>
            <a:r>
              <a:rPr lang="en-US" altLang="zh-CN" sz="34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làm</a:t>
            </a:r>
            <a:r>
              <a:rPr lang="en-US" altLang="zh-CN" sz="34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gì</a:t>
            </a:r>
            <a:r>
              <a:rPr lang="en-US" altLang="zh-CN" sz="34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?</a:t>
            </a:r>
            <a:endParaRPr kumimoji="0" lang="zh-CN" altLang="en-US" sz="3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mbria" panose="02040503050406030204" pitchFamily="18" charset="0"/>
              <a:ea typeface="字魂64号-萌趣软糖体" panose="00000500000000000000" pitchFamily="2" charset="-122"/>
              <a:cs typeface="#9Slide03 Arima Madurai Black" panose="00000A00000000000000" pitchFamily="2" charset="0"/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8106945" y="326430"/>
            <a:ext cx="4238185" cy="1736646"/>
          </a:xfrm>
          <a:prstGeom prst="wedgeRoundRectCallout">
            <a:avLst>
              <a:gd name="adj1" fmla="val 14767"/>
              <a:gd name="adj2" fmla="val 122308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zh-CN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Việc</a:t>
            </a:r>
            <a:r>
              <a:rPr lang="en-US" altLang="zh-C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nào</a:t>
            </a:r>
            <a:r>
              <a:rPr lang="en-US" altLang="zh-C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không</a:t>
            </a:r>
            <a:r>
              <a:rPr lang="en-US" altLang="zh-C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nên</a:t>
            </a:r>
            <a:r>
              <a:rPr lang="en-US" altLang="zh-C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làm</a:t>
            </a:r>
            <a:r>
              <a:rPr lang="en-US" altLang="zh-C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trong</a:t>
            </a:r>
            <a:r>
              <a:rPr lang="en-US" altLang="zh-C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tình</a:t>
            </a:r>
            <a:r>
              <a:rPr lang="en-US" altLang="zh-C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huống</a:t>
            </a:r>
            <a:r>
              <a:rPr lang="en-US" altLang="zh-C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đó</a:t>
            </a:r>
            <a:r>
              <a:rPr lang="en-US" altLang="zh-C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? </a:t>
            </a:r>
            <a:r>
              <a:rPr lang="en-US" altLang="zh-CN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Vì</a:t>
            </a:r>
            <a:r>
              <a:rPr lang="en-US" altLang="zh-C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sao</a:t>
            </a:r>
            <a:r>
              <a:rPr lang="en-US" altLang="zh-C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?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字魂64号-萌趣软糖体" panose="00000500000000000000" pitchFamily="2" charset="-122"/>
              <a:cs typeface="#9Slide03 Arima Madurai Black" panose="00000A00000000000000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55" b="100000" l="53223" r="73926"/>
                    </a14:imgEffect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711" r="23484"/>
          <a:stretch/>
        </p:blipFill>
        <p:spPr>
          <a:xfrm flipH="1">
            <a:off x="9670776" y="3049362"/>
            <a:ext cx="2772421" cy="3808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070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4" grpId="1" animBg="1"/>
      <p:bldP spid="6" grpId="0" animBg="1"/>
      <p:bldP spid="6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353413028"/>
</p:tagLst>
</file>

<file path=ppt/theme/theme1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590</TotalTime>
  <Words>393</Words>
  <Application>Microsoft Office PowerPoint</Application>
  <PresentationFormat>Widescreen</PresentationFormat>
  <Paragraphs>56</Paragraphs>
  <Slides>14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14</vt:i4>
      </vt:variant>
    </vt:vector>
  </HeadingPairs>
  <TitlesOfParts>
    <vt:vector size="30" baseType="lpstr">
      <vt:lpstr>#9Slide07 Altus</vt:lpstr>
      <vt:lpstr>Wingdings</vt:lpstr>
      <vt:lpstr>UTM Nyala</vt:lpstr>
      <vt:lpstr>#9Slide07 HoneyCream</vt:lpstr>
      <vt:lpstr>Calibri Light</vt:lpstr>
      <vt:lpstr>Arial</vt:lpstr>
      <vt:lpstr>Courier New</vt:lpstr>
      <vt:lpstr>#9Slide07 Cadena</vt:lpstr>
      <vt:lpstr>Times New Roman</vt:lpstr>
      <vt:lpstr>Calibri</vt:lpstr>
      <vt:lpstr>Cambria</vt:lpstr>
      <vt:lpstr>SVN-Newton</vt:lpstr>
      <vt:lpstr>5_Office Theme</vt:lpstr>
      <vt:lpstr>16_Office Theme</vt:lpstr>
      <vt:lpstr>12_Office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Thị Hồng Linh</dc:creator>
  <cp:lastModifiedBy>YEN</cp:lastModifiedBy>
  <cp:revision>79</cp:revision>
  <dcterms:created xsi:type="dcterms:W3CDTF">2022-10-14T05:10:01Z</dcterms:created>
  <dcterms:modified xsi:type="dcterms:W3CDTF">2025-04-10T15:21:35Z</dcterms:modified>
</cp:coreProperties>
</file>