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sldIdLst>
    <p:sldId id="256" r:id="rId3"/>
    <p:sldId id="257" r:id="rId4"/>
    <p:sldId id="260" r:id="rId5"/>
    <p:sldId id="263" r:id="rId6"/>
    <p:sldId id="264" r:id="rId7"/>
    <p:sldId id="265" r:id="rId8"/>
    <p:sldId id="266" r:id="rId9"/>
    <p:sldId id="271" r:id="rId10"/>
    <p:sldId id="267" r:id="rId11"/>
    <p:sldId id="268" r:id="rId12"/>
    <p:sldId id="269" r:id="rId13"/>
    <p:sldId id="270" r:id="rId14"/>
    <p:sldId id="261" r:id="rId15"/>
    <p:sldId id="272" r:id="rId16"/>
    <p:sldId id="273" r:id="rId17"/>
    <p:sldId id="274" r:id="rId18"/>
    <p:sldId id="275" r:id="rId19"/>
  </p:sldIdLst>
  <p:sldSz cx="12192000" cy="6858000"/>
  <p:notesSz cx="6858000" cy="9144000"/>
  <p:embeddedFontLst>
    <p:embeddedFont>
      <p:font typeface="#9Slide07 HoneyCream" panose="020B0604020202020204" charset="0"/>
      <p:regular r:id="rId20"/>
    </p:embeddedFont>
    <p:embeddedFont>
      <p:font typeface="Cambria" panose="02040503050406030204" pitchFamily="18" charset="0"/>
      <p:regular r:id="rId21"/>
      <p:bold r:id="rId22"/>
      <p:italic r:id="rId23"/>
      <p:boldItalic r:id="rId24"/>
    </p:embeddedFont>
    <p:embeddedFont>
      <p:font typeface="Fredoka One" panose="02000000000000000000" pitchFamily="2" charset="0"/>
      <p:regular r:id="rId25"/>
    </p:embeddedFont>
    <p:embeddedFont>
      <p:font typeface="SVN-Dancing Script" panose="020B0604020202020204" charset="0"/>
      <p:regular r:id="rId26"/>
    </p:embeddedFont>
    <p:embeddedFont>
      <p:font typeface="SVN-Newton" panose="020B0604020202020204" charset="0"/>
      <p:regular r:id="rId27"/>
    </p:embeddedFont>
    <p:embeddedFont>
      <p:font typeface="SVN-Ready" panose="020B0604020202020204" charset="0"/>
      <p:regular r:id="rId28"/>
    </p:embeddedFont>
  </p:embeddedFont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C7C"/>
    <a:srgbClr val="C5DCED"/>
    <a:srgbClr val="D8E1B5"/>
    <a:srgbClr val="99AF46"/>
    <a:srgbClr val="FAB334"/>
    <a:srgbClr val="FBC562"/>
    <a:srgbClr val="FCCA64"/>
    <a:srgbClr val="36AB71"/>
    <a:srgbClr val="1F4866"/>
    <a:srgbClr val="FCC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41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1776ED-4586-4722-C00C-F5B747F098D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501FC7D-CC13-A64A-9A46-6E6585684B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F89AF45-B8BD-E2B9-6ED6-42DBBBE96E9C}"/>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A81E8566-FB54-5FF5-1955-6ABE5C3438B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5F2F3CD-489F-58CB-E5BE-E429D3E3EBCE}"/>
              </a:ext>
            </a:extLst>
          </p:cNvPr>
          <p:cNvSpPr>
            <a:spLocks noGrp="1"/>
          </p:cNvSpPr>
          <p:nvPr>
            <p:ph type="sldNum" sz="quarter" idx="12"/>
          </p:nvPr>
        </p:nvSpPr>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4A73AA31-B12E-C961-FD90-6451800EA0C4}"/>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8" name="图片 6" descr="白板">
            <a:extLst>
              <a:ext uri="{FF2B5EF4-FFF2-40B4-BE49-F238E27FC236}">
                <a16:creationId xmlns:a16="http://schemas.microsoft.com/office/drawing/2014/main" id="{37268FAC-0F02-382D-09F4-BEC271AF8606}"/>
              </a:ext>
            </a:extLst>
          </p:cNvPr>
          <p:cNvPicPr>
            <a:picLocks noChangeAspect="1"/>
          </p:cNvPicPr>
          <p:nvPr userDrawn="1"/>
        </p:nvPicPr>
        <p:blipFill>
          <a:blip r:embed="rId4" cstate="screen">
            <a:extLst>
              <a:ext uri="{28A0092B-C50C-407E-A947-70E740481C1C}">
                <a14:useLocalDpi xmlns:a14="http://schemas.microsoft.com/office/drawing/2010/main"/>
              </a:ext>
            </a:extLst>
          </a:blip>
          <a:srcRect l="3932" t="6683" r="4106" b="6126"/>
          <a:stretch>
            <a:fillRect/>
          </a:stretch>
        </p:blipFill>
        <p:spPr>
          <a:xfrm>
            <a:off x="692785" y="878840"/>
            <a:ext cx="10937875" cy="5100320"/>
          </a:xfrm>
          <a:prstGeom prst="rect">
            <a:avLst/>
          </a:prstGeom>
        </p:spPr>
      </p:pic>
      <p:pic>
        <p:nvPicPr>
          <p:cNvPr id="9" name="图片 7" descr="3">
            <a:extLst>
              <a:ext uri="{FF2B5EF4-FFF2-40B4-BE49-F238E27FC236}">
                <a16:creationId xmlns:a16="http://schemas.microsoft.com/office/drawing/2014/main" id="{D4822E20-07A3-0D9A-9229-A4775819876D}"/>
              </a:ext>
            </a:extLst>
          </p:cNvPr>
          <p:cNvPicPr>
            <a:picLocks noChangeAspect="1"/>
          </p:cNvPicPr>
          <p:nvPr userDrawn="1"/>
        </p:nvPicPr>
        <p:blipFill>
          <a:blip r:embed="rId5"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0" name="图片 9" descr="千库网_儿童节卡通植物装饰清新边框_元素编号12228134">
            <a:extLst>
              <a:ext uri="{FF2B5EF4-FFF2-40B4-BE49-F238E27FC236}">
                <a16:creationId xmlns:a16="http://schemas.microsoft.com/office/drawing/2014/main" id="{84DB0335-5532-5E35-C8A3-9E0963881318}"/>
              </a:ext>
            </a:extLst>
          </p:cNvPr>
          <p:cNvPicPr>
            <a:picLocks noChangeAspect="1"/>
          </p:cNvPicPr>
          <p:nvPr userDrawn="1"/>
        </p:nvPicPr>
        <p:blipFill>
          <a:blip r:embed="rId6" cstate="screen">
            <a:extLst>
              <a:ext uri="{28A0092B-C50C-407E-A947-70E740481C1C}">
                <a14:useLocalDpi xmlns:a14="http://schemas.microsoft.com/office/drawing/2010/main"/>
              </a:ext>
            </a:extLst>
          </a:blip>
          <a:srcRect r="40325" b="78917"/>
          <a:stretch>
            <a:fillRect/>
          </a:stretch>
        </p:blipFill>
        <p:spPr>
          <a:xfrm>
            <a:off x="0" y="121920"/>
            <a:ext cx="3279140" cy="1738630"/>
          </a:xfrm>
          <a:prstGeom prst="rect">
            <a:avLst/>
          </a:prstGeom>
        </p:spPr>
      </p:pic>
      <p:pic>
        <p:nvPicPr>
          <p:cNvPr id="11" name="图片 12" descr="千库网_开学季笔返校学生背书包_元素编号12897046">
            <a:extLst>
              <a:ext uri="{FF2B5EF4-FFF2-40B4-BE49-F238E27FC236}">
                <a16:creationId xmlns:a16="http://schemas.microsoft.com/office/drawing/2014/main" id="{F0E99FD2-57DD-98F4-4189-8D668722E7ED}"/>
              </a:ext>
            </a:extLst>
          </p:cNvPr>
          <p:cNvPicPr>
            <a:picLocks noChangeAspect="1"/>
          </p:cNvPicPr>
          <p:nvPr userDrawn="1"/>
        </p:nvPicPr>
        <p:blipFill>
          <a:blip r:embed="rId7" cstate="screen">
            <a:extLst>
              <a:ext uri="{28A0092B-C50C-407E-A947-70E740481C1C}">
                <a14:useLocalDpi xmlns:a14="http://schemas.microsoft.com/office/drawing/2010/main"/>
              </a:ext>
            </a:extLst>
          </a:blip>
          <a:srcRect t="8254" r="13688"/>
          <a:stretch>
            <a:fillRect/>
          </a:stretch>
        </p:blipFill>
        <p:spPr>
          <a:xfrm>
            <a:off x="9258935" y="0"/>
            <a:ext cx="3075305" cy="2644775"/>
          </a:xfrm>
          <a:prstGeom prst="rect">
            <a:avLst/>
          </a:prstGeom>
        </p:spPr>
      </p:pic>
      <p:pic>
        <p:nvPicPr>
          <p:cNvPr id="12" name="Picture 19">
            <a:extLst>
              <a:ext uri="{FF2B5EF4-FFF2-40B4-BE49-F238E27FC236}">
                <a16:creationId xmlns:a16="http://schemas.microsoft.com/office/drawing/2014/main" id="{186BBF0C-AFBA-0C04-63E7-2B2D56D8F1E3}"/>
              </a:ext>
            </a:extLst>
          </p:cNvPr>
          <p:cNvPicPr>
            <a:picLocks noChangeAspect="1"/>
          </p:cNvPicPr>
          <p:nvPr userDrawn="1"/>
        </p:nvPicPr>
        <p:blipFill>
          <a:blip r:embed="rId8">
            <a:lum bright="70000" contrast="-70000"/>
          </a:blip>
          <a:stretch>
            <a:fillRect/>
          </a:stretch>
        </p:blipFill>
        <p:spPr>
          <a:xfrm>
            <a:off x="-571321" y="6098214"/>
            <a:ext cx="2188654" cy="890093"/>
          </a:xfrm>
          <a:prstGeom prst="rect">
            <a:avLst/>
          </a:prstGeom>
        </p:spPr>
      </p:pic>
      <p:pic>
        <p:nvPicPr>
          <p:cNvPr id="13" name="Picture 21">
            <a:extLst>
              <a:ext uri="{FF2B5EF4-FFF2-40B4-BE49-F238E27FC236}">
                <a16:creationId xmlns:a16="http://schemas.microsoft.com/office/drawing/2014/main" id="{3A9B816E-9ACF-ACB3-D86B-5F1FD47D6F8D}"/>
              </a:ext>
            </a:extLst>
          </p:cNvPr>
          <p:cNvPicPr>
            <a:picLocks noChangeAspect="1"/>
          </p:cNvPicPr>
          <p:nvPr userDrawn="1"/>
        </p:nvPicPr>
        <p:blipFill>
          <a:blip r:embed="rId9">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98775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366117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764540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282640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728584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237299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88855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4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94252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3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52147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6296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5" name="椭圆 10">
            <a:extLst>
              <a:ext uri="{FF2B5EF4-FFF2-40B4-BE49-F238E27FC236}">
                <a16:creationId xmlns:a16="http://schemas.microsoft.com/office/drawing/2014/main" id="{1805C542-9409-CF04-F179-566AD178B048}"/>
              </a:ext>
            </a:extLst>
          </p:cNvPr>
          <p:cNvSpPr/>
          <p:nvPr userDrawn="1"/>
        </p:nvSpPr>
        <p:spPr>
          <a:xfrm>
            <a:off x="9965690" y="2372995"/>
            <a:ext cx="2110740" cy="2110740"/>
          </a:xfrm>
          <a:prstGeom prst="ellipse">
            <a:avLst/>
          </a:prstGeom>
          <a:solidFill>
            <a:srgbClr val="25A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4" name="Picture 19">
            <a:extLst>
              <a:ext uri="{FF2B5EF4-FFF2-40B4-BE49-F238E27FC236}">
                <a16:creationId xmlns:a16="http://schemas.microsoft.com/office/drawing/2014/main" id="{AF6792AD-A30F-9346-42F3-39CBD7236198}"/>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0C4E5CA1-09FD-8C17-5435-9A86B090ED78}"/>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95239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strips(down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11" name="Picture 19">
            <a:extLst>
              <a:ext uri="{FF2B5EF4-FFF2-40B4-BE49-F238E27FC236}">
                <a16:creationId xmlns:a16="http://schemas.microsoft.com/office/drawing/2014/main" id="{410117A8-1D13-2D8F-182C-80DD523BA730}"/>
              </a:ext>
            </a:extLst>
          </p:cNvPr>
          <p:cNvPicPr>
            <a:picLocks noChangeAspect="1"/>
          </p:cNvPicPr>
          <p:nvPr userDrawn="1"/>
        </p:nvPicPr>
        <p:blipFill>
          <a:blip r:embed="rId8">
            <a:lum bright="70000" contrast="-70000"/>
          </a:blip>
          <a:stretch>
            <a:fillRect/>
          </a:stretch>
        </p:blipFill>
        <p:spPr>
          <a:xfrm>
            <a:off x="-571321" y="6098214"/>
            <a:ext cx="2188654" cy="890093"/>
          </a:xfrm>
          <a:prstGeom prst="rect">
            <a:avLst/>
          </a:prstGeom>
        </p:spPr>
      </p:pic>
      <p:pic>
        <p:nvPicPr>
          <p:cNvPr id="14" name="Picture 21">
            <a:extLst>
              <a:ext uri="{FF2B5EF4-FFF2-40B4-BE49-F238E27FC236}">
                <a16:creationId xmlns:a16="http://schemas.microsoft.com/office/drawing/2014/main" id="{EB785307-ECC0-701B-7CE7-8E810DAD8D36}"/>
              </a:ext>
            </a:extLst>
          </p:cNvPr>
          <p:cNvPicPr>
            <a:picLocks noChangeAspect="1"/>
          </p:cNvPicPr>
          <p:nvPr userDrawn="1"/>
        </p:nvPicPr>
        <p:blipFill>
          <a:blip r:embed="rId9">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47626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1776ED-4586-4722-C00C-F5B747F098D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501FC7D-CC13-A64A-9A46-6E6585684B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F89AF45-B8BD-E2B9-6ED6-42DBBBE96E9C}"/>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A81E8566-FB54-5FF5-1955-6ABE5C3438B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5F2F3CD-489F-58CB-E5BE-E429D3E3EBCE}"/>
              </a:ext>
            </a:extLst>
          </p:cNvPr>
          <p:cNvSpPr>
            <a:spLocks noGrp="1"/>
          </p:cNvSpPr>
          <p:nvPr>
            <p:ph type="sldNum" sz="quarter" idx="12"/>
          </p:nvPr>
        </p:nvSpPr>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4A73AA31-B12E-C961-FD90-6451800EA0C4}"/>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6" descr="白板">
            <a:extLst>
              <a:ext uri="{FF2B5EF4-FFF2-40B4-BE49-F238E27FC236}">
                <a16:creationId xmlns:a16="http://schemas.microsoft.com/office/drawing/2014/main" id="{37268FAC-0F02-382D-09F4-BEC271AF8606}"/>
              </a:ext>
            </a:extLst>
          </p:cNvPr>
          <p:cNvPicPr>
            <a:picLocks noChangeAspect="1"/>
          </p:cNvPicPr>
          <p:nvPr userDrawn="1"/>
        </p:nvPicPr>
        <p:blipFill>
          <a:blip r:embed="rId4" cstate="screen">
            <a:extLst>
              <a:ext uri="{28A0092B-C50C-407E-A947-70E740481C1C}">
                <a14:useLocalDpi xmlns:a14="http://schemas.microsoft.com/office/drawing/2010/main"/>
              </a:ext>
            </a:extLst>
          </a:blip>
          <a:srcRect l="3932" t="6683" r="4106" b="6126"/>
          <a:stretch>
            <a:fillRect/>
          </a:stretch>
        </p:blipFill>
        <p:spPr>
          <a:xfrm>
            <a:off x="692785" y="13716000"/>
            <a:ext cx="10937875" cy="5100320"/>
          </a:xfrm>
          <a:prstGeom prst="rect">
            <a:avLst/>
          </a:prstGeom>
        </p:spPr>
      </p:pic>
      <p:pic>
        <p:nvPicPr>
          <p:cNvPr id="9" name="图片 7" descr="3">
            <a:extLst>
              <a:ext uri="{FF2B5EF4-FFF2-40B4-BE49-F238E27FC236}">
                <a16:creationId xmlns:a16="http://schemas.microsoft.com/office/drawing/2014/main" id="{D4822E20-07A3-0D9A-9229-A4775819876D}"/>
              </a:ext>
            </a:extLst>
          </p:cNvPr>
          <p:cNvPicPr>
            <a:picLocks noChangeAspect="1"/>
          </p:cNvPicPr>
          <p:nvPr userDrawn="1"/>
        </p:nvPicPr>
        <p:blipFill>
          <a:blip r:embed="rId5" cstate="screen">
            <a:extLst>
              <a:ext uri="{28A0092B-C50C-407E-A947-70E740481C1C}">
                <a14:useLocalDpi xmlns:a14="http://schemas.microsoft.com/office/drawing/2010/main"/>
              </a:ext>
            </a:extLst>
          </a:blip>
          <a:srcRect t="55710"/>
          <a:stretch>
            <a:fillRect/>
          </a:stretch>
        </p:blipFill>
        <p:spPr>
          <a:xfrm>
            <a:off x="-10795" y="13716000"/>
            <a:ext cx="12345035" cy="2603500"/>
          </a:xfrm>
          <a:prstGeom prst="rect">
            <a:avLst/>
          </a:prstGeom>
        </p:spPr>
      </p:pic>
      <p:pic>
        <p:nvPicPr>
          <p:cNvPr id="10" name="图片 9" descr="千库网_儿童节卡通植物装饰清新边框_元素编号12228134">
            <a:extLst>
              <a:ext uri="{FF2B5EF4-FFF2-40B4-BE49-F238E27FC236}">
                <a16:creationId xmlns:a16="http://schemas.microsoft.com/office/drawing/2014/main" id="{84DB0335-5532-5E35-C8A3-9E0963881318}"/>
              </a:ext>
            </a:extLst>
          </p:cNvPr>
          <p:cNvPicPr>
            <a:picLocks noChangeAspect="1"/>
          </p:cNvPicPr>
          <p:nvPr userDrawn="1"/>
        </p:nvPicPr>
        <p:blipFill>
          <a:blip r:embed="rId6" cstate="screen">
            <a:extLst>
              <a:ext uri="{28A0092B-C50C-407E-A947-70E740481C1C}">
                <a14:useLocalDpi xmlns:a14="http://schemas.microsoft.com/office/drawing/2010/main"/>
              </a:ext>
            </a:extLst>
          </a:blip>
          <a:srcRect r="40325" b="78917"/>
          <a:stretch>
            <a:fillRect/>
          </a:stretch>
        </p:blipFill>
        <p:spPr>
          <a:xfrm>
            <a:off x="0" y="13716000"/>
            <a:ext cx="3279140" cy="1738630"/>
          </a:xfrm>
          <a:prstGeom prst="rect">
            <a:avLst/>
          </a:prstGeom>
        </p:spPr>
      </p:pic>
      <p:pic>
        <p:nvPicPr>
          <p:cNvPr id="11" name="图片 12" descr="千库网_开学季笔返校学生背书包_元素编号12897046">
            <a:extLst>
              <a:ext uri="{FF2B5EF4-FFF2-40B4-BE49-F238E27FC236}">
                <a16:creationId xmlns:a16="http://schemas.microsoft.com/office/drawing/2014/main" id="{F0E99FD2-57DD-98F4-4189-8D668722E7ED}"/>
              </a:ext>
            </a:extLst>
          </p:cNvPr>
          <p:cNvPicPr>
            <a:picLocks noChangeAspect="1"/>
          </p:cNvPicPr>
          <p:nvPr userDrawn="1"/>
        </p:nvPicPr>
        <p:blipFill>
          <a:blip r:embed="rId7" cstate="screen">
            <a:extLst>
              <a:ext uri="{28A0092B-C50C-407E-A947-70E740481C1C}">
                <a14:useLocalDpi xmlns:a14="http://schemas.microsoft.com/office/drawing/2010/main"/>
              </a:ext>
            </a:extLst>
          </a:blip>
          <a:srcRect t="8254" r="13688"/>
          <a:stretch>
            <a:fillRect/>
          </a:stretch>
        </p:blipFill>
        <p:spPr>
          <a:xfrm>
            <a:off x="9258935" y="13716000"/>
            <a:ext cx="3075305" cy="2644775"/>
          </a:xfrm>
          <a:prstGeom prst="rect">
            <a:avLst/>
          </a:prstGeom>
        </p:spPr>
      </p:pic>
      <p:pic>
        <p:nvPicPr>
          <p:cNvPr id="12" name="Picture 19">
            <a:extLst>
              <a:ext uri="{FF2B5EF4-FFF2-40B4-BE49-F238E27FC236}">
                <a16:creationId xmlns:a16="http://schemas.microsoft.com/office/drawing/2014/main" id="{186BBF0C-AFBA-0C04-63E7-2B2D56D8F1E3}"/>
              </a:ext>
            </a:extLst>
          </p:cNvPr>
          <p:cNvPicPr>
            <a:picLocks noChangeAspect="1"/>
          </p:cNvPicPr>
          <p:nvPr userDrawn="1"/>
        </p:nvPicPr>
        <p:blipFill>
          <a:blip r:embed="rId8">
            <a:lum bright="70000" contrast="-70000"/>
          </a:blip>
          <a:stretch>
            <a:fillRect/>
          </a:stretch>
        </p:blipFill>
        <p:spPr>
          <a:xfrm>
            <a:off x="-571321" y="6098214"/>
            <a:ext cx="2188654" cy="890093"/>
          </a:xfrm>
          <a:prstGeom prst="rect">
            <a:avLst/>
          </a:prstGeom>
        </p:spPr>
      </p:pic>
      <p:pic>
        <p:nvPicPr>
          <p:cNvPr id="13" name="Picture 21">
            <a:extLst>
              <a:ext uri="{FF2B5EF4-FFF2-40B4-BE49-F238E27FC236}">
                <a16:creationId xmlns:a16="http://schemas.microsoft.com/office/drawing/2014/main" id="{3A9B816E-9ACF-ACB3-D86B-5F1FD47D6F8D}"/>
              </a:ext>
            </a:extLst>
          </p:cNvPr>
          <p:cNvPicPr>
            <a:picLocks noChangeAspect="1"/>
          </p:cNvPicPr>
          <p:nvPr userDrawn="1"/>
        </p:nvPicPr>
        <p:blipFill>
          <a:blip r:embed="rId9">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4268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137160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11" name="Picture 19">
            <a:extLst>
              <a:ext uri="{FF2B5EF4-FFF2-40B4-BE49-F238E27FC236}">
                <a16:creationId xmlns:a16="http://schemas.microsoft.com/office/drawing/2014/main" id="{410117A8-1D13-2D8F-182C-80DD523BA730}"/>
              </a:ext>
            </a:extLst>
          </p:cNvPr>
          <p:cNvPicPr>
            <a:picLocks noChangeAspect="1"/>
          </p:cNvPicPr>
          <p:nvPr userDrawn="1"/>
        </p:nvPicPr>
        <p:blipFill>
          <a:blip r:embed="rId8">
            <a:lum bright="70000" contrast="-70000"/>
          </a:blip>
          <a:stretch>
            <a:fillRect/>
          </a:stretch>
        </p:blipFill>
        <p:spPr>
          <a:xfrm>
            <a:off x="-571321" y="6098214"/>
            <a:ext cx="2188654" cy="890093"/>
          </a:xfrm>
          <a:prstGeom prst="rect">
            <a:avLst/>
          </a:prstGeom>
        </p:spPr>
      </p:pic>
      <p:pic>
        <p:nvPicPr>
          <p:cNvPr id="14" name="Picture 21">
            <a:extLst>
              <a:ext uri="{FF2B5EF4-FFF2-40B4-BE49-F238E27FC236}">
                <a16:creationId xmlns:a16="http://schemas.microsoft.com/office/drawing/2014/main" id="{EB785307-ECC0-701B-7CE7-8E810DAD8D36}"/>
              </a:ext>
            </a:extLst>
          </p:cNvPr>
          <p:cNvPicPr>
            <a:picLocks noChangeAspect="1"/>
          </p:cNvPicPr>
          <p:nvPr userDrawn="1"/>
        </p:nvPicPr>
        <p:blipFill>
          <a:blip r:embed="rId9">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23778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664462-84AF-D74C-C4B7-AF15439E7A4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F3BF703-51E3-4CF7-9878-D52455C761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6626B38-4F5C-3F70-E004-C9E7311D5F9A}"/>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226B6A3-CDFA-D8A2-15A5-24F898C8D3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69677E-D563-1371-1C1A-1129905BF99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74F6651-E9F0-D1A7-3D18-5BB864C66665}"/>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8" name="Chỗ dành sẵn cho Chân trang 7">
            <a:extLst>
              <a:ext uri="{FF2B5EF4-FFF2-40B4-BE49-F238E27FC236}">
                <a16:creationId xmlns:a16="http://schemas.microsoft.com/office/drawing/2014/main" id="{BA64ED3C-8A4E-6560-423D-83C9F488CA7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79DA1B2-A115-4550-4544-FD85190DF3D3}"/>
              </a:ext>
            </a:extLst>
          </p:cNvPr>
          <p:cNvSpPr>
            <a:spLocks noGrp="1"/>
          </p:cNvSpPr>
          <p:nvPr>
            <p:ph type="sldNum" sz="quarter" idx="12"/>
          </p:nvPr>
        </p:nvSpPr>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028119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0BFD4-E497-6CBB-442A-E45716BF7DB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38DA86A-4F31-4EEA-D486-DBB45B455664}"/>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4" name="Chỗ dành sẵn cho Chân trang 3">
            <a:extLst>
              <a:ext uri="{FF2B5EF4-FFF2-40B4-BE49-F238E27FC236}">
                <a16:creationId xmlns:a16="http://schemas.microsoft.com/office/drawing/2014/main" id="{FF6F6082-F586-1118-CA39-BB28B217E9E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78D55E3-25E5-D6C8-C06B-C2B162E9EE2C}"/>
              </a:ext>
            </a:extLst>
          </p:cNvPr>
          <p:cNvSpPr>
            <a:spLocks noGrp="1"/>
          </p:cNvSpPr>
          <p:nvPr>
            <p:ph type="sldNum" sz="quarter" idx="12"/>
          </p:nvPr>
        </p:nvSpPr>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4232137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A117C16-616E-CCD2-10CF-EEFEA5E0639E}"/>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3" name="Chỗ dành sẵn cho Chân trang 2">
            <a:extLst>
              <a:ext uri="{FF2B5EF4-FFF2-40B4-BE49-F238E27FC236}">
                <a16:creationId xmlns:a16="http://schemas.microsoft.com/office/drawing/2014/main" id="{B092980D-0F08-0087-6FE5-EDC9B9FE0FBF}"/>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4E138CE-85D7-393D-9417-411750EBDD80}"/>
              </a:ext>
            </a:extLst>
          </p:cNvPr>
          <p:cNvSpPr>
            <a:spLocks noGrp="1"/>
          </p:cNvSpPr>
          <p:nvPr>
            <p:ph type="sldNum" sz="quarter" idx="12"/>
          </p:nvPr>
        </p:nvSpPr>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897751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03FBD0-CF6F-4320-5621-7140A4E7B81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03BFFD-1781-ABB9-F1F7-8AC02BD853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B589BFE-0295-E30F-1197-5BD070163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F4BF0B8-47C4-5930-1EE0-F8B131C7AF3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6" name="Chỗ dành sẵn cho Chân trang 5">
            <a:extLst>
              <a:ext uri="{FF2B5EF4-FFF2-40B4-BE49-F238E27FC236}">
                <a16:creationId xmlns:a16="http://schemas.microsoft.com/office/drawing/2014/main" id="{2450DE0D-E9C2-44E7-E3C7-EEE47E6D63D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245C29F-F5D5-6B5A-8FA7-A4BEBF4CC302}"/>
              </a:ext>
            </a:extLst>
          </p:cNvPr>
          <p:cNvSpPr>
            <a:spLocks noGrp="1"/>
          </p:cNvSpPr>
          <p:nvPr>
            <p:ph type="sldNum" sz="quarter" idx="12"/>
          </p:nvPr>
        </p:nvSpPr>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4134799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763C94-CEFB-1853-F954-589B45F8703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54A6CA5-8E78-123F-EE95-264762623C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B58CAA7-6C2C-73BA-EB28-C55BA3FDB6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C4541E-0C2E-204D-A7CF-A29E6E1B4A7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6" name="Chỗ dành sẵn cho Chân trang 5">
            <a:extLst>
              <a:ext uri="{FF2B5EF4-FFF2-40B4-BE49-F238E27FC236}">
                <a16:creationId xmlns:a16="http://schemas.microsoft.com/office/drawing/2014/main" id="{95FA5B79-99AF-FFBF-F814-6E7E6BC6D24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8BFA0E2-73AC-E2CD-24AA-11B2C113A0A9}"/>
              </a:ext>
            </a:extLst>
          </p:cNvPr>
          <p:cNvSpPr>
            <a:spLocks noGrp="1"/>
          </p:cNvSpPr>
          <p:nvPr>
            <p:ph type="sldNum" sz="quarter" idx="12"/>
          </p:nvPr>
        </p:nvSpPr>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509848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CE9860-1DE9-FA8A-280E-3688308BA1E9}"/>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9F80B4-8FFB-2644-9ADA-BCC61ABA47F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2B0F27-08C4-9A1D-8729-462A5CF2CE5B}"/>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1B9C12D5-B173-5E91-F6B7-055CC1C39F6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72A51CE-3BA6-125F-BF23-F82408319D1A}"/>
              </a:ext>
            </a:extLst>
          </p:cNvPr>
          <p:cNvSpPr>
            <a:spLocks noGrp="1"/>
          </p:cNvSpPr>
          <p:nvPr>
            <p:ph type="sldNum" sz="quarter" idx="12"/>
          </p:nvPr>
        </p:nvSpPr>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491975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6243AE5-8AE7-FC75-7529-54EC73AEB13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A18228-094E-046D-BFFC-2C2D9CE50D29}"/>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8BBC306-C91D-99C7-27CB-02EEC91DF162}"/>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478DEE6A-287F-A8F2-9AA1-27DC5BEC387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84422EB-9B72-9302-FC19-D7F820973B8B}"/>
              </a:ext>
            </a:extLst>
          </p:cNvPr>
          <p:cNvSpPr>
            <a:spLocks noGrp="1"/>
          </p:cNvSpPr>
          <p:nvPr>
            <p:ph type="sldNum" sz="quarter" idx="12"/>
          </p:nvPr>
        </p:nvSpPr>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599178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77311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
            <a:extLst>
              <a:ext uri="{FF2B5EF4-FFF2-40B4-BE49-F238E27FC236}">
                <a16:creationId xmlns:a16="http://schemas.microsoft.com/office/drawing/2014/main" id="{22AFE595-1F0C-941C-B008-FD3CB89B5A5D}"/>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Title 1">
            <a:extLst>
              <a:ext uri="{FF2B5EF4-FFF2-40B4-BE49-F238E27FC236}">
                <a16:creationId xmlns:a16="http://schemas.microsoft.com/office/drawing/2014/main" id="{E73FDDD8-A466-0656-BD1E-1B8ED50506B6}"/>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4" name="TextBox 13">
            <a:extLst>
              <a:ext uri="{FF2B5EF4-FFF2-40B4-BE49-F238E27FC236}">
                <a16:creationId xmlns:a16="http://schemas.microsoft.com/office/drawing/2014/main" id="{3FF0EB05-29C2-7016-BF31-6AE733267253}"/>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5" name="Picture 3">
            <a:extLst>
              <a:ext uri="{FF2B5EF4-FFF2-40B4-BE49-F238E27FC236}">
                <a16:creationId xmlns:a16="http://schemas.microsoft.com/office/drawing/2014/main" id="{5E26EEA6-E63F-E23C-68F9-600541CB8157}"/>
              </a:ext>
            </a:extLst>
          </p:cNvPr>
          <p:cNvPicPr>
            <a:picLocks noChangeAspect="1"/>
          </p:cNvPicPr>
          <p:nvPr userDrawn="1"/>
        </p:nvPicPr>
        <p:blipFill>
          <a:blip r:embed="rId4"/>
          <a:stretch>
            <a:fillRect/>
          </a:stretch>
        </p:blipFill>
        <p:spPr>
          <a:xfrm>
            <a:off x="401843" y="1626439"/>
            <a:ext cx="11388315" cy="1926503"/>
          </a:xfrm>
          <a:prstGeom prst="rect">
            <a:avLst/>
          </a:prstGeom>
        </p:spPr>
      </p:pic>
      <p:pic>
        <p:nvPicPr>
          <p:cNvPr id="6" name="Picture 10">
            <a:extLst>
              <a:ext uri="{FF2B5EF4-FFF2-40B4-BE49-F238E27FC236}">
                <a16:creationId xmlns:a16="http://schemas.microsoft.com/office/drawing/2014/main" id="{3D032792-87E3-EDBA-03ED-545C8E2FA07C}"/>
              </a:ext>
            </a:extLst>
          </p:cNvPr>
          <p:cNvPicPr>
            <a:picLocks noChangeAspect="1"/>
          </p:cNvPicPr>
          <p:nvPr userDrawn="1"/>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421650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 fill="hold"/>
                                        <p:tgtEl>
                                          <p:spTgt spid="3"/>
                                        </p:tgtEl>
                                        <p:attrNameLst>
                                          <p:attrName>ppt_w</p:attrName>
                                        </p:attrNameLst>
                                      </p:cBhvr>
                                      <p:tavLst>
                                        <p:tav tm="0">
                                          <p:val>
                                            <p:strVal val="#ppt_w+.3"/>
                                          </p:val>
                                        </p:tav>
                                        <p:tav tm="100000">
                                          <p:val>
                                            <p:strVal val="#ppt_w"/>
                                          </p:val>
                                        </p:tav>
                                      </p:tavLst>
                                    </p:anim>
                                    <p:anim calcmode="lin" valueType="num">
                                      <p:cBhvr>
                                        <p:cTn id="12" dur="3000" fill="hold"/>
                                        <p:tgtEl>
                                          <p:spTgt spid="3"/>
                                        </p:tgtEl>
                                        <p:attrNameLst>
                                          <p:attrName>ppt_h</p:attrName>
                                        </p:attrNameLst>
                                      </p:cBhvr>
                                      <p:tavLst>
                                        <p:tav tm="0">
                                          <p:val>
                                            <p:strVal val="#ppt_h"/>
                                          </p:val>
                                        </p:tav>
                                        <p:tav tm="100000">
                                          <p:val>
                                            <p:strVal val="#ppt_h"/>
                                          </p:val>
                                        </p:tav>
                                      </p:tavLst>
                                    </p:anim>
                                    <p:animEffect transition="in" filter="fade">
                                      <p:cBhvr>
                                        <p:cTn id="1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61894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22735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60796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757264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45234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251967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p:txBody>
          <a:body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925457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9.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hyperlink" Target="https://www.facebook.com/groups/629898828017053" TargetMode="External"/><Relationship Id="rId5" Type="http://schemas.openxmlformats.org/officeDocument/2006/relationships/image" Target="../media/image18.png"/><Relationship Id="rId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6E4FF"/>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D9D1888-B8AC-2DF2-7BD1-D7F75F67F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F98DD1D-B3E8-B2DF-87E3-3DE2EC9AF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ECED2C5-22CB-D996-D662-35436464C7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EBF30-F49D-47AF-B2EF-36BCEB650768}" type="datetimeFigureOut">
              <a:rPr lang="en-US" smtClean="0"/>
              <a:t>4/10/2025</a:t>
            </a:fld>
            <a:endParaRPr lang="en-US"/>
          </a:p>
        </p:txBody>
      </p:sp>
      <p:sp>
        <p:nvSpPr>
          <p:cNvPr id="5" name="Chỗ dành sẵn cho Chân trang 4">
            <a:extLst>
              <a:ext uri="{FF2B5EF4-FFF2-40B4-BE49-F238E27FC236}">
                <a16:creationId xmlns:a16="http://schemas.microsoft.com/office/drawing/2014/main" id="{278B2BEC-A28A-23AF-C611-39F2EAD70B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5ECC20B-06CE-D1D8-D91C-1BAF51624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56978-45E9-4078-BBDB-59B094CD95ED}" type="slidenum">
              <a:rPr lang="en-US" smtClean="0"/>
              <a:t>‹#›</a:t>
            </a:fld>
            <a:endParaRPr lang="en-US"/>
          </a:p>
        </p:txBody>
      </p:sp>
      <p:pic>
        <p:nvPicPr>
          <p:cNvPr id="7" name="Picture 19">
            <a:extLst>
              <a:ext uri="{FF2B5EF4-FFF2-40B4-BE49-F238E27FC236}">
                <a16:creationId xmlns:a16="http://schemas.microsoft.com/office/drawing/2014/main" id="{696A4A46-D2D9-66F0-A59C-E6CC87DE7121}"/>
              </a:ext>
            </a:extLst>
          </p:cNvPr>
          <p:cNvPicPr>
            <a:picLocks noChangeAspect="1"/>
          </p:cNvPicPr>
          <p:nvPr userDrawn="1"/>
        </p:nvPicPr>
        <p:blipFill>
          <a:blip r:embed="rId29">
            <a:lum bright="70000" contrast="-70000"/>
          </a:blip>
          <a:stretch>
            <a:fillRect/>
          </a:stretch>
        </p:blipFill>
        <p:spPr>
          <a:xfrm>
            <a:off x="-571321" y="6098214"/>
            <a:ext cx="2188654" cy="890093"/>
          </a:xfrm>
          <a:prstGeom prst="rect">
            <a:avLst/>
          </a:prstGeom>
        </p:spPr>
      </p:pic>
      <p:sp>
        <p:nvSpPr>
          <p:cNvPr id="8" name="Title 1">
            <a:extLst>
              <a:ext uri="{FF2B5EF4-FFF2-40B4-BE49-F238E27FC236}">
                <a16:creationId xmlns:a16="http://schemas.microsoft.com/office/drawing/2014/main" id="{8736F75E-B6DE-AF56-781B-3734C48793E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9" name="Picture 15">
            <a:extLst>
              <a:ext uri="{FF2B5EF4-FFF2-40B4-BE49-F238E27FC236}">
                <a16:creationId xmlns:a16="http://schemas.microsoft.com/office/drawing/2014/main" id="{56C8EFEE-6DFD-F895-B5FA-7F70CB4FD105}"/>
              </a:ext>
            </a:extLst>
          </p:cNvPr>
          <p:cNvPicPr>
            <a:picLocks noChangeAspect="1"/>
          </p:cNvPicPr>
          <p:nvPr userDrawn="1"/>
        </p:nvPicPr>
        <p:blipFill>
          <a:blip r:embed="rId30"/>
          <a:stretch>
            <a:fillRect/>
          </a:stretch>
        </p:blipFill>
        <p:spPr>
          <a:xfrm>
            <a:off x="523006" y="7903349"/>
            <a:ext cx="2188654" cy="2658086"/>
          </a:xfrm>
          <a:prstGeom prst="rect">
            <a:avLst/>
          </a:prstGeom>
        </p:spPr>
      </p:pic>
      <p:pic>
        <p:nvPicPr>
          <p:cNvPr id="10" name="Picture 17">
            <a:extLst>
              <a:ext uri="{FF2B5EF4-FFF2-40B4-BE49-F238E27FC236}">
                <a16:creationId xmlns:a16="http://schemas.microsoft.com/office/drawing/2014/main" id="{3ADC350E-8209-F41A-E23A-F74CC6E5F3EC}"/>
              </a:ext>
            </a:extLst>
          </p:cNvPr>
          <p:cNvPicPr>
            <a:picLocks noChangeAspect="1"/>
          </p:cNvPicPr>
          <p:nvPr userDrawn="1"/>
        </p:nvPicPr>
        <p:blipFill>
          <a:blip r:embed="rId30"/>
          <a:stretch>
            <a:fillRect/>
          </a:stretch>
        </p:blipFill>
        <p:spPr>
          <a:xfrm>
            <a:off x="-8487112" y="-76200"/>
            <a:ext cx="2188654" cy="2658086"/>
          </a:xfrm>
          <a:prstGeom prst="rect">
            <a:avLst/>
          </a:prstGeom>
        </p:spPr>
      </p:pic>
      <p:pic>
        <p:nvPicPr>
          <p:cNvPr id="11" name="Picture 21">
            <a:extLst>
              <a:ext uri="{FF2B5EF4-FFF2-40B4-BE49-F238E27FC236}">
                <a16:creationId xmlns:a16="http://schemas.microsoft.com/office/drawing/2014/main" id="{52758EA3-4631-C2CC-6E26-3BD633F71848}"/>
              </a:ext>
            </a:extLst>
          </p:cNvPr>
          <p:cNvPicPr>
            <a:picLocks noChangeAspect="1"/>
          </p:cNvPicPr>
          <p:nvPr userDrawn="1"/>
        </p:nvPicPr>
        <p:blipFill>
          <a:blip r:embed="rId31">
            <a:duotone>
              <a:prstClr val="black"/>
              <a:schemeClr val="accent2">
                <a:tint val="45000"/>
                <a:satMod val="400000"/>
              </a:schemeClr>
            </a:duotone>
          </a:blip>
          <a:stretch>
            <a:fillRect/>
          </a:stretch>
        </p:blipFill>
        <p:spPr>
          <a:xfrm>
            <a:off x="12354459" y="45720"/>
            <a:ext cx="1542422" cy="518205"/>
          </a:xfrm>
          <a:prstGeom prst="rect">
            <a:avLst/>
          </a:prstGeom>
        </p:spPr>
      </p:pic>
      <p:pic>
        <p:nvPicPr>
          <p:cNvPr id="12" name="Picture 21">
            <a:extLst>
              <a:ext uri="{FF2B5EF4-FFF2-40B4-BE49-F238E27FC236}">
                <a16:creationId xmlns:a16="http://schemas.microsoft.com/office/drawing/2014/main" id="{8EC38FD8-A4CD-CBAC-83E4-FF60CA6074E1}"/>
              </a:ext>
            </a:extLst>
          </p:cNvPr>
          <p:cNvPicPr>
            <a:picLocks noChangeAspect="1"/>
          </p:cNvPicPr>
          <p:nvPr userDrawn="1"/>
        </p:nvPicPr>
        <p:blipFill>
          <a:blip r:embed="rId31">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413195464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78" r:id="rId4"/>
    <p:sldLayoutId id="2147483676" r:id="rId5"/>
    <p:sldLayoutId id="2147483675" r:id="rId6"/>
    <p:sldLayoutId id="2147483674" r:id="rId7"/>
    <p:sldLayoutId id="2147483673" r:id="rId8"/>
    <p:sldLayoutId id="2147483672" r:id="rId9"/>
    <p:sldLayoutId id="2147483671" r:id="rId10"/>
    <p:sldLayoutId id="2147483670" r:id="rId11"/>
    <p:sldLayoutId id="2147483669" r:id="rId12"/>
    <p:sldLayoutId id="2147483668" r:id="rId13"/>
    <p:sldLayoutId id="2147483651" r:id="rId14"/>
    <p:sldLayoutId id="2147483677" r:id="rId15"/>
    <p:sldLayoutId id="2147483667" r:id="rId16"/>
    <p:sldLayoutId id="2147483666" r:id="rId17"/>
    <p:sldLayoutId id="2147483660" r:id="rId18"/>
    <p:sldLayoutId id="2147483652" r:id="rId19"/>
    <p:sldLayoutId id="2147483665" r:id="rId20"/>
    <p:sldLayoutId id="2147483653" r:id="rId21"/>
    <p:sldLayoutId id="2147483654" r:id="rId22"/>
    <p:sldLayoutId id="2147483655" r:id="rId23"/>
    <p:sldLayoutId id="2147483656" r:id="rId24"/>
    <p:sldLayoutId id="2147483657" r:id="rId25"/>
    <p:sldLayoutId id="2147483658" r:id="rId26"/>
    <p:sldLayoutId id="2147483659"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2">
                    <a:lumMod val="20000"/>
                    <a:lumOff val="80000"/>
                  </a:schemeClr>
                </a:solidFill>
                <a:latin typeface="#9Slide07 HoneyCream" pitchFamily="2" charset="0"/>
              </a:rPr>
              <a:t>Măng</a:t>
            </a:r>
            <a:r>
              <a:rPr lang="en-US" sz="2400" b="0" dirty="0">
                <a:solidFill>
                  <a:schemeClr val="tx2">
                    <a:lumMod val="20000"/>
                    <a:lumOff val="80000"/>
                  </a:schemeClr>
                </a:solidFill>
                <a:latin typeface="#9Slide07 HoneyCream" pitchFamily="2" charset="0"/>
              </a:rPr>
              <a:t> Non</a:t>
            </a: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857091060"/>
      </p:ext>
    </p:extLst>
  </p:cSld>
  <p:clrMap bg1="lt1" tx1="dk1" bg2="dk2" tx2="lt2" accent1="accent1" accent2="accent2" accent3="accent3" accent4="accent4" accent5="accent5" accent6="accent6" hlink="hlink" folHlink="folHlink"/>
  <p:sldLayoutIdLst>
    <p:sldLayoutId id="2147483662" r:id="rId1"/>
    <p:sldLayoutId id="2147483663"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xml"/><Relationship Id="rId6" Type="http://schemas.microsoft.com/office/2007/relationships/hdphoto" Target="../media/hdphoto10.wdp"/><Relationship Id="rId11" Type="http://schemas.openxmlformats.org/officeDocument/2006/relationships/image" Target="../media/image46.png"/><Relationship Id="rId5" Type="http://schemas.openxmlformats.org/officeDocument/2006/relationships/image" Target="../media/image44.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7.wdp"/><Relationship Id="rId7" Type="http://schemas.microsoft.com/office/2007/relationships/hdphoto" Target="../media/hdphoto10.wdp"/><Relationship Id="rId12"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11" Type="http://schemas.microsoft.com/office/2007/relationships/hdphoto" Target="../media/hdphoto8.wdp"/><Relationship Id="rId5" Type="http://schemas.microsoft.com/office/2007/relationships/hdphoto" Target="../media/hdphoto9.wdp"/><Relationship Id="rId10" Type="http://schemas.openxmlformats.org/officeDocument/2006/relationships/image" Target="../media/image41.png"/><Relationship Id="rId4" Type="http://schemas.openxmlformats.org/officeDocument/2006/relationships/image" Target="../media/image43.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4.wdp"/><Relationship Id="rId7"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52.png"/><Relationship Id="rId11" Type="http://schemas.microsoft.com/office/2007/relationships/hdphoto" Target="../media/hdphoto15.wdp"/><Relationship Id="rId5" Type="http://schemas.microsoft.com/office/2007/relationships/hdphoto" Target="../media/hdphoto12.wdp"/><Relationship Id="rId10" Type="http://schemas.openxmlformats.org/officeDocument/2006/relationships/image" Target="../media/image54.png"/><Relationship Id="rId4" Type="http://schemas.openxmlformats.org/officeDocument/2006/relationships/image" Target="../media/image51.png"/><Relationship Id="rId9" Type="http://schemas.microsoft.com/office/2007/relationships/hdphoto" Target="../media/hdphoto14.wdp"/></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2.wdp"/><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2.wdp"/><Relationship Id="rId7"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6.png"/><Relationship Id="rId3" Type="http://schemas.microsoft.com/office/2007/relationships/hdphoto" Target="../media/hdphoto7.wdp"/><Relationship Id="rId7" Type="http://schemas.openxmlformats.org/officeDocument/2006/relationships/image" Target="../media/image43.png"/><Relationship Id="rId12"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5.pn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41.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FF8A294-020C-BC5E-424A-579316AF93B3}"/>
              </a:ext>
            </a:extLst>
          </p:cNvPr>
          <p:cNvPicPr>
            <a:picLocks noChangeAspect="1"/>
          </p:cNvPicPr>
          <p:nvPr/>
        </p:nvPicPr>
        <p:blipFill>
          <a:blip r:embed="rId2"/>
          <a:stretch>
            <a:fillRect/>
          </a:stretch>
        </p:blipFill>
        <p:spPr>
          <a:xfrm>
            <a:off x="5099212" y="1772476"/>
            <a:ext cx="1993565" cy="859611"/>
          </a:xfrm>
          <a:prstGeom prst="rect">
            <a:avLst/>
          </a:prstGeom>
        </p:spPr>
      </p:pic>
      <p:pic>
        <p:nvPicPr>
          <p:cNvPr id="6" name="Hình ảnh 5">
            <a:extLst>
              <a:ext uri="{FF2B5EF4-FFF2-40B4-BE49-F238E27FC236}">
                <a16:creationId xmlns:a16="http://schemas.microsoft.com/office/drawing/2014/main" id="{EF382128-E2EE-6664-AD0E-AC9C4C8AB1CA}"/>
              </a:ext>
            </a:extLst>
          </p:cNvPr>
          <p:cNvPicPr>
            <a:picLocks noChangeAspect="1"/>
          </p:cNvPicPr>
          <p:nvPr/>
        </p:nvPicPr>
        <p:blipFill>
          <a:blip r:embed="rId3"/>
          <a:stretch>
            <a:fillRect/>
          </a:stretch>
        </p:blipFill>
        <p:spPr>
          <a:xfrm>
            <a:off x="407933" y="2418039"/>
            <a:ext cx="11376122" cy="2597121"/>
          </a:xfrm>
          <a:prstGeom prst="rect">
            <a:avLst/>
          </a:prstGeom>
        </p:spPr>
      </p:pic>
      <p:pic>
        <p:nvPicPr>
          <p:cNvPr id="9" name="Hình ảnh 8">
            <a:extLst>
              <a:ext uri="{FF2B5EF4-FFF2-40B4-BE49-F238E27FC236}">
                <a16:creationId xmlns:a16="http://schemas.microsoft.com/office/drawing/2014/main" id="{966D9890-234B-0FF7-B6BB-E6E4BFA32A4D}"/>
              </a:ext>
            </a:extLst>
          </p:cNvPr>
          <p:cNvPicPr>
            <a:picLocks noChangeAspect="1"/>
          </p:cNvPicPr>
          <p:nvPr/>
        </p:nvPicPr>
        <p:blipFill>
          <a:blip r:embed="rId4"/>
          <a:stretch>
            <a:fillRect/>
          </a:stretch>
        </p:blipFill>
        <p:spPr>
          <a:xfrm>
            <a:off x="5303445" y="4528833"/>
            <a:ext cx="1585097" cy="755970"/>
          </a:xfrm>
          <a:prstGeom prst="rect">
            <a:avLst/>
          </a:prstGeom>
        </p:spPr>
      </p:pic>
    </p:spTree>
    <p:extLst>
      <p:ext uri="{BB962C8B-B14F-4D97-AF65-F5344CB8AC3E}">
        <p14:creationId xmlns:p14="http://schemas.microsoft.com/office/powerpoint/2010/main" val="364116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327563" y="491734"/>
            <a:ext cx="9222392" cy="1055608"/>
          </a:xfrm>
          <a:prstGeom prst="roundRect">
            <a:avLst/>
          </a:prstGeom>
          <a:noFill/>
          <a:ln w="19050">
            <a:solidFill>
              <a:srgbClr val="FCC963"/>
            </a:solidFill>
            <a:prstDash val="sysDash"/>
          </a:ln>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Em </a:t>
            </a:r>
            <a:r>
              <a:rPr lang="vi-VN" sz="2800" b="1" i="0" dirty="0" err="1">
                <a:solidFill>
                  <a:srgbClr val="000000"/>
                </a:solidFill>
                <a:effectLst/>
                <a:latin typeface="Cambria" panose="02040503050406030204" pitchFamily="18" charset="0"/>
                <a:ea typeface="Cambria" panose="02040503050406030204" pitchFamily="18" charset="0"/>
              </a:rPr>
              <a:t>hãy</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giúp</a:t>
            </a:r>
            <a:r>
              <a:rPr lang="vi-VN" sz="2800" b="1" i="0" dirty="0">
                <a:solidFill>
                  <a:srgbClr val="000000"/>
                </a:solidFill>
                <a:effectLst/>
                <a:latin typeface="Cambria" panose="02040503050406030204" pitchFamily="18" charset="0"/>
                <a:ea typeface="Cambria" panose="02040503050406030204" pitchFamily="18" charset="0"/>
              </a:rPr>
              <a:t> Mai </a:t>
            </a:r>
            <a:r>
              <a:rPr lang="vi-VN" sz="2800" b="1" i="0" dirty="0" err="1">
                <a:solidFill>
                  <a:srgbClr val="000000"/>
                </a:solidFill>
                <a:effectLst/>
                <a:latin typeface="Cambria" panose="02040503050406030204" pitchFamily="18" charset="0"/>
                <a:ea typeface="Cambria" panose="02040503050406030204" pitchFamily="18" charset="0"/>
              </a:rPr>
              <a:t>chọn</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các</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quả</a:t>
            </a:r>
            <a:r>
              <a:rPr lang="vi-VN" sz="2800" b="1" i="0" dirty="0">
                <a:solidFill>
                  <a:srgbClr val="000000"/>
                </a:solidFill>
                <a:effectLst/>
                <a:latin typeface="Cambria" panose="02040503050406030204" pitchFamily="18" charset="0"/>
                <a:ea typeface="Cambria" panose="02040503050406030204" pitchFamily="18" charset="0"/>
              </a:rPr>
              <a:t> cân </a:t>
            </a:r>
            <a:r>
              <a:rPr lang="vi-VN" sz="2800" b="1" i="0" dirty="0" err="1">
                <a:solidFill>
                  <a:srgbClr val="000000"/>
                </a:solidFill>
                <a:effectLst/>
                <a:latin typeface="Cambria" panose="02040503050406030204" pitchFamily="18" charset="0"/>
                <a:ea typeface="Cambria" panose="02040503050406030204" pitchFamily="18" charset="0"/>
              </a:rPr>
              <a:t>thích</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hợp</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để</a:t>
            </a:r>
            <a:r>
              <a:rPr lang="vi-VN" sz="2800" b="1" i="0" dirty="0">
                <a:solidFill>
                  <a:srgbClr val="000000"/>
                </a:solidFill>
                <a:effectLst/>
                <a:latin typeface="Cambria" panose="02040503050406030204" pitchFamily="18" charset="0"/>
                <a:ea typeface="Cambria" panose="02040503050406030204" pitchFamily="18" charset="0"/>
              </a:rPr>
              <a:t> cân </a:t>
            </a:r>
            <a:r>
              <a:rPr lang="vi-VN" sz="2800" b="1" i="0" dirty="0" err="1">
                <a:solidFill>
                  <a:srgbClr val="000000"/>
                </a:solidFill>
                <a:effectLst/>
                <a:latin typeface="Cambria" panose="02040503050406030204" pitchFamily="18" charset="0"/>
                <a:ea typeface="Cambria" panose="02040503050406030204" pitchFamily="18" charset="0"/>
              </a:rPr>
              <a:t>được</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đúng</a:t>
            </a:r>
            <a:r>
              <a:rPr lang="vi-VN" sz="2800" b="1" i="0" dirty="0">
                <a:solidFill>
                  <a:srgbClr val="000000"/>
                </a:solidFill>
                <a:effectLst/>
                <a:latin typeface="Cambria" panose="02040503050406030204" pitchFamily="18" charset="0"/>
                <a:ea typeface="Cambria" panose="02040503050406030204" pitchFamily="18" charset="0"/>
              </a:rPr>
              <a:t> 1kg </a:t>
            </a:r>
            <a:r>
              <a:rPr lang="vi-VN" sz="2800" b="1" i="0" dirty="0" err="1">
                <a:solidFill>
                  <a:srgbClr val="000000"/>
                </a:solidFill>
                <a:effectLst/>
                <a:latin typeface="Cambria" panose="02040503050406030204" pitchFamily="18" charset="0"/>
                <a:ea typeface="Cambria" panose="02040503050406030204" pitchFamily="18" charset="0"/>
              </a:rPr>
              <a:t>gạo</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từ</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một</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thúng</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gạo</a:t>
            </a:r>
            <a:r>
              <a:rPr lang="vi-VN"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7" name="Hình ảnh 6">
            <a:extLst>
              <a:ext uri="{FF2B5EF4-FFF2-40B4-BE49-F238E27FC236}">
                <a16:creationId xmlns:a16="http://schemas.microsoft.com/office/drawing/2014/main" id="{48BDDF7D-B015-4595-F4FA-08AC464741B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3181" r="33464"/>
          <a:stretch/>
        </p:blipFill>
        <p:spPr>
          <a:xfrm>
            <a:off x="9734210" y="1655619"/>
            <a:ext cx="1815745" cy="3819236"/>
          </a:xfrm>
          <a:prstGeom prst="rect">
            <a:avLst/>
          </a:prstGeom>
          <a:effectLst>
            <a:outerShdw blurRad="50800" dist="38100" dir="2700000" algn="tl" rotWithShape="0">
              <a:prstClr val="black">
                <a:alpha val="40000"/>
              </a:prstClr>
            </a:outerShdw>
          </a:effectLst>
        </p:spPr>
      </p:pic>
      <p:grpSp>
        <p:nvGrpSpPr>
          <p:cNvPr id="4" name="Nhóm 3">
            <a:extLst>
              <a:ext uri="{FF2B5EF4-FFF2-40B4-BE49-F238E27FC236}">
                <a16:creationId xmlns:a16="http://schemas.microsoft.com/office/drawing/2014/main" id="{A9986D09-D757-3232-FC08-0737CDAFE98D}"/>
              </a:ext>
            </a:extLst>
          </p:cNvPr>
          <p:cNvGrpSpPr/>
          <p:nvPr/>
        </p:nvGrpSpPr>
        <p:grpSpPr>
          <a:xfrm>
            <a:off x="513196" y="4580206"/>
            <a:ext cx="3140804" cy="2274845"/>
            <a:chOff x="513196" y="4580206"/>
            <a:chExt cx="3140804" cy="2274845"/>
          </a:xfrm>
        </p:grpSpPr>
        <p:pic>
          <p:nvPicPr>
            <p:cNvPr id="9" name="Hình ảnh 8">
              <a:extLst>
                <a:ext uri="{FF2B5EF4-FFF2-40B4-BE49-F238E27FC236}">
                  <a16:creationId xmlns:a16="http://schemas.microsoft.com/office/drawing/2014/main" id="{A4F1DEA8-36E6-4339-3DD7-C126962DD8E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513196" y="4955310"/>
              <a:ext cx="957548" cy="1045864"/>
            </a:xfrm>
            <a:prstGeom prst="rect">
              <a:avLst/>
            </a:prstGeom>
          </p:spPr>
        </p:pic>
        <p:pic>
          <p:nvPicPr>
            <p:cNvPr id="14" name="Hình ảnh 13">
              <a:extLst>
                <a:ext uri="{FF2B5EF4-FFF2-40B4-BE49-F238E27FC236}">
                  <a16:creationId xmlns:a16="http://schemas.microsoft.com/office/drawing/2014/main" id="{ED491AB1-C587-CDF1-A55B-F66B54D885B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513196" y="5683128"/>
              <a:ext cx="957548" cy="1045864"/>
            </a:xfrm>
            <a:prstGeom prst="rect">
              <a:avLst/>
            </a:prstGeom>
          </p:spPr>
        </p:pic>
        <p:pic>
          <p:nvPicPr>
            <p:cNvPr id="16" name="Hình ảnh 15">
              <a:extLst>
                <a:ext uri="{FF2B5EF4-FFF2-40B4-BE49-F238E27FC236}">
                  <a16:creationId xmlns:a16="http://schemas.microsoft.com/office/drawing/2014/main" id="{94BA0AC9-066F-C91C-BFB1-3E7E15CC922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1403893" y="4789468"/>
              <a:ext cx="1109387" cy="1211706"/>
            </a:xfrm>
            <a:prstGeom prst="rect">
              <a:avLst/>
            </a:prstGeom>
          </p:spPr>
        </p:pic>
        <p:pic>
          <p:nvPicPr>
            <p:cNvPr id="17" name="Hình ảnh 16">
              <a:extLst>
                <a:ext uri="{FF2B5EF4-FFF2-40B4-BE49-F238E27FC236}">
                  <a16:creationId xmlns:a16="http://schemas.microsoft.com/office/drawing/2014/main" id="{7061C546-D2D1-9D73-214E-D8DB5661FC6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1403892" y="5561163"/>
              <a:ext cx="1109387" cy="1211706"/>
            </a:xfrm>
            <a:prstGeom prst="rect">
              <a:avLst/>
            </a:prstGeom>
          </p:spPr>
        </p:pic>
        <p:pic>
          <p:nvPicPr>
            <p:cNvPr id="18" name="Hình ảnh 17">
              <a:extLst>
                <a:ext uri="{FF2B5EF4-FFF2-40B4-BE49-F238E27FC236}">
                  <a16:creationId xmlns:a16="http://schemas.microsoft.com/office/drawing/2014/main" id="{39617C05-6E22-5ED0-F983-A5564A4C0E7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2316158" y="5393819"/>
              <a:ext cx="1337842" cy="1461232"/>
            </a:xfrm>
            <a:prstGeom prst="rect">
              <a:avLst/>
            </a:prstGeom>
          </p:spPr>
        </p:pic>
        <p:sp>
          <p:nvSpPr>
            <p:cNvPr id="19" name="Hộp Văn bản 18">
              <a:extLst>
                <a:ext uri="{FF2B5EF4-FFF2-40B4-BE49-F238E27FC236}">
                  <a16:creationId xmlns:a16="http://schemas.microsoft.com/office/drawing/2014/main" id="{1B4451EC-A95F-531B-C0BC-8E4B09AC9F01}"/>
                </a:ext>
              </a:extLst>
            </p:cNvPr>
            <p:cNvSpPr txBox="1"/>
            <p:nvPr/>
          </p:nvSpPr>
          <p:spPr>
            <a:xfrm>
              <a:off x="660542" y="4580206"/>
              <a:ext cx="697627" cy="369332"/>
            </a:xfrm>
            <a:prstGeom prst="rect">
              <a:avLst/>
            </a:prstGeom>
            <a:solidFill>
              <a:srgbClr val="C5DCED"/>
            </a:solidFill>
            <a:ln w="19050">
              <a:solidFill>
                <a:srgbClr val="1F4866"/>
              </a:solidFill>
              <a:prstDash val="sysDash"/>
            </a:ln>
          </p:spPr>
          <p:txBody>
            <a:bodyPr wrap="none" rtlCol="0">
              <a:spAutoFit/>
            </a:bodyPr>
            <a:lstStyle/>
            <a:p>
              <a:r>
                <a:rPr lang="en-US" dirty="0"/>
                <a:t>100 g</a:t>
              </a:r>
            </a:p>
          </p:txBody>
        </p:sp>
        <p:sp>
          <p:nvSpPr>
            <p:cNvPr id="20" name="Hộp Văn bản 19">
              <a:extLst>
                <a:ext uri="{FF2B5EF4-FFF2-40B4-BE49-F238E27FC236}">
                  <a16:creationId xmlns:a16="http://schemas.microsoft.com/office/drawing/2014/main" id="{2FAF47DB-8817-265A-4702-8697C5EB44B2}"/>
                </a:ext>
              </a:extLst>
            </p:cNvPr>
            <p:cNvSpPr txBox="1"/>
            <p:nvPr/>
          </p:nvSpPr>
          <p:spPr>
            <a:xfrm>
              <a:off x="1656675" y="4580206"/>
              <a:ext cx="697627" cy="369332"/>
            </a:xfrm>
            <a:prstGeom prst="rect">
              <a:avLst/>
            </a:prstGeom>
            <a:solidFill>
              <a:srgbClr val="C5DCED"/>
            </a:solidFill>
            <a:ln w="19050">
              <a:solidFill>
                <a:srgbClr val="1F4866"/>
              </a:solidFill>
              <a:prstDash val="sysDash"/>
            </a:ln>
          </p:spPr>
          <p:txBody>
            <a:bodyPr wrap="none" rtlCol="0">
              <a:spAutoFit/>
            </a:bodyPr>
            <a:lstStyle/>
            <a:p>
              <a:r>
                <a:rPr lang="en-US" dirty="0"/>
                <a:t>200 g</a:t>
              </a:r>
            </a:p>
          </p:txBody>
        </p:sp>
        <p:sp>
          <p:nvSpPr>
            <p:cNvPr id="21" name="Hộp Văn bản 20">
              <a:extLst>
                <a:ext uri="{FF2B5EF4-FFF2-40B4-BE49-F238E27FC236}">
                  <a16:creationId xmlns:a16="http://schemas.microsoft.com/office/drawing/2014/main" id="{D059C14A-ED68-1CCA-C885-ED79CF7C855E}"/>
                </a:ext>
              </a:extLst>
            </p:cNvPr>
            <p:cNvSpPr txBox="1"/>
            <p:nvPr/>
          </p:nvSpPr>
          <p:spPr>
            <a:xfrm>
              <a:off x="2674409" y="4580206"/>
              <a:ext cx="697627" cy="369332"/>
            </a:xfrm>
            <a:prstGeom prst="rect">
              <a:avLst/>
            </a:prstGeom>
            <a:solidFill>
              <a:srgbClr val="C5DCED"/>
            </a:solidFill>
            <a:ln w="19050">
              <a:solidFill>
                <a:srgbClr val="1F4866"/>
              </a:solidFill>
              <a:prstDash val="sysDash"/>
            </a:ln>
          </p:spPr>
          <p:txBody>
            <a:bodyPr wrap="none" rtlCol="0">
              <a:spAutoFit/>
            </a:bodyPr>
            <a:lstStyle/>
            <a:p>
              <a:r>
                <a:rPr lang="en-US" dirty="0"/>
                <a:t>500 g</a:t>
              </a:r>
            </a:p>
          </p:txBody>
        </p:sp>
      </p:grpSp>
      <p:grpSp>
        <p:nvGrpSpPr>
          <p:cNvPr id="8" name="Nhóm 7">
            <a:extLst>
              <a:ext uri="{FF2B5EF4-FFF2-40B4-BE49-F238E27FC236}">
                <a16:creationId xmlns:a16="http://schemas.microsoft.com/office/drawing/2014/main" id="{657FEBFA-C151-259A-991C-D939662AEC80}"/>
              </a:ext>
            </a:extLst>
          </p:cNvPr>
          <p:cNvGrpSpPr/>
          <p:nvPr/>
        </p:nvGrpSpPr>
        <p:grpSpPr>
          <a:xfrm>
            <a:off x="840739" y="1567949"/>
            <a:ext cx="1506682" cy="2349884"/>
            <a:chOff x="840739" y="1567949"/>
            <a:chExt cx="1506682" cy="2349884"/>
          </a:xfrm>
        </p:grpSpPr>
        <p:pic>
          <p:nvPicPr>
            <p:cNvPr id="5" name="Hình ảnh 4">
              <a:extLst>
                <a:ext uri="{FF2B5EF4-FFF2-40B4-BE49-F238E27FC236}">
                  <a16:creationId xmlns:a16="http://schemas.microsoft.com/office/drawing/2014/main" id="{4895BDF5-5714-DDF4-42AA-2F74D7E2A1A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61178" t="48350" r="14579" b="20405"/>
            <a:stretch/>
          </p:blipFill>
          <p:spPr>
            <a:xfrm>
              <a:off x="840739" y="1567949"/>
              <a:ext cx="1506682" cy="1941946"/>
            </a:xfrm>
            <a:prstGeom prst="rect">
              <a:avLst/>
            </a:prstGeom>
            <a:effectLst>
              <a:outerShdw blurRad="50800" dist="38100" dir="5400000" algn="t" rotWithShape="0">
                <a:prstClr val="black">
                  <a:alpha val="40000"/>
                </a:prstClr>
              </a:outerShdw>
            </a:effectLst>
          </p:spPr>
        </p:pic>
        <p:sp>
          <p:nvSpPr>
            <p:cNvPr id="22" name="Hộp Văn bản 21">
              <a:extLst>
                <a:ext uri="{FF2B5EF4-FFF2-40B4-BE49-F238E27FC236}">
                  <a16:creationId xmlns:a16="http://schemas.microsoft.com/office/drawing/2014/main" id="{1F45ED66-2402-08F0-58BE-D3DC61C07944}"/>
                </a:ext>
              </a:extLst>
            </p:cNvPr>
            <p:cNvSpPr txBox="1"/>
            <p:nvPr/>
          </p:nvSpPr>
          <p:spPr>
            <a:xfrm>
              <a:off x="1113018" y="3548501"/>
              <a:ext cx="962123" cy="369332"/>
            </a:xfrm>
            <a:prstGeom prst="rect">
              <a:avLst/>
            </a:prstGeom>
            <a:solidFill>
              <a:srgbClr val="C5DCED"/>
            </a:solidFill>
            <a:ln w="19050">
              <a:solidFill>
                <a:srgbClr val="1F4866"/>
              </a:solidFill>
              <a:prstDash val="sysDash"/>
            </a:ln>
          </p:spPr>
          <p:txBody>
            <a:bodyPr wrap="none" rtlCol="0">
              <a:spAutoFit/>
            </a:bodyPr>
            <a:lstStyle/>
            <a:p>
              <a:r>
                <a:rPr lang="en-US" dirty="0"/>
                <a:t>1 kg </a:t>
              </a:r>
              <a:r>
                <a:rPr lang="en-US" dirty="0" err="1"/>
                <a:t>gạo</a:t>
              </a:r>
              <a:endParaRPr lang="en-US" dirty="0"/>
            </a:p>
          </p:txBody>
        </p:sp>
      </p:grpSp>
      <p:sp>
        <p:nvSpPr>
          <p:cNvPr id="2" name="Hộp Văn bản 1">
            <a:extLst>
              <a:ext uri="{FF2B5EF4-FFF2-40B4-BE49-F238E27FC236}">
                <a16:creationId xmlns:a16="http://schemas.microsoft.com/office/drawing/2014/main" id="{42113E3F-615B-4604-E3DA-D82ECC913904}"/>
              </a:ext>
            </a:extLst>
          </p:cNvPr>
          <p:cNvSpPr txBox="1"/>
          <p:nvPr/>
        </p:nvSpPr>
        <p:spPr>
          <a:xfrm>
            <a:off x="2354302" y="2202288"/>
            <a:ext cx="3011337" cy="523220"/>
          </a:xfrm>
          <a:prstGeom prst="rect">
            <a:avLst/>
          </a:prstGeom>
          <a:noFill/>
        </p:spPr>
        <p:txBody>
          <a:bodyPr wrap="none" rtlCol="0">
            <a:spAutoFit/>
          </a:bodyPr>
          <a:lstStyle/>
          <a:p>
            <a:r>
              <a:rPr lang="en-US" sz="2800" b="1" i="0" dirty="0" err="1">
                <a:solidFill>
                  <a:srgbClr val="000000"/>
                </a:solidFill>
                <a:effectLst/>
                <a:latin typeface="Cambria" panose="02040503050406030204" pitchFamily="18" charset="0"/>
                <a:ea typeface="Cambria" panose="02040503050406030204" pitchFamily="18" charset="0"/>
              </a:rPr>
              <a:t>Đổi</a:t>
            </a:r>
            <a:r>
              <a:rPr lang="en-US" sz="2800" b="1" i="0" dirty="0">
                <a:solidFill>
                  <a:srgbClr val="000000"/>
                </a:solidFill>
                <a:effectLst/>
                <a:latin typeface="Cambria" panose="02040503050406030204" pitchFamily="18" charset="0"/>
                <a:ea typeface="Cambria" panose="02040503050406030204" pitchFamily="18" charset="0"/>
              </a:rPr>
              <a:t> 1 kg = 1 000g</a:t>
            </a:r>
            <a:endParaRPr lang="en-US" sz="2800" b="1" dirty="0">
              <a:latin typeface="Cambria" panose="02040503050406030204" pitchFamily="18" charset="0"/>
              <a:ea typeface="Cambria" panose="02040503050406030204" pitchFamily="18" charset="0"/>
            </a:endParaRPr>
          </a:p>
        </p:txBody>
      </p:sp>
      <p:sp>
        <p:nvSpPr>
          <p:cNvPr id="6" name="Hộp Văn bản 5">
            <a:extLst>
              <a:ext uri="{FF2B5EF4-FFF2-40B4-BE49-F238E27FC236}">
                <a16:creationId xmlns:a16="http://schemas.microsoft.com/office/drawing/2014/main" id="{6DC5D9B8-D646-57EA-B481-94AA55B67800}"/>
              </a:ext>
            </a:extLst>
          </p:cNvPr>
          <p:cNvSpPr txBox="1"/>
          <p:nvPr/>
        </p:nvSpPr>
        <p:spPr>
          <a:xfrm>
            <a:off x="2354302" y="3025006"/>
            <a:ext cx="7315164" cy="523220"/>
          </a:xfrm>
          <a:prstGeom prst="rect">
            <a:avLst/>
          </a:prstGeom>
          <a:noFill/>
        </p:spPr>
        <p:txBody>
          <a:bodyPr wrap="square">
            <a:spAutoFit/>
          </a:bodyPr>
          <a:lstStyle/>
          <a:p>
            <a:r>
              <a:rPr lang="en-US" sz="2800" b="1" i="0" dirty="0">
                <a:solidFill>
                  <a:srgbClr val="000000"/>
                </a:solidFill>
                <a:effectLst/>
                <a:latin typeface="Cambria" panose="02040503050406030204" pitchFamily="18" charset="0"/>
                <a:ea typeface="Cambria" panose="02040503050406030204" pitchFamily="18" charset="0"/>
              </a:rPr>
              <a:t>Ta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500 g + 200 g + 200 g + 100 g = 1000 g</a:t>
            </a:r>
            <a:endParaRPr lang="en-US" sz="2800" b="1" dirty="0">
              <a:latin typeface="Cambria" panose="02040503050406030204" pitchFamily="18" charset="0"/>
              <a:ea typeface="Cambria" panose="02040503050406030204" pitchFamily="18" charset="0"/>
            </a:endParaRPr>
          </a:p>
        </p:txBody>
      </p:sp>
      <p:sp>
        <p:nvSpPr>
          <p:cNvPr id="15" name="Hộp Văn bản 14">
            <a:extLst>
              <a:ext uri="{FF2B5EF4-FFF2-40B4-BE49-F238E27FC236}">
                <a16:creationId xmlns:a16="http://schemas.microsoft.com/office/drawing/2014/main" id="{3CCA7E22-21F8-38A6-5532-D1CEA12E842D}"/>
              </a:ext>
            </a:extLst>
          </p:cNvPr>
          <p:cNvSpPr txBox="1"/>
          <p:nvPr/>
        </p:nvSpPr>
        <p:spPr>
          <a:xfrm>
            <a:off x="3505123" y="3808725"/>
            <a:ext cx="6096000" cy="1384995"/>
          </a:xfrm>
          <a:prstGeom prst="rect">
            <a:avLst/>
          </a:prstGeom>
          <a:noFill/>
        </p:spPr>
        <p:txBody>
          <a:bodyPr wrap="square">
            <a:spAutoFit/>
          </a:bodyPr>
          <a:lstStyle/>
          <a:p>
            <a:r>
              <a:rPr lang="vi-VN" sz="2800" b="1" i="0" dirty="0" err="1">
                <a:solidFill>
                  <a:srgbClr val="000000"/>
                </a:solidFill>
                <a:effectLst/>
                <a:latin typeface="Cambria" panose="02040503050406030204" pitchFamily="18" charset="0"/>
                <a:ea typeface="Cambria" panose="02040503050406030204" pitchFamily="18" charset="0"/>
              </a:rPr>
              <a:t>Vậy</a:t>
            </a:r>
            <a:r>
              <a:rPr lang="vi-VN" sz="2800" b="1" i="0" dirty="0">
                <a:solidFill>
                  <a:srgbClr val="000000"/>
                </a:solidFill>
                <a:effectLst/>
                <a:latin typeface="Cambria" panose="02040503050406030204" pitchFamily="18" charset="0"/>
                <a:ea typeface="Cambria" panose="02040503050406030204" pitchFamily="18" charset="0"/>
              </a:rPr>
              <a:t> ta </a:t>
            </a:r>
            <a:r>
              <a:rPr lang="vi-VN" sz="2800" b="1" i="0" dirty="0" err="1">
                <a:solidFill>
                  <a:srgbClr val="000000"/>
                </a:solidFill>
                <a:effectLst/>
                <a:latin typeface="Cambria" panose="02040503050406030204" pitchFamily="18" charset="0"/>
                <a:ea typeface="Cambria" panose="02040503050406030204" pitchFamily="18" charset="0"/>
              </a:rPr>
              <a:t>đặt</a:t>
            </a:r>
            <a:r>
              <a:rPr lang="vi-VN" sz="2800" b="1" i="0" dirty="0">
                <a:solidFill>
                  <a:srgbClr val="000000"/>
                </a:solidFill>
                <a:effectLst/>
                <a:latin typeface="Cambria" panose="02040503050406030204" pitchFamily="18" charset="0"/>
                <a:ea typeface="Cambria" panose="02040503050406030204" pitchFamily="18" charset="0"/>
              </a:rPr>
              <a:t> lên </a:t>
            </a:r>
            <a:r>
              <a:rPr lang="vi-VN" sz="2800" b="1" i="0" dirty="0" err="1">
                <a:solidFill>
                  <a:srgbClr val="000000"/>
                </a:solidFill>
                <a:effectLst/>
                <a:latin typeface="Cambria" panose="02040503050406030204" pitchFamily="18" charset="0"/>
                <a:ea typeface="Cambria" panose="02040503050406030204" pitchFamily="18" charset="0"/>
              </a:rPr>
              <a:t>đĩa</a:t>
            </a:r>
            <a:r>
              <a:rPr lang="vi-VN" sz="2800" b="1" i="0" dirty="0">
                <a:solidFill>
                  <a:srgbClr val="000000"/>
                </a:solidFill>
                <a:effectLst/>
                <a:latin typeface="Cambria" panose="02040503050406030204" pitchFamily="18" charset="0"/>
                <a:ea typeface="Cambria" panose="02040503050406030204" pitchFamily="18" charset="0"/>
              </a:rPr>
              <a:t> cân </a:t>
            </a:r>
            <a:r>
              <a:rPr lang="vi-VN" sz="2800" b="1" i="0" dirty="0" err="1">
                <a:solidFill>
                  <a:srgbClr val="000000"/>
                </a:solidFill>
                <a:effectLst/>
                <a:latin typeface="Cambria" panose="02040503050406030204" pitchFamily="18" charset="0"/>
                <a:ea typeface="Cambria" panose="02040503050406030204" pitchFamily="18" charset="0"/>
              </a:rPr>
              <a:t>quả</a:t>
            </a:r>
            <a:r>
              <a:rPr lang="vi-VN" sz="2800" b="1" i="0" dirty="0">
                <a:solidFill>
                  <a:srgbClr val="000000"/>
                </a:solidFill>
                <a:effectLst/>
                <a:latin typeface="Cambria" panose="02040503050406030204" pitchFamily="18" charset="0"/>
                <a:ea typeface="Cambria" panose="02040503050406030204" pitchFamily="18" charset="0"/>
              </a:rPr>
              <a:t> cân 500 g, 200 g, 200 g, 100 g </a:t>
            </a:r>
            <a:r>
              <a:rPr lang="vi-VN" sz="2800" b="1" i="0" dirty="0" err="1">
                <a:solidFill>
                  <a:srgbClr val="000000"/>
                </a:solidFill>
                <a:effectLst/>
                <a:latin typeface="Cambria" panose="02040503050406030204" pitchFamily="18" charset="0"/>
                <a:ea typeface="Cambria" panose="02040503050406030204" pitchFamily="18" charset="0"/>
              </a:rPr>
              <a:t>để</a:t>
            </a:r>
            <a:r>
              <a:rPr lang="vi-VN" sz="2800" b="1" i="0" dirty="0">
                <a:solidFill>
                  <a:srgbClr val="000000"/>
                </a:solidFill>
                <a:effectLst/>
                <a:latin typeface="Cambria" panose="02040503050406030204" pitchFamily="18" charset="0"/>
                <a:ea typeface="Cambria" panose="02040503050406030204" pitchFamily="18" charset="0"/>
              </a:rPr>
              <a:t> cân </a:t>
            </a:r>
            <a:r>
              <a:rPr lang="vi-VN" sz="2800" b="1" i="0" dirty="0" err="1">
                <a:solidFill>
                  <a:srgbClr val="000000"/>
                </a:solidFill>
                <a:effectLst/>
                <a:latin typeface="Cambria" panose="02040503050406030204" pitchFamily="18" charset="0"/>
                <a:ea typeface="Cambria" panose="02040503050406030204" pitchFamily="18" charset="0"/>
              </a:rPr>
              <a:t>được</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đúng</a:t>
            </a:r>
            <a:r>
              <a:rPr lang="vi-VN" sz="2800" b="1" i="0" dirty="0">
                <a:solidFill>
                  <a:srgbClr val="000000"/>
                </a:solidFill>
                <a:effectLst/>
                <a:latin typeface="Cambria" panose="02040503050406030204" pitchFamily="18" charset="0"/>
                <a:ea typeface="Cambria" panose="02040503050406030204" pitchFamily="18" charset="0"/>
              </a:rPr>
              <a:t> 1 </a:t>
            </a:r>
            <a:r>
              <a:rPr lang="vi-VN" sz="2800" b="1" i="0" dirty="0" err="1">
                <a:solidFill>
                  <a:srgbClr val="000000"/>
                </a:solidFill>
                <a:effectLst/>
                <a:latin typeface="Cambria" panose="02040503050406030204" pitchFamily="18" charset="0"/>
                <a:ea typeface="Cambria" panose="02040503050406030204" pitchFamily="18" charset="0"/>
              </a:rPr>
              <a:t>kg</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gạo</a:t>
            </a:r>
            <a:r>
              <a:rPr lang="vi-VN"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8F04401B-2E47-7DCA-754D-06522EF77A86}"/>
              </a:ext>
            </a:extLst>
          </p:cNvPr>
          <p:cNvPicPr>
            <a:picLocks noChangeAspect="1"/>
          </p:cNvPicPr>
          <p:nvPr/>
        </p:nvPicPr>
        <p:blipFill>
          <a:blip r:embed="rId11"/>
          <a:stretch>
            <a:fillRect/>
          </a:stretch>
        </p:blipFill>
        <p:spPr>
          <a:xfrm>
            <a:off x="1166320" y="484807"/>
            <a:ext cx="1030313" cy="1286367"/>
          </a:xfrm>
          <a:prstGeom prst="rect">
            <a:avLst/>
          </a:prstGeom>
        </p:spPr>
      </p:pic>
    </p:spTree>
    <p:extLst>
      <p:ext uri="{BB962C8B-B14F-4D97-AF65-F5344CB8AC3E}">
        <p14:creationId xmlns:p14="http://schemas.microsoft.com/office/powerpoint/2010/main" val="2902108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327563" y="491734"/>
            <a:ext cx="9222392" cy="1055608"/>
          </a:xfrm>
          <a:prstGeom prst="roundRect">
            <a:avLst/>
          </a:prstGeom>
          <a:noFill/>
          <a:ln w="19050">
            <a:solidFill>
              <a:srgbClr val="FCC963"/>
            </a:solidFill>
            <a:prstDash val="sysDash"/>
          </a:ln>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Em </a:t>
            </a:r>
            <a:r>
              <a:rPr lang="vi-VN" sz="2800" b="1" i="0" dirty="0" err="1">
                <a:solidFill>
                  <a:srgbClr val="000000"/>
                </a:solidFill>
                <a:effectLst/>
                <a:latin typeface="Cambria" panose="02040503050406030204" pitchFamily="18" charset="0"/>
                <a:ea typeface="Cambria" panose="02040503050406030204" pitchFamily="18" charset="0"/>
              </a:rPr>
              <a:t>hãy</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giúp</a:t>
            </a:r>
            <a:r>
              <a:rPr lang="vi-VN" sz="2800" b="1" i="0" dirty="0">
                <a:solidFill>
                  <a:srgbClr val="000000"/>
                </a:solidFill>
                <a:effectLst/>
                <a:latin typeface="Cambria" panose="02040503050406030204" pitchFamily="18" charset="0"/>
                <a:ea typeface="Cambria" panose="02040503050406030204" pitchFamily="18" charset="0"/>
              </a:rPr>
              <a:t> Mai </a:t>
            </a:r>
            <a:r>
              <a:rPr lang="vi-VN" sz="2800" b="1" i="0" dirty="0" err="1">
                <a:solidFill>
                  <a:srgbClr val="000000"/>
                </a:solidFill>
                <a:effectLst/>
                <a:latin typeface="Cambria" panose="02040503050406030204" pitchFamily="18" charset="0"/>
                <a:ea typeface="Cambria" panose="02040503050406030204" pitchFamily="18" charset="0"/>
              </a:rPr>
              <a:t>chọn</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các</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quả</a:t>
            </a:r>
            <a:r>
              <a:rPr lang="vi-VN" sz="2800" b="1" i="0" dirty="0">
                <a:solidFill>
                  <a:srgbClr val="000000"/>
                </a:solidFill>
                <a:effectLst/>
                <a:latin typeface="Cambria" panose="02040503050406030204" pitchFamily="18" charset="0"/>
                <a:ea typeface="Cambria" panose="02040503050406030204" pitchFamily="18" charset="0"/>
              </a:rPr>
              <a:t> cân </a:t>
            </a:r>
            <a:r>
              <a:rPr lang="vi-VN" sz="2800" b="1" i="0" dirty="0" err="1">
                <a:solidFill>
                  <a:srgbClr val="000000"/>
                </a:solidFill>
                <a:effectLst/>
                <a:latin typeface="Cambria" panose="02040503050406030204" pitchFamily="18" charset="0"/>
                <a:ea typeface="Cambria" panose="02040503050406030204" pitchFamily="18" charset="0"/>
              </a:rPr>
              <a:t>thích</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hợp</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để</a:t>
            </a:r>
            <a:r>
              <a:rPr lang="vi-VN" sz="2800" b="1" i="0" dirty="0">
                <a:solidFill>
                  <a:srgbClr val="000000"/>
                </a:solidFill>
                <a:effectLst/>
                <a:latin typeface="Cambria" panose="02040503050406030204" pitchFamily="18" charset="0"/>
                <a:ea typeface="Cambria" panose="02040503050406030204" pitchFamily="18" charset="0"/>
              </a:rPr>
              <a:t> cân </a:t>
            </a:r>
            <a:r>
              <a:rPr lang="vi-VN" sz="2800" b="1" i="0" dirty="0" err="1">
                <a:solidFill>
                  <a:srgbClr val="000000"/>
                </a:solidFill>
                <a:effectLst/>
                <a:latin typeface="Cambria" panose="02040503050406030204" pitchFamily="18" charset="0"/>
                <a:ea typeface="Cambria" panose="02040503050406030204" pitchFamily="18" charset="0"/>
              </a:rPr>
              <a:t>được</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đúng</a:t>
            </a:r>
            <a:r>
              <a:rPr lang="vi-VN" sz="2800" b="1" i="0" dirty="0">
                <a:solidFill>
                  <a:srgbClr val="000000"/>
                </a:solidFill>
                <a:effectLst/>
                <a:latin typeface="Cambria" panose="02040503050406030204" pitchFamily="18" charset="0"/>
                <a:ea typeface="Cambria" panose="02040503050406030204" pitchFamily="18" charset="0"/>
              </a:rPr>
              <a:t> 1kg </a:t>
            </a:r>
            <a:r>
              <a:rPr lang="vi-VN" sz="2800" b="1" i="0" dirty="0" err="1">
                <a:solidFill>
                  <a:srgbClr val="000000"/>
                </a:solidFill>
                <a:effectLst/>
                <a:latin typeface="Cambria" panose="02040503050406030204" pitchFamily="18" charset="0"/>
                <a:ea typeface="Cambria" panose="02040503050406030204" pitchFamily="18" charset="0"/>
              </a:rPr>
              <a:t>gạo</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từ</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một</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thúng</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gạo</a:t>
            </a:r>
            <a:r>
              <a:rPr lang="vi-VN"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340EE5DE-DFA2-A723-6BD8-000BAFD402D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094" y1="17785" x2="35853" y2="19927"/>
                        <a14:foregroundMark x1="28335" y1="17785" x2="24939" y2="18432"/>
                        <a14:backgroundMark x1="29386" y1="38642" x2="31164" y2="42563"/>
                      </a14:backgroundRemoval>
                    </a14:imgEffect>
                  </a14:imgLayer>
                </a14:imgProps>
              </a:ext>
              <a:ext uri="{28A0092B-C50C-407E-A947-70E740481C1C}">
                <a14:useLocalDpi xmlns:a14="http://schemas.microsoft.com/office/drawing/2010/main" val="0"/>
              </a:ext>
            </a:extLst>
          </a:blip>
          <a:srcRect l="14310" t="10640" r="13367" b="67946"/>
          <a:stretch/>
        </p:blipFill>
        <p:spPr>
          <a:xfrm>
            <a:off x="3032795" y="3630643"/>
            <a:ext cx="6126409" cy="1813965"/>
          </a:xfrm>
          <a:prstGeom prst="rect">
            <a:avLst/>
          </a:prstGeom>
          <a:effectLst>
            <a:outerShdw blurRad="50800" dist="38100" dir="5400000" algn="t" rotWithShape="0">
              <a:prstClr val="black">
                <a:alpha val="40000"/>
              </a:prstClr>
            </a:outerShdw>
          </a:effectLst>
        </p:spPr>
      </p:pic>
      <p:grpSp>
        <p:nvGrpSpPr>
          <p:cNvPr id="30" name="1">
            <a:extLst>
              <a:ext uri="{FF2B5EF4-FFF2-40B4-BE49-F238E27FC236}">
                <a16:creationId xmlns:a16="http://schemas.microsoft.com/office/drawing/2014/main" id="{D7E95939-79E4-9718-14DF-CA9B6130EF03}"/>
              </a:ext>
            </a:extLst>
          </p:cNvPr>
          <p:cNvGrpSpPr/>
          <p:nvPr/>
        </p:nvGrpSpPr>
        <p:grpSpPr>
          <a:xfrm>
            <a:off x="513196" y="4955310"/>
            <a:ext cx="957548" cy="1773682"/>
            <a:chOff x="513196" y="4955310"/>
            <a:chExt cx="957548" cy="1773682"/>
          </a:xfrm>
        </p:grpSpPr>
        <p:pic>
          <p:nvPicPr>
            <p:cNvPr id="9" name="Hình ảnh 8">
              <a:extLst>
                <a:ext uri="{FF2B5EF4-FFF2-40B4-BE49-F238E27FC236}">
                  <a16:creationId xmlns:a16="http://schemas.microsoft.com/office/drawing/2014/main" id="{A4F1DEA8-36E6-4339-3DD7-C126962DD8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513196" y="4955310"/>
              <a:ext cx="957548" cy="1045864"/>
            </a:xfrm>
            <a:prstGeom prst="rect">
              <a:avLst/>
            </a:prstGeom>
          </p:spPr>
        </p:pic>
        <p:pic>
          <p:nvPicPr>
            <p:cNvPr id="14" name="Hình ảnh 13">
              <a:extLst>
                <a:ext uri="{FF2B5EF4-FFF2-40B4-BE49-F238E27FC236}">
                  <a16:creationId xmlns:a16="http://schemas.microsoft.com/office/drawing/2014/main" id="{ED491AB1-C587-CDF1-A55B-F66B54D885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513196" y="5683128"/>
              <a:ext cx="957548" cy="1045864"/>
            </a:xfrm>
            <a:prstGeom prst="rect">
              <a:avLst/>
            </a:prstGeom>
          </p:spPr>
        </p:pic>
      </p:grpSp>
      <p:grpSp>
        <p:nvGrpSpPr>
          <p:cNvPr id="31" name="2">
            <a:extLst>
              <a:ext uri="{FF2B5EF4-FFF2-40B4-BE49-F238E27FC236}">
                <a16:creationId xmlns:a16="http://schemas.microsoft.com/office/drawing/2014/main" id="{E34FB17B-67EC-965C-460E-80E5CB98CF09}"/>
              </a:ext>
            </a:extLst>
          </p:cNvPr>
          <p:cNvGrpSpPr/>
          <p:nvPr/>
        </p:nvGrpSpPr>
        <p:grpSpPr>
          <a:xfrm>
            <a:off x="1403892" y="4804038"/>
            <a:ext cx="1109387" cy="1968831"/>
            <a:chOff x="1403892" y="4804038"/>
            <a:chExt cx="1109387" cy="1968831"/>
          </a:xfrm>
        </p:grpSpPr>
        <p:pic>
          <p:nvPicPr>
            <p:cNvPr id="16" name="Hình ảnh 15">
              <a:extLst>
                <a:ext uri="{FF2B5EF4-FFF2-40B4-BE49-F238E27FC236}">
                  <a16:creationId xmlns:a16="http://schemas.microsoft.com/office/drawing/2014/main" id="{94BA0AC9-066F-C91C-BFB1-3E7E15CC92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1403892" y="4804038"/>
              <a:ext cx="1109387" cy="1211706"/>
            </a:xfrm>
            <a:prstGeom prst="rect">
              <a:avLst/>
            </a:prstGeom>
          </p:spPr>
        </p:pic>
        <p:pic>
          <p:nvPicPr>
            <p:cNvPr id="17" name="Hình ảnh 16">
              <a:extLst>
                <a:ext uri="{FF2B5EF4-FFF2-40B4-BE49-F238E27FC236}">
                  <a16:creationId xmlns:a16="http://schemas.microsoft.com/office/drawing/2014/main" id="{7061C546-D2D1-9D73-214E-D8DB5661FC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1403892" y="5561163"/>
              <a:ext cx="1109387" cy="1211706"/>
            </a:xfrm>
            <a:prstGeom prst="rect">
              <a:avLst/>
            </a:prstGeom>
          </p:spPr>
        </p:pic>
      </p:grpSp>
      <p:pic>
        <p:nvPicPr>
          <p:cNvPr id="18" name="3">
            <a:extLst>
              <a:ext uri="{FF2B5EF4-FFF2-40B4-BE49-F238E27FC236}">
                <a16:creationId xmlns:a16="http://schemas.microsoft.com/office/drawing/2014/main" id="{39617C05-6E22-5ED0-F983-A5564A4C0E7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2303561" y="5379202"/>
            <a:ext cx="1337842" cy="1461232"/>
          </a:xfrm>
          <a:prstGeom prst="rect">
            <a:avLst/>
          </a:prstGeom>
        </p:spPr>
      </p:pic>
      <p:sp>
        <p:nvSpPr>
          <p:cNvPr id="19" name="Hộp Văn bản 18">
            <a:extLst>
              <a:ext uri="{FF2B5EF4-FFF2-40B4-BE49-F238E27FC236}">
                <a16:creationId xmlns:a16="http://schemas.microsoft.com/office/drawing/2014/main" id="{1B4451EC-A95F-531B-C0BC-8E4B09AC9F01}"/>
              </a:ext>
            </a:extLst>
          </p:cNvPr>
          <p:cNvSpPr txBox="1"/>
          <p:nvPr/>
        </p:nvSpPr>
        <p:spPr>
          <a:xfrm>
            <a:off x="693925" y="4664487"/>
            <a:ext cx="697627" cy="369332"/>
          </a:xfrm>
          <a:prstGeom prst="rect">
            <a:avLst/>
          </a:prstGeom>
          <a:solidFill>
            <a:srgbClr val="C5DCED"/>
          </a:solidFill>
          <a:ln w="19050">
            <a:solidFill>
              <a:srgbClr val="1F4866"/>
            </a:solidFill>
            <a:prstDash val="sysDash"/>
          </a:ln>
        </p:spPr>
        <p:txBody>
          <a:bodyPr wrap="none" rtlCol="0">
            <a:spAutoFit/>
          </a:bodyPr>
          <a:lstStyle/>
          <a:p>
            <a:r>
              <a:rPr lang="en-US" dirty="0"/>
              <a:t>100 g</a:t>
            </a:r>
          </a:p>
        </p:txBody>
      </p:sp>
      <p:sp>
        <p:nvSpPr>
          <p:cNvPr id="20" name="Hộp Văn bản 19">
            <a:extLst>
              <a:ext uri="{FF2B5EF4-FFF2-40B4-BE49-F238E27FC236}">
                <a16:creationId xmlns:a16="http://schemas.microsoft.com/office/drawing/2014/main" id="{2FAF47DB-8817-265A-4702-8697C5EB44B2}"/>
              </a:ext>
            </a:extLst>
          </p:cNvPr>
          <p:cNvSpPr txBox="1"/>
          <p:nvPr/>
        </p:nvSpPr>
        <p:spPr>
          <a:xfrm>
            <a:off x="1656675" y="4580206"/>
            <a:ext cx="697627" cy="369332"/>
          </a:xfrm>
          <a:prstGeom prst="rect">
            <a:avLst/>
          </a:prstGeom>
          <a:solidFill>
            <a:srgbClr val="C5DCED"/>
          </a:solidFill>
          <a:ln w="19050">
            <a:solidFill>
              <a:srgbClr val="1F4866"/>
            </a:solidFill>
            <a:prstDash val="sysDash"/>
          </a:ln>
        </p:spPr>
        <p:txBody>
          <a:bodyPr wrap="none" rtlCol="0">
            <a:spAutoFit/>
          </a:bodyPr>
          <a:lstStyle/>
          <a:p>
            <a:r>
              <a:rPr lang="en-US" dirty="0"/>
              <a:t>200 g</a:t>
            </a:r>
          </a:p>
        </p:txBody>
      </p:sp>
      <p:sp>
        <p:nvSpPr>
          <p:cNvPr id="21" name="Hộp Văn bản 20">
            <a:extLst>
              <a:ext uri="{FF2B5EF4-FFF2-40B4-BE49-F238E27FC236}">
                <a16:creationId xmlns:a16="http://schemas.microsoft.com/office/drawing/2014/main" id="{D059C14A-ED68-1CCA-C885-ED79CF7C855E}"/>
              </a:ext>
            </a:extLst>
          </p:cNvPr>
          <p:cNvSpPr txBox="1"/>
          <p:nvPr/>
        </p:nvSpPr>
        <p:spPr>
          <a:xfrm>
            <a:off x="2593463" y="4593845"/>
            <a:ext cx="697627" cy="369332"/>
          </a:xfrm>
          <a:prstGeom prst="rect">
            <a:avLst/>
          </a:prstGeom>
          <a:solidFill>
            <a:srgbClr val="C5DCED"/>
          </a:solidFill>
          <a:ln w="19050">
            <a:solidFill>
              <a:srgbClr val="1F4866"/>
            </a:solidFill>
            <a:prstDash val="sysDash"/>
          </a:ln>
        </p:spPr>
        <p:txBody>
          <a:bodyPr wrap="none" rtlCol="0">
            <a:spAutoFit/>
          </a:bodyPr>
          <a:lstStyle/>
          <a:p>
            <a:r>
              <a:rPr lang="en-US" dirty="0"/>
              <a:t>500 g</a:t>
            </a:r>
          </a:p>
        </p:txBody>
      </p:sp>
      <p:grpSp>
        <p:nvGrpSpPr>
          <p:cNvPr id="32" name="4">
            <a:extLst>
              <a:ext uri="{FF2B5EF4-FFF2-40B4-BE49-F238E27FC236}">
                <a16:creationId xmlns:a16="http://schemas.microsoft.com/office/drawing/2014/main" id="{129A7F59-C4B7-B82C-47B1-6EB467CA5F18}"/>
              </a:ext>
            </a:extLst>
          </p:cNvPr>
          <p:cNvGrpSpPr/>
          <p:nvPr/>
        </p:nvGrpSpPr>
        <p:grpSpPr>
          <a:xfrm>
            <a:off x="9598537" y="3370693"/>
            <a:ext cx="1506682" cy="2476881"/>
            <a:chOff x="9598537" y="3370693"/>
            <a:chExt cx="1506682" cy="2476881"/>
          </a:xfrm>
        </p:grpSpPr>
        <p:pic>
          <p:nvPicPr>
            <p:cNvPr id="5" name="Hình ảnh 4">
              <a:extLst>
                <a:ext uri="{FF2B5EF4-FFF2-40B4-BE49-F238E27FC236}">
                  <a16:creationId xmlns:a16="http://schemas.microsoft.com/office/drawing/2014/main" id="{4895BDF5-5714-DDF4-42AA-2F74D7E2A1A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61178" t="48350" r="14579" b="20405"/>
            <a:stretch/>
          </p:blipFill>
          <p:spPr>
            <a:xfrm>
              <a:off x="9598537" y="3370693"/>
              <a:ext cx="1506682" cy="1941946"/>
            </a:xfrm>
            <a:prstGeom prst="rect">
              <a:avLst/>
            </a:prstGeom>
            <a:effectLst>
              <a:outerShdw blurRad="50800" dist="38100" dir="5400000" algn="t" rotWithShape="0">
                <a:prstClr val="black">
                  <a:alpha val="40000"/>
                </a:prstClr>
              </a:outerShdw>
            </a:effectLst>
          </p:spPr>
        </p:pic>
        <p:sp>
          <p:nvSpPr>
            <p:cNvPr id="22" name="Hộp Văn bản 21">
              <a:extLst>
                <a:ext uri="{FF2B5EF4-FFF2-40B4-BE49-F238E27FC236}">
                  <a16:creationId xmlns:a16="http://schemas.microsoft.com/office/drawing/2014/main" id="{1F45ED66-2402-08F0-58BE-D3DC61C07944}"/>
                </a:ext>
              </a:extLst>
            </p:cNvPr>
            <p:cNvSpPr txBox="1"/>
            <p:nvPr/>
          </p:nvSpPr>
          <p:spPr>
            <a:xfrm>
              <a:off x="9984241" y="5478242"/>
              <a:ext cx="962123" cy="369332"/>
            </a:xfrm>
            <a:prstGeom prst="rect">
              <a:avLst/>
            </a:prstGeom>
            <a:solidFill>
              <a:srgbClr val="C5DCED"/>
            </a:solidFill>
            <a:ln w="19050">
              <a:solidFill>
                <a:srgbClr val="1F4866"/>
              </a:solidFill>
              <a:prstDash val="sysDash"/>
            </a:ln>
          </p:spPr>
          <p:txBody>
            <a:bodyPr wrap="none" rtlCol="0">
              <a:spAutoFit/>
            </a:bodyPr>
            <a:lstStyle/>
            <a:p>
              <a:r>
                <a:rPr lang="en-US" dirty="0"/>
                <a:t>1 kg </a:t>
              </a:r>
              <a:r>
                <a:rPr lang="en-US" dirty="0" err="1"/>
                <a:t>gạo</a:t>
              </a:r>
              <a:endParaRPr lang="en-US" dirty="0"/>
            </a:p>
          </p:txBody>
        </p:sp>
      </p:grpSp>
      <p:pic>
        <p:nvPicPr>
          <p:cNvPr id="2" name="Hình ảnh 1">
            <a:extLst>
              <a:ext uri="{FF2B5EF4-FFF2-40B4-BE49-F238E27FC236}">
                <a16:creationId xmlns:a16="http://schemas.microsoft.com/office/drawing/2014/main" id="{8E7DFAA4-5B5D-CF48-3A99-1B7B5CE18157}"/>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61178" t="48350" r="14579" b="20405"/>
          <a:stretch/>
        </p:blipFill>
        <p:spPr>
          <a:xfrm>
            <a:off x="7455236" y="2336328"/>
            <a:ext cx="1139418" cy="1468583"/>
          </a:xfrm>
          <a:prstGeom prst="rect">
            <a:avLst/>
          </a:prstGeom>
          <a:effectLst>
            <a:outerShdw blurRad="50800" dist="38100" dir="5400000" algn="t" rotWithShape="0">
              <a:prstClr val="black">
                <a:alpha val="40000"/>
              </a:prstClr>
            </a:outerShdw>
          </a:effectLst>
        </p:spPr>
      </p:pic>
      <p:grpSp>
        <p:nvGrpSpPr>
          <p:cNvPr id="8" name="Nhóm 7">
            <a:extLst>
              <a:ext uri="{FF2B5EF4-FFF2-40B4-BE49-F238E27FC236}">
                <a16:creationId xmlns:a16="http://schemas.microsoft.com/office/drawing/2014/main" id="{D1708F6F-293E-D666-3EAF-F4A0B315510D}"/>
              </a:ext>
            </a:extLst>
          </p:cNvPr>
          <p:cNvGrpSpPr/>
          <p:nvPr/>
        </p:nvGrpSpPr>
        <p:grpSpPr>
          <a:xfrm>
            <a:off x="3865785" y="2811420"/>
            <a:ext cx="1155164" cy="1261706"/>
            <a:chOff x="3467284" y="2562147"/>
            <a:chExt cx="1337842" cy="1461232"/>
          </a:xfrm>
        </p:grpSpPr>
        <p:pic>
          <p:nvPicPr>
            <p:cNvPr id="4" name="Hình ảnh 3">
              <a:extLst>
                <a:ext uri="{FF2B5EF4-FFF2-40B4-BE49-F238E27FC236}">
                  <a16:creationId xmlns:a16="http://schemas.microsoft.com/office/drawing/2014/main" id="{4220FD6B-F8EF-D691-59A3-8B6CA3C3B9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3467284" y="2562147"/>
              <a:ext cx="1337842" cy="1461232"/>
            </a:xfrm>
            <a:prstGeom prst="rect">
              <a:avLst/>
            </a:prstGeom>
          </p:spPr>
        </p:pic>
        <p:sp>
          <p:nvSpPr>
            <p:cNvPr id="6" name="Hộp Văn bản 5">
              <a:extLst>
                <a:ext uri="{FF2B5EF4-FFF2-40B4-BE49-F238E27FC236}">
                  <a16:creationId xmlns:a16="http://schemas.microsoft.com/office/drawing/2014/main" id="{DF2CED8C-05A5-E9E3-AEA4-F906AD0B41CE}"/>
                </a:ext>
              </a:extLst>
            </p:cNvPr>
            <p:cNvSpPr txBox="1"/>
            <p:nvPr/>
          </p:nvSpPr>
          <p:spPr>
            <a:xfrm>
              <a:off x="3787391" y="3185638"/>
              <a:ext cx="764953" cy="369332"/>
            </a:xfrm>
            <a:prstGeom prst="rect">
              <a:avLst/>
            </a:prstGeom>
            <a:noFill/>
            <a:ln w="19050">
              <a:noFill/>
              <a:prstDash val="sysDash"/>
            </a:ln>
          </p:spPr>
          <p:txBody>
            <a:bodyPr wrap="none" rtlCol="0">
              <a:spAutoFit/>
            </a:bodyPr>
            <a:lstStyle/>
            <a:p>
              <a:r>
                <a:rPr lang="en-US" b="1" dirty="0">
                  <a:solidFill>
                    <a:schemeClr val="bg1"/>
                  </a:solidFill>
                  <a:latin typeface="Cambria" panose="02040503050406030204" pitchFamily="18" charset="0"/>
                  <a:ea typeface="Cambria" panose="02040503050406030204" pitchFamily="18" charset="0"/>
                </a:rPr>
                <a:t>500 g</a:t>
              </a:r>
            </a:p>
          </p:txBody>
        </p:sp>
      </p:grpSp>
      <p:grpSp>
        <p:nvGrpSpPr>
          <p:cNvPr id="29" name="Nhóm 28">
            <a:extLst>
              <a:ext uri="{FF2B5EF4-FFF2-40B4-BE49-F238E27FC236}">
                <a16:creationId xmlns:a16="http://schemas.microsoft.com/office/drawing/2014/main" id="{5DE51D44-3D61-B62F-107F-BC54B6CA2F37}"/>
              </a:ext>
            </a:extLst>
          </p:cNvPr>
          <p:cNvGrpSpPr/>
          <p:nvPr/>
        </p:nvGrpSpPr>
        <p:grpSpPr>
          <a:xfrm>
            <a:off x="3032795" y="2854560"/>
            <a:ext cx="1276804" cy="1218566"/>
            <a:chOff x="3103800" y="2757980"/>
            <a:chExt cx="1276804" cy="1218566"/>
          </a:xfrm>
        </p:grpSpPr>
        <p:pic>
          <p:nvPicPr>
            <p:cNvPr id="15" name="Hình ảnh 14">
              <a:extLst>
                <a:ext uri="{FF2B5EF4-FFF2-40B4-BE49-F238E27FC236}">
                  <a16:creationId xmlns:a16="http://schemas.microsoft.com/office/drawing/2014/main" id="{87EBF735-7969-7453-522A-00C927E8BFE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3271217" y="2757980"/>
              <a:ext cx="1109387" cy="1211706"/>
            </a:xfrm>
            <a:prstGeom prst="rect">
              <a:avLst/>
            </a:prstGeom>
          </p:spPr>
        </p:pic>
        <p:grpSp>
          <p:nvGrpSpPr>
            <p:cNvPr id="28" name="Nhóm 27">
              <a:extLst>
                <a:ext uri="{FF2B5EF4-FFF2-40B4-BE49-F238E27FC236}">
                  <a16:creationId xmlns:a16="http://schemas.microsoft.com/office/drawing/2014/main" id="{D6ADED29-C14C-9790-263C-ADCB6D0272DB}"/>
                </a:ext>
              </a:extLst>
            </p:cNvPr>
            <p:cNvGrpSpPr/>
            <p:nvPr/>
          </p:nvGrpSpPr>
          <p:grpSpPr>
            <a:xfrm>
              <a:off x="3103800" y="2764840"/>
              <a:ext cx="1109387" cy="1211706"/>
              <a:chOff x="3894319" y="2613342"/>
              <a:chExt cx="1109387" cy="1211706"/>
            </a:xfrm>
          </p:grpSpPr>
          <p:pic>
            <p:nvPicPr>
              <p:cNvPr id="23" name="Hình ảnh 22">
                <a:extLst>
                  <a:ext uri="{FF2B5EF4-FFF2-40B4-BE49-F238E27FC236}">
                    <a16:creationId xmlns:a16="http://schemas.microsoft.com/office/drawing/2014/main" id="{B1050683-EE47-59DD-832E-5281956631A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3894319" y="2613342"/>
                <a:ext cx="1109387" cy="1211706"/>
              </a:xfrm>
              <a:prstGeom prst="rect">
                <a:avLst/>
              </a:prstGeom>
            </p:spPr>
          </p:pic>
          <p:sp>
            <p:nvSpPr>
              <p:cNvPr id="24" name="Hộp Văn bản 23">
                <a:extLst>
                  <a:ext uri="{FF2B5EF4-FFF2-40B4-BE49-F238E27FC236}">
                    <a16:creationId xmlns:a16="http://schemas.microsoft.com/office/drawing/2014/main" id="{7C56E27C-0042-86D4-2E56-97452F5B6C14}"/>
                  </a:ext>
                </a:extLst>
              </p:cNvPr>
              <p:cNvSpPr txBox="1"/>
              <p:nvPr/>
            </p:nvSpPr>
            <p:spPr>
              <a:xfrm>
                <a:off x="4113637" y="3122714"/>
                <a:ext cx="764953" cy="369332"/>
              </a:xfrm>
              <a:prstGeom prst="rect">
                <a:avLst/>
              </a:prstGeom>
              <a:noFill/>
              <a:ln w="19050">
                <a:noFill/>
                <a:prstDash val="sysDash"/>
              </a:ln>
            </p:spPr>
            <p:txBody>
              <a:bodyPr wrap="none" rtlCol="0">
                <a:spAutoFit/>
              </a:bodyPr>
              <a:lstStyle/>
              <a:p>
                <a:r>
                  <a:rPr lang="en-US" b="1" dirty="0">
                    <a:solidFill>
                      <a:schemeClr val="bg1"/>
                    </a:solidFill>
                    <a:latin typeface="Cambria" panose="02040503050406030204" pitchFamily="18" charset="0"/>
                    <a:ea typeface="Cambria" panose="02040503050406030204" pitchFamily="18" charset="0"/>
                  </a:rPr>
                  <a:t>200 g</a:t>
                </a:r>
              </a:p>
            </p:txBody>
          </p:sp>
        </p:grpSp>
      </p:grpSp>
      <p:grpSp>
        <p:nvGrpSpPr>
          <p:cNvPr id="27" name="Nhóm 26">
            <a:extLst>
              <a:ext uri="{FF2B5EF4-FFF2-40B4-BE49-F238E27FC236}">
                <a16:creationId xmlns:a16="http://schemas.microsoft.com/office/drawing/2014/main" id="{5D9E3AD9-CE36-3341-BDC7-FDB20E0CFC2B}"/>
              </a:ext>
            </a:extLst>
          </p:cNvPr>
          <p:cNvGrpSpPr/>
          <p:nvPr/>
        </p:nvGrpSpPr>
        <p:grpSpPr>
          <a:xfrm>
            <a:off x="3571941" y="2266382"/>
            <a:ext cx="957548" cy="1045864"/>
            <a:chOff x="3642946" y="2169802"/>
            <a:chExt cx="957548" cy="1045864"/>
          </a:xfrm>
        </p:grpSpPr>
        <p:pic>
          <p:nvPicPr>
            <p:cNvPr id="25" name="Hình ảnh 24">
              <a:extLst>
                <a:ext uri="{FF2B5EF4-FFF2-40B4-BE49-F238E27FC236}">
                  <a16:creationId xmlns:a16="http://schemas.microsoft.com/office/drawing/2014/main" id="{822DF055-9FF8-D19B-DEEA-0A7D3A1214A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3642946" y="2169802"/>
              <a:ext cx="957548" cy="1045864"/>
            </a:xfrm>
            <a:prstGeom prst="rect">
              <a:avLst/>
            </a:prstGeom>
          </p:spPr>
        </p:pic>
        <p:sp>
          <p:nvSpPr>
            <p:cNvPr id="26" name="Hộp Văn bản 25">
              <a:extLst>
                <a:ext uri="{FF2B5EF4-FFF2-40B4-BE49-F238E27FC236}">
                  <a16:creationId xmlns:a16="http://schemas.microsoft.com/office/drawing/2014/main" id="{85B56938-DD32-0E35-6181-901ADEDDDE14}"/>
                </a:ext>
              </a:extLst>
            </p:cNvPr>
            <p:cNvSpPr txBox="1"/>
            <p:nvPr/>
          </p:nvSpPr>
          <p:spPr>
            <a:xfrm>
              <a:off x="3772413" y="2551744"/>
              <a:ext cx="764953" cy="369332"/>
            </a:xfrm>
            <a:prstGeom prst="rect">
              <a:avLst/>
            </a:prstGeom>
            <a:noFill/>
            <a:ln w="19050">
              <a:noFill/>
              <a:prstDash val="sysDash"/>
            </a:ln>
          </p:spPr>
          <p:txBody>
            <a:bodyPr wrap="none" rtlCol="0">
              <a:spAutoFit/>
            </a:bodyPr>
            <a:lstStyle/>
            <a:p>
              <a:r>
                <a:rPr lang="en-US" b="1" dirty="0">
                  <a:solidFill>
                    <a:schemeClr val="bg1"/>
                  </a:solidFill>
                  <a:latin typeface="Cambria" panose="02040503050406030204" pitchFamily="18" charset="0"/>
                  <a:ea typeface="Cambria" panose="02040503050406030204" pitchFamily="18" charset="0"/>
                </a:rPr>
                <a:t>100 g</a:t>
              </a:r>
            </a:p>
          </p:txBody>
        </p:sp>
      </p:grpSp>
      <p:pic>
        <p:nvPicPr>
          <p:cNvPr id="7" name="Hình ảnh 6">
            <a:extLst>
              <a:ext uri="{FF2B5EF4-FFF2-40B4-BE49-F238E27FC236}">
                <a16:creationId xmlns:a16="http://schemas.microsoft.com/office/drawing/2014/main" id="{B63A87ED-8F8A-FAD9-3649-C270698C79C2}"/>
              </a:ext>
            </a:extLst>
          </p:cNvPr>
          <p:cNvPicPr>
            <a:picLocks noChangeAspect="1"/>
          </p:cNvPicPr>
          <p:nvPr/>
        </p:nvPicPr>
        <p:blipFill>
          <a:blip r:embed="rId12"/>
          <a:stretch>
            <a:fillRect/>
          </a:stretch>
        </p:blipFill>
        <p:spPr>
          <a:xfrm>
            <a:off x="1166320" y="484807"/>
            <a:ext cx="1030313" cy="1286367"/>
          </a:xfrm>
          <a:prstGeom prst="rect">
            <a:avLst/>
          </a:prstGeom>
        </p:spPr>
      </p:pic>
    </p:spTree>
    <p:extLst>
      <p:ext uri="{BB962C8B-B14F-4D97-AF65-F5344CB8AC3E}">
        <p14:creationId xmlns:p14="http://schemas.microsoft.com/office/powerpoint/2010/main" val="22882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nextCondLst>
                <p:cond evt="onClick" delay="0">
                  <p:tgtEl>
                    <p:spTgt spid="3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1D993ED-C808-7454-E45B-7C265D9FA084}"/>
              </a:ext>
            </a:extLst>
          </p:cNvPr>
          <p:cNvSpPr txBox="1"/>
          <p:nvPr/>
        </p:nvSpPr>
        <p:spPr>
          <a:xfrm>
            <a:off x="2327563" y="532948"/>
            <a:ext cx="8295262" cy="954107"/>
          </a:xfrm>
          <a:prstGeom prst="rect">
            <a:avLst/>
          </a:prstGeom>
          <a:noFill/>
          <a:ln w="19050">
            <a:solidFill>
              <a:srgbClr val="C5DCED"/>
            </a:solidFill>
            <a:prstDash val="dash"/>
          </a:ln>
        </p:spPr>
        <p:txBody>
          <a:bodyPr wrap="square">
            <a:spAutoFit/>
          </a:bodyPr>
          <a:lstStyle/>
          <a:p>
            <a:r>
              <a:rPr lang="en-US" sz="2800" b="1" i="0" dirty="0" err="1">
                <a:solidFill>
                  <a:srgbClr val="000000"/>
                </a:solidFill>
                <a:effectLst/>
                <a:latin typeface="Cambria" panose="02040503050406030204" pitchFamily="18" charset="0"/>
                <a:ea typeface="Cambria" panose="02040503050406030204" pitchFamily="18" charset="0"/>
              </a:rPr>
              <a:t>Sử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dụng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nhiệt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em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nhiệt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độ</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một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số</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ngày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tuần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rồi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ghi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theo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bảng</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aphicFrame>
        <p:nvGraphicFramePr>
          <p:cNvPr id="9" name="Bảng 9">
            <a:extLst>
              <a:ext uri="{FF2B5EF4-FFF2-40B4-BE49-F238E27FC236}">
                <a16:creationId xmlns:a16="http://schemas.microsoft.com/office/drawing/2014/main" id="{99BD1299-7C30-CAF2-1FA4-32B1678795BB}"/>
              </a:ext>
            </a:extLst>
          </p:cNvPr>
          <p:cNvGraphicFramePr>
            <a:graphicFrameLocks noGrp="1"/>
          </p:cNvGraphicFramePr>
          <p:nvPr>
            <p:extLst>
              <p:ext uri="{D42A27DB-BD31-4B8C-83A1-F6EECF244321}">
                <p14:modId xmlns:p14="http://schemas.microsoft.com/office/powerpoint/2010/main" val="1794944161"/>
              </p:ext>
            </p:extLst>
          </p:nvPr>
        </p:nvGraphicFramePr>
        <p:xfrm>
          <a:off x="1867711" y="2558191"/>
          <a:ext cx="8112868" cy="1644158"/>
        </p:xfrm>
        <a:graphic>
          <a:graphicData uri="http://schemas.openxmlformats.org/drawingml/2006/table">
            <a:tbl>
              <a:tblPr firstRow="1" bandRow="1">
                <a:tableStyleId>{5C22544A-7EE6-4342-B048-85BDC9FD1C3A}</a:tableStyleId>
              </a:tblPr>
              <a:tblGrid>
                <a:gridCol w="2028217">
                  <a:extLst>
                    <a:ext uri="{9D8B030D-6E8A-4147-A177-3AD203B41FA5}">
                      <a16:colId xmlns:a16="http://schemas.microsoft.com/office/drawing/2014/main" val="3617517010"/>
                    </a:ext>
                  </a:extLst>
                </a:gridCol>
                <a:gridCol w="2028217">
                  <a:extLst>
                    <a:ext uri="{9D8B030D-6E8A-4147-A177-3AD203B41FA5}">
                      <a16:colId xmlns:a16="http://schemas.microsoft.com/office/drawing/2014/main" val="4006977640"/>
                    </a:ext>
                  </a:extLst>
                </a:gridCol>
                <a:gridCol w="2028217">
                  <a:extLst>
                    <a:ext uri="{9D8B030D-6E8A-4147-A177-3AD203B41FA5}">
                      <a16:colId xmlns:a16="http://schemas.microsoft.com/office/drawing/2014/main" val="3996799955"/>
                    </a:ext>
                  </a:extLst>
                </a:gridCol>
                <a:gridCol w="2028217">
                  <a:extLst>
                    <a:ext uri="{9D8B030D-6E8A-4147-A177-3AD203B41FA5}">
                      <a16:colId xmlns:a16="http://schemas.microsoft.com/office/drawing/2014/main" val="1323820744"/>
                    </a:ext>
                  </a:extLst>
                </a:gridCol>
              </a:tblGrid>
              <a:tr h="822079">
                <a:tc>
                  <a:txBody>
                    <a:bodyPr/>
                    <a:lstStyle/>
                    <a:p>
                      <a:pPr algn="ctr"/>
                      <a:r>
                        <a:rPr lang="en-US" sz="2800" dirty="0" err="1">
                          <a:solidFill>
                            <a:schemeClr val="tx1"/>
                          </a:solidFill>
                          <a:latin typeface="Cambria" panose="02040503050406030204" pitchFamily="18" charset="0"/>
                          <a:ea typeface="Cambria" panose="02040503050406030204" pitchFamily="18" charset="0"/>
                        </a:rPr>
                        <a:t>Ngày</a:t>
                      </a:r>
                      <a:endParaRPr lang="en-US" sz="2800" dirty="0">
                        <a:solidFill>
                          <a:schemeClr val="tx1"/>
                        </a:solidFill>
                        <a:latin typeface="Cambria" panose="02040503050406030204" pitchFamily="18" charset="0"/>
                        <a:ea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C5DCED"/>
                    </a:solidFill>
                  </a:tcPr>
                </a:tc>
                <a:tc>
                  <a:txBody>
                    <a:bodyPr/>
                    <a:lstStyle/>
                    <a:p>
                      <a:pPr algn="ctr"/>
                      <a:r>
                        <a:rPr lang="en-US" sz="2800" dirty="0" err="1">
                          <a:solidFill>
                            <a:schemeClr val="tx1"/>
                          </a:solidFill>
                          <a:latin typeface="Cambria" panose="02040503050406030204" pitchFamily="18" charset="0"/>
                          <a:ea typeface="Cambria" panose="02040503050406030204" pitchFamily="18" charset="0"/>
                        </a:rPr>
                        <a:t>Thứ</a:t>
                      </a:r>
                      <a:r>
                        <a:rPr lang="en-US" sz="2800" dirty="0">
                          <a:solidFill>
                            <a:schemeClr val="tx1"/>
                          </a:solidFill>
                          <a:latin typeface="Cambria" panose="02040503050406030204" pitchFamily="18" charset="0"/>
                          <a:ea typeface="Cambria" panose="02040503050406030204" pitchFamily="18" charset="0"/>
                        </a:rPr>
                        <a:t> Hai</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C5DCED"/>
                    </a:solidFill>
                  </a:tcPr>
                </a:tc>
                <a:tc>
                  <a:txBody>
                    <a:bodyPr/>
                    <a:lstStyle/>
                    <a:p>
                      <a:pPr algn="ctr"/>
                      <a:r>
                        <a:rPr lang="en-US" sz="2800" dirty="0" err="1">
                          <a:solidFill>
                            <a:schemeClr val="tx1"/>
                          </a:solidFill>
                          <a:latin typeface="Cambria" panose="02040503050406030204" pitchFamily="18" charset="0"/>
                          <a:ea typeface="Cambria" panose="02040503050406030204" pitchFamily="18" charset="0"/>
                        </a:rPr>
                        <a:t>Thứ</a:t>
                      </a:r>
                      <a:r>
                        <a:rPr lang="en-US" sz="2800" dirty="0">
                          <a:solidFill>
                            <a:schemeClr val="tx1"/>
                          </a:solidFill>
                          <a:latin typeface="Cambria" panose="02040503050406030204" pitchFamily="18" charset="0"/>
                          <a:ea typeface="Cambria" panose="02040503050406030204" pitchFamily="18" charset="0"/>
                        </a:rPr>
                        <a:t> Ba</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C5DCED"/>
                    </a:solidFill>
                  </a:tcPr>
                </a:tc>
                <a:tc>
                  <a:txBody>
                    <a:bodyPr/>
                    <a:lstStyle/>
                    <a:p>
                      <a:pPr algn="ctr"/>
                      <a:r>
                        <a:rPr lang="en-US" sz="2800" dirty="0" err="1">
                          <a:solidFill>
                            <a:schemeClr val="tx1"/>
                          </a:solidFill>
                          <a:latin typeface="Cambria" panose="02040503050406030204" pitchFamily="18" charset="0"/>
                          <a:ea typeface="Cambria" panose="02040503050406030204" pitchFamily="18" charset="0"/>
                        </a:rPr>
                        <a:t>Thứ</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Tư</a:t>
                      </a:r>
                      <a:endParaRPr lang="en-US" sz="2800" dirty="0">
                        <a:solidFill>
                          <a:schemeClr val="tx1"/>
                        </a:solidFill>
                        <a:latin typeface="Cambria" panose="02040503050406030204" pitchFamily="18" charset="0"/>
                        <a:ea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C5DCED"/>
                    </a:solidFill>
                  </a:tcPr>
                </a:tc>
                <a:extLst>
                  <a:ext uri="{0D108BD9-81ED-4DB2-BD59-A6C34878D82A}">
                    <a16:rowId xmlns:a16="http://schemas.microsoft.com/office/drawing/2014/main" val="1332202835"/>
                  </a:ext>
                </a:extLst>
              </a:tr>
              <a:tr h="822079">
                <a:tc>
                  <a:txBody>
                    <a:bodyPr/>
                    <a:lstStyle/>
                    <a:p>
                      <a:pPr algn="ct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endParaRPr lang="en-US" sz="2800" dirty="0">
                        <a:latin typeface="Cambria" panose="02040503050406030204" pitchFamily="18" charset="0"/>
                        <a:ea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C5DCED"/>
                    </a:solidFill>
                  </a:tcPr>
                </a:tc>
                <a:tc>
                  <a:txBody>
                    <a:bodyPr/>
                    <a:lstStyle/>
                    <a:p>
                      <a:pPr algn="ctr"/>
                      <a:r>
                        <a:rPr lang="en-US" sz="2800" baseline="30000" dirty="0">
                          <a:latin typeface="Cambria" panose="02040503050406030204" pitchFamily="18" charset="0"/>
                          <a:ea typeface="Cambria" panose="02040503050406030204" pitchFamily="18" charset="0"/>
                        </a:rPr>
                        <a:t>           </a:t>
                      </a:r>
                      <a:r>
                        <a:rPr lang="en-US" sz="2800" baseline="30000" dirty="0" err="1">
                          <a:latin typeface="Cambria" panose="02040503050406030204" pitchFamily="18" charset="0"/>
                          <a:ea typeface="Cambria" panose="02040503050406030204" pitchFamily="18" charset="0"/>
                        </a:rPr>
                        <a:t>o</a:t>
                      </a:r>
                      <a:r>
                        <a:rPr lang="en-US" sz="2800" baseline="0" dirty="0" err="1">
                          <a:latin typeface="Cambria" panose="02040503050406030204" pitchFamily="18" charset="0"/>
                          <a:ea typeface="Cambria" panose="02040503050406030204" pitchFamily="18" charset="0"/>
                        </a:rPr>
                        <a:t>C</a:t>
                      </a:r>
                      <a:endParaRPr lang="en-US" sz="2800" baseline="30000" dirty="0">
                        <a:latin typeface="Cambria" panose="02040503050406030204" pitchFamily="18" charset="0"/>
                        <a:ea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C5DC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aseline="30000" dirty="0">
                          <a:latin typeface="Cambria" panose="02040503050406030204" pitchFamily="18" charset="0"/>
                          <a:ea typeface="Cambria" panose="02040503050406030204" pitchFamily="18" charset="0"/>
                        </a:rPr>
                        <a:t>           </a:t>
                      </a:r>
                      <a:r>
                        <a:rPr lang="en-US" sz="2800" baseline="30000" dirty="0" err="1">
                          <a:latin typeface="Cambria" panose="02040503050406030204" pitchFamily="18" charset="0"/>
                          <a:ea typeface="Cambria" panose="02040503050406030204" pitchFamily="18" charset="0"/>
                        </a:rPr>
                        <a:t>o</a:t>
                      </a:r>
                      <a:r>
                        <a:rPr lang="en-US" sz="2800" baseline="0" dirty="0" err="1">
                          <a:latin typeface="Cambria" panose="02040503050406030204" pitchFamily="18" charset="0"/>
                          <a:ea typeface="Cambria" panose="02040503050406030204" pitchFamily="18" charset="0"/>
                        </a:rPr>
                        <a:t>C</a:t>
                      </a:r>
                      <a:endParaRPr lang="en-US" sz="2800" baseline="30000" dirty="0">
                        <a:latin typeface="Cambria" panose="02040503050406030204" pitchFamily="18" charset="0"/>
                        <a:ea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C5DC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aseline="30000" dirty="0">
                          <a:latin typeface="Cambria" panose="02040503050406030204" pitchFamily="18" charset="0"/>
                          <a:ea typeface="Cambria" panose="02040503050406030204" pitchFamily="18" charset="0"/>
                        </a:rPr>
                        <a:t>          </a:t>
                      </a:r>
                      <a:r>
                        <a:rPr lang="en-US" sz="2800" baseline="30000" dirty="0" err="1">
                          <a:latin typeface="Cambria" panose="02040503050406030204" pitchFamily="18" charset="0"/>
                          <a:ea typeface="Cambria" panose="02040503050406030204" pitchFamily="18" charset="0"/>
                        </a:rPr>
                        <a:t>o</a:t>
                      </a:r>
                      <a:r>
                        <a:rPr lang="en-US" sz="2800" baseline="0" dirty="0" err="1">
                          <a:latin typeface="Cambria" panose="02040503050406030204" pitchFamily="18" charset="0"/>
                          <a:ea typeface="Cambria" panose="02040503050406030204" pitchFamily="18" charset="0"/>
                        </a:rPr>
                        <a:t>C</a:t>
                      </a:r>
                      <a:endParaRPr lang="en-US" sz="2800" baseline="30000" dirty="0">
                        <a:latin typeface="Cambria" panose="02040503050406030204" pitchFamily="18" charset="0"/>
                        <a:ea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C5DCED"/>
                    </a:solidFill>
                  </a:tcPr>
                </a:tc>
                <a:extLst>
                  <a:ext uri="{0D108BD9-81ED-4DB2-BD59-A6C34878D82A}">
                    <a16:rowId xmlns:a16="http://schemas.microsoft.com/office/drawing/2014/main" val="1840837753"/>
                  </a:ext>
                </a:extLst>
              </a:tr>
            </a:tbl>
          </a:graphicData>
        </a:graphic>
      </p:graphicFrame>
      <p:pic>
        <p:nvPicPr>
          <p:cNvPr id="3" name="Hình ảnh 2">
            <a:extLst>
              <a:ext uri="{FF2B5EF4-FFF2-40B4-BE49-F238E27FC236}">
                <a16:creationId xmlns:a16="http://schemas.microsoft.com/office/drawing/2014/main" id="{1EAA2356-3381-9549-76A6-3DED6AF06D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05453" y="4664364"/>
            <a:ext cx="2575658" cy="1824181"/>
          </a:xfrm>
          <a:prstGeom prst="rect">
            <a:avLst/>
          </a:prstGeom>
        </p:spPr>
      </p:pic>
      <p:pic>
        <p:nvPicPr>
          <p:cNvPr id="4" name="Hình ảnh 3">
            <a:extLst>
              <a:ext uri="{FF2B5EF4-FFF2-40B4-BE49-F238E27FC236}">
                <a16:creationId xmlns:a16="http://schemas.microsoft.com/office/drawing/2014/main" id="{358AC2BB-056F-3E73-8991-ADD9ED27F7AC}"/>
              </a:ext>
            </a:extLst>
          </p:cNvPr>
          <p:cNvPicPr>
            <a:picLocks noChangeAspect="1"/>
          </p:cNvPicPr>
          <p:nvPr/>
        </p:nvPicPr>
        <p:blipFill rotWithShape="1">
          <a:blip r:embed="rId3">
            <a:extLst>
              <a:ext uri="{28A0092B-C50C-407E-A947-70E740481C1C}">
                <a14:useLocalDpi xmlns:a14="http://schemas.microsoft.com/office/drawing/2010/main" val="0"/>
              </a:ext>
            </a:extLst>
          </a:blip>
          <a:srcRect l="63258" t="52157" r="20381"/>
          <a:stretch/>
        </p:blipFill>
        <p:spPr>
          <a:xfrm>
            <a:off x="9241282" y="3629387"/>
            <a:ext cx="1994730" cy="2859158"/>
          </a:xfrm>
          <a:prstGeom prst="rect">
            <a:avLst/>
          </a:prstGeom>
        </p:spPr>
      </p:pic>
      <p:pic>
        <p:nvPicPr>
          <p:cNvPr id="13" name="Hình ảnh 12">
            <a:extLst>
              <a:ext uri="{FF2B5EF4-FFF2-40B4-BE49-F238E27FC236}">
                <a16:creationId xmlns:a16="http://schemas.microsoft.com/office/drawing/2014/main" id="{39DD55EA-B77E-E973-4483-F1F240CEEC01}"/>
              </a:ext>
            </a:extLst>
          </p:cNvPr>
          <p:cNvPicPr>
            <a:picLocks noChangeAspect="1"/>
          </p:cNvPicPr>
          <p:nvPr/>
        </p:nvPicPr>
        <p:blipFill>
          <a:blip r:embed="rId4"/>
          <a:stretch>
            <a:fillRect/>
          </a:stretch>
        </p:blipFill>
        <p:spPr>
          <a:xfrm>
            <a:off x="1175098" y="532948"/>
            <a:ext cx="1030313" cy="1286367"/>
          </a:xfrm>
          <a:prstGeom prst="rect">
            <a:avLst/>
          </a:prstGeom>
        </p:spPr>
      </p:pic>
      <p:grpSp>
        <p:nvGrpSpPr>
          <p:cNvPr id="17" name="Nhóm 16">
            <a:extLst>
              <a:ext uri="{FF2B5EF4-FFF2-40B4-BE49-F238E27FC236}">
                <a16:creationId xmlns:a16="http://schemas.microsoft.com/office/drawing/2014/main" id="{00AA308D-1196-A66F-1CE1-7C4D016C64B4}"/>
              </a:ext>
            </a:extLst>
          </p:cNvPr>
          <p:cNvGrpSpPr/>
          <p:nvPr/>
        </p:nvGrpSpPr>
        <p:grpSpPr>
          <a:xfrm>
            <a:off x="4683967" y="3431588"/>
            <a:ext cx="4382277" cy="429208"/>
            <a:chOff x="4683967" y="3431588"/>
            <a:chExt cx="4382277" cy="429208"/>
          </a:xfrm>
        </p:grpSpPr>
        <p:sp>
          <p:nvSpPr>
            <p:cNvPr id="14" name="Hình chữ nhật: Góc Tròn 13">
              <a:extLst>
                <a:ext uri="{FF2B5EF4-FFF2-40B4-BE49-F238E27FC236}">
                  <a16:creationId xmlns:a16="http://schemas.microsoft.com/office/drawing/2014/main" id="{064DDB59-9A6C-F1E2-A5F7-4706705248FC}"/>
                </a:ext>
              </a:extLst>
            </p:cNvPr>
            <p:cNvSpPr/>
            <p:nvPr/>
          </p:nvSpPr>
          <p:spPr>
            <a:xfrm>
              <a:off x="4683967" y="3431588"/>
              <a:ext cx="345233" cy="429208"/>
            </a:xfrm>
            <a:prstGeom prst="roundRect">
              <a:avLst/>
            </a:prstGeom>
            <a:solidFill>
              <a:srgbClr val="F3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a:t>
              </a:r>
            </a:p>
          </p:txBody>
        </p:sp>
        <p:sp>
          <p:nvSpPr>
            <p:cNvPr id="15" name="Hình chữ nhật: Góc Tròn 14">
              <a:extLst>
                <a:ext uri="{FF2B5EF4-FFF2-40B4-BE49-F238E27FC236}">
                  <a16:creationId xmlns:a16="http://schemas.microsoft.com/office/drawing/2014/main" id="{4CA1D835-4B5E-03B3-7953-1A620612755E}"/>
                </a:ext>
              </a:extLst>
            </p:cNvPr>
            <p:cNvSpPr/>
            <p:nvPr/>
          </p:nvSpPr>
          <p:spPr>
            <a:xfrm>
              <a:off x="6702489" y="3431588"/>
              <a:ext cx="345233" cy="429208"/>
            </a:xfrm>
            <a:prstGeom prst="roundRect">
              <a:avLst/>
            </a:prstGeom>
            <a:solidFill>
              <a:srgbClr val="F3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a:t>
              </a:r>
            </a:p>
          </p:txBody>
        </p:sp>
        <p:sp>
          <p:nvSpPr>
            <p:cNvPr id="16" name="Hình chữ nhật: Góc Tròn 15">
              <a:extLst>
                <a:ext uri="{FF2B5EF4-FFF2-40B4-BE49-F238E27FC236}">
                  <a16:creationId xmlns:a16="http://schemas.microsoft.com/office/drawing/2014/main" id="{2C3D1765-4BE6-50A1-B61A-EBF2C47A1E85}"/>
                </a:ext>
              </a:extLst>
            </p:cNvPr>
            <p:cNvSpPr/>
            <p:nvPr/>
          </p:nvSpPr>
          <p:spPr>
            <a:xfrm>
              <a:off x="8721011" y="3431588"/>
              <a:ext cx="345233" cy="429208"/>
            </a:xfrm>
            <a:prstGeom prst="roundRect">
              <a:avLst/>
            </a:prstGeom>
            <a:solidFill>
              <a:srgbClr val="F3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3896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64558C9-F8D7-8464-2D00-25D2E1B1FBC0}"/>
              </a:ext>
            </a:extLst>
          </p:cNvPr>
          <p:cNvPicPr>
            <a:picLocks noChangeAspect="1"/>
          </p:cNvPicPr>
          <p:nvPr/>
        </p:nvPicPr>
        <p:blipFill>
          <a:blip r:embed="rId2"/>
          <a:stretch>
            <a:fillRect/>
          </a:stretch>
        </p:blipFill>
        <p:spPr>
          <a:xfrm>
            <a:off x="2520386" y="1877433"/>
            <a:ext cx="7151228" cy="3103133"/>
          </a:xfrm>
          <a:prstGeom prst="rect">
            <a:avLst/>
          </a:prstGeom>
        </p:spPr>
      </p:pic>
    </p:spTree>
    <p:extLst>
      <p:ext uri="{BB962C8B-B14F-4D97-AF65-F5344CB8AC3E}">
        <p14:creationId xmlns:p14="http://schemas.microsoft.com/office/powerpoint/2010/main" val="26953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2CDE954-E6E1-985B-4DCB-B1A1EA3F3411}"/>
              </a:ext>
            </a:extLst>
          </p:cNvPr>
          <p:cNvSpPr txBox="1"/>
          <p:nvPr/>
        </p:nvSpPr>
        <p:spPr>
          <a:xfrm>
            <a:off x="3177309" y="556039"/>
            <a:ext cx="5517857" cy="523220"/>
          </a:xfrm>
          <a:prstGeom prst="rect">
            <a:avLst/>
          </a:prstGeom>
          <a:solidFill>
            <a:srgbClr val="FCCA64"/>
          </a:solidFill>
          <a:ln>
            <a:noFill/>
          </a:ln>
        </p:spPr>
        <p:txBody>
          <a:bodyPr wrap="non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tìm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lượng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hộp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sữa</a:t>
            </a:r>
            <a:r>
              <a:rPr lang="en-US" sz="2800" b="1" dirty="0">
                <a:latin typeface="Cambria" panose="02040503050406030204" pitchFamily="18" charset="0"/>
                <a:ea typeface="Cambria" panose="02040503050406030204" pitchFamily="18" charset="0"/>
              </a:rPr>
              <a:t>.</a:t>
            </a:r>
          </a:p>
        </p:txBody>
      </p:sp>
      <p:sp>
        <p:nvSpPr>
          <p:cNvPr id="20" name="Hộp Văn bản 19">
            <a:extLst>
              <a:ext uri="{FF2B5EF4-FFF2-40B4-BE49-F238E27FC236}">
                <a16:creationId xmlns:a16="http://schemas.microsoft.com/office/drawing/2014/main" id="{506F65FA-7D25-81C4-3641-828F08544787}"/>
              </a:ext>
            </a:extLst>
          </p:cNvPr>
          <p:cNvSpPr txBox="1"/>
          <p:nvPr/>
        </p:nvSpPr>
        <p:spPr>
          <a:xfrm>
            <a:off x="665187" y="1226980"/>
            <a:ext cx="10630716" cy="954107"/>
          </a:xfrm>
          <a:prstGeom prst="rect">
            <a:avLst/>
          </a:prstGeom>
          <a:noFill/>
          <a:ln w="19050">
            <a:solidFill>
              <a:srgbClr val="FCCA64"/>
            </a:solidFill>
            <a:prstDash val="dash"/>
          </a:ln>
        </p:spPr>
        <p:txBody>
          <a:bodyPr wrap="square" rtlCol="0">
            <a:spAutoFit/>
          </a:bodyPr>
          <a:lstStyle/>
          <a:p>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lượng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sau</a:t>
            </a:r>
            <a:r>
              <a:rPr lang="en-US" sz="2800" b="1" dirty="0">
                <a:latin typeface="Cambria" panose="02040503050406030204" pitchFamily="18" charset="0"/>
                <a:ea typeface="Cambria" panose="02040503050406030204" pitchFamily="18" charset="0"/>
              </a:rPr>
              <a:t>:</a:t>
            </a:r>
          </a:p>
          <a:p>
            <a:r>
              <a:rPr lang="en-US" sz="2800" b="1" dirty="0" err="1">
                <a:latin typeface="Cambria" panose="02040503050406030204" pitchFamily="18" charset="0"/>
                <a:ea typeface="Cambria" panose="02040503050406030204" pitchFamily="18" charset="0"/>
              </a:rPr>
              <a:t>Quả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táo</a:t>
            </a:r>
            <a:r>
              <a:rPr lang="en-US" sz="2800" b="1" dirty="0">
                <a:latin typeface="Cambria" panose="02040503050406030204" pitchFamily="18" charset="0"/>
                <a:ea typeface="Cambria" panose="02040503050406030204" pitchFamily="18" charset="0"/>
              </a:rPr>
              <a:t>: 180g, </a:t>
            </a:r>
            <a:r>
              <a:rPr lang="en-US" sz="2800" b="1" dirty="0" err="1">
                <a:latin typeface="Cambria" panose="02040503050406030204" pitchFamily="18" charset="0"/>
                <a:ea typeface="Cambria" panose="02040503050406030204" pitchFamily="18" charset="0"/>
              </a:rPr>
              <a:t>cục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tẩy</a:t>
            </a:r>
            <a:r>
              <a:rPr lang="en-US" sz="2800" b="1" dirty="0">
                <a:latin typeface="Cambria" panose="02040503050406030204" pitchFamily="18" charset="0"/>
                <a:ea typeface="Cambria" panose="02040503050406030204" pitchFamily="18" charset="0"/>
              </a:rPr>
              <a:t>: 15 g, 1 </a:t>
            </a:r>
            <a:r>
              <a:rPr lang="en-US" sz="2800" b="1" dirty="0" err="1">
                <a:latin typeface="Cambria" panose="02040503050406030204" pitchFamily="18" charset="0"/>
                <a:ea typeface="Cambria" panose="02040503050406030204" pitchFamily="18" charset="0"/>
              </a:rPr>
              <a:t>quyển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sách</a:t>
            </a:r>
            <a:r>
              <a:rPr lang="en-US" sz="2800" b="1" dirty="0">
                <a:latin typeface="Cambria" panose="02040503050406030204" pitchFamily="18" charset="0"/>
                <a:ea typeface="Cambria" panose="02040503050406030204" pitchFamily="18" charset="0"/>
              </a:rPr>
              <a:t>: 250 g</a:t>
            </a:r>
          </a:p>
        </p:txBody>
      </p:sp>
      <p:grpSp>
        <p:nvGrpSpPr>
          <p:cNvPr id="24" name="Nhóm 23">
            <a:extLst>
              <a:ext uri="{FF2B5EF4-FFF2-40B4-BE49-F238E27FC236}">
                <a16:creationId xmlns:a16="http://schemas.microsoft.com/office/drawing/2014/main" id="{FAF4BA5B-8C7D-1467-9B56-663656B13C17}"/>
              </a:ext>
            </a:extLst>
          </p:cNvPr>
          <p:cNvGrpSpPr/>
          <p:nvPr/>
        </p:nvGrpSpPr>
        <p:grpSpPr>
          <a:xfrm>
            <a:off x="5603391" y="2818688"/>
            <a:ext cx="6130621" cy="2992978"/>
            <a:chOff x="5603391" y="2818688"/>
            <a:chExt cx="6130621" cy="2992978"/>
          </a:xfrm>
        </p:grpSpPr>
        <p:pic>
          <p:nvPicPr>
            <p:cNvPr id="8" name="Hình ảnh 7">
              <a:extLst>
                <a:ext uri="{FF2B5EF4-FFF2-40B4-BE49-F238E27FC236}">
                  <a16:creationId xmlns:a16="http://schemas.microsoft.com/office/drawing/2014/main" id="{448EE098-2B81-C15F-4C62-A918C9DBF914}"/>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51347" t="59529" r="13636" b="14343"/>
            <a:stretch/>
          </p:blipFill>
          <p:spPr>
            <a:xfrm>
              <a:off x="10273278" y="3761758"/>
              <a:ext cx="1460734" cy="1089933"/>
            </a:xfrm>
            <a:prstGeom prst="rect">
              <a:avLst/>
            </a:prstGeom>
            <a:effectLst>
              <a:outerShdw blurRad="50800" dist="38100" dir="5400000" algn="t" rotWithShape="0">
                <a:prstClr val="black">
                  <a:alpha val="40000"/>
                </a:prstClr>
              </a:outerShdw>
            </a:effectLst>
          </p:spPr>
        </p:pic>
        <p:pic>
          <p:nvPicPr>
            <p:cNvPr id="10" name="Hình ảnh 9">
              <a:extLst>
                <a:ext uri="{FF2B5EF4-FFF2-40B4-BE49-F238E27FC236}">
                  <a16:creationId xmlns:a16="http://schemas.microsoft.com/office/drawing/2014/main" id="{1C9F3B04-965D-4A2C-8A24-77B6B109A8A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52850" y1="21150" x2="50650" y2="27450"/>
                          <a14:foregroundMark x1="54600" y1="14800" x2="56200" y2="16450"/>
                          <a14:backgroundMark x1="50250" y1="64900" x2="44750" y2="77150"/>
                          <a14:backgroundMark x1="54700" y1="82150" x2="42450" y2="75550"/>
                          <a14:backgroundMark x1="41500" y1="72750" x2="54950" y2="73950"/>
                          <a14:backgroundMark x1="54950" y1="73950" x2="58550" y2="84650"/>
                          <a14:backgroundMark x1="58550" y1="84650" x2="37950" y2="77650"/>
                          <a14:backgroundMark x1="37950" y1="77650" x2="48750" y2="68050"/>
                          <a14:backgroundMark x1="48750" y1="68050" x2="61400" y2="76050"/>
                          <a14:backgroundMark x1="61400" y1="76050" x2="59700" y2="81750"/>
                        </a14:backgroundRemoval>
                      </a14:imgEffect>
                    </a14:imgLayer>
                  </a14:imgProps>
                </a:ext>
                <a:ext uri="{28A0092B-C50C-407E-A947-70E740481C1C}">
                  <a14:useLocalDpi xmlns:a14="http://schemas.microsoft.com/office/drawing/2010/main" val="0"/>
                </a:ext>
              </a:extLst>
            </a:blip>
            <a:srcRect l="38821" t="10101" r="38418" b="62020"/>
            <a:stretch/>
          </p:blipFill>
          <p:spPr>
            <a:xfrm>
              <a:off x="10191910" y="2818688"/>
              <a:ext cx="1150266" cy="1408907"/>
            </a:xfrm>
            <a:prstGeom prst="rect">
              <a:avLst/>
            </a:prstGeom>
          </p:spPr>
        </p:pic>
        <p:pic>
          <p:nvPicPr>
            <p:cNvPr id="17" name="Hình ảnh 16">
              <a:extLst>
                <a:ext uri="{FF2B5EF4-FFF2-40B4-BE49-F238E27FC236}">
                  <a16:creationId xmlns:a16="http://schemas.microsoft.com/office/drawing/2014/main" id="{F0B1BAF3-C0E6-C4C2-C4DF-F471A4A3D387}"/>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4" b="93856" l="9973" r="89993">
                          <a14:foregroundMark x1="76774" y1="74495" x2="76774" y2="74495"/>
                          <a14:foregroundMark x1="77878" y1="68674" x2="80656" y2="76112"/>
                          <a14:foregroundMark x1="73527" y1="70695" x2="78313" y2="68553"/>
                          <a14:foregroundMark x1="86245" y1="67866" x2="88153" y2="71908"/>
                          <a14:foregroundMark x1="83467" y1="82417" x2="84572" y2="87955"/>
                          <a14:foregroundMark x1="70515" y1="88359" x2="75636" y2="93856"/>
                          <a14:foregroundMark x1="72189" y1="86176" x2="74632" y2="86176"/>
                        </a14:backgroundRemoval>
                      </a14:imgEffect>
                    </a14:imgLayer>
                  </a14:imgProps>
                </a:ext>
                <a:ext uri="{28A0092B-C50C-407E-A947-70E740481C1C}">
                  <a14:useLocalDpi xmlns:a14="http://schemas.microsoft.com/office/drawing/2010/main" val="0"/>
                </a:ext>
              </a:extLst>
            </a:blip>
            <a:srcRect l="63716" t="50000" r="7627" b="4377"/>
            <a:stretch/>
          </p:blipFill>
          <p:spPr>
            <a:xfrm>
              <a:off x="9497985" y="3429000"/>
              <a:ext cx="1068898" cy="1408907"/>
            </a:xfrm>
            <a:prstGeom prst="rect">
              <a:avLst/>
            </a:prstGeom>
          </p:spPr>
        </p:pic>
        <p:pic>
          <p:nvPicPr>
            <p:cNvPr id="19" name="Hình ảnh 18">
              <a:extLst>
                <a:ext uri="{FF2B5EF4-FFF2-40B4-BE49-F238E27FC236}">
                  <a16:creationId xmlns:a16="http://schemas.microsoft.com/office/drawing/2014/main" id="{684DD24F-5220-3EEB-B1D6-D15F90017EDA}"/>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49250" y1="76750" x2="48795" y2="76750"/>
                          <a14:foregroundMark x1="42341" y1="69958" x2="44705" y2="76625"/>
                          <a14:foregroundMark x1="42727" y1="83292" x2="45482" y2="83429"/>
                          <a14:foregroundMark x1="53597" y1="80515" x2="53023" y2="81083"/>
                          <a14:foregroundMark x1="40977" y1="70792" x2="39614" y2="65917"/>
                          <a14:foregroundMark x1="41591" y1="63833" x2="52659" y2="68417"/>
                          <a14:foregroundMark x1="61295" y1="58833" x2="55295" y2="68833"/>
                          <a14:foregroundMark x1="47886" y1="69000" x2="52341" y2="73167"/>
                          <a14:foregroundMark x1="50256" y1="84479" x2="53612" y2="85030"/>
                          <a14:foregroundMark x1="41659" y1="70792" x2="41818" y2="66083"/>
                          <a14:foregroundMark x1="39750" y1="62875" x2="39159" y2="62875"/>
                          <a14:backgroundMark x1="53477" y1="85458" x2="55591" y2="84833"/>
                          <a14:backgroundMark x1="55955" y1="80750" x2="52432" y2="85458"/>
                          <a14:backgroundMark x1="40455" y1="80750" x2="43727" y2="84167"/>
                          <a14:backgroundMark x1="55841" y1="78583" x2="53955" y2="80958"/>
                          <a14:backgroundMark x1="46091" y1="84417" x2="50205" y2="84625"/>
                          <a14:backgroundMark x1="53023" y1="79875" x2="55955" y2="79458"/>
                          <a14:backgroundMark x1="44318" y1="82875" x2="46545" y2="86125"/>
                          <a14:backgroundMark x1="44682" y1="82042" x2="51136" y2="86125"/>
                          <a14:backgroundMark x1="52659" y1="84833" x2="50659" y2="84833"/>
                        </a14:backgroundRemoval>
                      </a14:imgEffect>
                    </a14:imgLayer>
                  </a14:imgProps>
                </a:ext>
                <a:ext uri="{28A0092B-C50C-407E-A947-70E740481C1C}">
                  <a14:useLocalDpi xmlns:a14="http://schemas.microsoft.com/office/drawing/2010/main" val="0"/>
                </a:ext>
              </a:extLst>
            </a:blip>
            <a:srcRect l="37727" t="43160" r="34056" b="10038"/>
            <a:stretch/>
          </p:blipFill>
          <p:spPr>
            <a:xfrm>
              <a:off x="5603391" y="3433997"/>
              <a:ext cx="1754209" cy="1587197"/>
            </a:xfrm>
            <a:prstGeom prst="rect">
              <a:avLst/>
            </a:prstGeom>
          </p:spPr>
        </p:pic>
        <p:pic>
          <p:nvPicPr>
            <p:cNvPr id="22" name="Hình ảnh 21">
              <a:extLst>
                <a:ext uri="{FF2B5EF4-FFF2-40B4-BE49-F238E27FC236}">
                  <a16:creationId xmlns:a16="http://schemas.microsoft.com/office/drawing/2014/main" id="{0189E336-BD04-F2B7-F67B-2BD365044A8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88" b="91063" l="9988" r="89972">
                          <a14:foregroundMark x1="23736" y1="78771" x2="26041" y2="79175"/>
                          <a14:foregroundMark x1="56854" y1="77032" x2="66316" y2="79054"/>
                          <a14:foregroundMark x1="51355" y1="84189" x2="56733" y2="91063"/>
                          <a14:foregroundMark x1="50101" y1="79394" x2="45983" y2="84444"/>
                          <a14:foregroundMark x1="45983" y1="84444" x2="48769" y2="89374"/>
                          <a14:foregroundMark x1="48769" y1="89374" x2="55470" y2="89333"/>
                          <a14:foregroundMark x1="55470" y1="89333" x2="55672" y2="89333"/>
                          <a14:backgroundMark x1="22806" y1="70966" x2="28467" y2="71937"/>
                          <a14:backgroundMark x1="45006" y1="42822" x2="48241" y2="46583"/>
                          <a14:backgroundMark x1="26567" y1="25596" x2="31419" y2="29074"/>
                          <a14:backgroundMark x1="77881" y1="47392" x2="75981" y2="47392"/>
                          <a14:backgroundMark x1="21836" y1="73797" x2="24424" y2="73393"/>
                          <a14:backgroundMark x1="71128" y1="74606" x2="73837" y2="74484"/>
                          <a14:backgroundMark x1="41529" y1="40679" x2="45168" y2="44157"/>
                          <a14:backgroundMark x1="30206" y1="30691" x2="39507" y2="35423"/>
                          <a14:backgroundMark x1="74646" y1="72584" x2="79903" y2="74201"/>
                        </a14:backgroundRemoval>
                      </a14:imgEffect>
                    </a14:imgLayer>
                  </a14:imgProps>
                </a:ext>
                <a:ext uri="{28A0092B-C50C-407E-A947-70E740481C1C}">
                  <a14:useLocalDpi xmlns:a14="http://schemas.microsoft.com/office/drawing/2010/main" val="0"/>
                </a:ext>
              </a:extLst>
            </a:blip>
            <a:srcRect l="17377" t="76875" r="16360" b="10492"/>
            <a:stretch/>
          </p:blipFill>
          <p:spPr>
            <a:xfrm>
              <a:off x="5754254" y="4721732"/>
              <a:ext cx="5606473" cy="1089934"/>
            </a:xfrm>
            <a:prstGeom prst="rect">
              <a:avLst/>
            </a:prstGeom>
          </p:spPr>
        </p:pic>
      </p:grpSp>
      <p:sp>
        <p:nvSpPr>
          <p:cNvPr id="23" name="Hộp Văn bản 22">
            <a:extLst>
              <a:ext uri="{FF2B5EF4-FFF2-40B4-BE49-F238E27FC236}">
                <a16:creationId xmlns:a16="http://schemas.microsoft.com/office/drawing/2014/main" id="{208DE196-323F-58FB-EDBA-FF41F3BC0D0F}"/>
              </a:ext>
            </a:extLst>
          </p:cNvPr>
          <p:cNvSpPr txBox="1"/>
          <p:nvPr/>
        </p:nvSpPr>
        <p:spPr>
          <a:xfrm>
            <a:off x="768456" y="3035809"/>
            <a:ext cx="4764126" cy="3108543"/>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Khối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lượng</a:t>
            </a:r>
            <a:r>
              <a:rPr lang="en-US" sz="2800" b="1" dirty="0">
                <a:latin typeface="Cambria" panose="02040503050406030204" pitchFamily="18" charset="0"/>
                <a:ea typeface="Cambria" panose="02040503050406030204" pitchFamily="18" charset="0"/>
              </a:rPr>
              <a:t> 2 </a:t>
            </a:r>
            <a:r>
              <a:rPr lang="en-US" sz="2800" b="1" dirty="0" err="1">
                <a:latin typeface="Cambria" panose="02040503050406030204" pitchFamily="18" charset="0"/>
                <a:ea typeface="Cambria" panose="02040503050406030204" pitchFamily="18" charset="0"/>
              </a:rPr>
              <a:t>quyển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a:t>
            </a:r>
          </a:p>
          <a:p>
            <a:r>
              <a:rPr lang="en-US" sz="2800" b="1" dirty="0">
                <a:latin typeface="Cambria" panose="02040503050406030204" pitchFamily="18" charset="0"/>
                <a:ea typeface="Cambria" panose="02040503050406030204" pitchFamily="18" charset="0"/>
              </a:rPr>
              <a:t>250 + 250 = 500 g</a:t>
            </a:r>
          </a:p>
          <a:p>
            <a:r>
              <a:rPr lang="en-US" sz="2800" b="1" dirty="0" err="1">
                <a:latin typeface="Cambria" panose="02040503050406030204" pitchFamily="18" charset="0"/>
                <a:ea typeface="Cambria" panose="02040503050406030204" pitchFamily="18" charset="0"/>
              </a:rPr>
              <a:t>Khối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lượng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hộp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sữa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a:t>
            </a:r>
          </a:p>
          <a:p>
            <a:r>
              <a:rPr lang="en-US" sz="2800" b="1" dirty="0">
                <a:latin typeface="Cambria" panose="02040503050406030204" pitchFamily="18" charset="0"/>
                <a:ea typeface="Cambria" panose="02040503050406030204" pitchFamily="18" charset="0"/>
              </a:rPr>
              <a:t>500 – 180 – 15 = 305 g</a:t>
            </a:r>
          </a:p>
          <a:p>
            <a:endParaRPr lang="en-US" sz="2800" b="1" dirty="0">
              <a:latin typeface="Cambria" panose="02040503050406030204" pitchFamily="18" charset="0"/>
              <a:ea typeface="Cambria" panose="02040503050406030204" pitchFamily="18" charset="0"/>
            </a:endParaRPr>
          </a:p>
          <a:p>
            <a:r>
              <a:rPr lang="en-US" sz="2800" b="1" dirty="0" err="1">
                <a:latin typeface="Cambria" panose="02040503050406030204" pitchFamily="18" charset="0"/>
                <a:ea typeface="Cambria" panose="02040503050406030204" pitchFamily="18" charset="0"/>
              </a:rPr>
              <a:t>Vậy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lượng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hộp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sữa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 305 g.</a:t>
            </a:r>
          </a:p>
        </p:txBody>
      </p:sp>
    </p:spTree>
    <p:extLst>
      <p:ext uri="{BB962C8B-B14F-4D97-AF65-F5344CB8AC3E}">
        <p14:creationId xmlns:p14="http://schemas.microsoft.com/office/powerpoint/2010/main" val="235633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27" dur="500"/>
                                        <p:tgtEl>
                                          <p:spTgt spid="2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32" dur="500"/>
                                        <p:tgtEl>
                                          <p:spTgt spid="2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xEl>
                                              <p:pRg st="3" end="3"/>
                                            </p:txEl>
                                          </p:spTgt>
                                        </p:tgtEl>
                                        <p:attrNameLst>
                                          <p:attrName>style.visibility</p:attrName>
                                        </p:attrNameLst>
                                      </p:cBhvr>
                                      <p:to>
                                        <p:strVal val="visible"/>
                                      </p:to>
                                    </p:set>
                                    <p:animEffect transition="in" filter="randombar(horizontal)">
                                      <p:cBhvr>
                                        <p:cTn id="37" dur="500"/>
                                        <p:tgtEl>
                                          <p:spTgt spid="2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randombar(horizontal)">
                                      <p:cBhvr>
                                        <p:cTn id="42"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1888B18B-3BAE-1354-040C-D4B1639F4493}"/>
              </a:ext>
            </a:extLst>
          </p:cNvPr>
          <p:cNvSpPr txBox="1"/>
          <p:nvPr/>
        </p:nvSpPr>
        <p:spPr>
          <a:xfrm>
            <a:off x="4500880" y="2346837"/>
            <a:ext cx="5814131" cy="523220"/>
          </a:xfrm>
          <a:prstGeom prst="homePlate">
            <a:avLst/>
          </a:prstGeom>
          <a:solidFill>
            <a:srgbClr val="D8E1B5"/>
          </a:solidFill>
          <a:ln w="19050">
            <a:solidFill>
              <a:srgbClr val="99AF46"/>
            </a:solidFill>
            <a:prstDash val="dash"/>
          </a:ln>
        </p:spPr>
        <p:txBody>
          <a:bodyPr wrap="none" rtlCol="0">
            <a:spAutoFit/>
          </a:bodyPr>
          <a:lstStyle/>
          <a:p>
            <a:r>
              <a:rPr lang="en-US" sz="2800" b="1" dirty="0" err="1">
                <a:latin typeface="Cambria" panose="02040503050406030204" pitchFamily="18" charset="0"/>
                <a:ea typeface="Cambria" panose="02040503050406030204" pitchFamily="18" charset="0"/>
              </a:rPr>
              <a:t>Ôn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lường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học</a:t>
            </a:r>
            <a:r>
              <a:rPr lang="en-US" sz="2800" b="1" dirty="0">
                <a:latin typeface="Cambria" panose="02040503050406030204" pitchFamily="18" charset="0"/>
                <a:ea typeface="Cambria" panose="02040503050406030204" pitchFamily="18" charset="0"/>
              </a:rPr>
              <a:t> </a:t>
            </a:r>
          </a:p>
        </p:txBody>
      </p:sp>
      <p:sp>
        <p:nvSpPr>
          <p:cNvPr id="11" name="Hộp Văn bản 10">
            <a:extLst>
              <a:ext uri="{FF2B5EF4-FFF2-40B4-BE49-F238E27FC236}">
                <a16:creationId xmlns:a16="http://schemas.microsoft.com/office/drawing/2014/main" id="{57B2F42D-BC70-5B0D-3B55-103CF5D56D12}"/>
              </a:ext>
            </a:extLst>
          </p:cNvPr>
          <p:cNvSpPr txBox="1"/>
          <p:nvPr/>
        </p:nvSpPr>
        <p:spPr>
          <a:xfrm>
            <a:off x="4500880" y="3513491"/>
            <a:ext cx="6031346" cy="523220"/>
          </a:xfrm>
          <a:prstGeom prst="homePlate">
            <a:avLst/>
          </a:prstGeom>
          <a:solidFill>
            <a:srgbClr val="D8E1B5"/>
          </a:solidFill>
          <a:ln w="19050">
            <a:solidFill>
              <a:srgbClr val="99AF46"/>
            </a:solidFill>
            <a:prstDash val="dash"/>
          </a:ln>
        </p:spPr>
        <p:txBody>
          <a:bodyPr wrap="square" rtlCol="0">
            <a:spAutoFit/>
          </a:bodyPr>
          <a:lstStyle/>
          <a:p>
            <a:r>
              <a:rPr lang="en-US" sz="2800" b="1" dirty="0" err="1">
                <a:latin typeface="Cambria" panose="02040503050406030204" pitchFamily="18" charset="0"/>
                <a:ea typeface="Cambria" panose="02040503050406030204" pitchFamily="18" charset="0"/>
              </a:rPr>
              <a:t>Chuẩn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endParaRPr lang="en-US" sz="2800" b="1" dirty="0">
              <a:latin typeface="Cambria" panose="02040503050406030204" pitchFamily="18" charset="0"/>
              <a:ea typeface="Cambria" panose="02040503050406030204" pitchFamily="18" charset="0"/>
            </a:endParaRPr>
          </a:p>
        </p:txBody>
      </p:sp>
      <p:grpSp>
        <p:nvGrpSpPr>
          <p:cNvPr id="14" name="Nhóm 13">
            <a:extLst>
              <a:ext uri="{FF2B5EF4-FFF2-40B4-BE49-F238E27FC236}">
                <a16:creationId xmlns:a16="http://schemas.microsoft.com/office/drawing/2014/main" id="{CAEB82D9-4EFF-29A6-E34B-05CE477C1B60}"/>
              </a:ext>
            </a:extLst>
          </p:cNvPr>
          <p:cNvGrpSpPr/>
          <p:nvPr/>
        </p:nvGrpSpPr>
        <p:grpSpPr>
          <a:xfrm>
            <a:off x="0" y="2357120"/>
            <a:ext cx="4500880" cy="4500880"/>
            <a:chOff x="0" y="2357120"/>
            <a:chExt cx="4500880" cy="4500880"/>
          </a:xfrm>
        </p:grpSpPr>
        <p:pic>
          <p:nvPicPr>
            <p:cNvPr id="12" name="图片 1" descr="千库网_手绘卡通学习日记_元素编号12821433">
              <a:extLst>
                <a:ext uri="{FF2B5EF4-FFF2-40B4-BE49-F238E27FC236}">
                  <a16:creationId xmlns:a16="http://schemas.microsoft.com/office/drawing/2014/main" id="{FCC00EE0-C16C-D69F-A43B-5531180431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57120"/>
              <a:ext cx="4500880" cy="4500880"/>
            </a:xfrm>
            <a:prstGeom prst="rect">
              <a:avLst/>
            </a:prstGeom>
          </p:spPr>
        </p:pic>
        <p:sp>
          <p:nvSpPr>
            <p:cNvPr id="13" name="Hình chữ nhật 12">
              <a:extLst>
                <a:ext uri="{FF2B5EF4-FFF2-40B4-BE49-F238E27FC236}">
                  <a16:creationId xmlns:a16="http://schemas.microsoft.com/office/drawing/2014/main" id="{0C2C9280-E174-8661-279C-4D9FC1B52248}"/>
                </a:ext>
              </a:extLst>
            </p:cNvPr>
            <p:cNvSpPr/>
            <p:nvPr/>
          </p:nvSpPr>
          <p:spPr>
            <a:xfrm>
              <a:off x="831273" y="2870057"/>
              <a:ext cx="1357745" cy="399616"/>
            </a:xfrm>
            <a:prstGeom prst="rect">
              <a:avLst/>
            </a:prstGeom>
            <a:solidFill>
              <a:srgbClr val="F3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Hình ảnh 15">
            <a:extLst>
              <a:ext uri="{FF2B5EF4-FFF2-40B4-BE49-F238E27FC236}">
                <a16:creationId xmlns:a16="http://schemas.microsoft.com/office/drawing/2014/main" id="{31ACDA99-8CC7-2144-08A3-6F34A7D11521}"/>
              </a:ext>
            </a:extLst>
          </p:cNvPr>
          <p:cNvPicPr>
            <a:picLocks noChangeAspect="1"/>
          </p:cNvPicPr>
          <p:nvPr/>
        </p:nvPicPr>
        <p:blipFill>
          <a:blip r:embed="rId3"/>
          <a:stretch>
            <a:fillRect/>
          </a:stretch>
        </p:blipFill>
        <p:spPr>
          <a:xfrm>
            <a:off x="3901250" y="100389"/>
            <a:ext cx="4389500" cy="2371550"/>
          </a:xfrm>
          <a:prstGeom prst="rect">
            <a:avLst/>
          </a:prstGeom>
        </p:spPr>
      </p:pic>
    </p:spTree>
    <p:extLst>
      <p:ext uri="{BB962C8B-B14F-4D97-AF65-F5344CB8AC3E}">
        <p14:creationId xmlns:p14="http://schemas.microsoft.com/office/powerpoint/2010/main" val="232785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252693F5-900C-6EBE-9C5A-3A5FFE4C9EF2}"/>
              </a:ext>
            </a:extLst>
          </p:cNvPr>
          <p:cNvPicPr>
            <a:picLocks noChangeAspect="1"/>
          </p:cNvPicPr>
          <p:nvPr/>
        </p:nvPicPr>
        <p:blipFill>
          <a:blip r:embed="rId2"/>
          <a:stretch>
            <a:fillRect/>
          </a:stretch>
        </p:blipFill>
        <p:spPr>
          <a:xfrm>
            <a:off x="374408" y="2136536"/>
            <a:ext cx="11443184" cy="2584928"/>
          </a:xfrm>
          <a:prstGeom prst="rect">
            <a:avLst/>
          </a:prstGeom>
        </p:spPr>
      </p:pic>
    </p:spTree>
    <p:extLst>
      <p:ext uri="{BB962C8B-B14F-4D97-AF65-F5344CB8AC3E}">
        <p14:creationId xmlns:p14="http://schemas.microsoft.com/office/powerpoint/2010/main" val="28126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055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6AE83F10-4F77-15F5-BDCA-7E5FF249D091}"/>
              </a:ext>
            </a:extLst>
          </p:cNvPr>
          <p:cNvGrpSpPr/>
          <p:nvPr/>
        </p:nvGrpSpPr>
        <p:grpSpPr>
          <a:xfrm>
            <a:off x="306503" y="696315"/>
            <a:ext cx="11578994" cy="5462684"/>
            <a:chOff x="406400" y="437696"/>
            <a:chExt cx="11578994" cy="5462684"/>
          </a:xfrm>
        </p:grpSpPr>
        <p:sp>
          <p:nvSpPr>
            <p:cNvPr id="17" name="Hộp Văn bản 16">
              <a:extLst>
                <a:ext uri="{FF2B5EF4-FFF2-40B4-BE49-F238E27FC236}">
                  <a16:creationId xmlns:a16="http://schemas.microsoft.com/office/drawing/2014/main" id="{B7EEB913-0E97-3554-FF8A-DA98E87232C1}"/>
                </a:ext>
              </a:extLst>
            </p:cNvPr>
            <p:cNvSpPr txBox="1"/>
            <p:nvPr/>
          </p:nvSpPr>
          <p:spPr>
            <a:xfrm>
              <a:off x="406400" y="914400"/>
              <a:ext cx="11480800" cy="4985980"/>
            </a:xfrm>
            <a:prstGeom prst="rect">
              <a:avLst/>
            </a:prstGeom>
            <a:solidFill>
              <a:schemeClr val="bg1"/>
            </a:solidFill>
            <a:ln w="28575">
              <a:solidFill>
                <a:srgbClr val="E8A670"/>
              </a:solidFill>
              <a:prstDash val="dash"/>
            </a:ln>
          </p:spPr>
          <p:txBody>
            <a:bodyPr wrap="square" rtlCol="0">
              <a:spAutoFit/>
            </a:bodyPr>
            <a:lstStyle/>
            <a:p>
              <a:pPr marL="176213">
                <a:lnSpc>
                  <a:spcPct val="120000"/>
                </a:lnSpc>
              </a:pPr>
              <a:r>
                <a:rPr lang="nl-NL" sz="2000" b="1" dirty="0">
                  <a:effectLst/>
                  <a:latin typeface="Cambria" panose="02040503050406030204" pitchFamily="18" charset="0"/>
                  <a:ea typeface="Cambria" panose="02040503050406030204" pitchFamily="18" charset="0"/>
                </a:rPr>
                <a:t>1. Năng lực đặc thù:</a:t>
              </a:r>
              <a:br>
                <a:rPr lang="en-US" sz="2000" b="1" dirty="0">
                  <a:latin typeface="Cambria" panose="02040503050406030204" pitchFamily="18" charset="0"/>
                  <a:ea typeface="Cambria" panose="02040503050406030204" pitchFamily="18" charset="0"/>
                </a:rPr>
              </a:br>
              <a:r>
                <a:rPr lang="nl-NL" sz="2000" dirty="0">
                  <a:effectLst/>
                  <a:latin typeface="Cambria" panose="02040503050406030204" pitchFamily="18" charset="0"/>
                  <a:ea typeface="Cambria" panose="02040503050406030204" pitchFamily="18" charset="0"/>
                </a:rPr>
                <a:t>- Biết phân tích, so sánh các độ dài ước lượng vào thực tế.</a:t>
              </a:r>
              <a:br>
                <a:rPr lang="en-US" sz="2000" dirty="0">
                  <a:latin typeface="Cambria" panose="02040503050406030204" pitchFamily="18" charset="0"/>
                  <a:ea typeface="Cambria" panose="02040503050406030204" pitchFamily="18" charset="0"/>
                </a:rPr>
              </a:br>
              <a:r>
                <a:rPr lang="en-US" sz="2000" dirty="0">
                  <a:latin typeface="Cambria" panose="02040503050406030204" pitchFamily="18" charset="0"/>
                  <a:ea typeface="Cambria" panose="02040503050406030204" pitchFamily="18" charset="0"/>
                </a:rPr>
                <a:t>- </a:t>
              </a:r>
              <a:r>
                <a:rPr lang="nl-NL" sz="2000" dirty="0">
                  <a:effectLst/>
                  <a:latin typeface="Cambria" panose="02040503050406030204" pitchFamily="18" charset="0"/>
                  <a:ea typeface="Cambria" panose="02040503050406030204" pitchFamily="18" charset="0"/>
                </a:rPr>
                <a:t>Qua các hoạt động ước lượng, thống kê, so sánh các đơn vị đo độ dài, nhiệt độ và dung tích HS được phát triển năng lực quan sát, tư duy toán học, năng lực liên hệ giải quyết vấn để thực tế.</a:t>
              </a:r>
              <a:br>
                <a:rPr lang="en-US" sz="2000" dirty="0">
                  <a:latin typeface="Cambria" panose="02040503050406030204" pitchFamily="18" charset="0"/>
                  <a:ea typeface="Cambria" panose="02040503050406030204" pitchFamily="18" charset="0"/>
                </a:rPr>
              </a:br>
              <a:r>
                <a:rPr lang="en-US" sz="2000" dirty="0">
                  <a:latin typeface="Cambria" panose="02040503050406030204" pitchFamily="18" charset="0"/>
                  <a:ea typeface="Cambria" panose="02040503050406030204" pitchFamily="18" charset="0"/>
                </a:rPr>
                <a:t>- </a:t>
              </a:r>
              <a:r>
                <a:rPr lang="nl-NL" sz="2000" dirty="0">
                  <a:effectLst/>
                  <a:latin typeface="Cambria" panose="02040503050406030204" pitchFamily="18" charset="0"/>
                  <a:ea typeface="Cambria" panose="02040503050406030204" pitchFamily="18" charset="0"/>
                </a:rPr>
                <a:t>Qua các bài tập vận dụng, HS phát triển năng lực sử dụng công cụ đo.</a:t>
              </a:r>
              <a:endParaRPr lang="en-US" sz="2000" dirty="0">
                <a:effectLst/>
                <a:latin typeface="Cambria" panose="02040503050406030204" pitchFamily="18" charset="0"/>
                <a:ea typeface="Cambria" panose="02040503050406030204" pitchFamily="18" charset="0"/>
              </a:endParaRPr>
            </a:p>
            <a:p>
              <a:pPr indent="228600" algn="just">
                <a:lnSpc>
                  <a:spcPct val="120000"/>
                </a:lnSpc>
                <a:spcBef>
                  <a:spcPts val="600"/>
                </a:spcBef>
              </a:pPr>
              <a:r>
                <a:rPr lang="nl-NL" sz="2000" b="1" dirty="0">
                  <a:effectLst/>
                  <a:latin typeface="Cambria" panose="02040503050406030204" pitchFamily="18" charset="0"/>
                  <a:ea typeface="Cambria" panose="02040503050406030204" pitchFamily="18" charset="0"/>
                </a:rPr>
                <a:t>2. Năng lực chung.</a:t>
              </a:r>
              <a:endParaRPr lang="en-US"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Năng lực tự chủ, tự học: lắng nghe, trả lời câu hỏi, làm bài tập.</a:t>
              </a:r>
              <a:endParaRPr lang="en-US"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Năng lực giải quyết vấn đề và sáng tạo: tham gia trò chơi, vận dụng.</a:t>
              </a:r>
              <a:endParaRPr lang="en-US"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Năng lực giao tiếp và hợp tác: hoạt động nhóm.</a:t>
              </a:r>
              <a:endParaRPr lang="en-US" sz="2000" dirty="0">
                <a:effectLst/>
                <a:latin typeface="Cambria" panose="02040503050406030204" pitchFamily="18" charset="0"/>
                <a:ea typeface="Cambria" panose="02040503050406030204" pitchFamily="18" charset="0"/>
              </a:endParaRPr>
            </a:p>
            <a:p>
              <a:pPr indent="228600" algn="just">
                <a:lnSpc>
                  <a:spcPct val="120000"/>
                </a:lnSpc>
                <a:spcBef>
                  <a:spcPts val="600"/>
                </a:spcBef>
              </a:pPr>
              <a:r>
                <a:rPr lang="nl-NL" sz="2000" b="1" dirty="0">
                  <a:effectLst/>
                  <a:latin typeface="Cambria" panose="02040503050406030204" pitchFamily="18" charset="0"/>
                  <a:ea typeface="Cambria" panose="02040503050406030204" pitchFamily="18" charset="0"/>
                </a:rPr>
                <a:t>3. Phẩm chất.</a:t>
              </a:r>
              <a:endParaRPr lang="en-US" sz="2000" dirty="0">
                <a:effectLst/>
                <a:latin typeface="Cambria" panose="02040503050406030204" pitchFamily="18" charset="0"/>
                <a:ea typeface="Cambria" panose="02040503050406030204" pitchFamily="18" charset="0"/>
              </a:endParaRPr>
            </a:p>
            <a:p>
              <a:pPr marL="176213" algn="just">
                <a:lnSpc>
                  <a:spcPct val="120000"/>
                </a:lnSpc>
              </a:pPr>
              <a:r>
                <a:rPr lang="nl-NL" sz="2000" dirty="0">
                  <a:effectLst/>
                  <a:latin typeface="Cambria" panose="02040503050406030204" pitchFamily="18" charset="0"/>
                  <a:ea typeface="Cambria" panose="02040503050406030204" pitchFamily="18" charset="0"/>
                </a:rPr>
                <a:t>- Phẩm chất nhân ái: Có ý thức giúp đỡ lẫn nhau trong hoạt động nhóm để hoàn thành nhiệm vụ.</a:t>
              </a:r>
              <a:endParaRPr lang="en-US" sz="2000" dirty="0">
                <a:effectLst/>
                <a:latin typeface="Cambria" panose="02040503050406030204" pitchFamily="18" charset="0"/>
                <a:ea typeface="Cambria" panose="02040503050406030204" pitchFamily="18" charset="0"/>
              </a:endParaRPr>
            </a:p>
            <a:p>
              <a:pPr marL="176213">
                <a:lnSpc>
                  <a:spcPct val="120000"/>
                </a:lnSpc>
              </a:pPr>
              <a:r>
                <a:rPr lang="nl-NL" sz="2000" dirty="0">
                  <a:effectLst/>
                  <a:latin typeface="Cambria" panose="02040503050406030204" pitchFamily="18" charset="0"/>
                  <a:ea typeface="Cambria" panose="02040503050406030204" pitchFamily="18" charset="0"/>
                </a:rPr>
                <a:t>- Phẩm chất chăm chỉ: Chăm chỉ suy nghĩ, trả lời câu hỏi; làm tốt các bài tập.</a:t>
              </a:r>
              <a:br>
                <a:rPr lang="en-US" sz="2000" dirty="0">
                  <a:latin typeface="Cambria" panose="02040503050406030204" pitchFamily="18" charset="0"/>
                  <a:ea typeface="Cambria" panose="02040503050406030204" pitchFamily="18" charset="0"/>
                </a:rPr>
              </a:br>
              <a:r>
                <a:rPr lang="nl-NL" sz="2000" dirty="0">
                  <a:effectLst/>
                  <a:latin typeface="Cambria" panose="02040503050406030204" pitchFamily="18" charset="0"/>
                  <a:ea typeface="Cambria" panose="02040503050406030204" pitchFamily="18" charset="0"/>
                </a:rPr>
                <a:t>- Phẩm chất trách nhiệm: Giữ trật tự, biết lắng nghe, học tập nghiêm túc.</a:t>
              </a:r>
              <a:endParaRPr lang="en-US" sz="2000" dirty="0">
                <a:latin typeface="Cambria" panose="02040503050406030204" pitchFamily="18" charset="0"/>
                <a:ea typeface="Cambria" panose="02040503050406030204" pitchFamily="18" charset="0"/>
              </a:endParaRPr>
            </a:p>
          </p:txBody>
        </p:sp>
        <p:pic>
          <p:nvPicPr>
            <p:cNvPr id="15" name="Hình ảnh 14">
              <a:extLst>
                <a:ext uri="{FF2B5EF4-FFF2-40B4-BE49-F238E27FC236}">
                  <a16:creationId xmlns:a16="http://schemas.microsoft.com/office/drawing/2014/main" id="{C1344CFE-2CDC-7E31-4F6D-BA0FE040F14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1432" r="89998">
                          <a14:foregroundMark x1="9775" y1="38802" x2="11525" y2="41281"/>
                          <a14:foregroundMark x1="17731" y1="37438" x2="4660" y2="40455"/>
                          <a14:foregroundMark x1="4660" y1="40455" x2="2728" y2="36612"/>
                          <a14:foregroundMark x1="1523" y1="35496" x2="1432" y2="42934"/>
                          <a14:backgroundMark x1="31371" y1="61405" x2="37509" y2="63802"/>
                          <a14:backgroundMark x1="37509" y1="63802" x2="40623" y2="68678"/>
                          <a14:backgroundMark x1="40623" y1="68678" x2="31871" y2="73678"/>
                          <a14:backgroundMark x1="31871" y1="73678" x2="22141" y2="69504"/>
                          <a14:backgroundMark x1="22141" y1="69504" x2="29916" y2="63058"/>
                          <a14:backgroundMark x1="29916" y1="63058" x2="30598" y2="63719"/>
                        </a14:backgroundRemoval>
                      </a14:imgEffect>
                    </a14:imgLayer>
                  </a14:imgProps>
                </a:ext>
                <a:ext uri="{28A0092B-C50C-407E-A947-70E740481C1C}">
                  <a14:useLocalDpi xmlns:a14="http://schemas.microsoft.com/office/drawing/2010/main" val="0"/>
                </a:ext>
              </a:extLst>
            </a:blip>
            <a:srcRect t="31649" r="81136" b="54855"/>
            <a:stretch/>
          </p:blipFill>
          <p:spPr>
            <a:xfrm rot="2769947">
              <a:off x="10870189" y="922987"/>
              <a:ext cx="1600495" cy="629914"/>
            </a:xfrm>
            <a:prstGeom prst="rect">
              <a:avLst/>
            </a:prstGeom>
          </p:spPr>
        </p:pic>
      </p:grpSp>
      <p:pic>
        <p:nvPicPr>
          <p:cNvPr id="3" name="Hình ảnh 2">
            <a:extLst>
              <a:ext uri="{FF2B5EF4-FFF2-40B4-BE49-F238E27FC236}">
                <a16:creationId xmlns:a16="http://schemas.microsoft.com/office/drawing/2014/main" id="{6DFADD37-37A8-2089-F259-D3CA18A1AC8B}"/>
              </a:ext>
            </a:extLst>
          </p:cNvPr>
          <p:cNvPicPr>
            <a:picLocks noChangeAspect="1"/>
          </p:cNvPicPr>
          <p:nvPr/>
        </p:nvPicPr>
        <p:blipFill>
          <a:blip r:embed="rId4"/>
          <a:stretch>
            <a:fillRect/>
          </a:stretch>
        </p:blipFill>
        <p:spPr>
          <a:xfrm>
            <a:off x="4345971" y="397098"/>
            <a:ext cx="3401863" cy="987638"/>
          </a:xfrm>
          <a:prstGeom prst="rect">
            <a:avLst/>
          </a:prstGeom>
        </p:spPr>
      </p:pic>
    </p:spTree>
    <p:extLst>
      <p:ext uri="{BB962C8B-B14F-4D97-AF65-F5344CB8AC3E}">
        <p14:creationId xmlns:p14="http://schemas.microsoft.com/office/powerpoint/2010/main" val="406630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23FAF7C-AD00-0A48-5A7A-FEFF3ABE5912}"/>
              </a:ext>
            </a:extLst>
          </p:cNvPr>
          <p:cNvPicPr>
            <a:picLocks noChangeAspect="1"/>
          </p:cNvPicPr>
          <p:nvPr/>
        </p:nvPicPr>
        <p:blipFill>
          <a:blip r:embed="rId2"/>
          <a:stretch>
            <a:fillRect/>
          </a:stretch>
        </p:blipFill>
        <p:spPr>
          <a:xfrm>
            <a:off x="2340538" y="1877433"/>
            <a:ext cx="7510923" cy="3103133"/>
          </a:xfrm>
          <a:prstGeom prst="rect">
            <a:avLst/>
          </a:prstGeom>
        </p:spPr>
      </p:pic>
    </p:spTree>
    <p:extLst>
      <p:ext uri="{BB962C8B-B14F-4D97-AF65-F5344CB8AC3E}">
        <p14:creationId xmlns:p14="http://schemas.microsoft.com/office/powerpoint/2010/main" val="302275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F3BE5D2-5AA3-533A-D60D-14141B8687D6}"/>
              </a:ext>
            </a:extLst>
          </p:cNvPr>
          <p:cNvSpPr txBox="1"/>
          <p:nvPr/>
        </p:nvSpPr>
        <p:spPr>
          <a:xfrm>
            <a:off x="2281382" y="1092929"/>
            <a:ext cx="9063700" cy="646331"/>
          </a:xfrm>
          <a:prstGeom prst="rect">
            <a:avLst/>
          </a:prstGeom>
          <a:noFill/>
        </p:spPr>
        <p:txBody>
          <a:bodyPr wrap="none" rtlCol="0">
            <a:spAutoFit/>
          </a:bodyPr>
          <a:lstStyle/>
          <a:p>
            <a:r>
              <a:rPr lang="en-US" sz="3600" b="1" dirty="0" err="1">
                <a:solidFill>
                  <a:srgbClr val="C00000"/>
                </a:solidFill>
                <a:latin typeface="Cambria" panose="02040503050406030204" pitchFamily="18" charset="0"/>
                <a:ea typeface="Cambria" panose="02040503050406030204" pitchFamily="18" charset="0"/>
              </a:rPr>
              <a:t>Đo</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dài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các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đồ</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theo</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đơn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vị</a:t>
            </a:r>
            <a:r>
              <a:rPr lang="en-US" sz="3600" b="1" dirty="0">
                <a:solidFill>
                  <a:srgbClr val="C00000"/>
                </a:solidFill>
                <a:latin typeface="Cambria" panose="02040503050406030204" pitchFamily="18" charset="0"/>
                <a:ea typeface="Cambria" panose="02040503050406030204" pitchFamily="18" charset="0"/>
              </a:rPr>
              <a:t> mi-li-</a:t>
            </a:r>
            <a:r>
              <a:rPr lang="en-US" sz="3600" b="1" dirty="0" err="1">
                <a:solidFill>
                  <a:srgbClr val="C00000"/>
                </a:solidFill>
                <a:latin typeface="Cambria" panose="02040503050406030204" pitchFamily="18" charset="0"/>
                <a:ea typeface="Cambria" panose="02040503050406030204" pitchFamily="18" charset="0"/>
              </a:rPr>
              <a:t>mét</a:t>
            </a:r>
            <a:r>
              <a:rPr lang="en-US" sz="3600" b="1" dirty="0">
                <a:solidFill>
                  <a:srgbClr val="C00000"/>
                </a:solidFill>
                <a:latin typeface="Cambria" panose="02040503050406030204" pitchFamily="18" charset="0"/>
                <a:ea typeface="Cambria" panose="02040503050406030204" pitchFamily="18" charset="0"/>
              </a:rPr>
              <a:t>.</a:t>
            </a:r>
          </a:p>
        </p:txBody>
      </p:sp>
      <p:pic>
        <p:nvPicPr>
          <p:cNvPr id="9" name="Hình ảnh 8">
            <a:extLst>
              <a:ext uri="{FF2B5EF4-FFF2-40B4-BE49-F238E27FC236}">
                <a16:creationId xmlns:a16="http://schemas.microsoft.com/office/drawing/2014/main" id="{813B6D00-BE56-386F-1E54-AEA219EE2B9D}"/>
              </a:ext>
            </a:extLst>
          </p:cNvPr>
          <p:cNvPicPr>
            <a:picLocks noChangeAspect="1"/>
          </p:cNvPicPr>
          <p:nvPr/>
        </p:nvPicPr>
        <p:blipFill>
          <a:blip r:embed="rId2"/>
          <a:stretch>
            <a:fillRect/>
          </a:stretch>
        </p:blipFill>
        <p:spPr>
          <a:xfrm>
            <a:off x="1055476" y="1840070"/>
            <a:ext cx="10081047" cy="3515841"/>
          </a:xfrm>
          <a:prstGeom prst="rect">
            <a:avLst/>
          </a:prstGeom>
        </p:spPr>
      </p:pic>
      <p:pic>
        <p:nvPicPr>
          <p:cNvPr id="11" name="Hình ảnh 10">
            <a:extLst>
              <a:ext uri="{FF2B5EF4-FFF2-40B4-BE49-F238E27FC236}">
                <a16:creationId xmlns:a16="http://schemas.microsoft.com/office/drawing/2014/main" id="{BD73FC8D-E6D9-A8E0-5A0C-6ADE347BB5AF}"/>
              </a:ext>
            </a:extLst>
          </p:cNvPr>
          <p:cNvPicPr>
            <a:picLocks noChangeAspect="1"/>
          </p:cNvPicPr>
          <p:nvPr/>
        </p:nvPicPr>
        <p:blipFill>
          <a:blip r:embed="rId3"/>
          <a:stretch>
            <a:fillRect/>
          </a:stretch>
        </p:blipFill>
        <p:spPr>
          <a:xfrm>
            <a:off x="1251069" y="410965"/>
            <a:ext cx="1030313" cy="1286367"/>
          </a:xfrm>
          <a:prstGeom prst="rect">
            <a:avLst/>
          </a:prstGeom>
        </p:spPr>
      </p:pic>
      <p:pic>
        <p:nvPicPr>
          <p:cNvPr id="13" name="Hình ảnh 12">
            <a:extLst>
              <a:ext uri="{FF2B5EF4-FFF2-40B4-BE49-F238E27FC236}">
                <a16:creationId xmlns:a16="http://schemas.microsoft.com/office/drawing/2014/main" id="{BB120926-64ED-4B30-FDEB-F023220D5E6B}"/>
              </a:ext>
            </a:extLst>
          </p:cNvPr>
          <p:cNvPicPr>
            <a:picLocks noChangeAspect="1"/>
          </p:cNvPicPr>
          <p:nvPr/>
        </p:nvPicPr>
        <p:blipFill>
          <a:blip r:embed="rId4"/>
          <a:stretch>
            <a:fillRect/>
          </a:stretch>
        </p:blipFill>
        <p:spPr>
          <a:xfrm>
            <a:off x="2109252" y="410965"/>
            <a:ext cx="1286367" cy="1072989"/>
          </a:xfrm>
          <a:prstGeom prst="rect">
            <a:avLst/>
          </a:prstGeom>
        </p:spPr>
      </p:pic>
    </p:spTree>
    <p:extLst>
      <p:ext uri="{BB962C8B-B14F-4D97-AF65-F5344CB8AC3E}">
        <p14:creationId xmlns:p14="http://schemas.microsoft.com/office/powerpoint/2010/main" val="375893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F3BE5D2-5AA3-533A-D60D-14141B8687D6}"/>
              </a:ext>
            </a:extLst>
          </p:cNvPr>
          <p:cNvSpPr txBox="1"/>
          <p:nvPr/>
        </p:nvSpPr>
        <p:spPr>
          <a:xfrm>
            <a:off x="2281382" y="1092929"/>
            <a:ext cx="6106159" cy="461665"/>
          </a:xfrm>
          <a:prstGeom prst="rect">
            <a:avLst/>
          </a:prstGeom>
          <a:noFill/>
        </p:spPr>
        <p:txBody>
          <a:bodyPr wrap="none" rtlCol="0">
            <a:spAutoFit/>
          </a:bodyPr>
          <a:lstStyle/>
          <a:p>
            <a:r>
              <a:rPr lang="en-US" sz="2400" b="1" dirty="0" err="1">
                <a:latin typeface="Cambria" panose="02040503050406030204" pitchFamily="18" charset="0"/>
                <a:ea typeface="Cambria" panose="02040503050406030204" pitchFamily="18" charset="0"/>
              </a:rPr>
              <a:t>Đo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dài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đồ</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vị</a:t>
            </a:r>
            <a:r>
              <a:rPr lang="en-US" sz="2400" b="1" dirty="0">
                <a:latin typeface="Cambria" panose="02040503050406030204" pitchFamily="18" charset="0"/>
                <a:ea typeface="Cambria" panose="02040503050406030204" pitchFamily="18" charset="0"/>
              </a:rPr>
              <a:t> mi-li-</a:t>
            </a:r>
            <a:r>
              <a:rPr lang="en-US" sz="2400" b="1" dirty="0" err="1">
                <a:latin typeface="Cambria" panose="02040503050406030204" pitchFamily="18" charset="0"/>
                <a:ea typeface="Cambria" panose="02040503050406030204" pitchFamily="18" charset="0"/>
              </a:rPr>
              <a:t>mét</a:t>
            </a:r>
            <a:r>
              <a:rPr lang="en-US" sz="2400" b="1" dirty="0">
                <a:latin typeface="Cambria" panose="02040503050406030204" pitchFamily="18" charset="0"/>
                <a:ea typeface="Cambria" panose="02040503050406030204" pitchFamily="18" charset="0"/>
              </a:rPr>
              <a:t>.</a:t>
            </a:r>
          </a:p>
        </p:txBody>
      </p:sp>
      <p:sp>
        <p:nvSpPr>
          <p:cNvPr id="7" name="Hình Bầu dục 6">
            <a:extLst>
              <a:ext uri="{FF2B5EF4-FFF2-40B4-BE49-F238E27FC236}">
                <a16:creationId xmlns:a16="http://schemas.microsoft.com/office/drawing/2014/main" id="{6663EC45-0A48-79A9-9D24-937F7C22C1B8}"/>
              </a:ext>
            </a:extLst>
          </p:cNvPr>
          <p:cNvSpPr/>
          <p:nvPr/>
        </p:nvSpPr>
        <p:spPr>
          <a:xfrm>
            <a:off x="1293090" y="521717"/>
            <a:ext cx="942110" cy="8962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8">
            <a:extLst>
              <a:ext uri="{FF2B5EF4-FFF2-40B4-BE49-F238E27FC236}">
                <a16:creationId xmlns:a16="http://schemas.microsoft.com/office/drawing/2014/main" id="{813B6D00-BE56-386F-1E54-AEA219EE2B9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8182" b="89681" l="42331" r="73350">
                        <a14:foregroundMark x1="50214" y1="20393" x2="48072" y2="18182"/>
                        <a14:foregroundMark x1="45073" y1="40786" x2="42502" y2="49877"/>
                        <a14:foregroundMark x1="42502" y1="41769" x2="43016" y2="74939"/>
                        <a14:foregroundMark x1="43188" y1="43980" x2="42416" y2="39558"/>
                        <a14:foregroundMark x1="48307" y1="64984" x2="48537" y2="64843"/>
                        <a14:foregroundMark x1="44810" y1="67132" x2="47159" y2="65689"/>
                        <a14:foregroundMark x1="43702" y1="67813" x2="44546" y2="67294"/>
                        <a14:foregroundMark x1="52089" y1="65198" x2="55184" y2="66585"/>
                        <a14:foregroundMark x1="70346" y1="66363" x2="71979" y2="66339"/>
                        <a14:foregroundMark x1="69270" y1="66379" x2="69854" y2="66370"/>
                        <a14:foregroundMark x1="65985" y1="66427" x2="66287" y2="66423"/>
                        <a14:foregroundMark x1="64486" y1="66449" x2="64703" y2="66446"/>
                        <a14:foregroundMark x1="62784" y1="66474" x2="63268" y2="66467"/>
                        <a14:foregroundMark x1="57017" y1="66558" x2="62607" y2="66477"/>
                        <a14:foregroundMark x1="56503" y1="66566" x2="56761" y2="66562"/>
                        <a14:foregroundMark x1="55184" y1="66585" x2="55353" y2="66583"/>
                        <a14:foregroundMark x1="71037" y1="66830" x2="71808" y2="66830"/>
                        <a14:foregroundMark x1="63783" y1="70665" x2="63582" y2="70762"/>
                        <a14:foregroundMark x1="71722" y1="66830" x2="70018" y2="67653"/>
                        <a14:foregroundMark x1="62690" y1="66990" x2="56912" y2="65167"/>
                        <a14:foregroundMark x1="63470" y1="67236" x2="62877" y2="67049"/>
                        <a14:foregroundMark x1="43775" y1="65909" x2="43445" y2="65848"/>
                        <a14:foregroundMark x1="44299" y1="66007" x2="43803" y2="65915"/>
                        <a14:foregroundMark x1="47377" y1="66579" x2="44605" y2="66064"/>
                        <a14:foregroundMark x1="49174" y1="66913" x2="48886" y2="66859"/>
                        <a14:foregroundMark x1="52699" y1="67568" x2="50604" y2="67179"/>
                        <a14:foregroundMark x1="42759" y1="64865" x2="44644" y2="69287"/>
                        <a14:foregroundMark x1="62548" y1="65015" x2="62877" y2="64981"/>
                        <a14:foregroundMark x1="61611" y1="65111" x2="62374" y2="65033"/>
                        <a14:foregroundMark x1="66135" y1="65736" x2="65638" y2="65602"/>
                        <a14:foregroundMark x1="69765" y1="66718" x2="69317" y2="66597"/>
                        <a14:foregroundMark x1="69297" y1="65615" x2="69580" y2="65602"/>
                        <a14:foregroundMark x1="67413" y1="65700" x2="67945" y2="65676"/>
                        <a14:foregroundMark x1="64326" y1="65841" x2="66140" y2="65758"/>
                        <a14:foregroundMark x1="70357" y1="66318" x2="71979" y2="67813"/>
                        <a14:foregroundMark x1="69580" y1="65602" x2="69960" y2="65952"/>
                        <a14:foregroundMark x1="72922" y1="75921" x2="72665" y2="40541"/>
                        <a14:foregroundMark x1="72665" y1="40541" x2="72751" y2="52580"/>
                        <a14:foregroundMark x1="73350" y1="44472" x2="72322" y2="39066"/>
                        <a14:backgroundMark x1="64010" y1="71253" x2="64610" y2="71499"/>
                        <a14:backgroundMark x1="51585" y1="63145" x2="49871" y2="63882"/>
                        <a14:backgroundMark x1="44045" y1="63145" x2="43702" y2="62899"/>
                        <a14:backgroundMark x1="43359" y1="62162" x2="43359" y2="61916"/>
                        <a14:backgroundMark x1="63753" y1="70762" x2="64096" y2="71253"/>
                        <a14:backgroundMark x1="65039" y1="68550" x2="64010" y2="69287"/>
                        <a14:backgroundMark x1="64781" y1="70516" x2="65981" y2="70762"/>
                        <a14:backgroundMark x1="66838" y1="69779" x2="67438" y2="70270"/>
                        <a14:backgroundMark x1="68209" y1="69287" x2="66924" y2="69287"/>
                        <a14:backgroundMark x1="63239" y1="69287" x2="62982" y2="68796"/>
                        <a14:backgroundMark x1="67781" y1="68059" x2="68295" y2="68796"/>
                        <a14:backgroundMark x1="69237" y1="68796" x2="69666" y2="69042"/>
                        <a14:backgroundMark x1="69837" y1="69042" x2="68552" y2="68796"/>
                        <a14:backgroundMark x1="66838" y1="70270" x2="65553" y2="70270"/>
                        <a14:backgroundMark x1="66238" y1="70270" x2="66667" y2="70516"/>
                        <a14:backgroundMark x1="56641" y1="64865" x2="56384" y2="64865"/>
                        <a14:backgroundMark x1="55784" y1="65111" x2="56641" y2="66093"/>
                        <a14:backgroundMark x1="49871" y1="63882" x2="48500" y2="63882"/>
                        <a14:backgroundMark x1="47729" y1="64865" x2="47386" y2="64865"/>
                        <a14:backgroundMark x1="48415" y1="65356" x2="49186" y2="65602"/>
                        <a14:backgroundMark x1="48158" y1="64373" x2="46958" y2="64865"/>
                      </a14:backgroundRemoval>
                    </a14:imgEffect>
                  </a14:imgLayer>
                </a14:imgProps>
              </a:ext>
            </a:extLst>
          </a:blip>
          <a:srcRect l="40471" t="14917" r="23797" b="1542"/>
          <a:stretch/>
        </p:blipFill>
        <p:spPr>
          <a:xfrm>
            <a:off x="3796949" y="1683331"/>
            <a:ext cx="4598101" cy="3749221"/>
          </a:xfrm>
          <a:prstGeom prst="rect">
            <a:avLst/>
          </a:prstGeom>
        </p:spPr>
      </p:pic>
      <p:pic>
        <p:nvPicPr>
          <p:cNvPr id="8" name="Hình ảnh 7">
            <a:extLst>
              <a:ext uri="{FF2B5EF4-FFF2-40B4-BE49-F238E27FC236}">
                <a16:creationId xmlns:a16="http://schemas.microsoft.com/office/drawing/2014/main" id="{25A30639-A6A9-B9FC-5648-875D2ACB543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41301" t="46734" r="50000" b="10169"/>
          <a:stretch/>
        </p:blipFill>
        <p:spPr>
          <a:xfrm rot="5400000">
            <a:off x="5589828" y="2182600"/>
            <a:ext cx="1678700" cy="5871026"/>
          </a:xfrm>
          <a:prstGeom prst="rect">
            <a:avLst/>
          </a:prstGeom>
        </p:spPr>
      </p:pic>
      <p:sp>
        <p:nvSpPr>
          <p:cNvPr id="10" name="Hộp Văn bản 9">
            <a:extLst>
              <a:ext uri="{FF2B5EF4-FFF2-40B4-BE49-F238E27FC236}">
                <a16:creationId xmlns:a16="http://schemas.microsoft.com/office/drawing/2014/main" id="{154401E1-033C-A8B2-5A8B-5DE852307E1C}"/>
              </a:ext>
            </a:extLst>
          </p:cNvPr>
          <p:cNvSpPr txBox="1"/>
          <p:nvPr/>
        </p:nvSpPr>
        <p:spPr>
          <a:xfrm>
            <a:off x="8387541" y="3429000"/>
            <a:ext cx="1550462" cy="646986"/>
          </a:xfrm>
          <a:prstGeom prst="roundRect">
            <a:avLst/>
          </a:prstGeom>
          <a:solidFill>
            <a:srgbClr val="FCC863"/>
          </a:solidFill>
          <a:ln w="28575">
            <a:solidFill>
              <a:srgbClr val="ED924C"/>
            </a:solidFill>
            <a:prstDash val="dash"/>
          </a:ln>
        </p:spPr>
        <p:txBody>
          <a:bodyPr wrap="none" rtlCol="0">
            <a:spAutoFit/>
          </a:bodyPr>
          <a:lstStyle/>
          <a:p>
            <a:r>
              <a:rPr lang="en-US" sz="3200" b="1" dirty="0">
                <a:latin typeface="Cambria" panose="02040503050406030204" pitchFamily="18" charset="0"/>
                <a:ea typeface="Cambria" panose="02040503050406030204" pitchFamily="18" charset="0"/>
              </a:rPr>
              <a:t>45 mm</a:t>
            </a:r>
          </a:p>
        </p:txBody>
      </p:sp>
      <p:pic>
        <p:nvPicPr>
          <p:cNvPr id="2" name="Hình ảnh 1">
            <a:extLst>
              <a:ext uri="{FF2B5EF4-FFF2-40B4-BE49-F238E27FC236}">
                <a16:creationId xmlns:a16="http://schemas.microsoft.com/office/drawing/2014/main" id="{A7CD54A3-8CC8-B77B-BA34-9B595653F581}"/>
              </a:ext>
            </a:extLst>
          </p:cNvPr>
          <p:cNvPicPr>
            <a:picLocks noChangeAspect="1"/>
          </p:cNvPicPr>
          <p:nvPr/>
        </p:nvPicPr>
        <p:blipFill rotWithShape="1">
          <a:blip r:embed="rId6">
            <a:extLst>
              <a:ext uri="{28A0092B-C50C-407E-A947-70E740481C1C}">
                <a14:useLocalDpi xmlns:a14="http://schemas.microsoft.com/office/drawing/2010/main" val="0"/>
              </a:ext>
            </a:extLst>
          </a:blip>
          <a:srcRect l="63258" t="52157" r="20381"/>
          <a:stretch/>
        </p:blipFill>
        <p:spPr>
          <a:xfrm>
            <a:off x="1131755" y="2589650"/>
            <a:ext cx="1994730" cy="2859158"/>
          </a:xfrm>
          <a:prstGeom prst="rect">
            <a:avLst/>
          </a:prstGeom>
        </p:spPr>
      </p:pic>
      <p:pic>
        <p:nvPicPr>
          <p:cNvPr id="3" name="Hình ảnh 2">
            <a:extLst>
              <a:ext uri="{FF2B5EF4-FFF2-40B4-BE49-F238E27FC236}">
                <a16:creationId xmlns:a16="http://schemas.microsoft.com/office/drawing/2014/main" id="{F045C5CF-5AD6-5BD5-5AD9-D55EE8D5F5A9}"/>
              </a:ext>
            </a:extLst>
          </p:cNvPr>
          <p:cNvPicPr>
            <a:picLocks noChangeAspect="1"/>
          </p:cNvPicPr>
          <p:nvPr/>
        </p:nvPicPr>
        <p:blipFill>
          <a:blip r:embed="rId7"/>
          <a:stretch>
            <a:fillRect/>
          </a:stretch>
        </p:blipFill>
        <p:spPr>
          <a:xfrm>
            <a:off x="1251069" y="410965"/>
            <a:ext cx="1030313" cy="1286367"/>
          </a:xfrm>
          <a:prstGeom prst="rect">
            <a:avLst/>
          </a:prstGeom>
        </p:spPr>
      </p:pic>
      <p:pic>
        <p:nvPicPr>
          <p:cNvPr id="11" name="Hình ảnh 10">
            <a:extLst>
              <a:ext uri="{FF2B5EF4-FFF2-40B4-BE49-F238E27FC236}">
                <a16:creationId xmlns:a16="http://schemas.microsoft.com/office/drawing/2014/main" id="{C87D3B23-7F6E-B1CF-91BD-216B68A104D5}"/>
              </a:ext>
            </a:extLst>
          </p:cNvPr>
          <p:cNvPicPr>
            <a:picLocks noChangeAspect="1"/>
          </p:cNvPicPr>
          <p:nvPr/>
        </p:nvPicPr>
        <p:blipFill>
          <a:blip r:embed="rId8"/>
          <a:stretch>
            <a:fillRect/>
          </a:stretch>
        </p:blipFill>
        <p:spPr>
          <a:xfrm>
            <a:off x="2109252" y="410965"/>
            <a:ext cx="1286367" cy="1072989"/>
          </a:xfrm>
          <a:prstGeom prst="rect">
            <a:avLst/>
          </a:prstGeom>
        </p:spPr>
      </p:pic>
    </p:spTree>
    <p:extLst>
      <p:ext uri="{BB962C8B-B14F-4D97-AF65-F5344CB8AC3E}">
        <p14:creationId xmlns:p14="http://schemas.microsoft.com/office/powerpoint/2010/main" val="311741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F3BE5D2-5AA3-533A-D60D-14141B8687D6}"/>
              </a:ext>
            </a:extLst>
          </p:cNvPr>
          <p:cNvSpPr txBox="1"/>
          <p:nvPr/>
        </p:nvSpPr>
        <p:spPr>
          <a:xfrm>
            <a:off x="2281382" y="1092929"/>
            <a:ext cx="6106159" cy="461665"/>
          </a:xfrm>
          <a:prstGeom prst="rect">
            <a:avLst/>
          </a:prstGeom>
          <a:noFill/>
        </p:spPr>
        <p:txBody>
          <a:bodyPr wrap="none" rtlCol="0">
            <a:spAutoFit/>
          </a:bodyPr>
          <a:lstStyle/>
          <a:p>
            <a:r>
              <a:rPr lang="en-US" sz="2400" b="1" dirty="0" err="1">
                <a:latin typeface="Cambria" panose="02040503050406030204" pitchFamily="18" charset="0"/>
                <a:ea typeface="Cambria" panose="02040503050406030204" pitchFamily="18" charset="0"/>
              </a:rPr>
              <a:t>Đo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dài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đồ</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vị</a:t>
            </a:r>
            <a:r>
              <a:rPr lang="en-US" sz="2400" b="1" dirty="0">
                <a:latin typeface="Cambria" panose="02040503050406030204" pitchFamily="18" charset="0"/>
                <a:ea typeface="Cambria" panose="02040503050406030204" pitchFamily="18" charset="0"/>
              </a:rPr>
              <a:t> mi-li-</a:t>
            </a:r>
            <a:r>
              <a:rPr lang="en-US" sz="2400" b="1" dirty="0" err="1">
                <a:latin typeface="Cambria" panose="02040503050406030204" pitchFamily="18" charset="0"/>
                <a:ea typeface="Cambria" panose="02040503050406030204" pitchFamily="18" charset="0"/>
              </a:rPr>
              <a:t>mét</a:t>
            </a:r>
            <a:r>
              <a:rPr lang="en-US" sz="2400" b="1" dirty="0">
                <a:latin typeface="Cambria" panose="02040503050406030204" pitchFamily="18" charset="0"/>
                <a:ea typeface="Cambria" panose="02040503050406030204" pitchFamily="18" charset="0"/>
              </a:rPr>
              <a:t>.</a:t>
            </a:r>
          </a:p>
        </p:txBody>
      </p:sp>
      <p:sp>
        <p:nvSpPr>
          <p:cNvPr id="7" name="Hình Bầu dục 6">
            <a:extLst>
              <a:ext uri="{FF2B5EF4-FFF2-40B4-BE49-F238E27FC236}">
                <a16:creationId xmlns:a16="http://schemas.microsoft.com/office/drawing/2014/main" id="{6663EC45-0A48-79A9-9D24-937F7C22C1B8}"/>
              </a:ext>
            </a:extLst>
          </p:cNvPr>
          <p:cNvSpPr/>
          <p:nvPr/>
        </p:nvSpPr>
        <p:spPr>
          <a:xfrm>
            <a:off x="1293090" y="521717"/>
            <a:ext cx="942110" cy="8962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8">
            <a:extLst>
              <a:ext uri="{FF2B5EF4-FFF2-40B4-BE49-F238E27FC236}">
                <a16:creationId xmlns:a16="http://schemas.microsoft.com/office/drawing/2014/main" id="{813B6D00-BE56-386F-1E54-AEA219EE2B9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661" b="84767" l="78149" r="98800">
                        <a14:foregroundMark x1="78663" y1="67076" x2="78835" y2="65602"/>
                        <a14:foregroundMark x1="78578" y1="62654" x2="78320" y2="59951"/>
                        <a14:foregroundMark x1="91345" y1="43980" x2="94859" y2="41278"/>
                        <a14:foregroundMark x1="92545" y1="44717" x2="91260" y2="50860"/>
                        <a14:foregroundMark x1="92202" y1="53563" x2="92459" y2="57740"/>
                        <a14:foregroundMark x1="78406" y1="70516" x2="78578" y2="74939"/>
                        <a14:foregroundMark x1="96230" y1="47912" x2="97601" y2="48157"/>
                        <a14:foregroundMark x1="98629" y1="59705" x2="98458" y2="55774"/>
                        <a14:foregroundMark x1="92374" y1="39803" x2="92545" y2="37346"/>
                        <a14:foregroundMark x1="98715" y1="59951" x2="98886" y2="75676"/>
                        <a14:foregroundMark x1="78320" y1="69779" x2="78320" y2="68059"/>
                        <a14:foregroundMark x1="78406" y1="64865" x2="78149" y2="63145"/>
                      </a14:backgroundRemoval>
                    </a14:imgEffect>
                  </a14:imgLayer>
                </a14:imgProps>
              </a:ext>
            </a:extLst>
          </a:blip>
          <a:srcRect l="76662" t="27263" b="8373"/>
          <a:stretch/>
        </p:blipFill>
        <p:spPr>
          <a:xfrm>
            <a:off x="4609670" y="1999421"/>
            <a:ext cx="2972660" cy="2859158"/>
          </a:xfrm>
          <a:prstGeom prst="rect">
            <a:avLst/>
          </a:prstGeom>
        </p:spPr>
      </p:pic>
      <p:pic>
        <p:nvPicPr>
          <p:cNvPr id="3" name="Hình ảnh 2">
            <a:extLst>
              <a:ext uri="{FF2B5EF4-FFF2-40B4-BE49-F238E27FC236}">
                <a16:creationId xmlns:a16="http://schemas.microsoft.com/office/drawing/2014/main" id="{3E6F2043-B0A0-2184-74DB-A14AC98B551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41301" t="46734" r="50000" b="10169"/>
          <a:stretch/>
        </p:blipFill>
        <p:spPr>
          <a:xfrm rot="5400000">
            <a:off x="6347209" y="1923066"/>
            <a:ext cx="1678700" cy="5871026"/>
          </a:xfrm>
          <a:prstGeom prst="rect">
            <a:avLst/>
          </a:prstGeom>
        </p:spPr>
      </p:pic>
      <p:sp>
        <p:nvSpPr>
          <p:cNvPr id="8" name="Hộp Văn bản 7">
            <a:extLst>
              <a:ext uri="{FF2B5EF4-FFF2-40B4-BE49-F238E27FC236}">
                <a16:creationId xmlns:a16="http://schemas.microsoft.com/office/drawing/2014/main" id="{D32370AE-E1F3-0706-37B0-163533DA173D}"/>
              </a:ext>
            </a:extLst>
          </p:cNvPr>
          <p:cNvSpPr txBox="1"/>
          <p:nvPr/>
        </p:nvSpPr>
        <p:spPr>
          <a:xfrm>
            <a:off x="8156632" y="3105507"/>
            <a:ext cx="1550462" cy="646986"/>
          </a:xfrm>
          <a:prstGeom prst="roundRect">
            <a:avLst/>
          </a:prstGeom>
          <a:solidFill>
            <a:srgbClr val="FCC863"/>
          </a:solidFill>
          <a:ln w="28575">
            <a:solidFill>
              <a:srgbClr val="ED924C"/>
            </a:solidFill>
            <a:prstDash val="dash"/>
          </a:ln>
        </p:spPr>
        <p:txBody>
          <a:bodyPr wrap="none" rtlCol="0">
            <a:spAutoFit/>
          </a:bodyPr>
          <a:lstStyle/>
          <a:p>
            <a:r>
              <a:rPr lang="en-US" sz="3200" b="1" dirty="0">
                <a:latin typeface="Cambria" panose="02040503050406030204" pitchFamily="18" charset="0"/>
                <a:ea typeface="Cambria" panose="02040503050406030204" pitchFamily="18" charset="0"/>
              </a:rPr>
              <a:t>30 mm</a:t>
            </a:r>
          </a:p>
        </p:txBody>
      </p:sp>
      <p:pic>
        <p:nvPicPr>
          <p:cNvPr id="10" name="Hình ảnh 9">
            <a:extLst>
              <a:ext uri="{FF2B5EF4-FFF2-40B4-BE49-F238E27FC236}">
                <a16:creationId xmlns:a16="http://schemas.microsoft.com/office/drawing/2014/main" id="{0B718A66-05A2-4FE1-E98B-CA4CAB542D98}"/>
              </a:ext>
            </a:extLst>
          </p:cNvPr>
          <p:cNvPicPr>
            <a:picLocks noChangeAspect="1"/>
          </p:cNvPicPr>
          <p:nvPr/>
        </p:nvPicPr>
        <p:blipFill rotWithShape="1">
          <a:blip r:embed="rId6">
            <a:extLst>
              <a:ext uri="{28A0092B-C50C-407E-A947-70E740481C1C}">
                <a14:useLocalDpi xmlns:a14="http://schemas.microsoft.com/office/drawing/2010/main" val="0"/>
              </a:ext>
            </a:extLst>
          </a:blip>
          <a:srcRect l="63258" t="52157" r="20381"/>
          <a:stretch/>
        </p:blipFill>
        <p:spPr>
          <a:xfrm>
            <a:off x="1131755" y="2589650"/>
            <a:ext cx="1994730" cy="2859158"/>
          </a:xfrm>
          <a:prstGeom prst="rect">
            <a:avLst/>
          </a:prstGeom>
        </p:spPr>
      </p:pic>
      <p:pic>
        <p:nvPicPr>
          <p:cNvPr id="11" name="Hình ảnh 10">
            <a:extLst>
              <a:ext uri="{FF2B5EF4-FFF2-40B4-BE49-F238E27FC236}">
                <a16:creationId xmlns:a16="http://schemas.microsoft.com/office/drawing/2014/main" id="{7010FE3D-2690-178D-C3C4-48020DBA4919}"/>
              </a:ext>
            </a:extLst>
          </p:cNvPr>
          <p:cNvPicPr>
            <a:picLocks noChangeAspect="1"/>
          </p:cNvPicPr>
          <p:nvPr/>
        </p:nvPicPr>
        <p:blipFill>
          <a:blip r:embed="rId7"/>
          <a:stretch>
            <a:fillRect/>
          </a:stretch>
        </p:blipFill>
        <p:spPr>
          <a:xfrm>
            <a:off x="1251069" y="410965"/>
            <a:ext cx="1030313" cy="1286367"/>
          </a:xfrm>
          <a:prstGeom prst="rect">
            <a:avLst/>
          </a:prstGeom>
        </p:spPr>
      </p:pic>
      <p:pic>
        <p:nvPicPr>
          <p:cNvPr id="12" name="Hình ảnh 11">
            <a:extLst>
              <a:ext uri="{FF2B5EF4-FFF2-40B4-BE49-F238E27FC236}">
                <a16:creationId xmlns:a16="http://schemas.microsoft.com/office/drawing/2014/main" id="{1D61FA84-9006-E919-5B71-BF2829637512}"/>
              </a:ext>
            </a:extLst>
          </p:cNvPr>
          <p:cNvPicPr>
            <a:picLocks noChangeAspect="1"/>
          </p:cNvPicPr>
          <p:nvPr/>
        </p:nvPicPr>
        <p:blipFill>
          <a:blip r:embed="rId8"/>
          <a:stretch>
            <a:fillRect/>
          </a:stretch>
        </p:blipFill>
        <p:spPr>
          <a:xfrm>
            <a:off x="2109252" y="410965"/>
            <a:ext cx="1286367" cy="1072989"/>
          </a:xfrm>
          <a:prstGeom prst="rect">
            <a:avLst/>
          </a:prstGeom>
        </p:spPr>
      </p:pic>
    </p:spTree>
    <p:extLst>
      <p:ext uri="{BB962C8B-B14F-4D97-AF65-F5344CB8AC3E}">
        <p14:creationId xmlns:p14="http://schemas.microsoft.com/office/powerpoint/2010/main" val="205719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327563" y="774383"/>
            <a:ext cx="8186857" cy="578882"/>
          </a:xfrm>
          <a:prstGeom prst="roundRect">
            <a:avLst/>
          </a:prstGeom>
          <a:noFill/>
          <a:ln w="19050">
            <a:solidFill>
              <a:srgbClr val="35AA6E"/>
            </a:solidFill>
            <a:prstDash val="sysDash"/>
          </a:ln>
        </p:spPr>
        <p:txBody>
          <a:bodyPr wrap="none" rtlCol="0">
            <a:spAutoFit/>
          </a:bodyPr>
          <a:lstStyle/>
          <a:p>
            <a:r>
              <a:rPr lang="en-US" sz="2800" b="1" dirty="0" err="1">
                <a:latin typeface="Cambria" panose="02040503050406030204" pitchFamily="18" charset="0"/>
                <a:ea typeface="Cambria" panose="02040503050406030204" pitchFamily="18" charset="0"/>
              </a:rPr>
              <a:t>Chọn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phù</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mỗi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tế</a:t>
            </a:r>
            <a:r>
              <a:rPr lang="en-US" sz="2800" b="1" dirty="0">
                <a:latin typeface="Cambria" panose="02040503050406030204" pitchFamily="18" charset="0"/>
                <a:ea typeface="Cambria" panose="02040503050406030204" pitchFamily="18" charset="0"/>
              </a:rPr>
              <a:t> </a:t>
            </a:r>
          </a:p>
        </p:txBody>
      </p:sp>
      <p:pic>
        <p:nvPicPr>
          <p:cNvPr id="15" name="Hình ảnh 14">
            <a:extLst>
              <a:ext uri="{FF2B5EF4-FFF2-40B4-BE49-F238E27FC236}">
                <a16:creationId xmlns:a16="http://schemas.microsoft.com/office/drawing/2014/main" id="{794ABDDB-2D76-86FD-024B-2E2051B76F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51347" t="59529" r="13636" b="14343"/>
          <a:stretch/>
        </p:blipFill>
        <p:spPr>
          <a:xfrm>
            <a:off x="825908" y="3093288"/>
            <a:ext cx="2600768" cy="1940574"/>
          </a:xfrm>
          <a:prstGeom prst="rect">
            <a:avLst/>
          </a:prstGeom>
          <a:effectLst>
            <a:outerShdw blurRad="50800" dist="38100" dir="5400000" algn="t" rotWithShape="0">
              <a:prstClr val="black">
                <a:alpha val="40000"/>
              </a:prstClr>
            </a:outerShdw>
          </a:effectLst>
        </p:spPr>
      </p:pic>
      <p:pic>
        <p:nvPicPr>
          <p:cNvPr id="25" name="Hình ảnh 24">
            <a:extLst>
              <a:ext uri="{FF2B5EF4-FFF2-40B4-BE49-F238E27FC236}">
                <a16:creationId xmlns:a16="http://schemas.microsoft.com/office/drawing/2014/main" id="{8EE2B3DB-6754-7F08-DF01-1BE148FA8E49}"/>
              </a:ext>
            </a:extLst>
          </p:cNvPr>
          <p:cNvPicPr>
            <a:picLocks noChangeAspect="1"/>
          </p:cNvPicPr>
          <p:nvPr/>
        </p:nvPicPr>
        <p:blipFill rotWithShape="1">
          <a:blip r:embed="rId4" cstate="hqprint">
            <a:duotone>
              <a:prstClr val="black"/>
              <a:srgbClr val="92D050">
                <a:tint val="45000"/>
                <a:satMod val="400000"/>
              </a:srgbClr>
            </a:duotone>
            <a:extLst>
              <a:ext uri="{BEBA8EAE-BF5A-486C-A8C5-ECC9F3942E4B}">
                <a14:imgProps xmlns:a14="http://schemas.microsoft.com/office/drawing/2010/main">
                  <a14:imgLayer r:embed="rId5">
                    <a14:imgEffect>
                      <a14:backgroundRemoval t="10000" b="90000" l="10000" r="90000">
                        <a14:foregroundMark x1="12621" y1="64514" x2="15043" y2="56722"/>
                        <a14:foregroundMark x1="15043" y1="56722" x2="21878" y2="47517"/>
                        <a14:foregroundMark x1="21878" y1="47517" x2="33262" y2="42309"/>
                        <a14:foregroundMark x1="14720" y1="71700" x2="13105" y2="73678"/>
                        <a14:backgroundMark x1="11948" y1="66088" x2="11868" y2="74606"/>
                        <a14:backgroundMark x1="11868" y1="74606" x2="11948" y2="74970"/>
                        <a14:backgroundMark x1="15312" y1="78280" x2="32723" y2="81227"/>
                        <a14:backgroundMark x1="32723" y1="81227" x2="38617" y2="77998"/>
                        <a14:backgroundMark x1="47228" y1="54905" x2="47605" y2="54057"/>
                        <a14:backgroundMark x1="49139" y1="52200" x2="50484" y2="50303"/>
                      </a14:backgroundRemoval>
                    </a14:imgEffect>
                  </a14:imgLayer>
                </a14:imgProps>
              </a:ext>
              <a:ext uri="{28A0092B-C50C-407E-A947-70E740481C1C}">
                <a14:useLocalDpi xmlns:a14="http://schemas.microsoft.com/office/drawing/2010/main" val="0"/>
              </a:ext>
            </a:extLst>
          </a:blip>
          <a:srcRect l="11769" t="25950" r="45699" b="22007"/>
          <a:stretch/>
        </p:blipFill>
        <p:spPr>
          <a:xfrm rot="10800000">
            <a:off x="8301895" y="2384322"/>
            <a:ext cx="3248060" cy="2649540"/>
          </a:xfrm>
          <a:prstGeom prst="rect">
            <a:avLst/>
          </a:prstGeom>
          <a:ln>
            <a:noFill/>
          </a:ln>
          <a:effectLst>
            <a:outerShdw blurRad="50800" dist="38100" dir="6300000" sx="99000" sy="99000" algn="tr" rotWithShape="0">
              <a:prstClr val="black">
                <a:alpha val="40000"/>
              </a:prstClr>
            </a:outerShdw>
            <a:softEdge rad="0"/>
          </a:effectLst>
        </p:spPr>
      </p:pic>
      <p:pic>
        <p:nvPicPr>
          <p:cNvPr id="27" name="Hình ảnh 26">
            <a:extLst>
              <a:ext uri="{FF2B5EF4-FFF2-40B4-BE49-F238E27FC236}">
                <a16:creationId xmlns:a16="http://schemas.microsoft.com/office/drawing/2014/main" id="{679C7E5E-6121-665A-0452-02A1B22EE5C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1181" y1="65224" x2="61181" y2="65224"/>
                        <a14:foregroundMark x1="54307" y1="47877" x2="58593" y2="63526"/>
                        <a14:foregroundMark x1="56450" y1="56935" x2="78528" y2="54751"/>
                        <a14:foregroundMark x1="80954" y1="67812" x2="80833" y2="77275"/>
                        <a14:foregroundMark x1="81399" y1="85888" x2="81399" y2="86575"/>
                        <a14:foregroundMark x1="81116" y1="85888" x2="81278" y2="77113"/>
                        <a14:foregroundMark x1="81278" y1="77113" x2="83987" y2="71816"/>
                        <a14:foregroundMark x1="81965" y1="67651" x2="82127" y2="72099"/>
                        <a14:foregroundMark x1="82814" y1="67246" x2="82248" y2="69956"/>
                        <a14:foregroundMark x1="82410" y1="78407" x2="81399" y2="74404"/>
                        <a14:backgroundMark x1="41812" y1="37849" x2="27780" y2="47149"/>
                        <a14:backgroundMark x1="27052" y1="71128" x2="20461" y2="58957"/>
                        <a14:backgroundMark x1="20461" y1="58957" x2="20623" y2="40962"/>
                        <a14:backgroundMark x1="20623" y1="40962" x2="21917" y2="39992"/>
                        <a14:backgroundMark x1="39385" y1="39709" x2="39992" y2="50910"/>
                        <a14:backgroundMark x1="39992" y1="50910" x2="35423" y2="68864"/>
                        <a14:backgroundMark x1="35423" y1="68864" x2="18277" y2="69268"/>
                        <a14:backgroundMark x1="18277" y1="69268" x2="12414" y2="44844"/>
                        <a14:backgroundMark x1="12414" y1="44844" x2="21755" y2="29640"/>
                        <a14:backgroundMark x1="21755" y1="29640" x2="37727" y2="28467"/>
                        <a14:backgroundMark x1="37727" y1="28467" x2="43672" y2="30813"/>
                        <a14:backgroundMark x1="48120" y1="34412" x2="45774" y2="46664"/>
                        <a14:backgroundMark x1="45774" y1="46664" x2="47109" y2="72503"/>
                        <a14:backgroundMark x1="47109" y1="72503" x2="30975" y2="80631"/>
                        <a14:backgroundMark x1="30975" y1="80631" x2="20340" y2="81156"/>
                      </a14:backgroundRemoval>
                    </a14:imgEffect>
                  </a14:imgLayer>
                </a14:imgProps>
              </a:ext>
              <a:ext uri="{28A0092B-C50C-407E-A947-70E740481C1C}">
                <a14:useLocalDpi xmlns:a14="http://schemas.microsoft.com/office/drawing/2010/main" val="0"/>
              </a:ext>
            </a:extLst>
          </a:blip>
          <a:srcRect l="46339" t="41290" r="11634" b="8817"/>
          <a:stretch/>
        </p:blipFill>
        <p:spPr>
          <a:xfrm>
            <a:off x="4423203" y="1718186"/>
            <a:ext cx="2882165" cy="3421626"/>
          </a:xfrm>
          <a:prstGeom prst="rect">
            <a:avLst/>
          </a:prstGeom>
          <a:effectLst>
            <a:outerShdw blurRad="50800" dist="38100" dir="5400000" algn="t" rotWithShape="0">
              <a:prstClr val="black">
                <a:alpha val="40000"/>
              </a:prstClr>
            </a:outerShdw>
          </a:effectLst>
        </p:spPr>
      </p:pic>
      <p:sp>
        <p:nvSpPr>
          <p:cNvPr id="28" name="Hộp Văn bản 27">
            <a:extLst>
              <a:ext uri="{FF2B5EF4-FFF2-40B4-BE49-F238E27FC236}">
                <a16:creationId xmlns:a16="http://schemas.microsoft.com/office/drawing/2014/main" id="{1214790E-DD4C-CC24-E5AE-46B81CC90C71}"/>
              </a:ext>
            </a:extLst>
          </p:cNvPr>
          <p:cNvSpPr txBox="1"/>
          <p:nvPr/>
        </p:nvSpPr>
        <p:spPr>
          <a:xfrm>
            <a:off x="1555588" y="5139812"/>
            <a:ext cx="1141408" cy="578882"/>
          </a:xfrm>
          <a:prstGeom prst="flowChartAlternateProcess">
            <a:avLst/>
          </a:prstGeom>
          <a:solidFill>
            <a:srgbClr val="73A2B4"/>
          </a:solidFill>
        </p:spPr>
        <p:txBody>
          <a:bodyPr wrap="none" rtlCol="0">
            <a:spAutoFit/>
          </a:bodyPr>
          <a:lstStyle/>
          <a:p>
            <a:pPr algn="ctr"/>
            <a:r>
              <a:rPr lang="en-US" sz="2800" b="1" dirty="0">
                <a:solidFill>
                  <a:schemeClr val="bg1"/>
                </a:solidFill>
                <a:latin typeface="Cambria" panose="02040503050406030204" pitchFamily="18" charset="0"/>
                <a:ea typeface="Cambria" panose="02040503050406030204" pitchFamily="18" charset="0"/>
              </a:rPr>
              <a:t>20 kg</a:t>
            </a:r>
          </a:p>
        </p:txBody>
      </p:sp>
      <p:sp>
        <p:nvSpPr>
          <p:cNvPr id="29" name="Hộp Văn bản 28">
            <a:extLst>
              <a:ext uri="{FF2B5EF4-FFF2-40B4-BE49-F238E27FC236}">
                <a16:creationId xmlns:a16="http://schemas.microsoft.com/office/drawing/2014/main" id="{14E18C5B-7D9E-8C6F-B261-A5A92A01775C}"/>
              </a:ext>
            </a:extLst>
          </p:cNvPr>
          <p:cNvSpPr txBox="1"/>
          <p:nvPr/>
        </p:nvSpPr>
        <p:spPr>
          <a:xfrm>
            <a:off x="1555588" y="5892575"/>
            <a:ext cx="1141408" cy="578882"/>
          </a:xfrm>
          <a:prstGeom prst="flowChartAlternateProcess">
            <a:avLst/>
          </a:prstGeom>
          <a:solidFill>
            <a:srgbClr val="73A2B4"/>
          </a:solid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20 g</a:t>
            </a:r>
          </a:p>
        </p:txBody>
      </p:sp>
      <p:sp>
        <p:nvSpPr>
          <p:cNvPr id="30" name="Hộp Văn bản 29">
            <a:extLst>
              <a:ext uri="{FF2B5EF4-FFF2-40B4-BE49-F238E27FC236}">
                <a16:creationId xmlns:a16="http://schemas.microsoft.com/office/drawing/2014/main" id="{CB6E8A15-2642-0DF8-E4C4-97CA98E4EB51}"/>
              </a:ext>
            </a:extLst>
          </p:cNvPr>
          <p:cNvSpPr txBox="1"/>
          <p:nvPr/>
        </p:nvSpPr>
        <p:spPr>
          <a:xfrm>
            <a:off x="5217806" y="5139812"/>
            <a:ext cx="1141409" cy="578882"/>
          </a:xfrm>
          <a:prstGeom prst="flowChartAlternateProcess">
            <a:avLst/>
          </a:prstGeom>
          <a:solidFill>
            <a:srgbClr val="695696"/>
          </a:solid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400 g</a:t>
            </a:r>
          </a:p>
        </p:txBody>
      </p:sp>
      <p:sp>
        <p:nvSpPr>
          <p:cNvPr id="31" name="Hộp Văn bản 30">
            <a:extLst>
              <a:ext uri="{FF2B5EF4-FFF2-40B4-BE49-F238E27FC236}">
                <a16:creationId xmlns:a16="http://schemas.microsoft.com/office/drawing/2014/main" id="{E585A27A-C4E9-F783-544C-53596D04A67E}"/>
              </a:ext>
            </a:extLst>
          </p:cNvPr>
          <p:cNvSpPr txBox="1"/>
          <p:nvPr/>
        </p:nvSpPr>
        <p:spPr>
          <a:xfrm>
            <a:off x="5217806" y="5892575"/>
            <a:ext cx="1141408" cy="578882"/>
          </a:xfrm>
          <a:prstGeom prst="flowChartAlternateProcess">
            <a:avLst/>
          </a:prstGeom>
          <a:solidFill>
            <a:srgbClr val="695696"/>
          </a:solid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40 g</a:t>
            </a:r>
          </a:p>
        </p:txBody>
      </p:sp>
      <p:sp>
        <p:nvSpPr>
          <p:cNvPr id="32" name="Hộp Văn bản 31">
            <a:extLst>
              <a:ext uri="{FF2B5EF4-FFF2-40B4-BE49-F238E27FC236}">
                <a16:creationId xmlns:a16="http://schemas.microsoft.com/office/drawing/2014/main" id="{1D61056B-D8B7-CE61-1A60-8FFDB96DCC10}"/>
              </a:ext>
            </a:extLst>
          </p:cNvPr>
          <p:cNvSpPr txBox="1"/>
          <p:nvPr/>
        </p:nvSpPr>
        <p:spPr>
          <a:xfrm>
            <a:off x="9031575" y="5139812"/>
            <a:ext cx="1141407" cy="578882"/>
          </a:xfrm>
          <a:prstGeom prst="flowChartAlternateProcess">
            <a:avLst/>
          </a:prstGeom>
          <a:solidFill>
            <a:srgbClr val="AAD47D"/>
          </a:solid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3 kg</a:t>
            </a:r>
          </a:p>
        </p:txBody>
      </p:sp>
      <p:sp>
        <p:nvSpPr>
          <p:cNvPr id="33" name="Hộp Văn bản 32">
            <a:extLst>
              <a:ext uri="{FF2B5EF4-FFF2-40B4-BE49-F238E27FC236}">
                <a16:creationId xmlns:a16="http://schemas.microsoft.com/office/drawing/2014/main" id="{BA4E05FD-CFBE-29D3-C4D3-C829D7332060}"/>
              </a:ext>
            </a:extLst>
          </p:cNvPr>
          <p:cNvSpPr txBox="1"/>
          <p:nvPr/>
        </p:nvSpPr>
        <p:spPr>
          <a:xfrm>
            <a:off x="9031575" y="5892575"/>
            <a:ext cx="1141408" cy="578882"/>
          </a:xfrm>
          <a:prstGeom prst="flowChartAlternateProcess">
            <a:avLst/>
          </a:prstGeom>
          <a:solidFill>
            <a:srgbClr val="AAD47D"/>
          </a:solid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3 g</a:t>
            </a:r>
          </a:p>
        </p:txBody>
      </p:sp>
      <p:pic>
        <p:nvPicPr>
          <p:cNvPr id="5" name="Hình ảnh 4">
            <a:extLst>
              <a:ext uri="{FF2B5EF4-FFF2-40B4-BE49-F238E27FC236}">
                <a16:creationId xmlns:a16="http://schemas.microsoft.com/office/drawing/2014/main" id="{256328FF-DFE9-FF6B-C03D-6DC08585D128}"/>
              </a:ext>
            </a:extLst>
          </p:cNvPr>
          <p:cNvPicPr>
            <a:picLocks noChangeAspect="1"/>
          </p:cNvPicPr>
          <p:nvPr/>
        </p:nvPicPr>
        <p:blipFill>
          <a:blip r:embed="rId8"/>
          <a:stretch>
            <a:fillRect/>
          </a:stretch>
        </p:blipFill>
        <p:spPr>
          <a:xfrm>
            <a:off x="1162423" y="386543"/>
            <a:ext cx="1030313" cy="1286367"/>
          </a:xfrm>
          <a:prstGeom prst="rect">
            <a:avLst/>
          </a:prstGeom>
        </p:spPr>
      </p:pic>
    </p:spTree>
    <p:extLst>
      <p:ext uri="{BB962C8B-B14F-4D97-AF65-F5344CB8AC3E}">
        <p14:creationId xmlns:p14="http://schemas.microsoft.com/office/powerpoint/2010/main" val="280682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1000"/>
                                        <p:tgtEl>
                                          <p:spTgt spid="33"/>
                                        </p:tgtEl>
                                      </p:cBhvr>
                                    </p:animEffect>
                                    <p:anim calcmode="lin" valueType="num">
                                      <p:cBhvr>
                                        <p:cTn id="68" dur="1000" fill="hold"/>
                                        <p:tgtEl>
                                          <p:spTgt spid="33"/>
                                        </p:tgtEl>
                                        <p:attrNameLst>
                                          <p:attrName>ppt_x</p:attrName>
                                        </p:attrNameLst>
                                      </p:cBhvr>
                                      <p:tavLst>
                                        <p:tav tm="0">
                                          <p:val>
                                            <p:strVal val="#ppt_x"/>
                                          </p:val>
                                        </p:tav>
                                        <p:tav tm="100000">
                                          <p:val>
                                            <p:strVal val="#ppt_x"/>
                                          </p:val>
                                        </p:tav>
                                      </p:tavLst>
                                    </p:anim>
                                    <p:anim calcmode="lin" valueType="num">
                                      <p:cBhvr>
                                        <p:cTn id="6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29" grpId="0" animBg="1"/>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327563" y="774383"/>
            <a:ext cx="8186857" cy="578882"/>
          </a:xfrm>
          <a:prstGeom prst="roundRect">
            <a:avLst/>
          </a:prstGeom>
          <a:noFill/>
          <a:ln w="19050">
            <a:solidFill>
              <a:srgbClr val="35AA6E"/>
            </a:solidFill>
            <a:prstDash val="sysDash"/>
          </a:ln>
        </p:spPr>
        <p:txBody>
          <a:bodyPr wrap="none" rtlCol="0">
            <a:spAutoFit/>
          </a:bodyPr>
          <a:lstStyle/>
          <a:p>
            <a:r>
              <a:rPr lang="en-US" sz="2800" b="1" dirty="0" err="1">
                <a:latin typeface="Cambria" panose="02040503050406030204" pitchFamily="18" charset="0"/>
                <a:ea typeface="Cambria" panose="02040503050406030204" pitchFamily="18" charset="0"/>
              </a:rPr>
              <a:t>Chọn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phù</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mỗi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tế</a:t>
            </a:r>
            <a:r>
              <a:rPr lang="en-US" sz="2800" b="1" dirty="0">
                <a:latin typeface="Cambria" panose="02040503050406030204" pitchFamily="18" charset="0"/>
                <a:ea typeface="Cambria" panose="02040503050406030204" pitchFamily="18" charset="0"/>
              </a:rPr>
              <a:t> </a:t>
            </a:r>
          </a:p>
        </p:txBody>
      </p:sp>
      <p:pic>
        <p:nvPicPr>
          <p:cNvPr id="15" name="1">
            <a:extLst>
              <a:ext uri="{FF2B5EF4-FFF2-40B4-BE49-F238E27FC236}">
                <a16:creationId xmlns:a16="http://schemas.microsoft.com/office/drawing/2014/main" id="{794ABDDB-2D76-86FD-024B-2E2051B76F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51347" t="59529" r="13636" b="14343"/>
          <a:stretch/>
        </p:blipFill>
        <p:spPr>
          <a:xfrm>
            <a:off x="825908" y="3093288"/>
            <a:ext cx="2600768" cy="1940574"/>
          </a:xfrm>
          <a:prstGeom prst="rect">
            <a:avLst/>
          </a:prstGeom>
          <a:effectLst>
            <a:outerShdw blurRad="50800" dist="38100" dir="5400000" algn="t" rotWithShape="0">
              <a:prstClr val="black">
                <a:alpha val="40000"/>
              </a:prstClr>
            </a:outerShdw>
          </a:effectLst>
        </p:spPr>
      </p:pic>
      <p:pic>
        <p:nvPicPr>
          <p:cNvPr id="25" name="3">
            <a:extLst>
              <a:ext uri="{FF2B5EF4-FFF2-40B4-BE49-F238E27FC236}">
                <a16:creationId xmlns:a16="http://schemas.microsoft.com/office/drawing/2014/main" id="{8EE2B3DB-6754-7F08-DF01-1BE148FA8E49}"/>
              </a:ext>
            </a:extLst>
          </p:cNvPr>
          <p:cNvPicPr>
            <a:picLocks noChangeAspect="1"/>
          </p:cNvPicPr>
          <p:nvPr/>
        </p:nvPicPr>
        <p:blipFill rotWithShape="1">
          <a:blip r:embed="rId4" cstate="hqprint">
            <a:duotone>
              <a:prstClr val="black"/>
              <a:srgbClr val="92D050">
                <a:tint val="45000"/>
                <a:satMod val="400000"/>
              </a:srgbClr>
            </a:duotone>
            <a:extLst>
              <a:ext uri="{BEBA8EAE-BF5A-486C-A8C5-ECC9F3942E4B}">
                <a14:imgProps xmlns:a14="http://schemas.microsoft.com/office/drawing/2010/main">
                  <a14:imgLayer r:embed="rId5">
                    <a14:imgEffect>
                      <a14:backgroundRemoval t="10000" b="90000" l="10000" r="90000">
                        <a14:foregroundMark x1="12621" y1="64514" x2="15043" y2="56722"/>
                        <a14:foregroundMark x1="15043" y1="56722" x2="21878" y2="47517"/>
                        <a14:foregroundMark x1="21878" y1="47517" x2="33262" y2="42309"/>
                        <a14:foregroundMark x1="14720" y1="71700" x2="13105" y2="73678"/>
                        <a14:backgroundMark x1="11948" y1="66088" x2="11868" y2="74606"/>
                        <a14:backgroundMark x1="11868" y1="74606" x2="11948" y2="74970"/>
                        <a14:backgroundMark x1="15312" y1="78280" x2="32723" y2="81227"/>
                        <a14:backgroundMark x1="32723" y1="81227" x2="38617" y2="77998"/>
                        <a14:backgroundMark x1="47228" y1="54905" x2="47605" y2="54057"/>
                        <a14:backgroundMark x1="49139" y1="52200" x2="50484" y2="50303"/>
                      </a14:backgroundRemoval>
                    </a14:imgEffect>
                  </a14:imgLayer>
                </a14:imgProps>
              </a:ext>
              <a:ext uri="{28A0092B-C50C-407E-A947-70E740481C1C}">
                <a14:useLocalDpi xmlns:a14="http://schemas.microsoft.com/office/drawing/2010/main" val="0"/>
              </a:ext>
            </a:extLst>
          </a:blip>
          <a:srcRect l="11769" t="25950" r="45699" b="22007"/>
          <a:stretch/>
        </p:blipFill>
        <p:spPr>
          <a:xfrm rot="10800000">
            <a:off x="8301895" y="2384322"/>
            <a:ext cx="3248060" cy="2649540"/>
          </a:xfrm>
          <a:prstGeom prst="rect">
            <a:avLst/>
          </a:prstGeom>
          <a:ln>
            <a:noFill/>
          </a:ln>
          <a:effectLst>
            <a:outerShdw blurRad="50800" dist="38100" dir="6300000" sx="99000" sy="99000" algn="tr" rotWithShape="0">
              <a:prstClr val="black">
                <a:alpha val="40000"/>
              </a:prstClr>
            </a:outerShdw>
            <a:softEdge rad="0"/>
          </a:effectLst>
        </p:spPr>
      </p:pic>
      <p:pic>
        <p:nvPicPr>
          <p:cNvPr id="27" name="2">
            <a:extLst>
              <a:ext uri="{FF2B5EF4-FFF2-40B4-BE49-F238E27FC236}">
                <a16:creationId xmlns:a16="http://schemas.microsoft.com/office/drawing/2014/main" id="{679C7E5E-6121-665A-0452-02A1B22EE5C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1181" y1="65224" x2="61181" y2="65224"/>
                        <a14:foregroundMark x1="54307" y1="47877" x2="58593" y2="63526"/>
                        <a14:foregroundMark x1="56450" y1="56935" x2="78528" y2="54751"/>
                        <a14:foregroundMark x1="80954" y1="67812" x2="80833" y2="77275"/>
                        <a14:foregroundMark x1="81399" y1="85888" x2="81399" y2="86575"/>
                        <a14:foregroundMark x1="81116" y1="85888" x2="81278" y2="77113"/>
                        <a14:foregroundMark x1="81278" y1="77113" x2="83987" y2="71816"/>
                        <a14:foregroundMark x1="81965" y1="67651" x2="82127" y2="72099"/>
                        <a14:foregroundMark x1="82814" y1="67246" x2="82248" y2="69956"/>
                        <a14:foregroundMark x1="82410" y1="78407" x2="81399" y2="74404"/>
                        <a14:backgroundMark x1="41812" y1="37849" x2="27780" y2="47149"/>
                        <a14:backgroundMark x1="27052" y1="71128" x2="20461" y2="58957"/>
                        <a14:backgroundMark x1="20461" y1="58957" x2="20623" y2="40962"/>
                        <a14:backgroundMark x1="20623" y1="40962" x2="21917" y2="39992"/>
                        <a14:backgroundMark x1="39385" y1="39709" x2="39992" y2="50910"/>
                        <a14:backgroundMark x1="39992" y1="50910" x2="35423" y2="68864"/>
                        <a14:backgroundMark x1="35423" y1="68864" x2="18277" y2="69268"/>
                        <a14:backgroundMark x1="18277" y1="69268" x2="12414" y2="44844"/>
                        <a14:backgroundMark x1="12414" y1="44844" x2="21755" y2="29640"/>
                        <a14:backgroundMark x1="21755" y1="29640" x2="37727" y2="28467"/>
                        <a14:backgroundMark x1="37727" y1="28467" x2="43672" y2="30813"/>
                        <a14:backgroundMark x1="48120" y1="34412" x2="45774" y2="46664"/>
                        <a14:backgroundMark x1="45774" y1="46664" x2="47109" y2="72503"/>
                        <a14:backgroundMark x1="47109" y1="72503" x2="30975" y2="80631"/>
                        <a14:backgroundMark x1="30975" y1="80631" x2="20340" y2="81156"/>
                      </a14:backgroundRemoval>
                    </a14:imgEffect>
                  </a14:imgLayer>
                </a14:imgProps>
              </a:ext>
              <a:ext uri="{28A0092B-C50C-407E-A947-70E740481C1C}">
                <a14:useLocalDpi xmlns:a14="http://schemas.microsoft.com/office/drawing/2010/main" val="0"/>
              </a:ext>
            </a:extLst>
          </a:blip>
          <a:srcRect l="46339" t="41290" r="11634" b="8817"/>
          <a:stretch/>
        </p:blipFill>
        <p:spPr>
          <a:xfrm>
            <a:off x="4423203" y="1718186"/>
            <a:ext cx="2882165" cy="3421626"/>
          </a:xfrm>
          <a:prstGeom prst="rect">
            <a:avLst/>
          </a:prstGeom>
          <a:effectLst>
            <a:outerShdw blurRad="50800" dist="38100" dir="5400000" algn="t" rotWithShape="0">
              <a:prstClr val="black">
                <a:alpha val="40000"/>
              </a:prstClr>
            </a:outerShdw>
          </a:effectLst>
        </p:spPr>
      </p:pic>
      <p:sp>
        <p:nvSpPr>
          <p:cNvPr id="28" name="Hộp Văn bản 27">
            <a:extLst>
              <a:ext uri="{FF2B5EF4-FFF2-40B4-BE49-F238E27FC236}">
                <a16:creationId xmlns:a16="http://schemas.microsoft.com/office/drawing/2014/main" id="{1214790E-DD4C-CC24-E5AE-46B81CC90C71}"/>
              </a:ext>
            </a:extLst>
          </p:cNvPr>
          <p:cNvSpPr txBox="1"/>
          <p:nvPr/>
        </p:nvSpPr>
        <p:spPr>
          <a:xfrm>
            <a:off x="1555588" y="5139812"/>
            <a:ext cx="1141408" cy="578882"/>
          </a:xfrm>
          <a:prstGeom prst="flowChartAlternateProcess">
            <a:avLst/>
          </a:prstGeom>
          <a:solidFill>
            <a:srgbClr val="73A2B4"/>
          </a:solidFill>
        </p:spPr>
        <p:txBody>
          <a:bodyPr wrap="none" rtlCol="0">
            <a:spAutoFit/>
          </a:bodyPr>
          <a:lstStyle/>
          <a:p>
            <a:pPr algn="ctr"/>
            <a:r>
              <a:rPr lang="en-US" sz="2800" b="1" dirty="0">
                <a:solidFill>
                  <a:schemeClr val="bg1"/>
                </a:solidFill>
                <a:latin typeface="Cambria" panose="02040503050406030204" pitchFamily="18" charset="0"/>
                <a:ea typeface="Cambria" panose="02040503050406030204" pitchFamily="18" charset="0"/>
              </a:rPr>
              <a:t>20 kg</a:t>
            </a:r>
          </a:p>
        </p:txBody>
      </p:sp>
      <p:sp>
        <p:nvSpPr>
          <p:cNvPr id="29" name="Hộp Văn bản 28">
            <a:extLst>
              <a:ext uri="{FF2B5EF4-FFF2-40B4-BE49-F238E27FC236}">
                <a16:creationId xmlns:a16="http://schemas.microsoft.com/office/drawing/2014/main" id="{14E18C5B-7D9E-8C6F-B261-A5A92A01775C}"/>
              </a:ext>
            </a:extLst>
          </p:cNvPr>
          <p:cNvSpPr txBox="1"/>
          <p:nvPr/>
        </p:nvSpPr>
        <p:spPr>
          <a:xfrm>
            <a:off x="1555588" y="5892575"/>
            <a:ext cx="1141408" cy="578882"/>
          </a:xfrm>
          <a:prstGeom prst="flowChartAlternateProcess">
            <a:avLst/>
          </a:prstGeom>
          <a:solidFill>
            <a:srgbClr val="73A2B4"/>
          </a:solid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20 g</a:t>
            </a:r>
          </a:p>
        </p:txBody>
      </p:sp>
      <p:sp>
        <p:nvSpPr>
          <p:cNvPr id="30" name="Hộp Văn bản 29">
            <a:extLst>
              <a:ext uri="{FF2B5EF4-FFF2-40B4-BE49-F238E27FC236}">
                <a16:creationId xmlns:a16="http://schemas.microsoft.com/office/drawing/2014/main" id="{CB6E8A15-2642-0DF8-E4C4-97CA98E4EB51}"/>
              </a:ext>
            </a:extLst>
          </p:cNvPr>
          <p:cNvSpPr txBox="1"/>
          <p:nvPr/>
        </p:nvSpPr>
        <p:spPr>
          <a:xfrm>
            <a:off x="5217806" y="5139812"/>
            <a:ext cx="1141409" cy="578882"/>
          </a:xfrm>
          <a:prstGeom prst="flowChartAlternateProcess">
            <a:avLst/>
          </a:prstGeom>
          <a:solidFill>
            <a:srgbClr val="695696"/>
          </a:solid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400 g</a:t>
            </a:r>
          </a:p>
        </p:txBody>
      </p:sp>
      <p:sp>
        <p:nvSpPr>
          <p:cNvPr id="31" name="Hộp Văn bản 30">
            <a:extLst>
              <a:ext uri="{FF2B5EF4-FFF2-40B4-BE49-F238E27FC236}">
                <a16:creationId xmlns:a16="http://schemas.microsoft.com/office/drawing/2014/main" id="{E585A27A-C4E9-F783-544C-53596D04A67E}"/>
              </a:ext>
            </a:extLst>
          </p:cNvPr>
          <p:cNvSpPr txBox="1"/>
          <p:nvPr/>
        </p:nvSpPr>
        <p:spPr>
          <a:xfrm>
            <a:off x="5217806" y="5892575"/>
            <a:ext cx="1141408" cy="578882"/>
          </a:xfrm>
          <a:prstGeom prst="flowChartAlternateProcess">
            <a:avLst/>
          </a:prstGeom>
          <a:solidFill>
            <a:srgbClr val="695696"/>
          </a:solid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40 g</a:t>
            </a:r>
          </a:p>
        </p:txBody>
      </p:sp>
      <p:sp>
        <p:nvSpPr>
          <p:cNvPr id="32" name="Hộp Văn bản 31">
            <a:extLst>
              <a:ext uri="{FF2B5EF4-FFF2-40B4-BE49-F238E27FC236}">
                <a16:creationId xmlns:a16="http://schemas.microsoft.com/office/drawing/2014/main" id="{1D61056B-D8B7-CE61-1A60-8FFDB96DCC10}"/>
              </a:ext>
            </a:extLst>
          </p:cNvPr>
          <p:cNvSpPr txBox="1"/>
          <p:nvPr/>
        </p:nvSpPr>
        <p:spPr>
          <a:xfrm>
            <a:off x="9031575" y="5139812"/>
            <a:ext cx="1141407" cy="578882"/>
          </a:xfrm>
          <a:prstGeom prst="flowChartAlternateProcess">
            <a:avLst/>
          </a:prstGeom>
          <a:solidFill>
            <a:srgbClr val="AAD47D"/>
          </a:solid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3 kg</a:t>
            </a:r>
          </a:p>
        </p:txBody>
      </p:sp>
      <p:sp>
        <p:nvSpPr>
          <p:cNvPr id="33" name="Hộp Văn bản 32">
            <a:extLst>
              <a:ext uri="{FF2B5EF4-FFF2-40B4-BE49-F238E27FC236}">
                <a16:creationId xmlns:a16="http://schemas.microsoft.com/office/drawing/2014/main" id="{BA4E05FD-CFBE-29D3-C4D3-C829D7332060}"/>
              </a:ext>
            </a:extLst>
          </p:cNvPr>
          <p:cNvSpPr txBox="1"/>
          <p:nvPr/>
        </p:nvSpPr>
        <p:spPr>
          <a:xfrm>
            <a:off x="9031575" y="5892575"/>
            <a:ext cx="1141408" cy="578882"/>
          </a:xfrm>
          <a:prstGeom prst="flowChartAlternateProcess">
            <a:avLst/>
          </a:prstGeom>
          <a:solidFill>
            <a:srgbClr val="AAD47D"/>
          </a:solid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3 g</a:t>
            </a:r>
          </a:p>
        </p:txBody>
      </p:sp>
      <p:pic>
        <p:nvPicPr>
          <p:cNvPr id="2" name="Hình ảnh 1">
            <a:extLst>
              <a:ext uri="{FF2B5EF4-FFF2-40B4-BE49-F238E27FC236}">
                <a16:creationId xmlns:a16="http://schemas.microsoft.com/office/drawing/2014/main" id="{59D14C75-462B-2F50-FD06-A2EDA4DE1A76}"/>
              </a:ext>
            </a:extLst>
          </p:cNvPr>
          <p:cNvPicPr>
            <a:picLocks noChangeAspect="1"/>
          </p:cNvPicPr>
          <p:nvPr/>
        </p:nvPicPr>
        <p:blipFill>
          <a:blip r:embed="rId8"/>
          <a:stretch>
            <a:fillRect/>
          </a:stretch>
        </p:blipFill>
        <p:spPr>
          <a:xfrm>
            <a:off x="1162423" y="386543"/>
            <a:ext cx="1030313" cy="1286367"/>
          </a:xfrm>
          <a:prstGeom prst="rect">
            <a:avLst/>
          </a:prstGeom>
        </p:spPr>
      </p:pic>
    </p:spTree>
    <p:extLst>
      <p:ext uri="{BB962C8B-B14F-4D97-AF65-F5344CB8AC3E}">
        <p14:creationId xmlns:p14="http://schemas.microsoft.com/office/powerpoint/2010/main" val="3087414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8" grpId="0" animBg="1"/>
      <p:bldP spid="31"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327563" y="491734"/>
            <a:ext cx="9222392" cy="1055608"/>
          </a:xfrm>
          <a:prstGeom prst="roundRect">
            <a:avLst/>
          </a:prstGeom>
          <a:noFill/>
          <a:ln w="19050">
            <a:solidFill>
              <a:srgbClr val="FCC963"/>
            </a:solidFill>
            <a:prstDash val="sysDash"/>
          </a:ln>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Em </a:t>
            </a:r>
            <a:r>
              <a:rPr lang="vi-VN" sz="2800" b="1" i="0" dirty="0" err="1">
                <a:solidFill>
                  <a:srgbClr val="000000"/>
                </a:solidFill>
                <a:effectLst/>
                <a:latin typeface="Cambria" panose="02040503050406030204" pitchFamily="18" charset="0"/>
                <a:ea typeface="Cambria" panose="02040503050406030204" pitchFamily="18" charset="0"/>
              </a:rPr>
              <a:t>hãy</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giúp</a:t>
            </a:r>
            <a:r>
              <a:rPr lang="vi-VN" sz="2800" b="1" i="0" dirty="0">
                <a:solidFill>
                  <a:srgbClr val="000000"/>
                </a:solidFill>
                <a:effectLst/>
                <a:latin typeface="Cambria" panose="02040503050406030204" pitchFamily="18" charset="0"/>
                <a:ea typeface="Cambria" panose="02040503050406030204" pitchFamily="18" charset="0"/>
              </a:rPr>
              <a:t> Mai </a:t>
            </a:r>
            <a:r>
              <a:rPr lang="vi-VN" sz="2800" b="1" i="0" dirty="0" err="1">
                <a:solidFill>
                  <a:srgbClr val="000000"/>
                </a:solidFill>
                <a:effectLst/>
                <a:latin typeface="Cambria" panose="02040503050406030204" pitchFamily="18" charset="0"/>
                <a:ea typeface="Cambria" panose="02040503050406030204" pitchFamily="18" charset="0"/>
              </a:rPr>
              <a:t>chọn</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các</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quả</a:t>
            </a:r>
            <a:r>
              <a:rPr lang="vi-VN" sz="2800" b="1" i="0" dirty="0">
                <a:solidFill>
                  <a:srgbClr val="000000"/>
                </a:solidFill>
                <a:effectLst/>
                <a:latin typeface="Cambria" panose="02040503050406030204" pitchFamily="18" charset="0"/>
                <a:ea typeface="Cambria" panose="02040503050406030204" pitchFamily="18" charset="0"/>
              </a:rPr>
              <a:t> cân </a:t>
            </a:r>
            <a:r>
              <a:rPr lang="vi-VN" sz="2800" b="1" i="0" dirty="0" err="1">
                <a:solidFill>
                  <a:srgbClr val="000000"/>
                </a:solidFill>
                <a:effectLst/>
                <a:latin typeface="Cambria" panose="02040503050406030204" pitchFamily="18" charset="0"/>
                <a:ea typeface="Cambria" panose="02040503050406030204" pitchFamily="18" charset="0"/>
              </a:rPr>
              <a:t>thích</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hợp</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để</a:t>
            </a:r>
            <a:r>
              <a:rPr lang="vi-VN" sz="2800" b="1" i="0" dirty="0">
                <a:solidFill>
                  <a:srgbClr val="000000"/>
                </a:solidFill>
                <a:effectLst/>
                <a:latin typeface="Cambria" panose="02040503050406030204" pitchFamily="18" charset="0"/>
                <a:ea typeface="Cambria" panose="02040503050406030204" pitchFamily="18" charset="0"/>
              </a:rPr>
              <a:t> cân </a:t>
            </a:r>
            <a:r>
              <a:rPr lang="vi-VN" sz="2800" b="1" i="0" dirty="0" err="1">
                <a:solidFill>
                  <a:srgbClr val="000000"/>
                </a:solidFill>
                <a:effectLst/>
                <a:latin typeface="Cambria" panose="02040503050406030204" pitchFamily="18" charset="0"/>
                <a:ea typeface="Cambria" panose="02040503050406030204" pitchFamily="18" charset="0"/>
              </a:rPr>
              <a:t>được</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đúng</a:t>
            </a:r>
            <a:r>
              <a:rPr lang="vi-VN" sz="2800" b="1" i="0" dirty="0">
                <a:solidFill>
                  <a:srgbClr val="000000"/>
                </a:solidFill>
                <a:effectLst/>
                <a:latin typeface="Cambria" panose="02040503050406030204" pitchFamily="18" charset="0"/>
                <a:ea typeface="Cambria" panose="02040503050406030204" pitchFamily="18" charset="0"/>
              </a:rPr>
              <a:t> 1kg </a:t>
            </a:r>
            <a:r>
              <a:rPr lang="vi-VN" sz="2800" b="1" i="0" dirty="0" err="1">
                <a:solidFill>
                  <a:srgbClr val="000000"/>
                </a:solidFill>
                <a:effectLst/>
                <a:latin typeface="Cambria" panose="02040503050406030204" pitchFamily="18" charset="0"/>
                <a:ea typeface="Cambria" panose="02040503050406030204" pitchFamily="18" charset="0"/>
              </a:rPr>
              <a:t>gạo</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từ</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một</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thúng</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gạo</a:t>
            </a:r>
            <a:r>
              <a:rPr lang="vi-VN"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340EE5DE-DFA2-A723-6BD8-000BAFD402D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094" y1="17785" x2="35853" y2="19927"/>
                        <a14:foregroundMark x1="28335" y1="17785" x2="24939" y2="18432"/>
                        <a14:backgroundMark x1="29386" y1="38642" x2="31164" y2="42563"/>
                      </a14:backgroundRemoval>
                    </a14:imgEffect>
                  </a14:imgLayer>
                </a14:imgProps>
              </a:ext>
              <a:ext uri="{28A0092B-C50C-407E-A947-70E740481C1C}">
                <a14:useLocalDpi xmlns:a14="http://schemas.microsoft.com/office/drawing/2010/main" val="0"/>
              </a:ext>
            </a:extLst>
          </a:blip>
          <a:srcRect l="14310" t="10640" r="13367" b="67946"/>
          <a:stretch/>
        </p:blipFill>
        <p:spPr>
          <a:xfrm>
            <a:off x="3371273" y="3565237"/>
            <a:ext cx="4959927" cy="1468582"/>
          </a:xfrm>
          <a:prstGeom prst="rect">
            <a:avLst/>
          </a:prstGeom>
          <a:effectLst>
            <a:outerShdw blurRad="50800" dist="38100" dir="5400000" algn="t" rotWithShape="0">
              <a:prstClr val="black">
                <a:alpha val="40000"/>
              </a:prstClr>
            </a:outerShdw>
          </a:effectLst>
        </p:spPr>
      </p:pic>
      <p:pic>
        <p:nvPicPr>
          <p:cNvPr id="5" name="Hình ảnh 4">
            <a:extLst>
              <a:ext uri="{FF2B5EF4-FFF2-40B4-BE49-F238E27FC236}">
                <a16:creationId xmlns:a16="http://schemas.microsoft.com/office/drawing/2014/main" id="{4895BDF5-5714-DDF4-42AA-2F74D7E2A1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61178" t="48350" r="14579" b="20405"/>
          <a:stretch/>
        </p:blipFill>
        <p:spPr>
          <a:xfrm>
            <a:off x="8136081" y="3632200"/>
            <a:ext cx="1506682" cy="1941946"/>
          </a:xfrm>
          <a:prstGeom prst="rect">
            <a:avLst/>
          </a:prstGeom>
          <a:effectLst>
            <a:outerShdw blurRad="50800" dist="38100" dir="5400000" algn="t" rotWithShape="0">
              <a:prstClr val="black">
                <a:alpha val="40000"/>
              </a:prstClr>
            </a:outerShdw>
          </a:effectLst>
        </p:spPr>
      </p:pic>
      <p:pic>
        <p:nvPicPr>
          <p:cNvPr id="7" name="Hình ảnh 6">
            <a:extLst>
              <a:ext uri="{FF2B5EF4-FFF2-40B4-BE49-F238E27FC236}">
                <a16:creationId xmlns:a16="http://schemas.microsoft.com/office/drawing/2014/main" id="{48BDDF7D-B015-4595-F4FA-08AC464741B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3181" r="33464"/>
          <a:stretch/>
        </p:blipFill>
        <p:spPr>
          <a:xfrm>
            <a:off x="9734210" y="1655619"/>
            <a:ext cx="1815745" cy="3819236"/>
          </a:xfrm>
          <a:prstGeom prst="rect">
            <a:avLst/>
          </a:prstGeom>
          <a:effectLst>
            <a:outerShdw blurRad="50800" dist="38100" dir="2700000" algn="tl" rotWithShape="0">
              <a:prstClr val="black">
                <a:alpha val="40000"/>
              </a:prstClr>
            </a:outerShdw>
          </a:effectLst>
        </p:spPr>
      </p:pic>
      <p:grpSp>
        <p:nvGrpSpPr>
          <p:cNvPr id="23" name="Nhóm 22">
            <a:extLst>
              <a:ext uri="{FF2B5EF4-FFF2-40B4-BE49-F238E27FC236}">
                <a16:creationId xmlns:a16="http://schemas.microsoft.com/office/drawing/2014/main" id="{9659B960-DE32-21A3-E9BA-01C23F6566E2}"/>
              </a:ext>
            </a:extLst>
          </p:cNvPr>
          <p:cNvGrpSpPr/>
          <p:nvPr/>
        </p:nvGrpSpPr>
        <p:grpSpPr>
          <a:xfrm>
            <a:off x="513196" y="4955310"/>
            <a:ext cx="957548" cy="1773682"/>
            <a:chOff x="513196" y="4955310"/>
            <a:chExt cx="957548" cy="1773682"/>
          </a:xfrm>
        </p:grpSpPr>
        <p:pic>
          <p:nvPicPr>
            <p:cNvPr id="9" name="Hình ảnh 8">
              <a:extLst>
                <a:ext uri="{FF2B5EF4-FFF2-40B4-BE49-F238E27FC236}">
                  <a16:creationId xmlns:a16="http://schemas.microsoft.com/office/drawing/2014/main" id="{A4F1DEA8-36E6-4339-3DD7-C126962DD8E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513196" y="4955310"/>
              <a:ext cx="957548" cy="1045864"/>
            </a:xfrm>
            <a:prstGeom prst="rect">
              <a:avLst/>
            </a:prstGeom>
          </p:spPr>
        </p:pic>
        <p:pic>
          <p:nvPicPr>
            <p:cNvPr id="14" name="Hình ảnh 13">
              <a:extLst>
                <a:ext uri="{FF2B5EF4-FFF2-40B4-BE49-F238E27FC236}">
                  <a16:creationId xmlns:a16="http://schemas.microsoft.com/office/drawing/2014/main" id="{ED491AB1-C587-CDF1-A55B-F66B54D885B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513196" y="5683128"/>
              <a:ext cx="957548" cy="1045864"/>
            </a:xfrm>
            <a:prstGeom prst="rect">
              <a:avLst/>
            </a:prstGeom>
          </p:spPr>
        </p:pic>
      </p:grpSp>
      <p:grpSp>
        <p:nvGrpSpPr>
          <p:cNvPr id="24" name="Nhóm 23">
            <a:extLst>
              <a:ext uri="{FF2B5EF4-FFF2-40B4-BE49-F238E27FC236}">
                <a16:creationId xmlns:a16="http://schemas.microsoft.com/office/drawing/2014/main" id="{77694E8C-F349-F851-9498-50FD6DE0744D}"/>
              </a:ext>
            </a:extLst>
          </p:cNvPr>
          <p:cNvGrpSpPr/>
          <p:nvPr/>
        </p:nvGrpSpPr>
        <p:grpSpPr>
          <a:xfrm>
            <a:off x="1403892" y="4789468"/>
            <a:ext cx="1109388" cy="1983401"/>
            <a:chOff x="1403892" y="4789468"/>
            <a:chExt cx="1109388" cy="1983401"/>
          </a:xfrm>
        </p:grpSpPr>
        <p:pic>
          <p:nvPicPr>
            <p:cNvPr id="16" name="Hình ảnh 15">
              <a:extLst>
                <a:ext uri="{FF2B5EF4-FFF2-40B4-BE49-F238E27FC236}">
                  <a16:creationId xmlns:a16="http://schemas.microsoft.com/office/drawing/2014/main" id="{94BA0AC9-066F-C91C-BFB1-3E7E15CC92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1403893" y="4789468"/>
              <a:ext cx="1109387" cy="1211706"/>
            </a:xfrm>
            <a:prstGeom prst="rect">
              <a:avLst/>
            </a:prstGeom>
          </p:spPr>
        </p:pic>
        <p:pic>
          <p:nvPicPr>
            <p:cNvPr id="17" name="Hình ảnh 16">
              <a:extLst>
                <a:ext uri="{FF2B5EF4-FFF2-40B4-BE49-F238E27FC236}">
                  <a16:creationId xmlns:a16="http://schemas.microsoft.com/office/drawing/2014/main" id="{7061C546-D2D1-9D73-214E-D8DB5661FC6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6163" y1="74484" x2="27659" y2="74484"/>
                          <a14:backgroundMark x1="50950" y1="90093" x2="52163" y2="87141"/>
                          <a14:backgroundMark x1="49858" y1="85402" x2="48120" y2="77315"/>
                          <a14:backgroundMark x1="25071" y1="70441" x2="25071" y2="70441"/>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1403892" y="5561163"/>
              <a:ext cx="1109387" cy="1211706"/>
            </a:xfrm>
            <a:prstGeom prst="rect">
              <a:avLst/>
            </a:prstGeom>
          </p:spPr>
        </p:pic>
      </p:grpSp>
      <p:pic>
        <p:nvPicPr>
          <p:cNvPr id="18" name="Hình ảnh 17">
            <a:extLst>
              <a:ext uri="{FF2B5EF4-FFF2-40B4-BE49-F238E27FC236}">
                <a16:creationId xmlns:a16="http://schemas.microsoft.com/office/drawing/2014/main" id="{39617C05-6E22-5ED0-F983-A5564A4C0E7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26163" y1="74484" x2="27659" y2="74484"/>
                        <a14:foregroundMark x1="23527" y1="70178" x2="26634" y2="69855"/>
                        <a14:backgroundMark x1="50950" y1="90093" x2="52163" y2="87141"/>
                        <a14:backgroundMark x1="49858" y1="85402" x2="48120" y2="77315"/>
                        <a14:backgroundMark x1="46098" y1="45127" x2="46098" y2="45127"/>
                        <a14:backgroundMark x1="27254" y1="27618" x2="50789" y2="38374"/>
                        <a14:backgroundMark x1="81399" y1="49980" x2="59968" y2="42539"/>
                        <a14:backgroundMark x1="19167" y1="26122" x2="40315" y2="38374"/>
                        <a14:backgroundMark x1="25233" y1="22887" x2="31419" y2="27052"/>
                        <a14:backgroundMark x1="38011" y1="41731" x2="49454" y2="46987"/>
                      </a14:backgroundRemoval>
                    </a14:imgEffect>
                  </a14:imgLayer>
                </a14:imgProps>
              </a:ext>
              <a:ext uri="{28A0092B-C50C-407E-A947-70E740481C1C}">
                <a14:useLocalDpi xmlns:a14="http://schemas.microsoft.com/office/drawing/2010/main" val="0"/>
              </a:ext>
            </a:extLst>
          </a:blip>
          <a:srcRect l="17946" t="66128" r="68182" b="18720"/>
          <a:stretch/>
        </p:blipFill>
        <p:spPr>
          <a:xfrm>
            <a:off x="2327563" y="5395321"/>
            <a:ext cx="1337842" cy="1461232"/>
          </a:xfrm>
          <a:prstGeom prst="rect">
            <a:avLst/>
          </a:prstGeom>
        </p:spPr>
      </p:pic>
      <p:sp>
        <p:nvSpPr>
          <p:cNvPr id="19" name="Hộp Văn bản 18">
            <a:extLst>
              <a:ext uri="{FF2B5EF4-FFF2-40B4-BE49-F238E27FC236}">
                <a16:creationId xmlns:a16="http://schemas.microsoft.com/office/drawing/2014/main" id="{1B4451EC-A95F-531B-C0BC-8E4B09AC9F01}"/>
              </a:ext>
            </a:extLst>
          </p:cNvPr>
          <p:cNvSpPr txBox="1"/>
          <p:nvPr/>
        </p:nvSpPr>
        <p:spPr>
          <a:xfrm>
            <a:off x="706265" y="4580206"/>
            <a:ext cx="697627" cy="369332"/>
          </a:xfrm>
          <a:prstGeom prst="rect">
            <a:avLst/>
          </a:prstGeom>
          <a:solidFill>
            <a:srgbClr val="C5DCED"/>
          </a:solidFill>
          <a:ln w="19050">
            <a:solidFill>
              <a:srgbClr val="1F4866"/>
            </a:solidFill>
            <a:prstDash val="sysDash"/>
          </a:ln>
        </p:spPr>
        <p:txBody>
          <a:bodyPr wrap="none" rtlCol="0">
            <a:spAutoFit/>
          </a:bodyPr>
          <a:lstStyle/>
          <a:p>
            <a:r>
              <a:rPr lang="en-US" dirty="0"/>
              <a:t>100 g</a:t>
            </a:r>
          </a:p>
        </p:txBody>
      </p:sp>
      <p:sp>
        <p:nvSpPr>
          <p:cNvPr id="20" name="Hộp Văn bản 19">
            <a:extLst>
              <a:ext uri="{FF2B5EF4-FFF2-40B4-BE49-F238E27FC236}">
                <a16:creationId xmlns:a16="http://schemas.microsoft.com/office/drawing/2014/main" id="{2FAF47DB-8817-265A-4702-8697C5EB44B2}"/>
              </a:ext>
            </a:extLst>
          </p:cNvPr>
          <p:cNvSpPr txBox="1"/>
          <p:nvPr/>
        </p:nvSpPr>
        <p:spPr>
          <a:xfrm>
            <a:off x="1656675" y="4580206"/>
            <a:ext cx="697627" cy="369332"/>
          </a:xfrm>
          <a:prstGeom prst="rect">
            <a:avLst/>
          </a:prstGeom>
          <a:solidFill>
            <a:srgbClr val="C5DCED"/>
          </a:solidFill>
          <a:ln w="19050">
            <a:solidFill>
              <a:srgbClr val="1F4866"/>
            </a:solidFill>
            <a:prstDash val="sysDash"/>
          </a:ln>
        </p:spPr>
        <p:txBody>
          <a:bodyPr wrap="none" rtlCol="0">
            <a:spAutoFit/>
          </a:bodyPr>
          <a:lstStyle/>
          <a:p>
            <a:r>
              <a:rPr lang="en-US" dirty="0"/>
              <a:t>200 g</a:t>
            </a:r>
          </a:p>
        </p:txBody>
      </p:sp>
      <p:sp>
        <p:nvSpPr>
          <p:cNvPr id="21" name="Hộp Văn bản 20">
            <a:extLst>
              <a:ext uri="{FF2B5EF4-FFF2-40B4-BE49-F238E27FC236}">
                <a16:creationId xmlns:a16="http://schemas.microsoft.com/office/drawing/2014/main" id="{D059C14A-ED68-1CCA-C885-ED79CF7C855E}"/>
              </a:ext>
            </a:extLst>
          </p:cNvPr>
          <p:cNvSpPr txBox="1"/>
          <p:nvPr/>
        </p:nvSpPr>
        <p:spPr>
          <a:xfrm>
            <a:off x="2661270" y="4604802"/>
            <a:ext cx="697627" cy="369332"/>
          </a:xfrm>
          <a:prstGeom prst="rect">
            <a:avLst/>
          </a:prstGeom>
          <a:solidFill>
            <a:srgbClr val="C5DCED"/>
          </a:solidFill>
          <a:ln w="19050">
            <a:solidFill>
              <a:srgbClr val="1F4866"/>
            </a:solidFill>
            <a:prstDash val="sysDash"/>
          </a:ln>
        </p:spPr>
        <p:txBody>
          <a:bodyPr wrap="none" rtlCol="0">
            <a:spAutoFit/>
          </a:bodyPr>
          <a:lstStyle/>
          <a:p>
            <a:r>
              <a:rPr lang="en-US" dirty="0"/>
              <a:t>500 g</a:t>
            </a:r>
          </a:p>
        </p:txBody>
      </p:sp>
      <p:sp>
        <p:nvSpPr>
          <p:cNvPr id="22" name="Hộp Văn bản 21">
            <a:extLst>
              <a:ext uri="{FF2B5EF4-FFF2-40B4-BE49-F238E27FC236}">
                <a16:creationId xmlns:a16="http://schemas.microsoft.com/office/drawing/2014/main" id="{1F45ED66-2402-08F0-58BE-D3DC61C07944}"/>
              </a:ext>
            </a:extLst>
          </p:cNvPr>
          <p:cNvSpPr txBox="1"/>
          <p:nvPr/>
        </p:nvSpPr>
        <p:spPr>
          <a:xfrm>
            <a:off x="8408360" y="5836728"/>
            <a:ext cx="962123" cy="369332"/>
          </a:xfrm>
          <a:prstGeom prst="rect">
            <a:avLst/>
          </a:prstGeom>
          <a:solidFill>
            <a:srgbClr val="C5DCED"/>
          </a:solidFill>
          <a:ln w="19050">
            <a:solidFill>
              <a:srgbClr val="1F4866"/>
            </a:solidFill>
            <a:prstDash val="sysDash"/>
          </a:ln>
        </p:spPr>
        <p:txBody>
          <a:bodyPr wrap="none" rtlCol="0">
            <a:spAutoFit/>
          </a:bodyPr>
          <a:lstStyle/>
          <a:p>
            <a:r>
              <a:rPr lang="en-US" dirty="0"/>
              <a:t>1 kg </a:t>
            </a:r>
            <a:r>
              <a:rPr lang="en-US" dirty="0" err="1"/>
              <a:t>gạo</a:t>
            </a:r>
            <a:endParaRPr lang="en-US" dirty="0"/>
          </a:p>
        </p:txBody>
      </p:sp>
      <p:pic>
        <p:nvPicPr>
          <p:cNvPr id="15" name="Hình ảnh 14">
            <a:extLst>
              <a:ext uri="{FF2B5EF4-FFF2-40B4-BE49-F238E27FC236}">
                <a16:creationId xmlns:a16="http://schemas.microsoft.com/office/drawing/2014/main" id="{43A849E3-4D88-53F0-08AF-5FCEE884BFBA}"/>
              </a:ext>
            </a:extLst>
          </p:cNvPr>
          <p:cNvPicPr>
            <a:picLocks noChangeAspect="1"/>
          </p:cNvPicPr>
          <p:nvPr/>
        </p:nvPicPr>
        <p:blipFill>
          <a:blip r:embed="rId13"/>
          <a:stretch>
            <a:fillRect/>
          </a:stretch>
        </p:blipFill>
        <p:spPr>
          <a:xfrm>
            <a:off x="1166320" y="484807"/>
            <a:ext cx="1030313" cy="1286367"/>
          </a:xfrm>
          <a:prstGeom prst="rect">
            <a:avLst/>
          </a:prstGeom>
        </p:spPr>
      </p:pic>
    </p:spTree>
    <p:extLst>
      <p:ext uri="{BB962C8B-B14F-4D97-AF65-F5344CB8AC3E}">
        <p14:creationId xmlns:p14="http://schemas.microsoft.com/office/powerpoint/2010/main" val="369630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par>
                          <p:cTn id="48" fill="hold">
                            <p:stCondLst>
                              <p:cond delay="500"/>
                            </p:stCondLst>
                            <p:childTnLst>
                              <p:par>
                                <p:cTn id="49" presetID="42"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par>
                          <p:cTn id="59" fill="hold">
                            <p:stCondLst>
                              <p:cond delay="500"/>
                            </p:stCondLst>
                            <p:childTnLst>
                              <p:par>
                                <p:cTn id="60" presetID="42"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90026196"/>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TotalTime>
  <Words>582</Words>
  <Application>Microsoft Office PowerPoint</Application>
  <PresentationFormat>Widescreen</PresentationFormat>
  <Paragraphs>71</Paragraphs>
  <Slides>17</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UTM Avo</vt:lpstr>
      <vt:lpstr>Fredoka One</vt:lpstr>
      <vt:lpstr>Calibri Light</vt:lpstr>
      <vt:lpstr>Arial</vt:lpstr>
      <vt:lpstr>#9Slide07 HoneyCream</vt:lpstr>
      <vt:lpstr>M PLUS Rounded 1c</vt:lpstr>
      <vt:lpstr>SVN-Dancing Script</vt:lpstr>
      <vt:lpstr>Times New Roman</vt:lpstr>
      <vt:lpstr>Calibri</vt:lpstr>
      <vt:lpstr>Cambria</vt:lpstr>
      <vt:lpstr>SVN-Ready</vt:lpstr>
      <vt:lpstr>SVN-Newton</vt:lpstr>
      <vt:lpstr>Chủ đề Office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YEN</cp:lastModifiedBy>
  <cp:revision>14</cp:revision>
  <dcterms:created xsi:type="dcterms:W3CDTF">2022-11-01T13:15:25Z</dcterms:created>
  <dcterms:modified xsi:type="dcterms:W3CDTF">2025-04-10T13:52:50Z</dcterms:modified>
</cp:coreProperties>
</file>