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  <p:sldMasterId id="2147483687" r:id="rId3"/>
  </p:sldMasterIdLst>
  <p:notesMasterIdLst>
    <p:notesMasterId r:id="rId23"/>
  </p:notesMasterIdLst>
  <p:sldIdLst>
    <p:sldId id="256" r:id="rId4"/>
    <p:sldId id="306" r:id="rId5"/>
    <p:sldId id="258" r:id="rId6"/>
    <p:sldId id="307" r:id="rId7"/>
    <p:sldId id="308" r:id="rId8"/>
    <p:sldId id="311" r:id="rId9"/>
    <p:sldId id="310" r:id="rId10"/>
    <p:sldId id="312" r:id="rId11"/>
    <p:sldId id="309" r:id="rId12"/>
    <p:sldId id="313" r:id="rId13"/>
    <p:sldId id="273" r:id="rId14"/>
    <p:sldId id="267" r:id="rId15"/>
    <p:sldId id="315" r:id="rId16"/>
    <p:sldId id="316" r:id="rId17"/>
    <p:sldId id="318" r:id="rId18"/>
    <p:sldId id="317" r:id="rId19"/>
    <p:sldId id="277" r:id="rId20"/>
    <p:sldId id="284" r:id="rId21"/>
    <p:sldId id="319" r:id="rId22"/>
  </p:sldIdLst>
  <p:sldSz cx="12192000" cy="6858000"/>
  <p:notesSz cx="6858000" cy="9144000"/>
  <p:embeddedFontLst>
    <p:embeddedFont>
      <p:font typeface="#9Slide05 Garris" panose="020B0604020202020204" charset="0"/>
      <p:regular r:id="rId24"/>
    </p:embeddedFont>
    <p:embeddedFont>
      <p:font typeface="#9Slide07 Altus" panose="020B0604020202020204" charset="0"/>
      <p:regular r:id="rId25"/>
    </p:embeddedFont>
    <p:embeddedFont>
      <p:font typeface="#9Slide07 HoneyCream" panose="020B0604020202020204" charset="0"/>
      <p:regular r:id="rId26"/>
    </p:embeddedFont>
    <p:embeddedFont>
      <p:font typeface="#9Slide07 SVNDessert Menu Scrip" panose="020B0604020202020204" charset="0"/>
      <p:regular r:id="rId27"/>
    </p:embeddedFont>
    <p:embeddedFont>
      <p:font typeface="Cambria" panose="02040503050406030204" pitchFamily="18" charset="0"/>
      <p:regular r:id="rId28"/>
      <p:bold r:id="rId29"/>
      <p:italic r:id="rId30"/>
      <p:boldItalic r:id="rId31"/>
    </p:embeddedFont>
    <p:embeddedFont>
      <p:font typeface="Cambria Math" panose="02040503050406030204" pitchFamily="18" charset="0"/>
      <p:regular r:id="rId32"/>
    </p:embeddedFont>
    <p:embeddedFont>
      <p:font typeface="Caveat Brush" pitchFamily="2" charset="0"/>
      <p:regular r:id="rId33"/>
    </p:embeddedFont>
    <p:embeddedFont>
      <p:font typeface="SVN-Newton" panose="020B0604020202020204" charset="0"/>
      <p:regular r:id="rId34"/>
    </p:embeddedFont>
    <p:embeddedFont>
      <p:font typeface="SVN-SAF" panose="020B0604020202020204" charset="0"/>
      <p:regular r:id="rId35"/>
    </p:embeddedFont>
  </p:embeddedFontLst>
  <p:custDataLst>
    <p:tags r:id="rId3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95" d="100"/>
          <a:sy n="95" d="100"/>
        </p:scale>
        <p:origin x="206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3.fntdata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font" Target="fonts/font11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ags" Target="tags/tag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8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46931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0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4/10/2025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0" r:id="rId6"/>
    <p:sldLayoutId id="2147483671" r:id="rId7"/>
    <p:sldLayoutId id="2147483672" r:id="rId8"/>
    <p:sldLayoutId id="2147483683" r:id="rId9"/>
    <p:sldLayoutId id="2147483691" r:id="rId10"/>
    <p:sldLayoutId id="2147483689" r:id="rId11"/>
    <p:sldLayoutId id="2147483685" r:id="rId12"/>
    <p:sldLayoutId id="2147483686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93694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4" Type="http://schemas.microsoft.com/office/2007/relationships/hdphoto" Target="../media/hdphoto8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0.png"/><Relationship Id="rId4" Type="http://schemas.microsoft.com/office/2007/relationships/hdphoto" Target="../media/hdphoto4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latin typeface="#9Slide07 SVNDessert Menu Scrip" panose="00000500000000000000" pitchFamily="2" charset="0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22983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4000" i="1" dirty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</TotalTime>
  <Words>421</Words>
  <Application>Microsoft Office PowerPoint</Application>
  <PresentationFormat>Widescreen</PresentationFormat>
  <Paragraphs>83</Paragraphs>
  <Slides>19</Slides>
  <Notes>18</Notes>
  <HiddenSlides>0</HiddenSlides>
  <MMClips>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37" baseType="lpstr">
      <vt:lpstr>Caveat Brush</vt:lpstr>
      <vt:lpstr>#9Slide05 Garris</vt:lpstr>
      <vt:lpstr>Baloo 2</vt:lpstr>
      <vt:lpstr>Wingdings</vt:lpstr>
      <vt:lpstr>Calibri Light</vt:lpstr>
      <vt:lpstr>Arial</vt:lpstr>
      <vt:lpstr>#9Slide07 HoneyCream</vt:lpstr>
      <vt:lpstr>#9Slide07 SVNDessert Menu Scrip</vt:lpstr>
      <vt:lpstr>Cambria</vt:lpstr>
      <vt:lpstr>Times New Roman</vt:lpstr>
      <vt:lpstr>Calibri</vt:lpstr>
      <vt:lpstr>SVN-SAF</vt:lpstr>
      <vt:lpstr>Cambria Math</vt:lpstr>
      <vt:lpstr>#9Slide07 Altus</vt:lpstr>
      <vt:lpstr>SVN-Newton</vt:lpstr>
      <vt:lpstr>Office Theme</vt:lpstr>
      <vt:lpstr>Kawaii Bubble Tea Bran MK Plan by Slidesgo</vt:lpstr>
      <vt:lpstr>2_Office Theme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YEN</cp:lastModifiedBy>
  <cp:revision>20</cp:revision>
  <dcterms:created xsi:type="dcterms:W3CDTF">2022-11-01T02:37:06Z</dcterms:created>
  <dcterms:modified xsi:type="dcterms:W3CDTF">2025-04-10T13:47:41Z</dcterms:modified>
</cp:coreProperties>
</file>