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26"/>
  </p:notesMasterIdLst>
  <p:sldIdLst>
    <p:sldId id="260" r:id="rId3"/>
    <p:sldId id="275" r:id="rId4"/>
    <p:sldId id="2794" r:id="rId5"/>
    <p:sldId id="2795" r:id="rId6"/>
    <p:sldId id="2796" r:id="rId7"/>
    <p:sldId id="259" r:id="rId8"/>
    <p:sldId id="261" r:id="rId9"/>
    <p:sldId id="262" r:id="rId10"/>
    <p:sldId id="263" r:id="rId11"/>
    <p:sldId id="2798" r:id="rId12"/>
    <p:sldId id="2797" r:id="rId13"/>
    <p:sldId id="256" r:id="rId14"/>
    <p:sldId id="257" r:id="rId15"/>
    <p:sldId id="258" r:id="rId16"/>
    <p:sldId id="2792" r:id="rId17"/>
    <p:sldId id="2793" r:id="rId18"/>
    <p:sldId id="317" r:id="rId19"/>
    <p:sldId id="2799" r:id="rId20"/>
    <p:sldId id="2800" r:id="rId21"/>
    <p:sldId id="2801" r:id="rId22"/>
    <p:sldId id="2802" r:id="rId23"/>
    <p:sldId id="2803" r:id="rId24"/>
    <p:sldId id="2804" r:id="rId25"/>
  </p:sldIdLst>
  <p:sldSz cx="12192000" cy="6858000"/>
  <p:notesSz cx="6858000" cy="9144000"/>
  <p:embeddedFontLst>
    <p:embeddedFont>
      <p:font typeface="UTM Showcard" panose="02040603050506020204" pitchFamily="18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#9Slide05 Bodega Script" pitchFamily="2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#9Slide05 Aphrodite Pro" panose="02000000000000000000" pitchFamily="2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#9Slide03 AllRoundGothic" panose="020B0604020202020204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UTM Gradoo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#9Slide07 HoneyCream" pitchFamily="2" charset="0"/>
      <p:regular r:id="rId45"/>
    </p:embeddedFont>
    <p:embeddedFont>
      <p:font typeface="#9Slide07 Cadena" panose="02000503000000020004" pitchFamily="2" charset="0"/>
      <p:bold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微软雅黑" panose="020B0503020204020204" pitchFamily="34" charset="-122"/>
      <p:regular r:id="rId51"/>
      <p:bold r:id="rId52"/>
    </p:embeddedFont>
  </p:embeddedFontLst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754" autoAdjust="0"/>
    <p:restoredTop sz="94660"/>
  </p:normalViewPr>
  <p:slideViewPr>
    <p:cSldViewPr snapToGrid="0">
      <p:cViewPr>
        <p:scale>
          <a:sx n="75" d="100"/>
          <a:sy n="75" d="100"/>
        </p:scale>
        <p:origin x="763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3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tags" Target="tags/tag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font" Target="fonts/font15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1DB74-F62A-42C9-829A-59797D78BA4B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70A02-7D69-420C-8320-E1ACF79D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429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1c7d10726_8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91c7d10726_8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35号-经典雅黑" panose="020000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35号-经典雅黑" panose="020000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2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1E23-7752-B64C-A269-484AFF04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D516D-964D-E8A3-C4DD-CEE1A5FD9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268C-E0BA-57EC-B3CC-0941A134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071D-C192-9036-8495-7C3900B6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79DA-1772-7930-7CD2-7C36C19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62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1DB9D-ECD4-BD56-C563-07FB1CBE7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52E0C4-B50C-20C9-026A-CB5FEBA79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41A27B-D9E7-66FA-863F-E2D4C9008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61CAC2-3766-5DB5-D686-4F48E3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2ADE56-C7B1-C3E1-1EC7-15F3754E1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D95DBD-F229-D2A4-7963-938C072CD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7A4A9-7752-A146-8CB8-A8C902538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682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85D0-CD7D-701E-107F-A632F53C4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70BDB-F906-0B01-A3D3-F8051716F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FD461-75B2-082C-9275-F05B945C0F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AD4021-DC7A-0D1D-094A-F0B631F6C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7CD16-F8DF-5C1C-E862-CDBA3AA1E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1FA2D1-B5E3-9813-6522-BD2CAE5A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7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C5125-DD8D-B650-ECE6-181CEEEE5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C643BB-0B4B-AC51-547A-3BA1362BC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A76F4-F52C-DAB5-66FB-6857A1204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65A0FC-870B-01CD-AA64-6589A1A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EEBDAA-DD20-179A-FF30-25A9ED83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EC62E-650E-2680-B79D-3B332BB78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9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5DAED-E320-8753-05D9-0FDB50E92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F5ADA-30F0-928D-FCAD-43BADB695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307BAB-5022-B845-0BFE-EF716C4CC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9C7D0-8727-757F-BB64-80D2BE095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C9709-3D3B-CB6D-3F07-DB35264E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26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4425A8-0F40-96B6-A72C-7C15310540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ACCF4A-31A5-4C3C-B91F-F02523100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DADC5-355F-70EE-3BA9-81ECE8325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9695-6738-6EBA-657D-3C4C0AEDA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D43EEA-B7A3-38D1-C904-B1DB0E44A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26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36834" y="1567962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675134" y="1133195"/>
            <a:ext cx="3159525" cy="315952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flipH="1">
            <a:off x="5892392" y="13751"/>
            <a:ext cx="6300713" cy="392424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 flipH="1">
            <a:off x="6062742" y="-40433"/>
            <a:ext cx="6166525" cy="3838112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" name="Google Shape;13;p2"/>
          <p:cNvGrpSpPr/>
          <p:nvPr/>
        </p:nvGrpSpPr>
        <p:grpSpPr>
          <a:xfrm rot="10800000" flipH="1">
            <a:off x="15" y="2222624"/>
            <a:ext cx="13566696" cy="4635376"/>
            <a:chOff x="1367050" y="3059225"/>
            <a:chExt cx="1407100" cy="848450"/>
          </a:xfrm>
        </p:grpSpPr>
        <p:sp>
          <p:nvSpPr>
            <p:cNvPr id="14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90914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0355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518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D1CAF-D06B-CEC1-2A24-F3F692A40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5CDC2C-1A54-E168-1FA9-5F42E46D78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E8314-F754-F89A-EDBC-6C7F6299A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B126-87F1-5496-F512-A07928543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486E2-C325-CAD2-4ADB-7EE2903AC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34D0D3-041A-D6FE-B7EC-00CB694B514B}"/>
              </a:ext>
            </a:extLst>
          </p:cNvPr>
          <p:cNvSpPr txBox="1"/>
          <p:nvPr userDrawn="1"/>
        </p:nvSpPr>
        <p:spPr>
          <a:xfrm>
            <a:off x="6541477" y="404446"/>
            <a:ext cx="764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err="1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81EAEB3-BCB1-AF58-B8B1-CE746DDBE6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8992" y="0"/>
            <a:ext cx="12529983" cy="707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56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21E23-7752-B64C-A269-484AFF043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CD516D-964D-E8A3-C4DD-CEE1A5FD97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5268C-E0BA-57EC-B3CC-0941A1348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FF071D-C192-9036-8495-7C3900B60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579DA-1772-7930-7CD2-7C36C190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0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97E45-2B3B-28DD-8143-1B3A18E6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9F2966-6C15-C5F9-2AAD-57D58971B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2A3D60-5F6A-0DC9-D274-A5FE1D4D0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9E8D1-C6F0-E54F-0FE3-0E3D6E1D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A9DF0-707B-4757-97FA-66C05FDBB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CF90C5-46E8-9DCB-6CAB-804E9CF2E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49468" y="3749"/>
            <a:ext cx="12458698" cy="706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000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66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F79E036-54C2-58EC-6E74-ED5570F253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1600" y="-29029"/>
            <a:ext cx="12395200" cy="71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2579A-7AEC-871D-CD24-ECE8D9787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E5A3D-9832-C49A-EFB5-577BAF762A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01DE7D-020E-707C-C687-86F470488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C63DB-C6F0-EEBE-CE25-0632AC932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6A609-509B-D699-39E2-182C820E1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B2C08-7C54-A52B-B313-C62C8E31A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38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8BC9-BD20-CD9C-DF0A-057155177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2366D-0104-429C-3D1F-9749BF7FB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D701DC-53AF-FE7E-B880-DD25895E81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DAD15-4C0B-3747-1A2D-707F6B9EF0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B92643-2674-AF08-55E5-409F8013E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9BFC3-480B-8620-62BF-D58DE2AC1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C2BEDD-3EFC-A7D0-30F3-8F4FBC681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351A3B-2343-EC51-8727-CF808E62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AD31-BC5F-4992-9827-D55BE7C36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153B0-FB8A-01E9-A16F-9C8318A1F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A136C-C1AD-A2AD-C592-6CD53B89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D8EEF-E131-BB46-51A1-A8185F831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00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09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F2661-7922-ADB4-CA51-1FCBD967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12E27-E1B2-E6B3-07C2-E8ED00C8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47854-F8F9-6223-CC07-36CF5F9C7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88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96E09-E631-B8C4-474B-6A106B4CD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490C0-00E8-72A8-DE27-5E401A39C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F90D78-4B19-0A44-0218-D9248A7B0E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D766F-9A6A-AC02-55A5-9601CC6A1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A5A81A-9B6B-FCB3-07AF-DCC2183D3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00173-4047-D10E-0371-7A225512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6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50ED4-09FE-771D-82DA-FFB60D479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780B00-DA5C-4A64-2B63-9549316AF1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EEA9C0-B8B5-7593-5274-90AC72693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FE02ED-93A1-3C19-CDD8-6D947FCDC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E55F-248A-1C11-2817-BFF6E54756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908EC6-2BDA-571B-E8B8-44FF245E7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108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704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159B9-D6D9-A114-21B6-B572CC00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949243-E999-653F-EBB5-E13DD7037E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D6370-BC57-6F54-02AF-2FD756239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D7484-856F-DDCA-EEDB-D04720D9B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DC86-A269-92C9-5B7A-AA03B24DC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4F2264-33D4-6255-EE08-DB396DE452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33146A-D26B-7923-CF5F-D598870E2B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6515B-6D82-14FC-2F30-F520C6A0A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0F74A-654B-F86F-5811-6ED344A0E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1D72A-7ACF-5913-9A9F-E9E736533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82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99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86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7CB1-ADE6-D6D9-FC4D-C7B110F07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03018-A74A-5F17-D2F5-16A88F97C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E667E-1267-9CC7-4C02-1E4BF0817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0978B-87DC-01F4-91DC-B5B09129C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2DB29-6AFF-997E-04A3-113B7C54D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09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690E-BCA9-4733-5ED6-A64C2377D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DCB03D-4B54-946D-7C7E-925E267D6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DA6B8-11F5-F53F-DFE8-A3B8444AE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090B8-FCA6-E036-C801-05416CD8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4B307C-56A3-6395-7288-3AA10D379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31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41975-AA72-1771-73FF-F473228B3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F8E89-53C8-1D2F-35A7-8C2518E0B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6B09B-949C-1076-5CC4-2797A085DC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9431D-7DE1-08B7-D205-B69FEA8F5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3F802C-8B7A-DF3D-D5C1-C72AB8931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6915B-DBF3-FA56-0AD4-26348D118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230C7-2B35-5432-7091-CF47DF381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0CB73-8358-E7C8-0C60-4C6EC98B2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4DA67-7776-6E3C-A7E9-FC2C85CD4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43C68-54FF-E980-7BAC-492EDFA28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0E5E8-C385-DC8F-B9E6-65004335A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4E95D-F200-8EB5-F9A9-E9B22CC59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A96F20-61F7-DA68-2307-18D22F8A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9C441F-C609-41F4-D27C-7D8804960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004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85E4F3-CFE5-0029-FEE9-3750B8F12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B4E1B-1322-721A-1101-B3BDA8CBA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B1DD5-0150-1983-AFA1-08E30930E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B23BD-9069-4876-80B8-E629AE437FAA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2135-E768-1612-6BE2-1FCB31D670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2B8A19-840C-78C1-97AB-747038909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C963E-C360-4C65-B557-1AAE1AA717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152BDB-6E80-5BC3-15F6-BFD19C5EB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D293BC-7D70-D0CA-D447-2665CB9E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573CCEF-354E-1375-73A9-23A900F01F9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DE487C-CC7E-008E-2BEF-04FF253F49F2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409481-F772-BF72-6179-CC4DF0DCD9A3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E6339D-56B1-F07D-AE22-6B420353E59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B2BD0D-0DB5-B1D2-BC90-B312FA4CA44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E42566-CA89-40C2-2C09-1187A03438DE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FB7BBD8-CAD7-93EA-3353-8BCECBE1C6FC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325EEA-ECBD-78CA-FE5F-D22AB292BF6A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F47505-066A-B4DA-405B-8209574A5AB1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F5386A-079E-AE6A-0F66-92A52AF97CE1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558923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50" r:id="rId3"/>
    <p:sldLayoutId id="2147483692" r:id="rId4"/>
    <p:sldLayoutId id="2147483691" r:id="rId5"/>
    <p:sldLayoutId id="2147483687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72" r:id="rId16"/>
    <p:sldLayoutId id="2147483673" r:id="rId17"/>
    <p:sldLayoutId id="214748367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7B3D16-179E-D3B7-1CE9-C8F603A26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4DFBF-1996-31BD-63BE-D512E103E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4B260-7181-627F-1150-07F2C9F6C1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97813-17E2-4498-8EB0-4591F18BA1AD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270AE-7932-33E8-0F87-BCE862A9B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E24E8-54CE-DF26-80E4-399F3E98B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DF11-A008-4D9E-8A25-BB707A2A9FA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769A967-9172-53C0-90D0-E58B822D7418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FFC22B-1483-B98D-2F62-9C001B6AADE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3EAB05-9B0D-11F3-76ED-87E4EBDA9BF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ED5F20-C7C5-D810-39F4-18A0DEFDA9F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4E0BF0B-7C61-4D88-249F-0024704B7AA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BB3D9F-AFE4-3095-4D9F-55A282A0247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28B5D02-C5A5-E836-9402-69F8E7B95C7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677A7EFF-E99E-A166-DEF1-F5DAC97331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C54721-0DCE-6798-A422-15DB75FFED1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A75F9-EBDD-DDDD-BDE2-4270036EA85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0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88" r:id="rId4"/>
    <p:sldLayoutId id="2147483679" r:id="rId5"/>
    <p:sldLayoutId id="2147483680" r:id="rId6"/>
    <p:sldLayoutId id="2147483681" r:id="rId7"/>
    <p:sldLayoutId id="2147483682" r:id="rId8"/>
    <p:sldLayoutId id="2147483689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2.xml"/><Relationship Id="rId7" Type="http://schemas.openxmlformats.org/officeDocument/2006/relationships/image" Target="../media/image3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" Target="slide5.xml"/><Relationship Id="rId7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4.png"/><Relationship Id="rId7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9.xml"/><Relationship Id="rId6" Type="http://schemas.openxmlformats.org/officeDocument/2006/relationships/slide" Target="slide8.xml"/><Relationship Id="rId5" Type="http://schemas.openxmlformats.org/officeDocument/2006/relationships/slide" Target="slide9.xml"/><Relationship Id="rId4" Type="http://schemas.openxmlformats.org/officeDocument/2006/relationships/slide" Target="slide6.xml"/><Relationship Id="rId9" Type="http://schemas.openxmlformats.org/officeDocument/2006/relationships/slide" Target="slide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0443F-D0B6-2B20-3D4A-CB451E033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03650-CF8A-1930-DA29-AC5D61D6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84">
            <a:extLst>
              <a:ext uri="{FF2B5EF4-FFF2-40B4-BE49-F238E27FC236}">
                <a16:creationId xmlns:a16="http://schemas.microsoft.com/office/drawing/2014/main" id="{E047E15E-D4AF-5BB6-A3B3-4BE3CDD3DE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FFD694BD-9E25-4AB9-1838-B000FAD0A014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6" name="矩形 7">
            <a:extLst>
              <a:ext uri="{FF2B5EF4-FFF2-40B4-BE49-F238E27FC236}">
                <a16:creationId xmlns:a16="http://schemas.microsoft.com/office/drawing/2014/main" id="{617CBCBF-5A4B-C403-F563-C5622CB62FFE}"/>
              </a:ext>
            </a:extLst>
          </p:cNvPr>
          <p:cNvSpPr/>
          <p:nvPr/>
        </p:nvSpPr>
        <p:spPr>
          <a:xfrm>
            <a:off x="851641" y="580170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7" name="组合 24">
            <a:extLst>
              <a:ext uri="{FF2B5EF4-FFF2-40B4-BE49-F238E27FC236}">
                <a16:creationId xmlns:a16="http://schemas.microsoft.com/office/drawing/2014/main" id="{36DC3BB7-3227-0744-4381-4345B21C73C6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8" name="椭圆 12">
              <a:extLst>
                <a:ext uri="{FF2B5EF4-FFF2-40B4-BE49-F238E27FC236}">
                  <a16:creationId xmlns:a16="http://schemas.microsoft.com/office/drawing/2014/main" id="{DC147CB7-FA0C-AE06-D7B2-5655BF2BE04F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9" name="椭圆 194">
              <a:extLst>
                <a:ext uri="{FF2B5EF4-FFF2-40B4-BE49-F238E27FC236}">
                  <a16:creationId xmlns:a16="http://schemas.microsoft.com/office/drawing/2014/main" id="{C67E37DC-9B02-0E33-BA27-7383973C1604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0" name="椭圆 195">
              <a:extLst>
                <a:ext uri="{FF2B5EF4-FFF2-40B4-BE49-F238E27FC236}">
                  <a16:creationId xmlns:a16="http://schemas.microsoft.com/office/drawing/2014/main" id="{4A09DD7A-4AB2-6A6F-33AC-05C89E45B302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1" name="椭圆 196">
              <a:extLst>
                <a:ext uri="{FF2B5EF4-FFF2-40B4-BE49-F238E27FC236}">
                  <a16:creationId xmlns:a16="http://schemas.microsoft.com/office/drawing/2014/main" id="{FB819B98-E9D3-F207-F02E-BEF452AF03A3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2" name="椭圆 197">
              <a:extLst>
                <a:ext uri="{FF2B5EF4-FFF2-40B4-BE49-F238E27FC236}">
                  <a16:creationId xmlns:a16="http://schemas.microsoft.com/office/drawing/2014/main" id="{D82F1EAC-0545-FAE6-CD74-41F8F4CE5C55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3" name="椭圆 198">
              <a:extLst>
                <a:ext uri="{FF2B5EF4-FFF2-40B4-BE49-F238E27FC236}">
                  <a16:creationId xmlns:a16="http://schemas.microsoft.com/office/drawing/2014/main" id="{9246C132-057F-C0EB-52D0-3E96C60F9DE6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4" name="椭圆 199">
              <a:extLst>
                <a:ext uri="{FF2B5EF4-FFF2-40B4-BE49-F238E27FC236}">
                  <a16:creationId xmlns:a16="http://schemas.microsoft.com/office/drawing/2014/main" id="{B9346DE3-A472-F047-D0E4-49BBE5215BF4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5" name="椭圆 200">
              <a:extLst>
                <a:ext uri="{FF2B5EF4-FFF2-40B4-BE49-F238E27FC236}">
                  <a16:creationId xmlns:a16="http://schemas.microsoft.com/office/drawing/2014/main" id="{B4D0D399-7F71-C433-4E4F-6019040C0184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6" name="椭圆 201">
              <a:extLst>
                <a:ext uri="{FF2B5EF4-FFF2-40B4-BE49-F238E27FC236}">
                  <a16:creationId xmlns:a16="http://schemas.microsoft.com/office/drawing/2014/main" id="{F959B0A9-798C-6877-7AB3-6E7A3631B1D8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7" name="椭圆 202">
              <a:extLst>
                <a:ext uri="{FF2B5EF4-FFF2-40B4-BE49-F238E27FC236}">
                  <a16:creationId xmlns:a16="http://schemas.microsoft.com/office/drawing/2014/main" id="{0597229E-FDAC-C658-42B0-639C24FDDCD0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8" name="椭圆 203">
              <a:extLst>
                <a:ext uri="{FF2B5EF4-FFF2-40B4-BE49-F238E27FC236}">
                  <a16:creationId xmlns:a16="http://schemas.microsoft.com/office/drawing/2014/main" id="{0E38C0D0-CF38-ADA4-7F8B-22FA74F40ED9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" name="椭圆 204">
              <a:extLst>
                <a:ext uri="{FF2B5EF4-FFF2-40B4-BE49-F238E27FC236}">
                  <a16:creationId xmlns:a16="http://schemas.microsoft.com/office/drawing/2014/main" id="{D5324E53-114A-D5BF-A8FE-18919E144341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" name="椭圆 205">
              <a:extLst>
                <a:ext uri="{FF2B5EF4-FFF2-40B4-BE49-F238E27FC236}">
                  <a16:creationId xmlns:a16="http://schemas.microsoft.com/office/drawing/2014/main" id="{7AE64016-0598-B539-4F79-5C7DEDE35F3F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C17D1C-A33D-BF76-98BB-7BD279111DB7}"/>
              </a:ext>
            </a:extLst>
          </p:cNvPr>
          <p:cNvGrpSpPr/>
          <p:nvPr/>
        </p:nvGrpSpPr>
        <p:grpSpPr>
          <a:xfrm>
            <a:off x="2634632" y="4392385"/>
            <a:ext cx="5639102" cy="730572"/>
            <a:chOff x="1988402" y="3836468"/>
            <a:chExt cx="5639102" cy="730572"/>
          </a:xfrm>
        </p:grpSpPr>
        <p:sp>
          <p:nvSpPr>
            <p:cNvPr id="22" name="矩形: 圆角 14">
              <a:extLst>
                <a:ext uri="{FF2B5EF4-FFF2-40B4-BE49-F238E27FC236}">
                  <a16:creationId xmlns:a16="http://schemas.microsoft.com/office/drawing/2014/main" id="{0EC31CE7-9390-8AD3-E99B-823C6EF4D59D}"/>
                </a:ext>
              </a:extLst>
            </p:cNvPr>
            <p:cNvSpPr/>
            <p:nvPr/>
          </p:nvSpPr>
          <p:spPr>
            <a:xfrm>
              <a:off x="1988402" y="3855840"/>
              <a:ext cx="5639102" cy="711200"/>
            </a:xfrm>
            <a:prstGeom prst="roundRect">
              <a:avLst>
                <a:gd name="adj" fmla="val 39788"/>
              </a:avLst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3" name="文本框 210">
              <a:extLst>
                <a:ext uri="{FF2B5EF4-FFF2-40B4-BE49-F238E27FC236}">
                  <a16:creationId xmlns:a16="http://schemas.microsoft.com/office/drawing/2014/main" id="{48524E71-EF81-9F37-B0F0-486777764B8F}"/>
                </a:ext>
              </a:extLst>
            </p:cNvPr>
            <p:cNvSpPr txBox="1"/>
            <p:nvPr/>
          </p:nvSpPr>
          <p:spPr>
            <a:xfrm>
              <a:off x="3306432" y="3836468"/>
              <a:ext cx="30030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35号-经典雅黑" panose="02000000000000000000" pitchFamily="2" charset="-122"/>
                  <a:cs typeface="Times New Roman" panose="02020603050405020304" pitchFamily="18" charset="0"/>
                </a:rPr>
                <a:t>Trang 86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15">
            <a:extLst>
              <a:ext uri="{FF2B5EF4-FFF2-40B4-BE49-F238E27FC236}">
                <a16:creationId xmlns:a16="http://schemas.microsoft.com/office/drawing/2014/main" id="{7688A460-9FFB-489E-436B-A5F275D8BE29}"/>
              </a:ext>
            </a:extLst>
          </p:cNvPr>
          <p:cNvSpPr txBox="1"/>
          <p:nvPr/>
        </p:nvSpPr>
        <p:spPr>
          <a:xfrm>
            <a:off x="3003423" y="5011699"/>
            <a:ext cx="2954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A思源黑体—06" panose="020B0800000000000000" pitchFamily="34" charset="-122"/>
                <a:ea typeface="A思源黑体—06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5号-经典雅黑" panose="02000000000000000000" pitchFamily="2" charset="-122"/>
                <a:cs typeface="Times New Roman" panose="02020603050405020304" pitchFamily="18" charset="0"/>
              </a:rPr>
              <a:t>GV:…   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5号-经典雅黑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5" name="图片 192">
            <a:extLst>
              <a:ext uri="{FF2B5EF4-FFF2-40B4-BE49-F238E27FC236}">
                <a16:creationId xmlns:a16="http://schemas.microsoft.com/office/drawing/2014/main" id="{5BEE80CE-8BF7-7DA1-0CAC-39AADD38A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432880" y="27233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6" name="图片 192">
            <a:extLst>
              <a:ext uri="{FF2B5EF4-FFF2-40B4-BE49-F238E27FC236}">
                <a16:creationId xmlns:a16="http://schemas.microsoft.com/office/drawing/2014/main" id="{EDFF09FF-D2D7-C0A5-2D02-D855C93501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6F7C1AB4-E919-2579-D22D-0FBFB1E9B4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28" name="图片 18">
            <a:extLst>
              <a:ext uri="{FF2B5EF4-FFF2-40B4-BE49-F238E27FC236}">
                <a16:creationId xmlns:a16="http://schemas.microsoft.com/office/drawing/2014/main" id="{DF4A0662-DDF9-6641-EF2D-DBB77307D6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CF2B6CA-D64F-2A3B-37C4-C88ED0CF8D87}"/>
              </a:ext>
            </a:extLst>
          </p:cNvPr>
          <p:cNvSpPr txBox="1"/>
          <p:nvPr/>
        </p:nvSpPr>
        <p:spPr>
          <a:xfrm>
            <a:off x="1072284" y="2665236"/>
            <a:ext cx="86882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n w="25400">
                  <a:solidFill>
                    <a:srgbClr val="FFC000"/>
                  </a:solidFill>
                </a:ln>
                <a:gradFill>
                  <a:gsLst>
                    <a:gs pos="24000">
                      <a:srgbClr val="FFFF00"/>
                    </a:gs>
                    <a:gs pos="82000">
                      <a:schemeClr val="accent2">
                        <a:lumMod val="75000"/>
                      </a:schemeClr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LUYỆN TẬP 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A8E7BCC3-569E-0D85-7E99-FF3CC8F93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2874" y="1512236"/>
            <a:ext cx="4379265" cy="120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0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024103" y="657705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50 mm : 2 =?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</a:t>
              </a:r>
              <a:r>
                <a:rPr lang="en-US" sz="2800" b="1" dirty="0">
                  <a:solidFill>
                    <a:prstClr val="black"/>
                  </a:solidFill>
                  <a:latin typeface="#9Slide03 AllRoundGothic" panose="020B0703020202020104" pitchFamily="34" charset="0"/>
                </a:rPr>
                <a:t>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2821010" y="3110790"/>
            <a:ext cx="7271616" cy="2649930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61941" y="3264961"/>
              <a:ext cx="3750829" cy="328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25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7A1FC3-24B4-3F64-6E17-DC276730C5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6" t="44911" r="14604" b="21828"/>
          <a:stretch/>
        </p:blipFill>
        <p:spPr>
          <a:xfrm>
            <a:off x="-348343" y="1"/>
            <a:ext cx="1262648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7CFB93-31E2-DF1F-2D66-F2D098E82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7" y="5562976"/>
            <a:ext cx="5353934" cy="17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0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C934-EF97-7365-549B-FCD3F0AAE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34DF4-5D46-55B7-076B-DBD530694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4486B4DE-B0CF-A8B3-87D4-887FE95B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E7BEF-CD30-E3FF-EA23-55BC4FD5CD46}"/>
              </a:ext>
            </a:extLst>
          </p:cNvPr>
          <p:cNvSpPr/>
          <p:nvPr/>
        </p:nvSpPr>
        <p:spPr>
          <a:xfrm>
            <a:off x="175260" y="273786"/>
            <a:ext cx="11841480" cy="6370320"/>
          </a:xfrm>
          <a:custGeom>
            <a:avLst/>
            <a:gdLst>
              <a:gd name="connsiteX0" fmla="*/ 0 w 11841480"/>
              <a:gd name="connsiteY0" fmla="*/ 1061741 h 6370320"/>
              <a:gd name="connsiteX1" fmla="*/ 1061741 w 11841480"/>
              <a:gd name="connsiteY1" fmla="*/ 0 h 6370320"/>
              <a:gd name="connsiteX2" fmla="*/ 1341848 w 11841480"/>
              <a:gd name="connsiteY2" fmla="*/ 0 h 6370320"/>
              <a:gd name="connsiteX3" fmla="*/ 2107855 w 11841480"/>
              <a:gd name="connsiteY3" fmla="*/ 0 h 6370320"/>
              <a:gd name="connsiteX4" fmla="*/ 2387962 w 11841480"/>
              <a:gd name="connsiteY4" fmla="*/ 0 h 6370320"/>
              <a:gd name="connsiteX5" fmla="*/ 2765249 w 11841480"/>
              <a:gd name="connsiteY5" fmla="*/ 0 h 6370320"/>
              <a:gd name="connsiteX6" fmla="*/ 3239716 w 11841480"/>
              <a:gd name="connsiteY6" fmla="*/ 0 h 6370320"/>
              <a:gd name="connsiteX7" fmla="*/ 4005723 w 11841480"/>
              <a:gd name="connsiteY7" fmla="*/ 0 h 6370320"/>
              <a:gd name="connsiteX8" fmla="*/ 4674550 w 11841480"/>
              <a:gd name="connsiteY8" fmla="*/ 0 h 6370320"/>
              <a:gd name="connsiteX9" fmla="*/ 5051837 w 11841480"/>
              <a:gd name="connsiteY9" fmla="*/ 0 h 6370320"/>
              <a:gd name="connsiteX10" fmla="*/ 5623484 w 11841480"/>
              <a:gd name="connsiteY10" fmla="*/ 0 h 6370320"/>
              <a:gd name="connsiteX11" fmla="*/ 6195131 w 11841480"/>
              <a:gd name="connsiteY11" fmla="*/ 0 h 6370320"/>
              <a:gd name="connsiteX12" fmla="*/ 6863957 w 11841480"/>
              <a:gd name="connsiteY12" fmla="*/ 0 h 6370320"/>
              <a:gd name="connsiteX13" fmla="*/ 7629964 w 11841480"/>
              <a:gd name="connsiteY13" fmla="*/ 0 h 6370320"/>
              <a:gd name="connsiteX14" fmla="*/ 8007251 w 11841480"/>
              <a:gd name="connsiteY14" fmla="*/ 0 h 6370320"/>
              <a:gd name="connsiteX15" fmla="*/ 8481718 w 11841480"/>
              <a:gd name="connsiteY15" fmla="*/ 0 h 6370320"/>
              <a:gd name="connsiteX16" fmla="*/ 8956185 w 11841480"/>
              <a:gd name="connsiteY16" fmla="*/ 0 h 6370320"/>
              <a:gd name="connsiteX17" fmla="*/ 9333472 w 11841480"/>
              <a:gd name="connsiteY17" fmla="*/ 0 h 6370320"/>
              <a:gd name="connsiteX18" fmla="*/ 9613579 w 11841480"/>
              <a:gd name="connsiteY18" fmla="*/ 0 h 6370320"/>
              <a:gd name="connsiteX19" fmla="*/ 10779739 w 11841480"/>
              <a:gd name="connsiteY19" fmla="*/ 0 h 6370320"/>
              <a:gd name="connsiteX20" fmla="*/ 11841480 w 11841480"/>
              <a:gd name="connsiteY20" fmla="*/ 1061741 h 6370320"/>
              <a:gd name="connsiteX21" fmla="*/ 11841480 w 11841480"/>
              <a:gd name="connsiteY21" fmla="*/ 1465191 h 6370320"/>
              <a:gd name="connsiteX22" fmla="*/ 11841480 w 11841480"/>
              <a:gd name="connsiteY22" fmla="*/ 1911109 h 6370320"/>
              <a:gd name="connsiteX23" fmla="*/ 11841480 w 11841480"/>
              <a:gd name="connsiteY23" fmla="*/ 2441963 h 6370320"/>
              <a:gd name="connsiteX24" fmla="*/ 11841480 w 11841480"/>
              <a:gd name="connsiteY24" fmla="*/ 2972818 h 6370320"/>
              <a:gd name="connsiteX25" fmla="*/ 11841480 w 11841480"/>
              <a:gd name="connsiteY25" fmla="*/ 3376268 h 6370320"/>
              <a:gd name="connsiteX26" fmla="*/ 11841480 w 11841480"/>
              <a:gd name="connsiteY26" fmla="*/ 3949591 h 6370320"/>
              <a:gd name="connsiteX27" fmla="*/ 11841480 w 11841480"/>
              <a:gd name="connsiteY27" fmla="*/ 4353040 h 6370320"/>
              <a:gd name="connsiteX28" fmla="*/ 11841480 w 11841480"/>
              <a:gd name="connsiteY28" fmla="*/ 5308579 h 6370320"/>
              <a:gd name="connsiteX29" fmla="*/ 10779739 w 11841480"/>
              <a:gd name="connsiteY29" fmla="*/ 6370320 h 6370320"/>
              <a:gd name="connsiteX30" fmla="*/ 10402452 w 11841480"/>
              <a:gd name="connsiteY30" fmla="*/ 6370320 h 6370320"/>
              <a:gd name="connsiteX31" fmla="*/ 10122345 w 11841480"/>
              <a:gd name="connsiteY31" fmla="*/ 6370320 h 6370320"/>
              <a:gd name="connsiteX32" fmla="*/ 9745058 w 11841480"/>
              <a:gd name="connsiteY32" fmla="*/ 6370320 h 6370320"/>
              <a:gd name="connsiteX33" fmla="*/ 9464951 w 11841480"/>
              <a:gd name="connsiteY33" fmla="*/ 6370320 h 6370320"/>
              <a:gd name="connsiteX34" fmla="*/ 8893304 w 11841480"/>
              <a:gd name="connsiteY34" fmla="*/ 6370320 h 6370320"/>
              <a:gd name="connsiteX35" fmla="*/ 8613197 w 11841480"/>
              <a:gd name="connsiteY35" fmla="*/ 6370320 h 6370320"/>
              <a:gd name="connsiteX36" fmla="*/ 7847190 w 11841480"/>
              <a:gd name="connsiteY36" fmla="*/ 6370320 h 6370320"/>
              <a:gd name="connsiteX37" fmla="*/ 7275543 w 11841480"/>
              <a:gd name="connsiteY37" fmla="*/ 6370320 h 6370320"/>
              <a:gd name="connsiteX38" fmla="*/ 6606716 w 11841480"/>
              <a:gd name="connsiteY38" fmla="*/ 6370320 h 6370320"/>
              <a:gd name="connsiteX39" fmla="*/ 6229429 w 11841480"/>
              <a:gd name="connsiteY39" fmla="*/ 6370320 h 6370320"/>
              <a:gd name="connsiteX40" fmla="*/ 5949322 w 11841480"/>
              <a:gd name="connsiteY40" fmla="*/ 6370320 h 6370320"/>
              <a:gd name="connsiteX41" fmla="*/ 5377675 w 11841480"/>
              <a:gd name="connsiteY41" fmla="*/ 6370320 h 6370320"/>
              <a:gd name="connsiteX42" fmla="*/ 4903208 w 11841480"/>
              <a:gd name="connsiteY42" fmla="*/ 6370320 h 6370320"/>
              <a:gd name="connsiteX43" fmla="*/ 4137202 w 11841480"/>
              <a:gd name="connsiteY43" fmla="*/ 6370320 h 6370320"/>
              <a:gd name="connsiteX44" fmla="*/ 3371195 w 11841480"/>
              <a:gd name="connsiteY44" fmla="*/ 6370320 h 6370320"/>
              <a:gd name="connsiteX45" fmla="*/ 2896728 w 11841480"/>
              <a:gd name="connsiteY45" fmla="*/ 6370320 h 6370320"/>
              <a:gd name="connsiteX46" fmla="*/ 2130721 w 11841480"/>
              <a:gd name="connsiteY46" fmla="*/ 6370320 h 6370320"/>
              <a:gd name="connsiteX47" fmla="*/ 1656254 w 11841480"/>
              <a:gd name="connsiteY47" fmla="*/ 6370320 h 6370320"/>
              <a:gd name="connsiteX48" fmla="*/ 1061741 w 11841480"/>
              <a:gd name="connsiteY48" fmla="*/ 6370320 h 6370320"/>
              <a:gd name="connsiteX49" fmla="*/ 0 w 11841480"/>
              <a:gd name="connsiteY49" fmla="*/ 5308579 h 6370320"/>
              <a:gd name="connsiteX50" fmla="*/ 0 w 11841480"/>
              <a:gd name="connsiteY50" fmla="*/ 4820193 h 6370320"/>
              <a:gd name="connsiteX51" fmla="*/ 0 w 11841480"/>
              <a:gd name="connsiteY51" fmla="*/ 4331806 h 6370320"/>
              <a:gd name="connsiteX52" fmla="*/ 0 w 11841480"/>
              <a:gd name="connsiteY52" fmla="*/ 3716015 h 6370320"/>
              <a:gd name="connsiteX53" fmla="*/ 0 w 11841480"/>
              <a:gd name="connsiteY53" fmla="*/ 3270097 h 6370320"/>
              <a:gd name="connsiteX54" fmla="*/ 0 w 11841480"/>
              <a:gd name="connsiteY54" fmla="*/ 2739242 h 6370320"/>
              <a:gd name="connsiteX55" fmla="*/ 0 w 11841480"/>
              <a:gd name="connsiteY55" fmla="*/ 2208387 h 6370320"/>
              <a:gd name="connsiteX56" fmla="*/ 0 w 11841480"/>
              <a:gd name="connsiteY56" fmla="*/ 1804938 h 6370320"/>
              <a:gd name="connsiteX57" fmla="*/ 0 w 11841480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841480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6883" y="-4437"/>
                  <a:pt x="1216115" y="4225"/>
                  <a:pt x="1341848" y="0"/>
                </a:cubicBezTo>
                <a:cubicBezTo>
                  <a:pt x="1467581" y="-4225"/>
                  <a:pt x="1920266" y="65222"/>
                  <a:pt x="2107855" y="0"/>
                </a:cubicBezTo>
                <a:cubicBezTo>
                  <a:pt x="2295444" y="-65222"/>
                  <a:pt x="2291112" y="11128"/>
                  <a:pt x="2387962" y="0"/>
                </a:cubicBezTo>
                <a:cubicBezTo>
                  <a:pt x="2484812" y="-11128"/>
                  <a:pt x="2637433" y="26674"/>
                  <a:pt x="2765249" y="0"/>
                </a:cubicBezTo>
                <a:cubicBezTo>
                  <a:pt x="2893065" y="-26674"/>
                  <a:pt x="3066686" y="175"/>
                  <a:pt x="3239716" y="0"/>
                </a:cubicBezTo>
                <a:cubicBezTo>
                  <a:pt x="3412746" y="-175"/>
                  <a:pt x="3746883" y="85324"/>
                  <a:pt x="4005723" y="0"/>
                </a:cubicBezTo>
                <a:cubicBezTo>
                  <a:pt x="4264563" y="-85324"/>
                  <a:pt x="4368717" y="78995"/>
                  <a:pt x="4674550" y="0"/>
                </a:cubicBezTo>
                <a:cubicBezTo>
                  <a:pt x="4980383" y="-78995"/>
                  <a:pt x="4920291" y="9380"/>
                  <a:pt x="5051837" y="0"/>
                </a:cubicBezTo>
                <a:cubicBezTo>
                  <a:pt x="5183383" y="-9380"/>
                  <a:pt x="5350569" y="62483"/>
                  <a:pt x="5623484" y="0"/>
                </a:cubicBezTo>
                <a:cubicBezTo>
                  <a:pt x="5896399" y="-62483"/>
                  <a:pt x="5924444" y="26122"/>
                  <a:pt x="6195131" y="0"/>
                </a:cubicBezTo>
                <a:cubicBezTo>
                  <a:pt x="6465818" y="-26122"/>
                  <a:pt x="6545391" y="48691"/>
                  <a:pt x="6863957" y="0"/>
                </a:cubicBezTo>
                <a:cubicBezTo>
                  <a:pt x="7182523" y="-48691"/>
                  <a:pt x="7469907" y="64555"/>
                  <a:pt x="7629964" y="0"/>
                </a:cubicBezTo>
                <a:cubicBezTo>
                  <a:pt x="7790021" y="-64555"/>
                  <a:pt x="7837597" y="3676"/>
                  <a:pt x="8007251" y="0"/>
                </a:cubicBezTo>
                <a:cubicBezTo>
                  <a:pt x="8176905" y="-3676"/>
                  <a:pt x="8277147" y="15016"/>
                  <a:pt x="8481718" y="0"/>
                </a:cubicBezTo>
                <a:cubicBezTo>
                  <a:pt x="8686289" y="-15016"/>
                  <a:pt x="8817847" y="26179"/>
                  <a:pt x="8956185" y="0"/>
                </a:cubicBezTo>
                <a:cubicBezTo>
                  <a:pt x="9094523" y="-26179"/>
                  <a:pt x="9218584" y="27284"/>
                  <a:pt x="9333472" y="0"/>
                </a:cubicBezTo>
                <a:cubicBezTo>
                  <a:pt x="9448360" y="-27284"/>
                  <a:pt x="9541936" y="28971"/>
                  <a:pt x="9613579" y="0"/>
                </a:cubicBezTo>
                <a:cubicBezTo>
                  <a:pt x="9685222" y="-28971"/>
                  <a:pt x="10288590" y="104848"/>
                  <a:pt x="10779739" y="0"/>
                </a:cubicBezTo>
                <a:cubicBezTo>
                  <a:pt x="11356903" y="70601"/>
                  <a:pt x="11864751" y="384895"/>
                  <a:pt x="11841480" y="1061741"/>
                </a:cubicBezTo>
                <a:cubicBezTo>
                  <a:pt x="11850111" y="1212973"/>
                  <a:pt x="11807700" y="1266273"/>
                  <a:pt x="11841480" y="1465191"/>
                </a:cubicBezTo>
                <a:cubicBezTo>
                  <a:pt x="11875260" y="1664109"/>
                  <a:pt x="11794742" y="1766048"/>
                  <a:pt x="11841480" y="1911109"/>
                </a:cubicBezTo>
                <a:cubicBezTo>
                  <a:pt x="11888218" y="2056170"/>
                  <a:pt x="11822257" y="2196983"/>
                  <a:pt x="11841480" y="2441963"/>
                </a:cubicBezTo>
                <a:cubicBezTo>
                  <a:pt x="11860703" y="2686943"/>
                  <a:pt x="11838215" y="2781372"/>
                  <a:pt x="11841480" y="2972818"/>
                </a:cubicBezTo>
                <a:cubicBezTo>
                  <a:pt x="11844745" y="3164264"/>
                  <a:pt x="11803942" y="3294000"/>
                  <a:pt x="11841480" y="3376268"/>
                </a:cubicBezTo>
                <a:cubicBezTo>
                  <a:pt x="11879018" y="3458536"/>
                  <a:pt x="11777971" y="3716783"/>
                  <a:pt x="11841480" y="3949591"/>
                </a:cubicBezTo>
                <a:cubicBezTo>
                  <a:pt x="11904989" y="4182399"/>
                  <a:pt x="11831276" y="4266093"/>
                  <a:pt x="11841480" y="4353040"/>
                </a:cubicBezTo>
                <a:cubicBezTo>
                  <a:pt x="11851684" y="4439987"/>
                  <a:pt x="11779155" y="5100503"/>
                  <a:pt x="11841480" y="5308579"/>
                </a:cubicBezTo>
                <a:cubicBezTo>
                  <a:pt x="11845955" y="5908916"/>
                  <a:pt x="11291158" y="6500073"/>
                  <a:pt x="10779739" y="6370320"/>
                </a:cubicBezTo>
                <a:cubicBezTo>
                  <a:pt x="10645145" y="6410473"/>
                  <a:pt x="10488713" y="6358843"/>
                  <a:pt x="10402452" y="6370320"/>
                </a:cubicBezTo>
                <a:cubicBezTo>
                  <a:pt x="10316191" y="6381797"/>
                  <a:pt x="10199443" y="6356263"/>
                  <a:pt x="10122345" y="6370320"/>
                </a:cubicBezTo>
                <a:cubicBezTo>
                  <a:pt x="10045247" y="6384377"/>
                  <a:pt x="9878370" y="6327103"/>
                  <a:pt x="9745058" y="6370320"/>
                </a:cubicBezTo>
                <a:cubicBezTo>
                  <a:pt x="9611746" y="6413537"/>
                  <a:pt x="9596127" y="6364057"/>
                  <a:pt x="9464951" y="6370320"/>
                </a:cubicBezTo>
                <a:cubicBezTo>
                  <a:pt x="9333775" y="6376583"/>
                  <a:pt x="9081144" y="6332826"/>
                  <a:pt x="8893304" y="6370320"/>
                </a:cubicBezTo>
                <a:cubicBezTo>
                  <a:pt x="8705464" y="6407814"/>
                  <a:pt x="8681861" y="6343359"/>
                  <a:pt x="8613197" y="6370320"/>
                </a:cubicBezTo>
                <a:cubicBezTo>
                  <a:pt x="8544533" y="6397281"/>
                  <a:pt x="8195349" y="6322289"/>
                  <a:pt x="7847190" y="6370320"/>
                </a:cubicBezTo>
                <a:cubicBezTo>
                  <a:pt x="7499031" y="6418351"/>
                  <a:pt x="7549189" y="6311993"/>
                  <a:pt x="7275543" y="6370320"/>
                </a:cubicBezTo>
                <a:cubicBezTo>
                  <a:pt x="7001897" y="6428647"/>
                  <a:pt x="6938442" y="6323975"/>
                  <a:pt x="6606716" y="6370320"/>
                </a:cubicBezTo>
                <a:cubicBezTo>
                  <a:pt x="6274990" y="6416665"/>
                  <a:pt x="6383418" y="6345682"/>
                  <a:pt x="6229429" y="6370320"/>
                </a:cubicBezTo>
                <a:cubicBezTo>
                  <a:pt x="6075440" y="6394958"/>
                  <a:pt x="6057648" y="6367184"/>
                  <a:pt x="5949322" y="6370320"/>
                </a:cubicBezTo>
                <a:cubicBezTo>
                  <a:pt x="5840996" y="6373456"/>
                  <a:pt x="5660438" y="6366287"/>
                  <a:pt x="5377675" y="6370320"/>
                </a:cubicBezTo>
                <a:cubicBezTo>
                  <a:pt x="5094912" y="6374353"/>
                  <a:pt x="5123507" y="6324991"/>
                  <a:pt x="4903208" y="6370320"/>
                </a:cubicBezTo>
                <a:cubicBezTo>
                  <a:pt x="4682909" y="6415649"/>
                  <a:pt x="4449934" y="6287967"/>
                  <a:pt x="4137202" y="6370320"/>
                </a:cubicBezTo>
                <a:cubicBezTo>
                  <a:pt x="3824470" y="6452673"/>
                  <a:pt x="3696684" y="6352957"/>
                  <a:pt x="3371195" y="6370320"/>
                </a:cubicBezTo>
                <a:cubicBezTo>
                  <a:pt x="3045706" y="6387683"/>
                  <a:pt x="3010488" y="6345151"/>
                  <a:pt x="2896728" y="6370320"/>
                </a:cubicBezTo>
                <a:cubicBezTo>
                  <a:pt x="2782968" y="6395489"/>
                  <a:pt x="2395607" y="6311593"/>
                  <a:pt x="2130721" y="6370320"/>
                </a:cubicBezTo>
                <a:cubicBezTo>
                  <a:pt x="1865835" y="6429047"/>
                  <a:pt x="1799280" y="6369386"/>
                  <a:pt x="1656254" y="6370320"/>
                </a:cubicBezTo>
                <a:cubicBezTo>
                  <a:pt x="1513228" y="6371254"/>
                  <a:pt x="1351736" y="6355672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841480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314162" y="-16813"/>
                  <a:pt x="1371248" y="20214"/>
                  <a:pt x="1633388" y="0"/>
                </a:cubicBezTo>
                <a:cubicBezTo>
                  <a:pt x="1895528" y="-20214"/>
                  <a:pt x="2072133" y="53968"/>
                  <a:pt x="2205035" y="0"/>
                </a:cubicBezTo>
                <a:cubicBezTo>
                  <a:pt x="2337937" y="-53968"/>
                  <a:pt x="2768779" y="25779"/>
                  <a:pt x="2971042" y="0"/>
                </a:cubicBezTo>
                <a:cubicBezTo>
                  <a:pt x="3173305" y="-25779"/>
                  <a:pt x="3184300" y="1348"/>
                  <a:pt x="3251149" y="0"/>
                </a:cubicBezTo>
                <a:cubicBezTo>
                  <a:pt x="3317998" y="-1348"/>
                  <a:pt x="3502098" y="53498"/>
                  <a:pt x="3725616" y="0"/>
                </a:cubicBezTo>
                <a:cubicBezTo>
                  <a:pt x="3949134" y="-53498"/>
                  <a:pt x="4099642" y="53343"/>
                  <a:pt x="4394443" y="0"/>
                </a:cubicBezTo>
                <a:cubicBezTo>
                  <a:pt x="4689244" y="-53343"/>
                  <a:pt x="4568015" y="1843"/>
                  <a:pt x="4674550" y="0"/>
                </a:cubicBezTo>
                <a:cubicBezTo>
                  <a:pt x="4781085" y="-1843"/>
                  <a:pt x="5032495" y="44859"/>
                  <a:pt x="5149017" y="0"/>
                </a:cubicBezTo>
                <a:cubicBezTo>
                  <a:pt x="5265539" y="-44859"/>
                  <a:pt x="5488835" y="26531"/>
                  <a:pt x="5817844" y="0"/>
                </a:cubicBezTo>
                <a:cubicBezTo>
                  <a:pt x="6146853" y="-26531"/>
                  <a:pt x="5981198" y="22711"/>
                  <a:pt x="6097951" y="0"/>
                </a:cubicBezTo>
                <a:cubicBezTo>
                  <a:pt x="6214704" y="-22711"/>
                  <a:pt x="6674560" y="43776"/>
                  <a:pt x="6863957" y="0"/>
                </a:cubicBezTo>
                <a:cubicBezTo>
                  <a:pt x="7053354" y="-43776"/>
                  <a:pt x="7201276" y="29123"/>
                  <a:pt x="7338424" y="0"/>
                </a:cubicBezTo>
                <a:cubicBezTo>
                  <a:pt x="7475572" y="-29123"/>
                  <a:pt x="7688113" y="17160"/>
                  <a:pt x="7812891" y="0"/>
                </a:cubicBezTo>
                <a:cubicBezTo>
                  <a:pt x="7937669" y="-17160"/>
                  <a:pt x="8058276" y="27391"/>
                  <a:pt x="8190178" y="0"/>
                </a:cubicBezTo>
                <a:cubicBezTo>
                  <a:pt x="8322080" y="-27391"/>
                  <a:pt x="8382037" y="22594"/>
                  <a:pt x="8470285" y="0"/>
                </a:cubicBezTo>
                <a:cubicBezTo>
                  <a:pt x="8558533" y="-22594"/>
                  <a:pt x="8766967" y="45200"/>
                  <a:pt x="8847572" y="0"/>
                </a:cubicBezTo>
                <a:cubicBezTo>
                  <a:pt x="8928177" y="-45200"/>
                  <a:pt x="9146055" y="18880"/>
                  <a:pt x="9224859" y="0"/>
                </a:cubicBezTo>
                <a:cubicBezTo>
                  <a:pt x="9303663" y="-18880"/>
                  <a:pt x="9513881" y="16525"/>
                  <a:pt x="9602146" y="0"/>
                </a:cubicBezTo>
                <a:cubicBezTo>
                  <a:pt x="9690411" y="-16525"/>
                  <a:pt x="9968251" y="21847"/>
                  <a:pt x="10076613" y="0"/>
                </a:cubicBezTo>
                <a:cubicBezTo>
                  <a:pt x="10184975" y="-21847"/>
                  <a:pt x="10635107" y="51562"/>
                  <a:pt x="10779739" y="0"/>
                </a:cubicBezTo>
                <a:cubicBezTo>
                  <a:pt x="11349423" y="-39671"/>
                  <a:pt x="11902501" y="465697"/>
                  <a:pt x="11841480" y="1061741"/>
                </a:cubicBezTo>
                <a:cubicBezTo>
                  <a:pt x="11898466" y="1263779"/>
                  <a:pt x="11791387" y="1508589"/>
                  <a:pt x="11841480" y="1635064"/>
                </a:cubicBezTo>
                <a:cubicBezTo>
                  <a:pt x="11891573" y="1761539"/>
                  <a:pt x="11792495" y="2006207"/>
                  <a:pt x="11841480" y="2123451"/>
                </a:cubicBezTo>
                <a:cubicBezTo>
                  <a:pt x="11890465" y="2240695"/>
                  <a:pt x="11804537" y="2454541"/>
                  <a:pt x="11841480" y="2696774"/>
                </a:cubicBezTo>
                <a:cubicBezTo>
                  <a:pt x="11878423" y="2939007"/>
                  <a:pt x="11833588" y="2955003"/>
                  <a:pt x="11841480" y="3185160"/>
                </a:cubicBezTo>
                <a:cubicBezTo>
                  <a:pt x="11849372" y="3415317"/>
                  <a:pt x="11804117" y="3527206"/>
                  <a:pt x="11841480" y="3631078"/>
                </a:cubicBezTo>
                <a:cubicBezTo>
                  <a:pt x="11878843" y="3734950"/>
                  <a:pt x="11829093" y="4010906"/>
                  <a:pt x="11841480" y="4119464"/>
                </a:cubicBezTo>
                <a:cubicBezTo>
                  <a:pt x="11853867" y="4228022"/>
                  <a:pt x="11800120" y="4430829"/>
                  <a:pt x="11841480" y="4565382"/>
                </a:cubicBezTo>
                <a:cubicBezTo>
                  <a:pt x="11882840" y="4699935"/>
                  <a:pt x="11785783" y="5090841"/>
                  <a:pt x="11841480" y="5308579"/>
                </a:cubicBezTo>
                <a:cubicBezTo>
                  <a:pt x="11828238" y="5898138"/>
                  <a:pt x="11321601" y="6279486"/>
                  <a:pt x="10779739" y="6370320"/>
                </a:cubicBezTo>
                <a:cubicBezTo>
                  <a:pt x="10640395" y="6384831"/>
                  <a:pt x="10596663" y="6356362"/>
                  <a:pt x="10499632" y="6370320"/>
                </a:cubicBezTo>
                <a:cubicBezTo>
                  <a:pt x="10402601" y="6384278"/>
                  <a:pt x="10094040" y="6354641"/>
                  <a:pt x="9927985" y="6370320"/>
                </a:cubicBezTo>
                <a:cubicBezTo>
                  <a:pt x="9761930" y="6385999"/>
                  <a:pt x="9769786" y="6355526"/>
                  <a:pt x="9647878" y="6370320"/>
                </a:cubicBezTo>
                <a:cubicBezTo>
                  <a:pt x="9525970" y="6385114"/>
                  <a:pt x="9153890" y="6314004"/>
                  <a:pt x="8881871" y="6370320"/>
                </a:cubicBezTo>
                <a:cubicBezTo>
                  <a:pt x="8609852" y="6426636"/>
                  <a:pt x="8504070" y="6327156"/>
                  <a:pt x="8213044" y="6370320"/>
                </a:cubicBezTo>
                <a:cubicBezTo>
                  <a:pt x="7922018" y="6413484"/>
                  <a:pt x="7815010" y="6333813"/>
                  <a:pt x="7641397" y="6370320"/>
                </a:cubicBezTo>
                <a:cubicBezTo>
                  <a:pt x="7467784" y="6406827"/>
                  <a:pt x="7398277" y="6347646"/>
                  <a:pt x="7166930" y="6370320"/>
                </a:cubicBezTo>
                <a:cubicBezTo>
                  <a:pt x="6935583" y="6392994"/>
                  <a:pt x="6726275" y="6315919"/>
                  <a:pt x="6595283" y="6370320"/>
                </a:cubicBezTo>
                <a:cubicBezTo>
                  <a:pt x="6464291" y="6424721"/>
                  <a:pt x="6194576" y="6340785"/>
                  <a:pt x="5926456" y="6370320"/>
                </a:cubicBezTo>
                <a:cubicBezTo>
                  <a:pt x="5658336" y="6399855"/>
                  <a:pt x="5744318" y="6339693"/>
                  <a:pt x="5646349" y="6370320"/>
                </a:cubicBezTo>
                <a:cubicBezTo>
                  <a:pt x="5548380" y="6400947"/>
                  <a:pt x="5454131" y="6358096"/>
                  <a:pt x="5366242" y="6370320"/>
                </a:cubicBezTo>
                <a:cubicBezTo>
                  <a:pt x="5278353" y="6382544"/>
                  <a:pt x="4931878" y="6359625"/>
                  <a:pt x="4794596" y="6370320"/>
                </a:cubicBezTo>
                <a:cubicBezTo>
                  <a:pt x="4657314" y="6381015"/>
                  <a:pt x="4378774" y="6304496"/>
                  <a:pt x="4125769" y="6370320"/>
                </a:cubicBezTo>
                <a:cubicBezTo>
                  <a:pt x="3872764" y="6436144"/>
                  <a:pt x="3696872" y="6346090"/>
                  <a:pt x="3456942" y="6370320"/>
                </a:cubicBezTo>
                <a:cubicBezTo>
                  <a:pt x="3217012" y="6394550"/>
                  <a:pt x="3173873" y="6360019"/>
                  <a:pt x="3079655" y="6370320"/>
                </a:cubicBezTo>
                <a:cubicBezTo>
                  <a:pt x="2985437" y="6380621"/>
                  <a:pt x="2610992" y="6298244"/>
                  <a:pt x="2410828" y="6370320"/>
                </a:cubicBezTo>
                <a:cubicBezTo>
                  <a:pt x="2210664" y="6442396"/>
                  <a:pt x="1938273" y="6333109"/>
                  <a:pt x="1742001" y="6370320"/>
                </a:cubicBezTo>
                <a:cubicBezTo>
                  <a:pt x="1545729" y="6407531"/>
                  <a:pt x="1284003" y="6340032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79F52-2DBA-4C93-F516-B457A323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8" y="1913534"/>
            <a:ext cx="11401098" cy="404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1AC31-7477-0949-AA2E-DBA5A228169C}"/>
              </a:ext>
            </a:extLst>
          </p:cNvPr>
          <p:cNvSpPr txBox="1"/>
          <p:nvPr/>
        </p:nvSpPr>
        <p:spPr>
          <a:xfrm>
            <a:off x="2820290" y="439859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D814B-C3B1-6164-5EEA-4234172639A9}"/>
              </a:ext>
            </a:extLst>
          </p:cNvPr>
          <p:cNvSpPr/>
          <p:nvPr/>
        </p:nvSpPr>
        <p:spPr>
          <a:xfrm>
            <a:off x="3726400" y="437305"/>
            <a:ext cx="886861" cy="665882"/>
          </a:xfrm>
          <a:custGeom>
            <a:avLst/>
            <a:gdLst>
              <a:gd name="connsiteX0" fmla="*/ 0 w 886861"/>
              <a:gd name="connsiteY0" fmla="*/ 110983 h 665882"/>
              <a:gd name="connsiteX1" fmla="*/ 110983 w 886861"/>
              <a:gd name="connsiteY1" fmla="*/ 0 h 665882"/>
              <a:gd name="connsiteX2" fmla="*/ 450079 w 886861"/>
              <a:gd name="connsiteY2" fmla="*/ 0 h 665882"/>
              <a:gd name="connsiteX3" fmla="*/ 775878 w 886861"/>
              <a:gd name="connsiteY3" fmla="*/ 0 h 665882"/>
              <a:gd name="connsiteX4" fmla="*/ 886861 w 886861"/>
              <a:gd name="connsiteY4" fmla="*/ 110983 h 665882"/>
              <a:gd name="connsiteX5" fmla="*/ 886861 w 886861"/>
              <a:gd name="connsiteY5" fmla="*/ 554899 h 665882"/>
              <a:gd name="connsiteX6" fmla="*/ 775878 w 886861"/>
              <a:gd name="connsiteY6" fmla="*/ 665882 h 665882"/>
              <a:gd name="connsiteX7" fmla="*/ 443431 w 886861"/>
              <a:gd name="connsiteY7" fmla="*/ 665882 h 665882"/>
              <a:gd name="connsiteX8" fmla="*/ 110983 w 886861"/>
              <a:gd name="connsiteY8" fmla="*/ 665882 h 665882"/>
              <a:gd name="connsiteX9" fmla="*/ 0 w 886861"/>
              <a:gd name="connsiteY9" fmla="*/ 554899 h 665882"/>
              <a:gd name="connsiteX10" fmla="*/ 0 w 886861"/>
              <a:gd name="connsiteY10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D74A8E-DC86-F4C4-5BD7-2D7BC272D7A7}"/>
              </a:ext>
            </a:extLst>
          </p:cNvPr>
          <p:cNvSpPr/>
          <p:nvPr/>
        </p:nvSpPr>
        <p:spPr>
          <a:xfrm>
            <a:off x="9955341" y="2317772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177B93-140B-769A-1610-DC58F62A4AA1}"/>
              </a:ext>
            </a:extLst>
          </p:cNvPr>
          <p:cNvSpPr/>
          <p:nvPr/>
        </p:nvSpPr>
        <p:spPr>
          <a:xfrm>
            <a:off x="9921923" y="3262425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67DB54-018D-3646-768D-60824DB9A9D6}"/>
              </a:ext>
            </a:extLst>
          </p:cNvPr>
          <p:cNvSpPr/>
          <p:nvPr/>
        </p:nvSpPr>
        <p:spPr>
          <a:xfrm>
            <a:off x="9921924" y="4214197"/>
            <a:ext cx="637725" cy="533428"/>
          </a:xfrm>
          <a:custGeom>
            <a:avLst/>
            <a:gdLst>
              <a:gd name="connsiteX0" fmla="*/ 0 w 637725"/>
              <a:gd name="connsiteY0" fmla="*/ 88906 h 533428"/>
              <a:gd name="connsiteX1" fmla="*/ 88906 w 637725"/>
              <a:gd name="connsiteY1" fmla="*/ 0 h 533428"/>
              <a:gd name="connsiteX2" fmla="*/ 548819 w 637725"/>
              <a:gd name="connsiteY2" fmla="*/ 0 h 533428"/>
              <a:gd name="connsiteX3" fmla="*/ 637725 w 637725"/>
              <a:gd name="connsiteY3" fmla="*/ 88906 h 533428"/>
              <a:gd name="connsiteX4" fmla="*/ 637725 w 637725"/>
              <a:gd name="connsiteY4" fmla="*/ 444522 h 533428"/>
              <a:gd name="connsiteX5" fmla="*/ 548819 w 637725"/>
              <a:gd name="connsiteY5" fmla="*/ 533428 h 533428"/>
              <a:gd name="connsiteX6" fmla="*/ 88906 w 637725"/>
              <a:gd name="connsiteY6" fmla="*/ 533428 h 533428"/>
              <a:gd name="connsiteX7" fmla="*/ 0 w 637725"/>
              <a:gd name="connsiteY7" fmla="*/ 444522 h 533428"/>
              <a:gd name="connsiteX8" fmla="*/ 0 w 637725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5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4514" y="-13064"/>
                  <a:pt x="400681" y="52667"/>
                  <a:pt x="548819" y="0"/>
                </a:cubicBezTo>
                <a:cubicBezTo>
                  <a:pt x="596878" y="-5661"/>
                  <a:pt x="641938" y="49831"/>
                  <a:pt x="637725" y="88906"/>
                </a:cubicBezTo>
                <a:cubicBezTo>
                  <a:pt x="668403" y="241282"/>
                  <a:pt x="610076" y="327087"/>
                  <a:pt x="637725" y="444522"/>
                </a:cubicBezTo>
                <a:cubicBezTo>
                  <a:pt x="638120" y="491832"/>
                  <a:pt x="598373" y="534545"/>
                  <a:pt x="548819" y="533428"/>
                </a:cubicBezTo>
                <a:cubicBezTo>
                  <a:pt x="421177" y="535860"/>
                  <a:pt x="271800" y="489843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5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24161" y="-30480"/>
                  <a:pt x="333792" y="25333"/>
                  <a:pt x="548819" y="0"/>
                </a:cubicBezTo>
                <a:cubicBezTo>
                  <a:pt x="598044" y="-10909"/>
                  <a:pt x="632546" y="37259"/>
                  <a:pt x="637725" y="88906"/>
                </a:cubicBezTo>
                <a:cubicBezTo>
                  <a:pt x="678443" y="220032"/>
                  <a:pt x="618338" y="287820"/>
                  <a:pt x="637725" y="444522"/>
                </a:cubicBezTo>
                <a:cubicBezTo>
                  <a:pt x="640880" y="498087"/>
                  <a:pt x="608088" y="528323"/>
                  <a:pt x="548819" y="533428"/>
                </a:cubicBezTo>
                <a:cubicBezTo>
                  <a:pt x="436060" y="560989"/>
                  <a:pt x="212742" y="518132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E726FA65-D944-C613-480E-37036F635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82" r="32195"/>
          <a:stretch/>
        </p:blipFill>
        <p:spPr>
          <a:xfrm>
            <a:off x="294258" y="174496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0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7984-C82B-57CE-410F-662FD231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6972-CC3B-98BC-A452-EB1C8F2A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 sport, nature, reef, swimming&#10;&#10;Description automatically generated">
            <a:extLst>
              <a:ext uri="{FF2B5EF4-FFF2-40B4-BE49-F238E27FC236}">
                <a16:creationId xmlns:a16="http://schemas.microsoft.com/office/drawing/2014/main" id="{179A129B-A3AF-7023-C68A-7AFF17CB4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DF40B-A1EE-C95B-4246-362CD99ECD67}"/>
              </a:ext>
            </a:extLst>
          </p:cNvPr>
          <p:cNvSpPr/>
          <p:nvPr/>
        </p:nvSpPr>
        <p:spPr>
          <a:xfrm>
            <a:off x="0" y="263974"/>
            <a:ext cx="11992709" cy="6370320"/>
          </a:xfrm>
          <a:custGeom>
            <a:avLst/>
            <a:gdLst>
              <a:gd name="connsiteX0" fmla="*/ 0 w 11992709"/>
              <a:gd name="connsiteY0" fmla="*/ 1061741 h 6370320"/>
              <a:gd name="connsiteX1" fmla="*/ 1061741 w 11992709"/>
              <a:gd name="connsiteY1" fmla="*/ 0 h 6370320"/>
              <a:gd name="connsiteX2" fmla="*/ 1346207 w 11992709"/>
              <a:gd name="connsiteY2" fmla="*/ 0 h 6370320"/>
              <a:gd name="connsiteX3" fmla="*/ 2124134 w 11992709"/>
              <a:gd name="connsiteY3" fmla="*/ 0 h 6370320"/>
              <a:gd name="connsiteX4" fmla="*/ 2408600 w 11992709"/>
              <a:gd name="connsiteY4" fmla="*/ 0 h 6370320"/>
              <a:gd name="connsiteX5" fmla="*/ 2791758 w 11992709"/>
              <a:gd name="connsiteY5" fmla="*/ 0 h 6370320"/>
              <a:gd name="connsiteX6" fmla="*/ 3273609 w 11992709"/>
              <a:gd name="connsiteY6" fmla="*/ 0 h 6370320"/>
              <a:gd name="connsiteX7" fmla="*/ 4051536 w 11992709"/>
              <a:gd name="connsiteY7" fmla="*/ 0 h 6370320"/>
              <a:gd name="connsiteX8" fmla="*/ 4730771 w 11992709"/>
              <a:gd name="connsiteY8" fmla="*/ 0 h 6370320"/>
              <a:gd name="connsiteX9" fmla="*/ 5113929 w 11992709"/>
              <a:gd name="connsiteY9" fmla="*/ 0 h 6370320"/>
              <a:gd name="connsiteX10" fmla="*/ 5694472 w 11992709"/>
              <a:gd name="connsiteY10" fmla="*/ 0 h 6370320"/>
              <a:gd name="connsiteX11" fmla="*/ 6275015 w 11992709"/>
              <a:gd name="connsiteY11" fmla="*/ 0 h 6370320"/>
              <a:gd name="connsiteX12" fmla="*/ 6954250 w 11992709"/>
              <a:gd name="connsiteY12" fmla="*/ 0 h 6370320"/>
              <a:gd name="connsiteX13" fmla="*/ 7732177 w 11992709"/>
              <a:gd name="connsiteY13" fmla="*/ 0 h 6370320"/>
              <a:gd name="connsiteX14" fmla="*/ 8115336 w 11992709"/>
              <a:gd name="connsiteY14" fmla="*/ 0 h 6370320"/>
              <a:gd name="connsiteX15" fmla="*/ 8597186 w 11992709"/>
              <a:gd name="connsiteY15" fmla="*/ 0 h 6370320"/>
              <a:gd name="connsiteX16" fmla="*/ 9079037 w 11992709"/>
              <a:gd name="connsiteY16" fmla="*/ 0 h 6370320"/>
              <a:gd name="connsiteX17" fmla="*/ 9462195 w 11992709"/>
              <a:gd name="connsiteY17" fmla="*/ 0 h 6370320"/>
              <a:gd name="connsiteX18" fmla="*/ 9746661 w 11992709"/>
              <a:gd name="connsiteY18" fmla="*/ 0 h 6370320"/>
              <a:gd name="connsiteX19" fmla="*/ 10930968 w 11992709"/>
              <a:gd name="connsiteY19" fmla="*/ 0 h 6370320"/>
              <a:gd name="connsiteX20" fmla="*/ 11992709 w 11992709"/>
              <a:gd name="connsiteY20" fmla="*/ 1061741 h 6370320"/>
              <a:gd name="connsiteX21" fmla="*/ 11992709 w 11992709"/>
              <a:gd name="connsiteY21" fmla="*/ 1465191 h 6370320"/>
              <a:gd name="connsiteX22" fmla="*/ 11992709 w 11992709"/>
              <a:gd name="connsiteY22" fmla="*/ 1911109 h 6370320"/>
              <a:gd name="connsiteX23" fmla="*/ 11992709 w 11992709"/>
              <a:gd name="connsiteY23" fmla="*/ 2441963 h 6370320"/>
              <a:gd name="connsiteX24" fmla="*/ 11992709 w 11992709"/>
              <a:gd name="connsiteY24" fmla="*/ 2972818 h 6370320"/>
              <a:gd name="connsiteX25" fmla="*/ 11992709 w 11992709"/>
              <a:gd name="connsiteY25" fmla="*/ 3376268 h 6370320"/>
              <a:gd name="connsiteX26" fmla="*/ 11992709 w 11992709"/>
              <a:gd name="connsiteY26" fmla="*/ 3949591 h 6370320"/>
              <a:gd name="connsiteX27" fmla="*/ 11992709 w 11992709"/>
              <a:gd name="connsiteY27" fmla="*/ 4353040 h 6370320"/>
              <a:gd name="connsiteX28" fmla="*/ 11992709 w 11992709"/>
              <a:gd name="connsiteY28" fmla="*/ 5308579 h 6370320"/>
              <a:gd name="connsiteX29" fmla="*/ 10930968 w 11992709"/>
              <a:gd name="connsiteY29" fmla="*/ 6370320 h 6370320"/>
              <a:gd name="connsiteX30" fmla="*/ 10547810 w 11992709"/>
              <a:gd name="connsiteY30" fmla="*/ 6370320 h 6370320"/>
              <a:gd name="connsiteX31" fmla="*/ 10263344 w 11992709"/>
              <a:gd name="connsiteY31" fmla="*/ 6370320 h 6370320"/>
              <a:gd name="connsiteX32" fmla="*/ 9880186 w 11992709"/>
              <a:gd name="connsiteY32" fmla="*/ 6370320 h 6370320"/>
              <a:gd name="connsiteX33" fmla="*/ 9595720 w 11992709"/>
              <a:gd name="connsiteY33" fmla="*/ 6370320 h 6370320"/>
              <a:gd name="connsiteX34" fmla="*/ 9015177 w 11992709"/>
              <a:gd name="connsiteY34" fmla="*/ 6370320 h 6370320"/>
              <a:gd name="connsiteX35" fmla="*/ 8730711 w 11992709"/>
              <a:gd name="connsiteY35" fmla="*/ 6370320 h 6370320"/>
              <a:gd name="connsiteX36" fmla="*/ 7952784 w 11992709"/>
              <a:gd name="connsiteY36" fmla="*/ 6370320 h 6370320"/>
              <a:gd name="connsiteX37" fmla="*/ 7372241 w 11992709"/>
              <a:gd name="connsiteY37" fmla="*/ 6370320 h 6370320"/>
              <a:gd name="connsiteX38" fmla="*/ 6693006 w 11992709"/>
              <a:gd name="connsiteY38" fmla="*/ 6370320 h 6370320"/>
              <a:gd name="connsiteX39" fmla="*/ 6309848 w 11992709"/>
              <a:gd name="connsiteY39" fmla="*/ 6370320 h 6370320"/>
              <a:gd name="connsiteX40" fmla="*/ 6025382 w 11992709"/>
              <a:gd name="connsiteY40" fmla="*/ 6370320 h 6370320"/>
              <a:gd name="connsiteX41" fmla="*/ 5444839 w 11992709"/>
              <a:gd name="connsiteY41" fmla="*/ 6370320 h 6370320"/>
              <a:gd name="connsiteX42" fmla="*/ 4962988 w 11992709"/>
              <a:gd name="connsiteY42" fmla="*/ 6370320 h 6370320"/>
              <a:gd name="connsiteX43" fmla="*/ 4185061 w 11992709"/>
              <a:gd name="connsiteY43" fmla="*/ 6370320 h 6370320"/>
              <a:gd name="connsiteX44" fmla="*/ 3407134 w 11992709"/>
              <a:gd name="connsiteY44" fmla="*/ 6370320 h 6370320"/>
              <a:gd name="connsiteX45" fmla="*/ 2925283 w 11992709"/>
              <a:gd name="connsiteY45" fmla="*/ 6370320 h 6370320"/>
              <a:gd name="connsiteX46" fmla="*/ 2147356 w 11992709"/>
              <a:gd name="connsiteY46" fmla="*/ 6370320 h 6370320"/>
              <a:gd name="connsiteX47" fmla="*/ 1665505 w 11992709"/>
              <a:gd name="connsiteY47" fmla="*/ 6370320 h 6370320"/>
              <a:gd name="connsiteX48" fmla="*/ 1061741 w 11992709"/>
              <a:gd name="connsiteY48" fmla="*/ 6370320 h 6370320"/>
              <a:gd name="connsiteX49" fmla="*/ 0 w 11992709"/>
              <a:gd name="connsiteY49" fmla="*/ 5308579 h 6370320"/>
              <a:gd name="connsiteX50" fmla="*/ 0 w 11992709"/>
              <a:gd name="connsiteY50" fmla="*/ 4820193 h 6370320"/>
              <a:gd name="connsiteX51" fmla="*/ 0 w 11992709"/>
              <a:gd name="connsiteY51" fmla="*/ 4331806 h 6370320"/>
              <a:gd name="connsiteX52" fmla="*/ 0 w 11992709"/>
              <a:gd name="connsiteY52" fmla="*/ 3716015 h 6370320"/>
              <a:gd name="connsiteX53" fmla="*/ 0 w 11992709"/>
              <a:gd name="connsiteY53" fmla="*/ 3270097 h 6370320"/>
              <a:gd name="connsiteX54" fmla="*/ 0 w 11992709"/>
              <a:gd name="connsiteY54" fmla="*/ 2739242 h 6370320"/>
              <a:gd name="connsiteX55" fmla="*/ 0 w 11992709"/>
              <a:gd name="connsiteY55" fmla="*/ 2208387 h 6370320"/>
              <a:gd name="connsiteX56" fmla="*/ 0 w 11992709"/>
              <a:gd name="connsiteY56" fmla="*/ 1804938 h 6370320"/>
              <a:gd name="connsiteX57" fmla="*/ 0 w 11992709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92709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2738" y="-28167"/>
                  <a:pt x="1204439" y="32076"/>
                  <a:pt x="1346207" y="0"/>
                </a:cubicBezTo>
                <a:cubicBezTo>
                  <a:pt x="1487975" y="-32076"/>
                  <a:pt x="1884490" y="15068"/>
                  <a:pt x="2124134" y="0"/>
                </a:cubicBezTo>
                <a:cubicBezTo>
                  <a:pt x="2363778" y="-15068"/>
                  <a:pt x="2322657" y="5311"/>
                  <a:pt x="2408600" y="0"/>
                </a:cubicBezTo>
                <a:cubicBezTo>
                  <a:pt x="2494543" y="-5311"/>
                  <a:pt x="2684131" y="39427"/>
                  <a:pt x="2791758" y="0"/>
                </a:cubicBezTo>
                <a:cubicBezTo>
                  <a:pt x="2899385" y="-39427"/>
                  <a:pt x="3140032" y="51630"/>
                  <a:pt x="3273609" y="0"/>
                </a:cubicBezTo>
                <a:cubicBezTo>
                  <a:pt x="3407186" y="-51630"/>
                  <a:pt x="3710802" y="15783"/>
                  <a:pt x="4051536" y="0"/>
                </a:cubicBezTo>
                <a:cubicBezTo>
                  <a:pt x="4392270" y="-15783"/>
                  <a:pt x="4438226" y="18871"/>
                  <a:pt x="4730771" y="0"/>
                </a:cubicBezTo>
                <a:cubicBezTo>
                  <a:pt x="5023316" y="-18871"/>
                  <a:pt x="5009680" y="6595"/>
                  <a:pt x="5113929" y="0"/>
                </a:cubicBezTo>
                <a:cubicBezTo>
                  <a:pt x="5218178" y="-6595"/>
                  <a:pt x="5453678" y="8087"/>
                  <a:pt x="5694472" y="0"/>
                </a:cubicBezTo>
                <a:cubicBezTo>
                  <a:pt x="5935266" y="-8087"/>
                  <a:pt x="6038034" y="33534"/>
                  <a:pt x="6275015" y="0"/>
                </a:cubicBezTo>
                <a:cubicBezTo>
                  <a:pt x="6511996" y="-33534"/>
                  <a:pt x="6655527" y="61213"/>
                  <a:pt x="6954250" y="0"/>
                </a:cubicBezTo>
                <a:cubicBezTo>
                  <a:pt x="7252974" y="-61213"/>
                  <a:pt x="7394072" y="90257"/>
                  <a:pt x="7732177" y="0"/>
                </a:cubicBezTo>
                <a:cubicBezTo>
                  <a:pt x="8070282" y="-90257"/>
                  <a:pt x="8037319" y="19429"/>
                  <a:pt x="8115336" y="0"/>
                </a:cubicBezTo>
                <a:cubicBezTo>
                  <a:pt x="8193353" y="-19429"/>
                  <a:pt x="8479609" y="42155"/>
                  <a:pt x="8597186" y="0"/>
                </a:cubicBezTo>
                <a:cubicBezTo>
                  <a:pt x="8714763" y="-42155"/>
                  <a:pt x="8961607" y="35061"/>
                  <a:pt x="9079037" y="0"/>
                </a:cubicBezTo>
                <a:cubicBezTo>
                  <a:pt x="9196467" y="-35061"/>
                  <a:pt x="9332911" y="30133"/>
                  <a:pt x="9462195" y="0"/>
                </a:cubicBezTo>
                <a:cubicBezTo>
                  <a:pt x="9591479" y="-30133"/>
                  <a:pt x="9671401" y="33524"/>
                  <a:pt x="9746661" y="0"/>
                </a:cubicBezTo>
                <a:cubicBezTo>
                  <a:pt x="9821921" y="-33524"/>
                  <a:pt x="10487266" y="60870"/>
                  <a:pt x="10930968" y="0"/>
                </a:cubicBezTo>
                <a:cubicBezTo>
                  <a:pt x="11508132" y="70601"/>
                  <a:pt x="12015980" y="384895"/>
                  <a:pt x="11992709" y="1061741"/>
                </a:cubicBezTo>
                <a:cubicBezTo>
                  <a:pt x="12001340" y="1212973"/>
                  <a:pt x="11958929" y="1266273"/>
                  <a:pt x="11992709" y="1465191"/>
                </a:cubicBezTo>
                <a:cubicBezTo>
                  <a:pt x="12026489" y="1664109"/>
                  <a:pt x="11945971" y="1766048"/>
                  <a:pt x="11992709" y="1911109"/>
                </a:cubicBezTo>
                <a:cubicBezTo>
                  <a:pt x="12039447" y="2056170"/>
                  <a:pt x="11973486" y="2196983"/>
                  <a:pt x="11992709" y="2441963"/>
                </a:cubicBezTo>
                <a:cubicBezTo>
                  <a:pt x="12011932" y="2686943"/>
                  <a:pt x="11989444" y="2781372"/>
                  <a:pt x="11992709" y="2972818"/>
                </a:cubicBezTo>
                <a:cubicBezTo>
                  <a:pt x="11995974" y="3164264"/>
                  <a:pt x="11955171" y="3294000"/>
                  <a:pt x="11992709" y="3376268"/>
                </a:cubicBezTo>
                <a:cubicBezTo>
                  <a:pt x="12030247" y="3458536"/>
                  <a:pt x="11929200" y="3716783"/>
                  <a:pt x="11992709" y="3949591"/>
                </a:cubicBezTo>
                <a:cubicBezTo>
                  <a:pt x="12056218" y="4182399"/>
                  <a:pt x="11982505" y="4266093"/>
                  <a:pt x="11992709" y="4353040"/>
                </a:cubicBezTo>
                <a:cubicBezTo>
                  <a:pt x="12002913" y="4439987"/>
                  <a:pt x="11930384" y="5100503"/>
                  <a:pt x="11992709" y="5308579"/>
                </a:cubicBezTo>
                <a:cubicBezTo>
                  <a:pt x="11997184" y="5908916"/>
                  <a:pt x="11442387" y="6500073"/>
                  <a:pt x="10930968" y="6370320"/>
                </a:cubicBezTo>
                <a:cubicBezTo>
                  <a:pt x="10772020" y="6393179"/>
                  <a:pt x="10682325" y="6345656"/>
                  <a:pt x="10547810" y="6370320"/>
                </a:cubicBezTo>
                <a:cubicBezTo>
                  <a:pt x="10413295" y="6394984"/>
                  <a:pt x="10389639" y="6345845"/>
                  <a:pt x="10263344" y="6370320"/>
                </a:cubicBezTo>
                <a:cubicBezTo>
                  <a:pt x="10137049" y="6394795"/>
                  <a:pt x="10058407" y="6353584"/>
                  <a:pt x="9880186" y="6370320"/>
                </a:cubicBezTo>
                <a:cubicBezTo>
                  <a:pt x="9701965" y="6387056"/>
                  <a:pt x="9682970" y="6351239"/>
                  <a:pt x="9595720" y="6370320"/>
                </a:cubicBezTo>
                <a:cubicBezTo>
                  <a:pt x="9508470" y="6389401"/>
                  <a:pt x="9150533" y="6348066"/>
                  <a:pt x="9015177" y="6370320"/>
                </a:cubicBezTo>
                <a:cubicBezTo>
                  <a:pt x="8879821" y="6392574"/>
                  <a:pt x="8869534" y="6352935"/>
                  <a:pt x="8730711" y="6370320"/>
                </a:cubicBezTo>
                <a:cubicBezTo>
                  <a:pt x="8591888" y="6387705"/>
                  <a:pt x="8142014" y="6337407"/>
                  <a:pt x="7952784" y="6370320"/>
                </a:cubicBezTo>
                <a:cubicBezTo>
                  <a:pt x="7763554" y="6403233"/>
                  <a:pt x="7640750" y="6367599"/>
                  <a:pt x="7372241" y="6370320"/>
                </a:cubicBezTo>
                <a:cubicBezTo>
                  <a:pt x="7103732" y="6373041"/>
                  <a:pt x="6946800" y="6329849"/>
                  <a:pt x="6693006" y="6370320"/>
                </a:cubicBezTo>
                <a:cubicBezTo>
                  <a:pt x="6439213" y="6410791"/>
                  <a:pt x="6401083" y="6350435"/>
                  <a:pt x="6309848" y="6370320"/>
                </a:cubicBezTo>
                <a:cubicBezTo>
                  <a:pt x="6218613" y="6390205"/>
                  <a:pt x="6162642" y="6352820"/>
                  <a:pt x="6025382" y="6370320"/>
                </a:cubicBezTo>
                <a:cubicBezTo>
                  <a:pt x="5888122" y="6387820"/>
                  <a:pt x="5671658" y="6334690"/>
                  <a:pt x="5444839" y="6370320"/>
                </a:cubicBezTo>
                <a:cubicBezTo>
                  <a:pt x="5218020" y="6405950"/>
                  <a:pt x="5114491" y="6356524"/>
                  <a:pt x="4962988" y="6370320"/>
                </a:cubicBezTo>
                <a:cubicBezTo>
                  <a:pt x="4811485" y="6384116"/>
                  <a:pt x="4474632" y="6336544"/>
                  <a:pt x="4185061" y="6370320"/>
                </a:cubicBezTo>
                <a:cubicBezTo>
                  <a:pt x="3895490" y="6404096"/>
                  <a:pt x="3586948" y="6307399"/>
                  <a:pt x="3407134" y="6370320"/>
                </a:cubicBezTo>
                <a:cubicBezTo>
                  <a:pt x="3227320" y="6433241"/>
                  <a:pt x="3105398" y="6364083"/>
                  <a:pt x="2925283" y="6370320"/>
                </a:cubicBezTo>
                <a:cubicBezTo>
                  <a:pt x="2745168" y="6376557"/>
                  <a:pt x="2421422" y="6289399"/>
                  <a:pt x="2147356" y="6370320"/>
                </a:cubicBezTo>
                <a:cubicBezTo>
                  <a:pt x="1873290" y="6451241"/>
                  <a:pt x="1834502" y="6314105"/>
                  <a:pt x="1665505" y="6370320"/>
                </a:cubicBezTo>
                <a:cubicBezTo>
                  <a:pt x="1496508" y="6426535"/>
                  <a:pt x="1285919" y="6305586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992709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282134" y="-66674"/>
                  <a:pt x="1391015" y="58778"/>
                  <a:pt x="1642284" y="0"/>
                </a:cubicBezTo>
                <a:cubicBezTo>
                  <a:pt x="1893553" y="-58778"/>
                  <a:pt x="2016879" y="19356"/>
                  <a:pt x="2222827" y="0"/>
                </a:cubicBezTo>
                <a:cubicBezTo>
                  <a:pt x="2428775" y="-19356"/>
                  <a:pt x="2660362" y="35731"/>
                  <a:pt x="3000754" y="0"/>
                </a:cubicBezTo>
                <a:cubicBezTo>
                  <a:pt x="3341146" y="-35731"/>
                  <a:pt x="3192695" y="33366"/>
                  <a:pt x="3285220" y="0"/>
                </a:cubicBezTo>
                <a:cubicBezTo>
                  <a:pt x="3377745" y="-33366"/>
                  <a:pt x="3612151" y="43206"/>
                  <a:pt x="3767070" y="0"/>
                </a:cubicBezTo>
                <a:cubicBezTo>
                  <a:pt x="3921989" y="-43206"/>
                  <a:pt x="4165278" y="64307"/>
                  <a:pt x="4446305" y="0"/>
                </a:cubicBezTo>
                <a:cubicBezTo>
                  <a:pt x="4727333" y="-64307"/>
                  <a:pt x="4638527" y="9919"/>
                  <a:pt x="4730771" y="0"/>
                </a:cubicBezTo>
                <a:cubicBezTo>
                  <a:pt x="4823015" y="-9919"/>
                  <a:pt x="5076507" y="12645"/>
                  <a:pt x="5212622" y="0"/>
                </a:cubicBezTo>
                <a:cubicBezTo>
                  <a:pt x="5348737" y="-12645"/>
                  <a:pt x="5638313" y="78874"/>
                  <a:pt x="5891857" y="0"/>
                </a:cubicBezTo>
                <a:cubicBezTo>
                  <a:pt x="6145402" y="-78874"/>
                  <a:pt x="6038446" y="1972"/>
                  <a:pt x="6176323" y="0"/>
                </a:cubicBezTo>
                <a:cubicBezTo>
                  <a:pt x="6314200" y="-1972"/>
                  <a:pt x="6735795" y="66422"/>
                  <a:pt x="6954250" y="0"/>
                </a:cubicBezTo>
                <a:cubicBezTo>
                  <a:pt x="7172705" y="-66422"/>
                  <a:pt x="7236716" y="18325"/>
                  <a:pt x="7436101" y="0"/>
                </a:cubicBezTo>
                <a:cubicBezTo>
                  <a:pt x="7635486" y="-18325"/>
                  <a:pt x="7680974" y="16357"/>
                  <a:pt x="7917951" y="0"/>
                </a:cubicBezTo>
                <a:cubicBezTo>
                  <a:pt x="8154928" y="-16357"/>
                  <a:pt x="8118042" y="35093"/>
                  <a:pt x="8301109" y="0"/>
                </a:cubicBezTo>
                <a:cubicBezTo>
                  <a:pt x="8484176" y="-35093"/>
                  <a:pt x="8486215" y="19471"/>
                  <a:pt x="8585575" y="0"/>
                </a:cubicBezTo>
                <a:cubicBezTo>
                  <a:pt x="8684935" y="-19471"/>
                  <a:pt x="8862609" y="20839"/>
                  <a:pt x="8968733" y="0"/>
                </a:cubicBezTo>
                <a:cubicBezTo>
                  <a:pt x="9074857" y="-20839"/>
                  <a:pt x="9183827" y="23288"/>
                  <a:pt x="9351892" y="0"/>
                </a:cubicBezTo>
                <a:cubicBezTo>
                  <a:pt x="9519957" y="-23288"/>
                  <a:pt x="9570649" y="8840"/>
                  <a:pt x="9735050" y="0"/>
                </a:cubicBezTo>
                <a:cubicBezTo>
                  <a:pt x="9899451" y="-8840"/>
                  <a:pt x="10077231" y="45025"/>
                  <a:pt x="10216900" y="0"/>
                </a:cubicBezTo>
                <a:cubicBezTo>
                  <a:pt x="10356569" y="-45025"/>
                  <a:pt x="10758614" y="47869"/>
                  <a:pt x="10930968" y="0"/>
                </a:cubicBezTo>
                <a:cubicBezTo>
                  <a:pt x="11500652" y="-39671"/>
                  <a:pt x="12053730" y="465697"/>
                  <a:pt x="11992709" y="1061741"/>
                </a:cubicBezTo>
                <a:cubicBezTo>
                  <a:pt x="12049695" y="1263779"/>
                  <a:pt x="11942616" y="1508589"/>
                  <a:pt x="11992709" y="1635064"/>
                </a:cubicBezTo>
                <a:cubicBezTo>
                  <a:pt x="12042802" y="1761539"/>
                  <a:pt x="11943724" y="2006207"/>
                  <a:pt x="11992709" y="2123451"/>
                </a:cubicBezTo>
                <a:cubicBezTo>
                  <a:pt x="12041694" y="2240695"/>
                  <a:pt x="11955766" y="2454541"/>
                  <a:pt x="11992709" y="2696774"/>
                </a:cubicBezTo>
                <a:cubicBezTo>
                  <a:pt x="12029652" y="2939007"/>
                  <a:pt x="11984817" y="2955003"/>
                  <a:pt x="11992709" y="3185160"/>
                </a:cubicBezTo>
                <a:cubicBezTo>
                  <a:pt x="12000601" y="3415317"/>
                  <a:pt x="11955346" y="3527206"/>
                  <a:pt x="11992709" y="3631078"/>
                </a:cubicBezTo>
                <a:cubicBezTo>
                  <a:pt x="12030072" y="3734950"/>
                  <a:pt x="11980322" y="4010906"/>
                  <a:pt x="11992709" y="4119464"/>
                </a:cubicBezTo>
                <a:cubicBezTo>
                  <a:pt x="12005096" y="4228022"/>
                  <a:pt x="11951349" y="4430829"/>
                  <a:pt x="11992709" y="4565382"/>
                </a:cubicBezTo>
                <a:cubicBezTo>
                  <a:pt x="12034069" y="4699935"/>
                  <a:pt x="11937012" y="5090841"/>
                  <a:pt x="11992709" y="5308579"/>
                </a:cubicBezTo>
                <a:cubicBezTo>
                  <a:pt x="11979467" y="5898138"/>
                  <a:pt x="11472830" y="6279486"/>
                  <a:pt x="10930968" y="6370320"/>
                </a:cubicBezTo>
                <a:cubicBezTo>
                  <a:pt x="10844324" y="6377340"/>
                  <a:pt x="10768593" y="6337114"/>
                  <a:pt x="10646502" y="6370320"/>
                </a:cubicBezTo>
                <a:cubicBezTo>
                  <a:pt x="10524411" y="6403526"/>
                  <a:pt x="10326213" y="6357623"/>
                  <a:pt x="10065959" y="6370320"/>
                </a:cubicBezTo>
                <a:cubicBezTo>
                  <a:pt x="9805705" y="6383017"/>
                  <a:pt x="9875057" y="6353454"/>
                  <a:pt x="9781493" y="6370320"/>
                </a:cubicBezTo>
                <a:cubicBezTo>
                  <a:pt x="9687929" y="6387186"/>
                  <a:pt x="9274468" y="6281903"/>
                  <a:pt x="9003566" y="6370320"/>
                </a:cubicBezTo>
                <a:cubicBezTo>
                  <a:pt x="8732664" y="6458737"/>
                  <a:pt x="8602370" y="6327490"/>
                  <a:pt x="8324331" y="6370320"/>
                </a:cubicBezTo>
                <a:cubicBezTo>
                  <a:pt x="8046292" y="6413150"/>
                  <a:pt x="7980763" y="6351279"/>
                  <a:pt x="7743788" y="6370320"/>
                </a:cubicBezTo>
                <a:cubicBezTo>
                  <a:pt x="7506813" y="6389361"/>
                  <a:pt x="7401478" y="6353693"/>
                  <a:pt x="7261938" y="6370320"/>
                </a:cubicBezTo>
                <a:cubicBezTo>
                  <a:pt x="7122398" y="6386947"/>
                  <a:pt x="6968464" y="6339385"/>
                  <a:pt x="6681395" y="6370320"/>
                </a:cubicBezTo>
                <a:cubicBezTo>
                  <a:pt x="6394326" y="6401255"/>
                  <a:pt x="6279062" y="6366199"/>
                  <a:pt x="6002160" y="6370320"/>
                </a:cubicBezTo>
                <a:cubicBezTo>
                  <a:pt x="5725259" y="6374441"/>
                  <a:pt x="5775458" y="6354488"/>
                  <a:pt x="5717694" y="6370320"/>
                </a:cubicBezTo>
                <a:cubicBezTo>
                  <a:pt x="5659930" y="6386152"/>
                  <a:pt x="5505874" y="6336610"/>
                  <a:pt x="5433228" y="6370320"/>
                </a:cubicBezTo>
                <a:cubicBezTo>
                  <a:pt x="5360582" y="6404030"/>
                  <a:pt x="5138177" y="6347217"/>
                  <a:pt x="4852685" y="6370320"/>
                </a:cubicBezTo>
                <a:cubicBezTo>
                  <a:pt x="4567193" y="6393423"/>
                  <a:pt x="4346458" y="6290386"/>
                  <a:pt x="4173450" y="6370320"/>
                </a:cubicBezTo>
                <a:cubicBezTo>
                  <a:pt x="4000443" y="6450254"/>
                  <a:pt x="3795794" y="6355598"/>
                  <a:pt x="3494215" y="6370320"/>
                </a:cubicBezTo>
                <a:cubicBezTo>
                  <a:pt x="3192636" y="6385042"/>
                  <a:pt x="3261826" y="6348939"/>
                  <a:pt x="3111057" y="6370320"/>
                </a:cubicBezTo>
                <a:cubicBezTo>
                  <a:pt x="2960288" y="6391701"/>
                  <a:pt x="2734661" y="6363850"/>
                  <a:pt x="2431822" y="6370320"/>
                </a:cubicBezTo>
                <a:cubicBezTo>
                  <a:pt x="2128984" y="6376790"/>
                  <a:pt x="2070421" y="6348152"/>
                  <a:pt x="1752587" y="6370320"/>
                </a:cubicBezTo>
                <a:cubicBezTo>
                  <a:pt x="1434753" y="6392488"/>
                  <a:pt x="1255766" y="6356218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235CA39-9B1F-E014-053C-B4516FF9E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2" r="32195"/>
          <a:stretch/>
        </p:blipFill>
        <p:spPr>
          <a:xfrm>
            <a:off x="-4593983" y="-1329362"/>
            <a:ext cx="2646486" cy="12132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777CF-2369-2D27-DB02-D1AC0CBE1DD8}"/>
              </a:ext>
            </a:extLst>
          </p:cNvPr>
          <p:cNvSpPr/>
          <p:nvPr/>
        </p:nvSpPr>
        <p:spPr>
          <a:xfrm>
            <a:off x="2086708" y="223706"/>
            <a:ext cx="10105292" cy="272533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0AC87-BD28-1A59-28C8-4428EF8B2659}"/>
              </a:ext>
            </a:extLst>
          </p:cNvPr>
          <p:cNvSpPr txBox="1"/>
          <p:nvPr/>
        </p:nvSpPr>
        <p:spPr>
          <a:xfrm>
            <a:off x="2547341" y="447757"/>
            <a:ext cx="9184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ấy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̃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152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còn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264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E8A73-EB50-B57A-DD0E-7B001C7D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5" b="87387" l="6571" r="94661">
                        <a14:foregroundMark x1="14990" y1="15315" x2="23819" y2="38739"/>
                        <a14:foregroundMark x1="6776" y1="48649" x2="8214" y2="72973"/>
                        <a14:foregroundMark x1="13758" y1="7207" x2="19507" y2="6306"/>
                        <a14:foregroundMark x1="17248" y1="42342" x2="40862" y2="45946"/>
                        <a14:foregroundMark x1="17248" y1="54054" x2="28131" y2="58559"/>
                        <a14:foregroundMark x1="44764" y1="45045" x2="61396" y2="51351"/>
                        <a14:foregroundMark x1="59959" y1="33333" x2="59959" y2="33333"/>
                        <a14:foregroundMark x1="68994" y1="41441" x2="87474" y2="45946"/>
                        <a14:foregroundMark x1="87474" y1="45946" x2="89322" y2="45045"/>
                        <a14:foregroundMark x1="90965" y1="45946" x2="94661" y2="44144"/>
                        <a14:foregroundMark x1="57290" y1="27928" x2="58316" y2="36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62" y="2756081"/>
            <a:ext cx="7156315" cy="1631110"/>
          </a:xfrm>
          <a:prstGeom prst="rect">
            <a:avLst/>
          </a:prstGeom>
        </p:spPr>
      </p:pic>
      <p:pic>
        <p:nvPicPr>
          <p:cNvPr id="11" name="图片 2" descr="形状&#10;&#10;描述已自动生成">
            <a:extLst>
              <a:ext uri="{FF2B5EF4-FFF2-40B4-BE49-F238E27FC236}">
                <a16:creationId xmlns:a16="http://schemas.microsoft.com/office/drawing/2014/main" id="{C292368D-02F9-09A8-FF43-A2C18BA3C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0" y="2244839"/>
            <a:ext cx="7995034" cy="5268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290FE9-F706-3FAD-AF82-1F60C4B16730}"/>
              </a:ext>
            </a:extLst>
          </p:cNvPr>
          <p:cNvSpPr txBox="1"/>
          <p:nvPr/>
        </p:nvSpPr>
        <p:spPr>
          <a:xfrm>
            <a:off x="100772" y="4061330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0028C-FB51-0713-1429-0E84FA8AFA0C}"/>
              </a:ext>
            </a:extLst>
          </p:cNvPr>
          <p:cNvSpPr txBox="1"/>
          <p:nvPr/>
        </p:nvSpPr>
        <p:spPr>
          <a:xfrm>
            <a:off x="1627188" y="4518661"/>
            <a:ext cx="275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2677-1D37-8E21-3E3D-8F3EA9293E1B}"/>
              </a:ext>
            </a:extLst>
          </p:cNvPr>
          <p:cNvSpPr txBox="1"/>
          <p:nvPr/>
        </p:nvSpPr>
        <p:spPr>
          <a:xfrm>
            <a:off x="4104208" y="45522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B4AC9-3034-8D38-51DA-BB2311B5BA0B}"/>
              </a:ext>
            </a:extLst>
          </p:cNvPr>
          <p:cNvSpPr txBox="1"/>
          <p:nvPr/>
        </p:nvSpPr>
        <p:spPr>
          <a:xfrm>
            <a:off x="2542818" y="519315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AE069-2C1E-6CC4-0A68-D027713CD85A}"/>
              </a:ext>
            </a:extLst>
          </p:cNvPr>
          <p:cNvSpPr txBox="1"/>
          <p:nvPr/>
        </p:nvSpPr>
        <p:spPr>
          <a:xfrm>
            <a:off x="6176821" y="3264598"/>
            <a:ext cx="580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là: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7573-DFC3-B9AF-7301-843A4CDE4E8F}"/>
              </a:ext>
            </a:extLst>
          </p:cNvPr>
          <p:cNvSpPr txBox="1"/>
          <p:nvPr/>
        </p:nvSpPr>
        <p:spPr>
          <a:xfrm>
            <a:off x="6558976" y="448688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+ 264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5A624-F63A-6FEA-B016-650F12B1392F}"/>
              </a:ext>
            </a:extLst>
          </p:cNvPr>
          <p:cNvSpPr txBox="1"/>
          <p:nvPr/>
        </p:nvSpPr>
        <p:spPr>
          <a:xfrm>
            <a:off x="6495222" y="506190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6CD9E-BCD0-481F-CACF-15621089A9EB}"/>
              </a:ext>
            </a:extLst>
          </p:cNvPr>
          <p:cNvSpPr txBox="1"/>
          <p:nvPr/>
        </p:nvSpPr>
        <p:spPr>
          <a:xfrm>
            <a:off x="4190617" y="518128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264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C45A27-D80B-4208-614B-33256FEC223E}"/>
              </a:ext>
            </a:extLst>
          </p:cNvPr>
          <p:cNvSpPr txBox="1"/>
          <p:nvPr/>
        </p:nvSpPr>
        <p:spPr>
          <a:xfrm>
            <a:off x="107933" y="5761278"/>
            <a:ext cx="598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DC97D8-DAB2-D5AC-8C43-120503C9F053}"/>
              </a:ext>
            </a:extLst>
          </p:cNvPr>
          <p:cNvSpPr txBox="1"/>
          <p:nvPr/>
        </p:nvSpPr>
        <p:spPr>
          <a:xfrm>
            <a:off x="4379400" y="57587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534E5-3B9B-E213-57EF-7B0A0C130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85" r="30193"/>
          <a:stretch/>
        </p:blipFill>
        <p:spPr>
          <a:xfrm>
            <a:off x="-407678" y="6291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8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6B285-ED04-C99A-7E5E-ED646AEA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C88D40-7B2C-22C8-B24F-DFBBCB572196}"/>
              </a:ext>
            </a:extLst>
          </p:cNvPr>
          <p:cNvSpPr/>
          <p:nvPr/>
        </p:nvSpPr>
        <p:spPr>
          <a:xfrm>
            <a:off x="213360" y="474747"/>
            <a:ext cx="11734800" cy="6169893"/>
          </a:xfrm>
          <a:custGeom>
            <a:avLst/>
            <a:gdLst>
              <a:gd name="connsiteX0" fmla="*/ 0 w 11734800"/>
              <a:gd name="connsiteY0" fmla="*/ 1028336 h 6169893"/>
              <a:gd name="connsiteX1" fmla="*/ 1028336 w 11734800"/>
              <a:gd name="connsiteY1" fmla="*/ 0 h 6169893"/>
              <a:gd name="connsiteX2" fmla="*/ 1500856 w 11734800"/>
              <a:gd name="connsiteY2" fmla="*/ 0 h 6169893"/>
              <a:gd name="connsiteX3" fmla="*/ 2070158 w 11734800"/>
              <a:gd name="connsiteY3" fmla="*/ 0 h 6169893"/>
              <a:gd name="connsiteX4" fmla="*/ 2833022 w 11734800"/>
              <a:gd name="connsiteY4" fmla="*/ 0 h 6169893"/>
              <a:gd name="connsiteX5" fmla="*/ 3595886 w 11734800"/>
              <a:gd name="connsiteY5" fmla="*/ 0 h 6169893"/>
              <a:gd name="connsiteX6" fmla="*/ 3874844 w 11734800"/>
              <a:gd name="connsiteY6" fmla="*/ 0 h 6169893"/>
              <a:gd name="connsiteX7" fmla="*/ 4250583 w 11734800"/>
              <a:gd name="connsiteY7" fmla="*/ 0 h 6169893"/>
              <a:gd name="connsiteX8" fmla="*/ 4723104 w 11734800"/>
              <a:gd name="connsiteY8" fmla="*/ 0 h 6169893"/>
              <a:gd name="connsiteX9" fmla="*/ 5485968 w 11734800"/>
              <a:gd name="connsiteY9" fmla="*/ 0 h 6169893"/>
              <a:gd name="connsiteX10" fmla="*/ 6152051 w 11734800"/>
              <a:gd name="connsiteY10" fmla="*/ 0 h 6169893"/>
              <a:gd name="connsiteX11" fmla="*/ 6527790 w 11734800"/>
              <a:gd name="connsiteY11" fmla="*/ 0 h 6169893"/>
              <a:gd name="connsiteX12" fmla="*/ 7097092 w 11734800"/>
              <a:gd name="connsiteY12" fmla="*/ 0 h 6169893"/>
              <a:gd name="connsiteX13" fmla="*/ 7666393 w 11734800"/>
              <a:gd name="connsiteY13" fmla="*/ 0 h 6169893"/>
              <a:gd name="connsiteX14" fmla="*/ 8332476 w 11734800"/>
              <a:gd name="connsiteY14" fmla="*/ 0 h 6169893"/>
              <a:gd name="connsiteX15" fmla="*/ 9095340 w 11734800"/>
              <a:gd name="connsiteY15" fmla="*/ 0 h 6169893"/>
              <a:gd name="connsiteX16" fmla="*/ 9471079 w 11734800"/>
              <a:gd name="connsiteY16" fmla="*/ 0 h 6169893"/>
              <a:gd name="connsiteX17" fmla="*/ 9943600 w 11734800"/>
              <a:gd name="connsiteY17" fmla="*/ 0 h 6169893"/>
              <a:gd name="connsiteX18" fmla="*/ 10706464 w 11734800"/>
              <a:gd name="connsiteY18" fmla="*/ 0 h 6169893"/>
              <a:gd name="connsiteX19" fmla="*/ 11734800 w 11734800"/>
              <a:gd name="connsiteY19" fmla="*/ 1028336 h 6169893"/>
              <a:gd name="connsiteX20" fmla="*/ 11734800 w 11734800"/>
              <a:gd name="connsiteY20" fmla="*/ 1615939 h 6169893"/>
              <a:gd name="connsiteX21" fmla="*/ 11734800 w 11734800"/>
              <a:gd name="connsiteY21" fmla="*/ 2203542 h 6169893"/>
              <a:gd name="connsiteX22" fmla="*/ 11734800 w 11734800"/>
              <a:gd name="connsiteY22" fmla="*/ 2667748 h 6169893"/>
              <a:gd name="connsiteX23" fmla="*/ 11734800 w 11734800"/>
              <a:gd name="connsiteY23" fmla="*/ 3255351 h 6169893"/>
              <a:gd name="connsiteX24" fmla="*/ 11734800 w 11734800"/>
              <a:gd name="connsiteY24" fmla="*/ 3760690 h 6169893"/>
              <a:gd name="connsiteX25" fmla="*/ 11734800 w 11734800"/>
              <a:gd name="connsiteY25" fmla="*/ 4348293 h 6169893"/>
              <a:gd name="connsiteX26" fmla="*/ 11734800 w 11734800"/>
              <a:gd name="connsiteY26" fmla="*/ 5141557 h 6169893"/>
              <a:gd name="connsiteX27" fmla="*/ 10706464 w 11734800"/>
              <a:gd name="connsiteY27" fmla="*/ 6169893 h 6169893"/>
              <a:gd name="connsiteX28" fmla="*/ 10330725 w 11734800"/>
              <a:gd name="connsiteY28" fmla="*/ 6169893 h 6169893"/>
              <a:gd name="connsiteX29" fmla="*/ 9761423 w 11734800"/>
              <a:gd name="connsiteY29" fmla="*/ 6169893 h 6169893"/>
              <a:gd name="connsiteX30" fmla="*/ 9482465 w 11734800"/>
              <a:gd name="connsiteY30" fmla="*/ 6169893 h 6169893"/>
              <a:gd name="connsiteX31" fmla="*/ 8816383 w 11734800"/>
              <a:gd name="connsiteY31" fmla="*/ 6169893 h 6169893"/>
              <a:gd name="connsiteX32" fmla="*/ 8343862 w 11734800"/>
              <a:gd name="connsiteY32" fmla="*/ 6169893 h 6169893"/>
              <a:gd name="connsiteX33" fmla="*/ 8064904 w 11734800"/>
              <a:gd name="connsiteY33" fmla="*/ 6169893 h 6169893"/>
              <a:gd name="connsiteX34" fmla="*/ 7689165 w 11734800"/>
              <a:gd name="connsiteY34" fmla="*/ 6169893 h 6169893"/>
              <a:gd name="connsiteX35" fmla="*/ 7410207 w 11734800"/>
              <a:gd name="connsiteY35" fmla="*/ 6169893 h 6169893"/>
              <a:gd name="connsiteX36" fmla="*/ 6840906 w 11734800"/>
              <a:gd name="connsiteY36" fmla="*/ 6169893 h 6169893"/>
              <a:gd name="connsiteX37" fmla="*/ 6561948 w 11734800"/>
              <a:gd name="connsiteY37" fmla="*/ 6169893 h 6169893"/>
              <a:gd name="connsiteX38" fmla="*/ 5799084 w 11734800"/>
              <a:gd name="connsiteY38" fmla="*/ 6169893 h 6169893"/>
              <a:gd name="connsiteX39" fmla="*/ 5229782 w 11734800"/>
              <a:gd name="connsiteY39" fmla="*/ 6169893 h 6169893"/>
              <a:gd name="connsiteX40" fmla="*/ 4563699 w 11734800"/>
              <a:gd name="connsiteY40" fmla="*/ 6169893 h 6169893"/>
              <a:gd name="connsiteX41" fmla="*/ 4187960 w 11734800"/>
              <a:gd name="connsiteY41" fmla="*/ 6169893 h 6169893"/>
              <a:gd name="connsiteX42" fmla="*/ 3909002 w 11734800"/>
              <a:gd name="connsiteY42" fmla="*/ 6169893 h 6169893"/>
              <a:gd name="connsiteX43" fmla="*/ 3339701 w 11734800"/>
              <a:gd name="connsiteY43" fmla="*/ 6169893 h 6169893"/>
              <a:gd name="connsiteX44" fmla="*/ 2867180 w 11734800"/>
              <a:gd name="connsiteY44" fmla="*/ 6169893 h 6169893"/>
              <a:gd name="connsiteX45" fmla="*/ 2104316 w 11734800"/>
              <a:gd name="connsiteY45" fmla="*/ 6169893 h 6169893"/>
              <a:gd name="connsiteX46" fmla="*/ 1028336 w 11734800"/>
              <a:gd name="connsiteY46" fmla="*/ 6169893 h 6169893"/>
              <a:gd name="connsiteX47" fmla="*/ 0 w 11734800"/>
              <a:gd name="connsiteY47" fmla="*/ 5141557 h 6169893"/>
              <a:gd name="connsiteX48" fmla="*/ 0 w 11734800"/>
              <a:gd name="connsiteY48" fmla="*/ 4512822 h 6169893"/>
              <a:gd name="connsiteX49" fmla="*/ 0 w 11734800"/>
              <a:gd name="connsiteY49" fmla="*/ 3925219 h 6169893"/>
              <a:gd name="connsiteX50" fmla="*/ 0 w 11734800"/>
              <a:gd name="connsiteY50" fmla="*/ 3296484 h 6169893"/>
              <a:gd name="connsiteX51" fmla="*/ 0 w 11734800"/>
              <a:gd name="connsiteY51" fmla="*/ 2750013 h 6169893"/>
              <a:gd name="connsiteX52" fmla="*/ 0 w 11734800"/>
              <a:gd name="connsiteY52" fmla="*/ 2203542 h 6169893"/>
              <a:gd name="connsiteX53" fmla="*/ 0 w 11734800"/>
              <a:gd name="connsiteY53" fmla="*/ 1657071 h 6169893"/>
              <a:gd name="connsiteX54" fmla="*/ 0 w 11734800"/>
              <a:gd name="connsiteY54" fmla="*/ 1028336 h 616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34800" h="6169893" fill="none" extrusionOk="0">
                <a:moveTo>
                  <a:pt x="0" y="1028336"/>
                </a:moveTo>
                <a:cubicBezTo>
                  <a:pt x="16641" y="508194"/>
                  <a:pt x="535997" y="16364"/>
                  <a:pt x="1028336" y="0"/>
                </a:cubicBezTo>
                <a:cubicBezTo>
                  <a:pt x="1254720" y="-30490"/>
                  <a:pt x="1344091" y="39649"/>
                  <a:pt x="1500856" y="0"/>
                </a:cubicBezTo>
                <a:cubicBezTo>
                  <a:pt x="1657621" y="-39649"/>
                  <a:pt x="1905318" y="36176"/>
                  <a:pt x="2070158" y="0"/>
                </a:cubicBezTo>
                <a:cubicBezTo>
                  <a:pt x="2234998" y="-36176"/>
                  <a:pt x="2603993" y="91534"/>
                  <a:pt x="2833022" y="0"/>
                </a:cubicBezTo>
                <a:cubicBezTo>
                  <a:pt x="3062051" y="-91534"/>
                  <a:pt x="3344556" y="26719"/>
                  <a:pt x="3595886" y="0"/>
                </a:cubicBezTo>
                <a:cubicBezTo>
                  <a:pt x="3847216" y="-26719"/>
                  <a:pt x="3799982" y="18329"/>
                  <a:pt x="3874844" y="0"/>
                </a:cubicBezTo>
                <a:cubicBezTo>
                  <a:pt x="3949706" y="-18329"/>
                  <a:pt x="4146611" y="22614"/>
                  <a:pt x="4250583" y="0"/>
                </a:cubicBezTo>
                <a:cubicBezTo>
                  <a:pt x="4354555" y="-22614"/>
                  <a:pt x="4562560" y="16250"/>
                  <a:pt x="4723104" y="0"/>
                </a:cubicBezTo>
                <a:cubicBezTo>
                  <a:pt x="4883648" y="-16250"/>
                  <a:pt x="5167090" y="59389"/>
                  <a:pt x="5485968" y="0"/>
                </a:cubicBezTo>
                <a:cubicBezTo>
                  <a:pt x="5804846" y="-59389"/>
                  <a:pt x="5891079" y="1349"/>
                  <a:pt x="6152051" y="0"/>
                </a:cubicBezTo>
                <a:cubicBezTo>
                  <a:pt x="6413023" y="-1349"/>
                  <a:pt x="6426823" y="43594"/>
                  <a:pt x="6527790" y="0"/>
                </a:cubicBezTo>
                <a:cubicBezTo>
                  <a:pt x="6628757" y="-43594"/>
                  <a:pt x="6943678" y="55104"/>
                  <a:pt x="7097092" y="0"/>
                </a:cubicBezTo>
                <a:cubicBezTo>
                  <a:pt x="7250506" y="-55104"/>
                  <a:pt x="7445674" y="51576"/>
                  <a:pt x="7666393" y="0"/>
                </a:cubicBezTo>
                <a:cubicBezTo>
                  <a:pt x="7887112" y="-51576"/>
                  <a:pt x="8128544" y="11723"/>
                  <a:pt x="8332476" y="0"/>
                </a:cubicBezTo>
                <a:cubicBezTo>
                  <a:pt x="8536408" y="-11723"/>
                  <a:pt x="8910282" y="77686"/>
                  <a:pt x="9095340" y="0"/>
                </a:cubicBezTo>
                <a:cubicBezTo>
                  <a:pt x="9280398" y="-77686"/>
                  <a:pt x="9350687" y="42018"/>
                  <a:pt x="9471079" y="0"/>
                </a:cubicBezTo>
                <a:cubicBezTo>
                  <a:pt x="9591471" y="-42018"/>
                  <a:pt x="9845826" y="14176"/>
                  <a:pt x="9943600" y="0"/>
                </a:cubicBezTo>
                <a:cubicBezTo>
                  <a:pt x="10041374" y="-14176"/>
                  <a:pt x="10549235" y="36311"/>
                  <a:pt x="10706464" y="0"/>
                </a:cubicBezTo>
                <a:cubicBezTo>
                  <a:pt x="11352297" y="-149828"/>
                  <a:pt x="11586042" y="478506"/>
                  <a:pt x="11734800" y="1028336"/>
                </a:cubicBezTo>
                <a:cubicBezTo>
                  <a:pt x="11757297" y="1270298"/>
                  <a:pt x="11688251" y="1460740"/>
                  <a:pt x="11734800" y="1615939"/>
                </a:cubicBezTo>
                <a:cubicBezTo>
                  <a:pt x="11781349" y="1771138"/>
                  <a:pt x="11710597" y="1925283"/>
                  <a:pt x="11734800" y="2203542"/>
                </a:cubicBezTo>
                <a:cubicBezTo>
                  <a:pt x="11759003" y="2481801"/>
                  <a:pt x="11702221" y="2468865"/>
                  <a:pt x="11734800" y="2667748"/>
                </a:cubicBezTo>
                <a:cubicBezTo>
                  <a:pt x="11767379" y="2866631"/>
                  <a:pt x="11691617" y="3103368"/>
                  <a:pt x="11734800" y="3255351"/>
                </a:cubicBezTo>
                <a:cubicBezTo>
                  <a:pt x="11777983" y="3407334"/>
                  <a:pt x="11687074" y="3508546"/>
                  <a:pt x="11734800" y="3760690"/>
                </a:cubicBezTo>
                <a:cubicBezTo>
                  <a:pt x="11782526" y="4012834"/>
                  <a:pt x="11731003" y="4060442"/>
                  <a:pt x="11734800" y="4348293"/>
                </a:cubicBezTo>
                <a:cubicBezTo>
                  <a:pt x="11738597" y="4636144"/>
                  <a:pt x="11709668" y="4956353"/>
                  <a:pt x="11734800" y="5141557"/>
                </a:cubicBezTo>
                <a:cubicBezTo>
                  <a:pt x="11671374" y="5821931"/>
                  <a:pt x="11174150" y="6207200"/>
                  <a:pt x="10706464" y="6169893"/>
                </a:cubicBezTo>
                <a:cubicBezTo>
                  <a:pt x="10584738" y="6194837"/>
                  <a:pt x="10474702" y="6157400"/>
                  <a:pt x="10330725" y="6169893"/>
                </a:cubicBezTo>
                <a:cubicBezTo>
                  <a:pt x="10186748" y="6182386"/>
                  <a:pt x="9936438" y="6141235"/>
                  <a:pt x="9761423" y="6169893"/>
                </a:cubicBezTo>
                <a:cubicBezTo>
                  <a:pt x="9586408" y="6198551"/>
                  <a:pt x="9540292" y="6139653"/>
                  <a:pt x="9482465" y="6169893"/>
                </a:cubicBezTo>
                <a:cubicBezTo>
                  <a:pt x="9424638" y="6200133"/>
                  <a:pt x="9054654" y="6160144"/>
                  <a:pt x="8816383" y="6169893"/>
                </a:cubicBezTo>
                <a:cubicBezTo>
                  <a:pt x="8578112" y="6179642"/>
                  <a:pt x="8552191" y="6147968"/>
                  <a:pt x="8343862" y="6169893"/>
                </a:cubicBezTo>
                <a:cubicBezTo>
                  <a:pt x="8135533" y="6191818"/>
                  <a:pt x="8149168" y="6141275"/>
                  <a:pt x="8064904" y="6169893"/>
                </a:cubicBezTo>
                <a:cubicBezTo>
                  <a:pt x="7980640" y="6198511"/>
                  <a:pt x="7873338" y="6159962"/>
                  <a:pt x="7689165" y="6169893"/>
                </a:cubicBezTo>
                <a:cubicBezTo>
                  <a:pt x="7504992" y="6179824"/>
                  <a:pt x="7478396" y="6168767"/>
                  <a:pt x="7410207" y="6169893"/>
                </a:cubicBezTo>
                <a:cubicBezTo>
                  <a:pt x="7342018" y="6171019"/>
                  <a:pt x="7082170" y="6123852"/>
                  <a:pt x="6840906" y="6169893"/>
                </a:cubicBezTo>
                <a:cubicBezTo>
                  <a:pt x="6599642" y="6215934"/>
                  <a:pt x="6685422" y="6150340"/>
                  <a:pt x="6561948" y="6169893"/>
                </a:cubicBezTo>
                <a:cubicBezTo>
                  <a:pt x="6438474" y="6189446"/>
                  <a:pt x="6037755" y="6107712"/>
                  <a:pt x="5799084" y="6169893"/>
                </a:cubicBezTo>
                <a:cubicBezTo>
                  <a:pt x="5560413" y="6232074"/>
                  <a:pt x="5376644" y="6162959"/>
                  <a:pt x="5229782" y="6169893"/>
                </a:cubicBezTo>
                <a:cubicBezTo>
                  <a:pt x="5082920" y="6176827"/>
                  <a:pt x="4705046" y="6127399"/>
                  <a:pt x="4563699" y="6169893"/>
                </a:cubicBezTo>
                <a:cubicBezTo>
                  <a:pt x="4422352" y="6212387"/>
                  <a:pt x="4317253" y="6144495"/>
                  <a:pt x="4187960" y="6169893"/>
                </a:cubicBezTo>
                <a:cubicBezTo>
                  <a:pt x="4058667" y="6195291"/>
                  <a:pt x="3980752" y="6146371"/>
                  <a:pt x="3909002" y="6169893"/>
                </a:cubicBezTo>
                <a:cubicBezTo>
                  <a:pt x="3837252" y="6193415"/>
                  <a:pt x="3536266" y="6146464"/>
                  <a:pt x="3339701" y="6169893"/>
                </a:cubicBezTo>
                <a:cubicBezTo>
                  <a:pt x="3143136" y="6193322"/>
                  <a:pt x="2992413" y="6144717"/>
                  <a:pt x="2867180" y="6169893"/>
                </a:cubicBezTo>
                <a:cubicBezTo>
                  <a:pt x="2741947" y="6195069"/>
                  <a:pt x="2337225" y="6108487"/>
                  <a:pt x="2104316" y="6169893"/>
                </a:cubicBezTo>
                <a:cubicBezTo>
                  <a:pt x="1871407" y="6231299"/>
                  <a:pt x="1321189" y="6103292"/>
                  <a:pt x="1028336" y="6169893"/>
                </a:cubicBezTo>
                <a:cubicBezTo>
                  <a:pt x="478107" y="6085361"/>
                  <a:pt x="-81665" y="5619943"/>
                  <a:pt x="0" y="5141557"/>
                </a:cubicBezTo>
                <a:cubicBezTo>
                  <a:pt x="-3498" y="4917161"/>
                  <a:pt x="3571" y="4754283"/>
                  <a:pt x="0" y="4512822"/>
                </a:cubicBezTo>
                <a:cubicBezTo>
                  <a:pt x="-3571" y="4271361"/>
                  <a:pt x="57614" y="4155203"/>
                  <a:pt x="0" y="3925219"/>
                </a:cubicBezTo>
                <a:cubicBezTo>
                  <a:pt x="-57614" y="3695235"/>
                  <a:pt x="16445" y="3602151"/>
                  <a:pt x="0" y="3296484"/>
                </a:cubicBezTo>
                <a:cubicBezTo>
                  <a:pt x="-16445" y="2990818"/>
                  <a:pt x="16840" y="3015194"/>
                  <a:pt x="0" y="2750013"/>
                </a:cubicBezTo>
                <a:cubicBezTo>
                  <a:pt x="-16840" y="2484832"/>
                  <a:pt x="35751" y="2351286"/>
                  <a:pt x="0" y="2203542"/>
                </a:cubicBezTo>
                <a:cubicBezTo>
                  <a:pt x="-35751" y="2055798"/>
                  <a:pt x="64262" y="1768264"/>
                  <a:pt x="0" y="1657071"/>
                </a:cubicBezTo>
                <a:cubicBezTo>
                  <a:pt x="-64262" y="1545878"/>
                  <a:pt x="28342" y="1326383"/>
                  <a:pt x="0" y="1028336"/>
                </a:cubicBezTo>
                <a:close/>
              </a:path>
              <a:path w="11734800" h="6169893" stroke="0" extrusionOk="0">
                <a:moveTo>
                  <a:pt x="0" y="1028336"/>
                </a:moveTo>
                <a:cubicBezTo>
                  <a:pt x="-42646" y="431399"/>
                  <a:pt x="410687" y="50559"/>
                  <a:pt x="1028336" y="0"/>
                </a:cubicBezTo>
                <a:cubicBezTo>
                  <a:pt x="1200636" y="-54648"/>
                  <a:pt x="1424111" y="49314"/>
                  <a:pt x="1597638" y="0"/>
                </a:cubicBezTo>
                <a:cubicBezTo>
                  <a:pt x="1771165" y="-49314"/>
                  <a:pt x="1985922" y="55087"/>
                  <a:pt x="2166939" y="0"/>
                </a:cubicBezTo>
                <a:cubicBezTo>
                  <a:pt x="2347956" y="-55087"/>
                  <a:pt x="2576807" y="33619"/>
                  <a:pt x="2929804" y="0"/>
                </a:cubicBezTo>
                <a:cubicBezTo>
                  <a:pt x="3282801" y="-33619"/>
                  <a:pt x="3095440" y="27277"/>
                  <a:pt x="3208761" y="0"/>
                </a:cubicBezTo>
                <a:cubicBezTo>
                  <a:pt x="3322082" y="-27277"/>
                  <a:pt x="3516158" y="14048"/>
                  <a:pt x="3681282" y="0"/>
                </a:cubicBezTo>
                <a:cubicBezTo>
                  <a:pt x="3846406" y="-14048"/>
                  <a:pt x="4052691" y="65832"/>
                  <a:pt x="4347365" y="0"/>
                </a:cubicBezTo>
                <a:cubicBezTo>
                  <a:pt x="4642039" y="-65832"/>
                  <a:pt x="4513421" y="14265"/>
                  <a:pt x="4626322" y="0"/>
                </a:cubicBezTo>
                <a:cubicBezTo>
                  <a:pt x="4739223" y="-14265"/>
                  <a:pt x="4886380" y="33762"/>
                  <a:pt x="5098843" y="0"/>
                </a:cubicBezTo>
                <a:cubicBezTo>
                  <a:pt x="5311306" y="-33762"/>
                  <a:pt x="5628930" y="46190"/>
                  <a:pt x="5764926" y="0"/>
                </a:cubicBezTo>
                <a:cubicBezTo>
                  <a:pt x="5900922" y="-46190"/>
                  <a:pt x="5934123" y="1699"/>
                  <a:pt x="6043884" y="0"/>
                </a:cubicBezTo>
                <a:cubicBezTo>
                  <a:pt x="6153645" y="-1699"/>
                  <a:pt x="6501872" y="30464"/>
                  <a:pt x="6806748" y="0"/>
                </a:cubicBezTo>
                <a:cubicBezTo>
                  <a:pt x="7111624" y="-30464"/>
                  <a:pt x="7142865" y="8684"/>
                  <a:pt x="7279268" y="0"/>
                </a:cubicBezTo>
                <a:cubicBezTo>
                  <a:pt x="7415671" y="-8684"/>
                  <a:pt x="7610485" y="34351"/>
                  <a:pt x="7751788" y="0"/>
                </a:cubicBezTo>
                <a:cubicBezTo>
                  <a:pt x="7893091" y="-34351"/>
                  <a:pt x="7980807" y="1655"/>
                  <a:pt x="8127528" y="0"/>
                </a:cubicBezTo>
                <a:cubicBezTo>
                  <a:pt x="8274249" y="-1655"/>
                  <a:pt x="8271324" y="18772"/>
                  <a:pt x="8406485" y="0"/>
                </a:cubicBezTo>
                <a:cubicBezTo>
                  <a:pt x="8541646" y="-18772"/>
                  <a:pt x="8670135" y="18968"/>
                  <a:pt x="8782224" y="0"/>
                </a:cubicBezTo>
                <a:cubicBezTo>
                  <a:pt x="8894313" y="-18968"/>
                  <a:pt x="9058879" y="29805"/>
                  <a:pt x="9157964" y="0"/>
                </a:cubicBezTo>
                <a:cubicBezTo>
                  <a:pt x="9257049" y="-29805"/>
                  <a:pt x="9370586" y="7739"/>
                  <a:pt x="9533703" y="0"/>
                </a:cubicBezTo>
                <a:cubicBezTo>
                  <a:pt x="9696820" y="-7739"/>
                  <a:pt x="9869816" y="6329"/>
                  <a:pt x="10006223" y="0"/>
                </a:cubicBezTo>
                <a:cubicBezTo>
                  <a:pt x="10142630" y="-6329"/>
                  <a:pt x="10539462" y="218"/>
                  <a:pt x="10706464" y="0"/>
                </a:cubicBezTo>
                <a:cubicBezTo>
                  <a:pt x="11217370" y="-135479"/>
                  <a:pt x="11865729" y="439673"/>
                  <a:pt x="11734800" y="1028336"/>
                </a:cubicBezTo>
                <a:cubicBezTo>
                  <a:pt x="11802642" y="1189075"/>
                  <a:pt x="11696040" y="1497244"/>
                  <a:pt x="11734800" y="1657071"/>
                </a:cubicBezTo>
                <a:cubicBezTo>
                  <a:pt x="11773560" y="1816899"/>
                  <a:pt x="11734303" y="1983789"/>
                  <a:pt x="11734800" y="2203542"/>
                </a:cubicBezTo>
                <a:cubicBezTo>
                  <a:pt x="11735297" y="2423295"/>
                  <a:pt x="11710471" y="2682589"/>
                  <a:pt x="11734800" y="2832277"/>
                </a:cubicBezTo>
                <a:cubicBezTo>
                  <a:pt x="11759129" y="2981966"/>
                  <a:pt x="11675316" y="3242953"/>
                  <a:pt x="11734800" y="3378748"/>
                </a:cubicBezTo>
                <a:cubicBezTo>
                  <a:pt x="11794284" y="3514543"/>
                  <a:pt x="11690191" y="3650257"/>
                  <a:pt x="11734800" y="3884087"/>
                </a:cubicBezTo>
                <a:cubicBezTo>
                  <a:pt x="11779409" y="4117917"/>
                  <a:pt x="11724110" y="4239793"/>
                  <a:pt x="11734800" y="4430557"/>
                </a:cubicBezTo>
                <a:cubicBezTo>
                  <a:pt x="11745490" y="4621321"/>
                  <a:pt x="11690108" y="4793311"/>
                  <a:pt x="11734800" y="5141557"/>
                </a:cubicBezTo>
                <a:cubicBezTo>
                  <a:pt x="11656563" y="5709504"/>
                  <a:pt x="11244007" y="6091444"/>
                  <a:pt x="10706464" y="6169893"/>
                </a:cubicBezTo>
                <a:cubicBezTo>
                  <a:pt x="10531821" y="6170688"/>
                  <a:pt x="10484802" y="6140328"/>
                  <a:pt x="10330725" y="6169893"/>
                </a:cubicBezTo>
                <a:cubicBezTo>
                  <a:pt x="10176648" y="6199458"/>
                  <a:pt x="10123696" y="6145576"/>
                  <a:pt x="9954986" y="6169893"/>
                </a:cubicBezTo>
                <a:cubicBezTo>
                  <a:pt x="9786276" y="6194210"/>
                  <a:pt x="9569220" y="6121494"/>
                  <a:pt x="9385684" y="6169893"/>
                </a:cubicBezTo>
                <a:cubicBezTo>
                  <a:pt x="9202148" y="6218292"/>
                  <a:pt x="9181356" y="6154569"/>
                  <a:pt x="9106726" y="6169893"/>
                </a:cubicBezTo>
                <a:cubicBezTo>
                  <a:pt x="9032096" y="6185217"/>
                  <a:pt x="8566406" y="6103839"/>
                  <a:pt x="8343862" y="6169893"/>
                </a:cubicBezTo>
                <a:cubicBezTo>
                  <a:pt x="8121318" y="6235947"/>
                  <a:pt x="7990670" y="6159793"/>
                  <a:pt x="7677779" y="6169893"/>
                </a:cubicBezTo>
                <a:cubicBezTo>
                  <a:pt x="7364888" y="6179993"/>
                  <a:pt x="7231810" y="6105559"/>
                  <a:pt x="7108478" y="6169893"/>
                </a:cubicBezTo>
                <a:cubicBezTo>
                  <a:pt x="6985146" y="6234227"/>
                  <a:pt x="6821910" y="6165752"/>
                  <a:pt x="6635957" y="6169893"/>
                </a:cubicBezTo>
                <a:cubicBezTo>
                  <a:pt x="6450004" y="6174034"/>
                  <a:pt x="6255213" y="6151082"/>
                  <a:pt x="6066656" y="6169893"/>
                </a:cubicBezTo>
                <a:cubicBezTo>
                  <a:pt x="5878099" y="6188704"/>
                  <a:pt x="5538125" y="6123191"/>
                  <a:pt x="5400573" y="6169893"/>
                </a:cubicBezTo>
                <a:cubicBezTo>
                  <a:pt x="5263021" y="6216595"/>
                  <a:pt x="5199658" y="6162537"/>
                  <a:pt x="5121615" y="6169893"/>
                </a:cubicBezTo>
                <a:cubicBezTo>
                  <a:pt x="5043572" y="6177249"/>
                  <a:pt x="4979861" y="6139475"/>
                  <a:pt x="4842657" y="6169893"/>
                </a:cubicBezTo>
                <a:cubicBezTo>
                  <a:pt x="4705453" y="6200311"/>
                  <a:pt x="4483690" y="6159162"/>
                  <a:pt x="4273355" y="6169893"/>
                </a:cubicBezTo>
                <a:cubicBezTo>
                  <a:pt x="4063020" y="6180624"/>
                  <a:pt x="3875627" y="6113187"/>
                  <a:pt x="3607272" y="6169893"/>
                </a:cubicBezTo>
                <a:cubicBezTo>
                  <a:pt x="3338917" y="6226599"/>
                  <a:pt x="3113114" y="6135370"/>
                  <a:pt x="2941190" y="6169893"/>
                </a:cubicBezTo>
                <a:cubicBezTo>
                  <a:pt x="2769266" y="6204416"/>
                  <a:pt x="2693371" y="6154621"/>
                  <a:pt x="2565450" y="6169893"/>
                </a:cubicBezTo>
                <a:cubicBezTo>
                  <a:pt x="2437529" y="6185165"/>
                  <a:pt x="2111051" y="6101671"/>
                  <a:pt x="1899368" y="6169893"/>
                </a:cubicBezTo>
                <a:cubicBezTo>
                  <a:pt x="1687685" y="6238115"/>
                  <a:pt x="1243651" y="6131605"/>
                  <a:pt x="1028336" y="6169893"/>
                </a:cubicBezTo>
                <a:cubicBezTo>
                  <a:pt x="526931" y="6285974"/>
                  <a:pt x="-160404" y="5725049"/>
                  <a:pt x="0" y="5141557"/>
                </a:cubicBezTo>
                <a:cubicBezTo>
                  <a:pt x="-12226" y="4978499"/>
                  <a:pt x="9167" y="4779457"/>
                  <a:pt x="0" y="4677351"/>
                </a:cubicBezTo>
                <a:cubicBezTo>
                  <a:pt x="-9167" y="4575245"/>
                  <a:pt x="53434" y="4376789"/>
                  <a:pt x="0" y="4130880"/>
                </a:cubicBezTo>
                <a:cubicBezTo>
                  <a:pt x="-53434" y="3884971"/>
                  <a:pt x="68394" y="3754175"/>
                  <a:pt x="0" y="3461012"/>
                </a:cubicBezTo>
                <a:cubicBezTo>
                  <a:pt x="-68394" y="3167849"/>
                  <a:pt x="43027" y="3091334"/>
                  <a:pt x="0" y="2996806"/>
                </a:cubicBezTo>
                <a:cubicBezTo>
                  <a:pt x="-43027" y="2902278"/>
                  <a:pt x="20771" y="2619237"/>
                  <a:pt x="0" y="2491467"/>
                </a:cubicBezTo>
                <a:cubicBezTo>
                  <a:pt x="-20771" y="2363697"/>
                  <a:pt x="24461" y="2184632"/>
                  <a:pt x="0" y="1944997"/>
                </a:cubicBezTo>
                <a:cubicBezTo>
                  <a:pt x="-24461" y="1705362"/>
                  <a:pt x="45856" y="1391865"/>
                  <a:pt x="0" y="1028336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A5D2-D597-EA82-8A04-7C362F9C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7BF1ED-6C68-FBC5-7DA5-BE2CEE9F1CF3}"/>
              </a:ext>
            </a:extLst>
          </p:cNvPr>
          <p:cNvSpPr/>
          <p:nvPr/>
        </p:nvSpPr>
        <p:spPr>
          <a:xfrm>
            <a:off x="0" y="1324009"/>
            <a:ext cx="12192000" cy="247429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D8C48-6201-2AEA-8D01-E913859B2627}"/>
              </a:ext>
            </a:extLst>
          </p:cNvPr>
          <p:cNvSpPr txBox="1"/>
          <p:nvPr/>
        </p:nvSpPr>
        <p:spPr>
          <a:xfrm>
            <a:off x="550984" y="1378097"/>
            <a:ext cx="11090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mỗi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12mm.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B647935-1178-FB03-7EC2-AE5DC5B49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6" r="32494"/>
          <a:stretch/>
        </p:blipFill>
        <p:spPr>
          <a:xfrm>
            <a:off x="4293151" y="52619"/>
            <a:ext cx="3087538" cy="1467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B8CC1-56B2-6AA0-A143-160821059AF8}"/>
              </a:ext>
            </a:extLst>
          </p:cNvPr>
          <p:cNvSpPr txBox="1"/>
          <p:nvPr/>
        </p:nvSpPr>
        <p:spPr>
          <a:xfrm>
            <a:off x="1604114" y="4335845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là: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81CF7A-192F-B0A3-98F3-2827F5D708FB}"/>
              </a:ext>
            </a:extLst>
          </p:cNvPr>
          <p:cNvSpPr txBox="1"/>
          <p:nvPr/>
        </p:nvSpPr>
        <p:spPr>
          <a:xfrm>
            <a:off x="2993188" y="51380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x 3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E4647-87A3-86F2-94D4-D9DCFB05AE67}"/>
              </a:ext>
            </a:extLst>
          </p:cNvPr>
          <p:cNvSpPr txBox="1"/>
          <p:nvPr/>
        </p:nvSpPr>
        <p:spPr>
          <a:xfrm>
            <a:off x="4335731" y="5779123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4DE50-BFD0-43A2-B668-B91261BD980D}"/>
              </a:ext>
            </a:extLst>
          </p:cNvPr>
          <p:cNvSpPr txBox="1"/>
          <p:nvPr/>
        </p:nvSpPr>
        <p:spPr>
          <a:xfrm>
            <a:off x="1634594" y="3780156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555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5351221" y="1629149"/>
            <a:ext cx="786368" cy="75598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grpSp>
        <p:nvGrpSpPr>
          <p:cNvPr id="246" name="Google Shape;246;p25"/>
          <p:cNvGrpSpPr/>
          <p:nvPr/>
        </p:nvGrpSpPr>
        <p:grpSpPr>
          <a:xfrm>
            <a:off x="10542626" y="1172791"/>
            <a:ext cx="685727" cy="632509"/>
            <a:chOff x="712875" y="2205450"/>
            <a:chExt cx="233675" cy="215550"/>
          </a:xfrm>
        </p:grpSpPr>
        <p:sp>
          <p:nvSpPr>
            <p:cNvPr id="247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grpSp>
        <p:nvGrpSpPr>
          <p:cNvPr id="252" name="Google Shape;252;p25"/>
          <p:cNvGrpSpPr/>
          <p:nvPr/>
        </p:nvGrpSpPr>
        <p:grpSpPr>
          <a:xfrm>
            <a:off x="9508907" y="653770"/>
            <a:ext cx="985765" cy="909171"/>
            <a:chOff x="751275" y="1814050"/>
            <a:chExt cx="233675" cy="215525"/>
          </a:xfrm>
        </p:grpSpPr>
        <p:sp>
          <p:nvSpPr>
            <p:cNvPr id="253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274" name="Google Shape;274;p25"/>
          <p:cNvSpPr/>
          <p:nvPr/>
        </p:nvSpPr>
        <p:spPr>
          <a:xfrm rot="-1140824">
            <a:off x="8153588" y="4368941"/>
            <a:ext cx="575857" cy="553611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3" name="Picture 2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9C3BAC4-6540-4204-A383-7C7CB00E64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159" y="724006"/>
            <a:ext cx="9189801" cy="60340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4B181E-E96B-44C0-874C-16A433216139}"/>
              </a:ext>
            </a:extLst>
          </p:cNvPr>
          <p:cNvSpPr txBox="1"/>
          <p:nvPr/>
        </p:nvSpPr>
        <p:spPr>
          <a:xfrm>
            <a:off x="3079621" y="2027980"/>
            <a:ext cx="58357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vào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̉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0" name="Google Shape;220;p25"/>
          <p:cNvSpPr/>
          <p:nvPr/>
        </p:nvSpPr>
        <p:spPr>
          <a:xfrm rot="1722646">
            <a:off x="3120386" y="1901841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5" name="Google Shape;220;p25">
            <a:extLst>
              <a:ext uri="{FF2B5EF4-FFF2-40B4-BE49-F238E27FC236}">
                <a16:creationId xmlns:a16="http://schemas.microsoft.com/office/drawing/2014/main" id="{4BAFDB17-C091-4EE8-AD8C-E389C3824023}"/>
              </a:ext>
            </a:extLst>
          </p:cNvPr>
          <p:cNvSpPr/>
          <p:nvPr/>
        </p:nvSpPr>
        <p:spPr>
          <a:xfrm rot="1722646">
            <a:off x="3072009" y="3933659"/>
            <a:ext cx="575869" cy="55362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60E8B0-C3C6-4058-8E1C-F06431D6844C}"/>
              </a:ext>
            </a:extLst>
          </p:cNvPr>
          <p:cNvSpPr txBox="1"/>
          <p:nvPr/>
        </p:nvSpPr>
        <p:spPr>
          <a:xfrm>
            <a:off x="3751039" y="3868913"/>
            <a:ext cx="48309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4ABDD0C-835C-465F-A832-B361F64AB08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2321008" y="-877576"/>
            <a:ext cx="2775931" cy="2099298"/>
          </a:xfrm>
          <a:prstGeom prst="rect">
            <a:avLst/>
          </a:prstGeom>
        </p:spPr>
      </p:pic>
      <p:sp>
        <p:nvSpPr>
          <p:cNvPr id="79" name="Google Shape;273;p25">
            <a:extLst>
              <a:ext uri="{FF2B5EF4-FFF2-40B4-BE49-F238E27FC236}">
                <a16:creationId xmlns:a16="http://schemas.microsoft.com/office/drawing/2014/main" id="{E114B201-3732-4CDF-A810-8B9D440AD003}"/>
              </a:ext>
            </a:extLst>
          </p:cNvPr>
          <p:cNvSpPr/>
          <p:nvPr/>
        </p:nvSpPr>
        <p:spPr>
          <a:xfrm rot="-1177723">
            <a:off x="10640513" y="2536692"/>
            <a:ext cx="416227" cy="40014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4C0E8A-DEC9-5430-82B0-D48B1786A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83800" y="-25511"/>
            <a:ext cx="12192000" cy="2245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C5DCA-BC42-0808-5C21-43EB4550A4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26" b="89826" l="8667" r="90000">
                        <a14:foregroundMark x1="8667" y1="77171" x2="8667" y2="771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20775" y="1820737"/>
            <a:ext cx="3367016" cy="22615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49 -0.09884 L 0.25599 -0.01806 C 0.31888 -0.0037 0.40495 0.04792 0.49206 0.12014 C 0.59036 0.20139 0.66445 0.28287 0.7112 0.35926 L 0.9388 0.71574 " pathEditMode="relative" rAng="1500000" ptsTypes="AAAAA">
                                      <p:cBhvr>
                                        <p:cTn id="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36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/>
      <p:bldP spid="220" grpId="1" animBg="1"/>
      <p:bldP spid="75" grpId="0" animBg="1"/>
      <p:bldP spid="75" grpId="1" animBg="1"/>
      <p:bldP spid="7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图片 184">
            <a:extLst>
              <a:ext uri="{FF2B5EF4-FFF2-40B4-BE49-F238E27FC236}">
                <a16:creationId xmlns:a16="http://schemas.microsoft.com/office/drawing/2014/main" id="{2A226BA4-1CA0-44A0-842B-51166DECF1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26" name="PA-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C335CC39-22F9-4153-BE52-CC5E26145AC9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51497" y="717563"/>
            <a:ext cx="487363" cy="48736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428A1E4-9C84-41CD-A57F-6EF421D20755}"/>
              </a:ext>
            </a:extLst>
          </p:cNvPr>
          <p:cNvSpPr/>
          <p:nvPr/>
        </p:nvSpPr>
        <p:spPr>
          <a:xfrm>
            <a:off x="0" y="0"/>
            <a:ext cx="12192000" cy="937549"/>
          </a:xfrm>
          <a:prstGeom prst="rect">
            <a:avLst/>
          </a:prstGeom>
          <a:solidFill>
            <a:srgbClr val="F5D9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5086142-2FB5-4088-9CA1-420A83CF921E}"/>
              </a:ext>
            </a:extLst>
          </p:cNvPr>
          <p:cNvSpPr/>
          <p:nvPr/>
        </p:nvSpPr>
        <p:spPr>
          <a:xfrm>
            <a:off x="891540" y="704368"/>
            <a:ext cx="10408920" cy="5449265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D57976CF-7835-4F55-AE72-3C2144D17911}"/>
              </a:ext>
            </a:extLst>
          </p:cNvPr>
          <p:cNvGrpSpPr/>
          <p:nvPr/>
        </p:nvGrpSpPr>
        <p:grpSpPr>
          <a:xfrm>
            <a:off x="1879425" y="1042608"/>
            <a:ext cx="8433151" cy="277792"/>
            <a:chOff x="1879425" y="1042608"/>
            <a:chExt cx="8433151" cy="277792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1C48B106-3194-4B4D-96B9-E2D9CA647731}"/>
                </a:ext>
              </a:extLst>
            </p:cNvPr>
            <p:cNvSpPr/>
            <p:nvPr/>
          </p:nvSpPr>
          <p:spPr>
            <a:xfrm>
              <a:off x="187942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E57965CE-19AA-436B-A369-FE98B0523549}"/>
                </a:ext>
              </a:extLst>
            </p:cNvPr>
            <p:cNvSpPr/>
            <p:nvPr/>
          </p:nvSpPr>
          <p:spPr>
            <a:xfrm>
              <a:off x="255903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C9C97E4B-0B9C-4426-A06E-DF9170CFC6CB}"/>
                </a:ext>
              </a:extLst>
            </p:cNvPr>
            <p:cNvSpPr/>
            <p:nvPr/>
          </p:nvSpPr>
          <p:spPr>
            <a:xfrm>
              <a:off x="3238651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275AD6AF-09B9-4C31-A524-BE6CE86BB23C}"/>
                </a:ext>
              </a:extLst>
            </p:cNvPr>
            <p:cNvSpPr/>
            <p:nvPr/>
          </p:nvSpPr>
          <p:spPr>
            <a:xfrm>
              <a:off x="391826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24DD9028-1B58-49F5-844A-DBA0C1FA6E3A}"/>
                </a:ext>
              </a:extLst>
            </p:cNvPr>
            <p:cNvSpPr/>
            <p:nvPr/>
          </p:nvSpPr>
          <p:spPr>
            <a:xfrm>
              <a:off x="4597877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F38AA153-3A25-4639-976C-9FAF7ADEA4F0}"/>
                </a:ext>
              </a:extLst>
            </p:cNvPr>
            <p:cNvSpPr/>
            <p:nvPr/>
          </p:nvSpPr>
          <p:spPr>
            <a:xfrm>
              <a:off x="5277490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524F0276-4952-47DF-80D1-DF70588D149A}"/>
                </a:ext>
              </a:extLst>
            </p:cNvPr>
            <p:cNvSpPr/>
            <p:nvPr/>
          </p:nvSpPr>
          <p:spPr>
            <a:xfrm>
              <a:off x="5957103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E9B4BDA7-D1B4-4760-9CAA-62622A7A43E7}"/>
                </a:ext>
              </a:extLst>
            </p:cNvPr>
            <p:cNvSpPr/>
            <p:nvPr/>
          </p:nvSpPr>
          <p:spPr>
            <a:xfrm>
              <a:off x="6636716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4E76B92E-5215-46E1-B799-E8C53AB7B509}"/>
                </a:ext>
              </a:extLst>
            </p:cNvPr>
            <p:cNvSpPr/>
            <p:nvPr/>
          </p:nvSpPr>
          <p:spPr>
            <a:xfrm>
              <a:off x="7316329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0A8C0F18-1C6B-4EBA-9334-BFFB2299177A}"/>
                </a:ext>
              </a:extLst>
            </p:cNvPr>
            <p:cNvSpPr/>
            <p:nvPr/>
          </p:nvSpPr>
          <p:spPr>
            <a:xfrm>
              <a:off x="7995942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38798051-B1F8-40E8-969C-1B09A576959A}"/>
                </a:ext>
              </a:extLst>
            </p:cNvPr>
            <p:cNvSpPr/>
            <p:nvPr/>
          </p:nvSpPr>
          <p:spPr>
            <a:xfrm>
              <a:off x="8675555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E6999160-8418-4B51-B154-9BA5ED50E294}"/>
                </a:ext>
              </a:extLst>
            </p:cNvPr>
            <p:cNvSpPr/>
            <p:nvPr/>
          </p:nvSpPr>
          <p:spPr>
            <a:xfrm>
              <a:off x="9355168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AEDE5E04-3FE8-427C-BBA2-4D384E2E6BF2}"/>
                </a:ext>
              </a:extLst>
            </p:cNvPr>
            <p:cNvSpPr/>
            <p:nvPr/>
          </p:nvSpPr>
          <p:spPr>
            <a:xfrm>
              <a:off x="10034784" y="1042608"/>
              <a:ext cx="277792" cy="277792"/>
            </a:xfrm>
            <a:prstGeom prst="ellipse">
              <a:avLst/>
            </a:prstGeom>
            <a:solidFill>
              <a:srgbClr val="F5D9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 panose="02000000000000000000" pitchFamily="2" charset="-122"/>
                <a:ea typeface="字魂35号-经典雅黑" panose="02000000000000000000" pitchFamily="2" charset="-122"/>
                <a:cs typeface="+mn-cs"/>
              </a:endParaRPr>
            </a:p>
          </p:txBody>
        </p:sp>
      </p:grpSp>
      <p:pic>
        <p:nvPicPr>
          <p:cNvPr id="193" name="图片 192">
            <a:extLst>
              <a:ext uri="{FF2B5EF4-FFF2-40B4-BE49-F238E27FC236}">
                <a16:creationId xmlns:a16="http://schemas.microsoft.com/office/drawing/2014/main" id="{258C4C19-6361-4CA6-AAA4-4D63D2A947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" b="1363"/>
          <a:stretch/>
        </p:blipFill>
        <p:spPr>
          <a:xfrm>
            <a:off x="7156921" y="0"/>
            <a:ext cx="5294904" cy="6858000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6" name="图片 192">
            <a:extLst>
              <a:ext uri="{FF2B5EF4-FFF2-40B4-BE49-F238E27FC236}">
                <a16:creationId xmlns:a16="http://schemas.microsoft.com/office/drawing/2014/main" id="{138C4F35-305F-4F4D-905E-D03059E682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77931" r="78620" b="1537"/>
          <a:stretch/>
        </p:blipFill>
        <p:spPr>
          <a:xfrm>
            <a:off x="897425" y="997855"/>
            <a:ext cx="2439029" cy="3120446"/>
          </a:xfrm>
          <a:custGeom>
            <a:avLst/>
            <a:gdLst>
              <a:gd name="connsiteX0" fmla="*/ 0 w 11300460"/>
              <a:gd name="connsiteY0" fmla="*/ 0 h 6858000"/>
              <a:gd name="connsiteX1" fmla="*/ 11300460 w 11300460"/>
              <a:gd name="connsiteY1" fmla="*/ 0 h 6858000"/>
              <a:gd name="connsiteX2" fmla="*/ 11300460 w 11300460"/>
              <a:gd name="connsiteY2" fmla="*/ 6858000 h 6858000"/>
              <a:gd name="connsiteX3" fmla="*/ 0 w 113004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00460" h="6858000">
                <a:moveTo>
                  <a:pt x="0" y="0"/>
                </a:moveTo>
                <a:lnTo>
                  <a:pt x="11300460" y="0"/>
                </a:lnTo>
                <a:lnTo>
                  <a:pt x="113004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9E2C37E-2C57-46FF-830F-B43EEAA1EA8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740985E-66D8-4E2F-91CE-B6D5181E5AD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sp>
        <p:nvSpPr>
          <p:cNvPr id="29" name="TextBox 15">
            <a:extLst>
              <a:ext uri="{FF2B5EF4-FFF2-40B4-BE49-F238E27FC236}">
                <a16:creationId xmlns:a16="http://schemas.microsoft.com/office/drawing/2014/main" id="{CD2315C4-54A4-400A-9B9C-E766B800F630}"/>
              </a:ext>
            </a:extLst>
          </p:cNvPr>
          <p:cNvSpPr txBox="1"/>
          <p:nvPr/>
        </p:nvSpPr>
        <p:spPr>
          <a:xfrm>
            <a:off x="1767002" y="1488473"/>
            <a:ext cx="6776113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12700">
                  <a:solidFill>
                    <a:prstClr val="white"/>
                  </a:solidFill>
                  <a:prstDash val="solid"/>
                </a:ln>
                <a:gradFill flip="none" rotWithShape="1">
                  <a:gsLst>
                    <a:gs pos="75000">
                      <a:srgbClr val="0070C0"/>
                    </a:gs>
                    <a:gs pos="53000">
                      <a:srgbClr val="39B1E8"/>
                    </a:gs>
                    <a:gs pos="17000">
                      <a:srgbClr val="5B9BD5">
                        <a:lumMod val="20000"/>
                        <a:lumOff val="80000"/>
                      </a:srgbClr>
                    </a:gs>
                  </a:gsLst>
                  <a:lin ang="5400000" scaled="1"/>
                  <a:tileRect/>
                </a:gradFill>
                <a:effectLst>
                  <a:glow rad="63500">
                    <a:srgbClr val="5B9BD5">
                      <a:satMod val="175000"/>
                      <a:alpha val="40000"/>
                    </a:srgbClr>
                  </a:glow>
                  <a:outerShdw blurRad="38100" dist="38100" dir="2700000" algn="tl">
                    <a:prstClr val="white"/>
                  </a:outerShdw>
                </a:effectLst>
                <a:uLnTx/>
                <a:uFillTx/>
                <a:latin typeface="UTM Gradoo" panose="02040603050506020204" pitchFamily="18" charset="0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 w="12700">
                <a:solidFill>
                  <a:prstClr val="white"/>
                </a:solidFill>
                <a:prstDash val="solid"/>
              </a:ln>
              <a:gradFill flip="none" rotWithShape="1">
                <a:gsLst>
                  <a:gs pos="75000">
                    <a:srgbClr val="0070C0"/>
                  </a:gs>
                  <a:gs pos="53000">
                    <a:srgbClr val="39B1E8"/>
                  </a:gs>
                  <a:gs pos="17000">
                    <a:srgbClr val="5B9BD5">
                      <a:lumMod val="20000"/>
                      <a:lumOff val="80000"/>
                    </a:srgbClr>
                  </a:gs>
                </a:gsLst>
                <a:lin ang="5400000" scaled="1"/>
                <a:tileRect/>
              </a:gradFill>
              <a:effectLst>
                <a:glow rad="63500">
                  <a:srgbClr val="5B9BD5">
                    <a:satMod val="175000"/>
                    <a:alpha val="40000"/>
                  </a:srgbClr>
                </a:glow>
                <a:outerShdw blurRad="38100" dist="38100" dir="2700000" algn="tl">
                  <a:prstClr val="white"/>
                </a:outerShdw>
              </a:effectLst>
              <a:uLnTx/>
              <a:uFillTx/>
              <a:latin typeface="UTM Grado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6"/>
                </p:tgtEl>
              </p:cMediaNode>
            </p:audio>
          </p:childTnLst>
        </p:cTn>
      </p:par>
    </p:tnLst>
    <p:bldLst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40">
              <a:buClr>
                <a:srgbClr val="000000"/>
              </a:buClr>
            </a:pPr>
            <a:endParaRPr lang="id-ID" sz="1867" kern="0">
              <a:solidFill>
                <a:srgbClr val="FFB64C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40">
              <a:lnSpc>
                <a:spcPct val="100000"/>
              </a:lnSpc>
              <a:defRPr/>
            </a:pPr>
            <a:r>
              <a:rPr lang="en-US" sz="4667" b="1">
                <a:solidFill>
                  <a:srgbClr val="D63E3D">
                    <a:lumMod val="50000"/>
                  </a:srgbClr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Soạn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bài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giảng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yêu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cầu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các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khối</a:t>
            </a:r>
            <a:r>
              <a:rPr lang="en-US" sz="4667" b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 </a:t>
            </a:r>
            <a:r>
              <a:rPr lang="en-US" sz="4667" b="1" err="1">
                <a:solidFill>
                  <a:srgbClr val="00B0F0"/>
                </a:solidFill>
                <a:latin typeface="SVN-Dancing Script" panose="02040603050506020204" pitchFamily="18" charset="0"/>
                <a:cs typeface="#9Slide05 Bodega Script" pitchFamily="2" charset="0"/>
                <a:sym typeface="Arial"/>
              </a:rPr>
              <a:t>lớp</a:t>
            </a:r>
            <a:endParaRPr lang="en-US" sz="4667" b="1">
              <a:solidFill>
                <a:srgbClr val="00B0F0"/>
              </a:solidFill>
              <a:latin typeface="SVN-Dancing Script" panose="02040603050506020204" pitchFamily="18" charset="0"/>
              <a:cs typeface="#9Slide05 Bodega Script" pitchFamily="2" charset="0"/>
              <a:sym typeface="Arial"/>
            </a:endParaRPr>
          </a:p>
          <a:p>
            <a:pPr defTabSz="1219140">
              <a:lnSpc>
                <a:spcPct val="100000"/>
              </a:lnSpc>
              <a:defRPr/>
            </a:pP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Thiết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kế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bài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 err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giảng</a:t>
            </a:r>
            <a:r>
              <a:rPr lang="en-US" sz="4667" b="1">
                <a:solidFill>
                  <a:srgbClr val="BC3259"/>
                </a:solidFill>
                <a:latin typeface="SVN-Dancing Script" panose="02040603050506020204" pitchFamily="18" charset="0"/>
                <a:sym typeface="Arial"/>
              </a:rPr>
              <a:t> </a:t>
            </a:r>
            <a:r>
              <a:rPr lang="en-US" sz="4667" b="1">
                <a:solidFill>
                  <a:srgbClr val="2E9733"/>
                </a:solidFill>
                <a:latin typeface="SVN-Dancing Script" panose="02040603050506020204" pitchFamily="18" charset="0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609570">
              <a:defRPr/>
            </a:pPr>
            <a:r>
              <a:rPr lang="en-US" sz="2667" b="1"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lang="en-US" sz="2667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667"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  <a:p>
            <a:pPr algn="ctr" defTabSz="609570">
              <a:defRPr/>
            </a:pPr>
            <a:r>
              <a:rPr lang="en-US" sz="2667" b="1"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0382348780</a:t>
            </a:r>
            <a:r>
              <a:rPr lang="en-US" sz="2667" b="1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 - </a:t>
            </a:r>
            <a:r>
              <a:rPr lang="en-US" sz="2667" b="1" u="sng"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cs typeface="Arial"/>
                <a:sym typeface="Arial"/>
              </a:rPr>
              <a:t>0984848929</a:t>
            </a:r>
            <a:endParaRPr lang="en-US" sz="2667" b="1" dirty="0"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latin typeface="UTM Avo" panose="0204060305050602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C934-EF97-7365-549B-FCD3F0AAE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34DF4-5D46-55B7-076B-DBD530694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4486B4DE-B0CF-A8B3-87D4-887FE95B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E7BEF-CD30-E3FF-EA23-55BC4FD5CD46}"/>
              </a:ext>
            </a:extLst>
          </p:cNvPr>
          <p:cNvSpPr/>
          <p:nvPr/>
        </p:nvSpPr>
        <p:spPr>
          <a:xfrm>
            <a:off x="175260" y="273786"/>
            <a:ext cx="11841480" cy="6370320"/>
          </a:xfrm>
          <a:custGeom>
            <a:avLst/>
            <a:gdLst>
              <a:gd name="connsiteX0" fmla="*/ 0 w 11841480"/>
              <a:gd name="connsiteY0" fmla="*/ 1061741 h 6370320"/>
              <a:gd name="connsiteX1" fmla="*/ 1061741 w 11841480"/>
              <a:gd name="connsiteY1" fmla="*/ 0 h 6370320"/>
              <a:gd name="connsiteX2" fmla="*/ 1341848 w 11841480"/>
              <a:gd name="connsiteY2" fmla="*/ 0 h 6370320"/>
              <a:gd name="connsiteX3" fmla="*/ 2107855 w 11841480"/>
              <a:gd name="connsiteY3" fmla="*/ 0 h 6370320"/>
              <a:gd name="connsiteX4" fmla="*/ 2387962 w 11841480"/>
              <a:gd name="connsiteY4" fmla="*/ 0 h 6370320"/>
              <a:gd name="connsiteX5" fmla="*/ 2765249 w 11841480"/>
              <a:gd name="connsiteY5" fmla="*/ 0 h 6370320"/>
              <a:gd name="connsiteX6" fmla="*/ 3239716 w 11841480"/>
              <a:gd name="connsiteY6" fmla="*/ 0 h 6370320"/>
              <a:gd name="connsiteX7" fmla="*/ 4005723 w 11841480"/>
              <a:gd name="connsiteY7" fmla="*/ 0 h 6370320"/>
              <a:gd name="connsiteX8" fmla="*/ 4674550 w 11841480"/>
              <a:gd name="connsiteY8" fmla="*/ 0 h 6370320"/>
              <a:gd name="connsiteX9" fmla="*/ 5051837 w 11841480"/>
              <a:gd name="connsiteY9" fmla="*/ 0 h 6370320"/>
              <a:gd name="connsiteX10" fmla="*/ 5623484 w 11841480"/>
              <a:gd name="connsiteY10" fmla="*/ 0 h 6370320"/>
              <a:gd name="connsiteX11" fmla="*/ 6195131 w 11841480"/>
              <a:gd name="connsiteY11" fmla="*/ 0 h 6370320"/>
              <a:gd name="connsiteX12" fmla="*/ 6863957 w 11841480"/>
              <a:gd name="connsiteY12" fmla="*/ 0 h 6370320"/>
              <a:gd name="connsiteX13" fmla="*/ 7629964 w 11841480"/>
              <a:gd name="connsiteY13" fmla="*/ 0 h 6370320"/>
              <a:gd name="connsiteX14" fmla="*/ 8007251 w 11841480"/>
              <a:gd name="connsiteY14" fmla="*/ 0 h 6370320"/>
              <a:gd name="connsiteX15" fmla="*/ 8481718 w 11841480"/>
              <a:gd name="connsiteY15" fmla="*/ 0 h 6370320"/>
              <a:gd name="connsiteX16" fmla="*/ 8956185 w 11841480"/>
              <a:gd name="connsiteY16" fmla="*/ 0 h 6370320"/>
              <a:gd name="connsiteX17" fmla="*/ 9333472 w 11841480"/>
              <a:gd name="connsiteY17" fmla="*/ 0 h 6370320"/>
              <a:gd name="connsiteX18" fmla="*/ 9613579 w 11841480"/>
              <a:gd name="connsiteY18" fmla="*/ 0 h 6370320"/>
              <a:gd name="connsiteX19" fmla="*/ 10779739 w 11841480"/>
              <a:gd name="connsiteY19" fmla="*/ 0 h 6370320"/>
              <a:gd name="connsiteX20" fmla="*/ 11841480 w 11841480"/>
              <a:gd name="connsiteY20" fmla="*/ 1061741 h 6370320"/>
              <a:gd name="connsiteX21" fmla="*/ 11841480 w 11841480"/>
              <a:gd name="connsiteY21" fmla="*/ 1465191 h 6370320"/>
              <a:gd name="connsiteX22" fmla="*/ 11841480 w 11841480"/>
              <a:gd name="connsiteY22" fmla="*/ 1911109 h 6370320"/>
              <a:gd name="connsiteX23" fmla="*/ 11841480 w 11841480"/>
              <a:gd name="connsiteY23" fmla="*/ 2441963 h 6370320"/>
              <a:gd name="connsiteX24" fmla="*/ 11841480 w 11841480"/>
              <a:gd name="connsiteY24" fmla="*/ 2972818 h 6370320"/>
              <a:gd name="connsiteX25" fmla="*/ 11841480 w 11841480"/>
              <a:gd name="connsiteY25" fmla="*/ 3376268 h 6370320"/>
              <a:gd name="connsiteX26" fmla="*/ 11841480 w 11841480"/>
              <a:gd name="connsiteY26" fmla="*/ 3949591 h 6370320"/>
              <a:gd name="connsiteX27" fmla="*/ 11841480 w 11841480"/>
              <a:gd name="connsiteY27" fmla="*/ 4353040 h 6370320"/>
              <a:gd name="connsiteX28" fmla="*/ 11841480 w 11841480"/>
              <a:gd name="connsiteY28" fmla="*/ 5308579 h 6370320"/>
              <a:gd name="connsiteX29" fmla="*/ 10779739 w 11841480"/>
              <a:gd name="connsiteY29" fmla="*/ 6370320 h 6370320"/>
              <a:gd name="connsiteX30" fmla="*/ 10402452 w 11841480"/>
              <a:gd name="connsiteY30" fmla="*/ 6370320 h 6370320"/>
              <a:gd name="connsiteX31" fmla="*/ 10122345 w 11841480"/>
              <a:gd name="connsiteY31" fmla="*/ 6370320 h 6370320"/>
              <a:gd name="connsiteX32" fmla="*/ 9745058 w 11841480"/>
              <a:gd name="connsiteY32" fmla="*/ 6370320 h 6370320"/>
              <a:gd name="connsiteX33" fmla="*/ 9464951 w 11841480"/>
              <a:gd name="connsiteY33" fmla="*/ 6370320 h 6370320"/>
              <a:gd name="connsiteX34" fmla="*/ 8893304 w 11841480"/>
              <a:gd name="connsiteY34" fmla="*/ 6370320 h 6370320"/>
              <a:gd name="connsiteX35" fmla="*/ 8613197 w 11841480"/>
              <a:gd name="connsiteY35" fmla="*/ 6370320 h 6370320"/>
              <a:gd name="connsiteX36" fmla="*/ 7847190 w 11841480"/>
              <a:gd name="connsiteY36" fmla="*/ 6370320 h 6370320"/>
              <a:gd name="connsiteX37" fmla="*/ 7275543 w 11841480"/>
              <a:gd name="connsiteY37" fmla="*/ 6370320 h 6370320"/>
              <a:gd name="connsiteX38" fmla="*/ 6606716 w 11841480"/>
              <a:gd name="connsiteY38" fmla="*/ 6370320 h 6370320"/>
              <a:gd name="connsiteX39" fmla="*/ 6229429 w 11841480"/>
              <a:gd name="connsiteY39" fmla="*/ 6370320 h 6370320"/>
              <a:gd name="connsiteX40" fmla="*/ 5949322 w 11841480"/>
              <a:gd name="connsiteY40" fmla="*/ 6370320 h 6370320"/>
              <a:gd name="connsiteX41" fmla="*/ 5377675 w 11841480"/>
              <a:gd name="connsiteY41" fmla="*/ 6370320 h 6370320"/>
              <a:gd name="connsiteX42" fmla="*/ 4903208 w 11841480"/>
              <a:gd name="connsiteY42" fmla="*/ 6370320 h 6370320"/>
              <a:gd name="connsiteX43" fmla="*/ 4137202 w 11841480"/>
              <a:gd name="connsiteY43" fmla="*/ 6370320 h 6370320"/>
              <a:gd name="connsiteX44" fmla="*/ 3371195 w 11841480"/>
              <a:gd name="connsiteY44" fmla="*/ 6370320 h 6370320"/>
              <a:gd name="connsiteX45" fmla="*/ 2896728 w 11841480"/>
              <a:gd name="connsiteY45" fmla="*/ 6370320 h 6370320"/>
              <a:gd name="connsiteX46" fmla="*/ 2130721 w 11841480"/>
              <a:gd name="connsiteY46" fmla="*/ 6370320 h 6370320"/>
              <a:gd name="connsiteX47" fmla="*/ 1656254 w 11841480"/>
              <a:gd name="connsiteY47" fmla="*/ 6370320 h 6370320"/>
              <a:gd name="connsiteX48" fmla="*/ 1061741 w 11841480"/>
              <a:gd name="connsiteY48" fmla="*/ 6370320 h 6370320"/>
              <a:gd name="connsiteX49" fmla="*/ 0 w 11841480"/>
              <a:gd name="connsiteY49" fmla="*/ 5308579 h 6370320"/>
              <a:gd name="connsiteX50" fmla="*/ 0 w 11841480"/>
              <a:gd name="connsiteY50" fmla="*/ 4820193 h 6370320"/>
              <a:gd name="connsiteX51" fmla="*/ 0 w 11841480"/>
              <a:gd name="connsiteY51" fmla="*/ 4331806 h 6370320"/>
              <a:gd name="connsiteX52" fmla="*/ 0 w 11841480"/>
              <a:gd name="connsiteY52" fmla="*/ 3716015 h 6370320"/>
              <a:gd name="connsiteX53" fmla="*/ 0 w 11841480"/>
              <a:gd name="connsiteY53" fmla="*/ 3270097 h 6370320"/>
              <a:gd name="connsiteX54" fmla="*/ 0 w 11841480"/>
              <a:gd name="connsiteY54" fmla="*/ 2739242 h 6370320"/>
              <a:gd name="connsiteX55" fmla="*/ 0 w 11841480"/>
              <a:gd name="connsiteY55" fmla="*/ 2208387 h 6370320"/>
              <a:gd name="connsiteX56" fmla="*/ 0 w 11841480"/>
              <a:gd name="connsiteY56" fmla="*/ 1804938 h 6370320"/>
              <a:gd name="connsiteX57" fmla="*/ 0 w 11841480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841480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6883" y="-4437"/>
                  <a:pt x="1216115" y="4225"/>
                  <a:pt x="1341848" y="0"/>
                </a:cubicBezTo>
                <a:cubicBezTo>
                  <a:pt x="1467581" y="-4225"/>
                  <a:pt x="1920266" y="65222"/>
                  <a:pt x="2107855" y="0"/>
                </a:cubicBezTo>
                <a:cubicBezTo>
                  <a:pt x="2295444" y="-65222"/>
                  <a:pt x="2291112" y="11128"/>
                  <a:pt x="2387962" y="0"/>
                </a:cubicBezTo>
                <a:cubicBezTo>
                  <a:pt x="2484812" y="-11128"/>
                  <a:pt x="2637433" y="26674"/>
                  <a:pt x="2765249" y="0"/>
                </a:cubicBezTo>
                <a:cubicBezTo>
                  <a:pt x="2893065" y="-26674"/>
                  <a:pt x="3066686" y="175"/>
                  <a:pt x="3239716" y="0"/>
                </a:cubicBezTo>
                <a:cubicBezTo>
                  <a:pt x="3412746" y="-175"/>
                  <a:pt x="3746883" y="85324"/>
                  <a:pt x="4005723" y="0"/>
                </a:cubicBezTo>
                <a:cubicBezTo>
                  <a:pt x="4264563" y="-85324"/>
                  <a:pt x="4368717" y="78995"/>
                  <a:pt x="4674550" y="0"/>
                </a:cubicBezTo>
                <a:cubicBezTo>
                  <a:pt x="4980383" y="-78995"/>
                  <a:pt x="4920291" y="9380"/>
                  <a:pt x="5051837" y="0"/>
                </a:cubicBezTo>
                <a:cubicBezTo>
                  <a:pt x="5183383" y="-9380"/>
                  <a:pt x="5350569" y="62483"/>
                  <a:pt x="5623484" y="0"/>
                </a:cubicBezTo>
                <a:cubicBezTo>
                  <a:pt x="5896399" y="-62483"/>
                  <a:pt x="5924444" y="26122"/>
                  <a:pt x="6195131" y="0"/>
                </a:cubicBezTo>
                <a:cubicBezTo>
                  <a:pt x="6465818" y="-26122"/>
                  <a:pt x="6545391" y="48691"/>
                  <a:pt x="6863957" y="0"/>
                </a:cubicBezTo>
                <a:cubicBezTo>
                  <a:pt x="7182523" y="-48691"/>
                  <a:pt x="7469907" y="64555"/>
                  <a:pt x="7629964" y="0"/>
                </a:cubicBezTo>
                <a:cubicBezTo>
                  <a:pt x="7790021" y="-64555"/>
                  <a:pt x="7837597" y="3676"/>
                  <a:pt x="8007251" y="0"/>
                </a:cubicBezTo>
                <a:cubicBezTo>
                  <a:pt x="8176905" y="-3676"/>
                  <a:pt x="8277147" y="15016"/>
                  <a:pt x="8481718" y="0"/>
                </a:cubicBezTo>
                <a:cubicBezTo>
                  <a:pt x="8686289" y="-15016"/>
                  <a:pt x="8817847" y="26179"/>
                  <a:pt x="8956185" y="0"/>
                </a:cubicBezTo>
                <a:cubicBezTo>
                  <a:pt x="9094523" y="-26179"/>
                  <a:pt x="9218584" y="27284"/>
                  <a:pt x="9333472" y="0"/>
                </a:cubicBezTo>
                <a:cubicBezTo>
                  <a:pt x="9448360" y="-27284"/>
                  <a:pt x="9541936" y="28971"/>
                  <a:pt x="9613579" y="0"/>
                </a:cubicBezTo>
                <a:cubicBezTo>
                  <a:pt x="9685222" y="-28971"/>
                  <a:pt x="10288590" y="104848"/>
                  <a:pt x="10779739" y="0"/>
                </a:cubicBezTo>
                <a:cubicBezTo>
                  <a:pt x="11356903" y="70601"/>
                  <a:pt x="11864751" y="384895"/>
                  <a:pt x="11841480" y="1061741"/>
                </a:cubicBezTo>
                <a:cubicBezTo>
                  <a:pt x="11850111" y="1212973"/>
                  <a:pt x="11807700" y="1266273"/>
                  <a:pt x="11841480" y="1465191"/>
                </a:cubicBezTo>
                <a:cubicBezTo>
                  <a:pt x="11875260" y="1664109"/>
                  <a:pt x="11794742" y="1766048"/>
                  <a:pt x="11841480" y="1911109"/>
                </a:cubicBezTo>
                <a:cubicBezTo>
                  <a:pt x="11888218" y="2056170"/>
                  <a:pt x="11822257" y="2196983"/>
                  <a:pt x="11841480" y="2441963"/>
                </a:cubicBezTo>
                <a:cubicBezTo>
                  <a:pt x="11860703" y="2686943"/>
                  <a:pt x="11838215" y="2781372"/>
                  <a:pt x="11841480" y="2972818"/>
                </a:cubicBezTo>
                <a:cubicBezTo>
                  <a:pt x="11844745" y="3164264"/>
                  <a:pt x="11803942" y="3294000"/>
                  <a:pt x="11841480" y="3376268"/>
                </a:cubicBezTo>
                <a:cubicBezTo>
                  <a:pt x="11879018" y="3458536"/>
                  <a:pt x="11777971" y="3716783"/>
                  <a:pt x="11841480" y="3949591"/>
                </a:cubicBezTo>
                <a:cubicBezTo>
                  <a:pt x="11904989" y="4182399"/>
                  <a:pt x="11831276" y="4266093"/>
                  <a:pt x="11841480" y="4353040"/>
                </a:cubicBezTo>
                <a:cubicBezTo>
                  <a:pt x="11851684" y="4439987"/>
                  <a:pt x="11779155" y="5100503"/>
                  <a:pt x="11841480" y="5308579"/>
                </a:cubicBezTo>
                <a:cubicBezTo>
                  <a:pt x="11845955" y="5908916"/>
                  <a:pt x="11291158" y="6500073"/>
                  <a:pt x="10779739" y="6370320"/>
                </a:cubicBezTo>
                <a:cubicBezTo>
                  <a:pt x="10645145" y="6410473"/>
                  <a:pt x="10488713" y="6358843"/>
                  <a:pt x="10402452" y="6370320"/>
                </a:cubicBezTo>
                <a:cubicBezTo>
                  <a:pt x="10316191" y="6381797"/>
                  <a:pt x="10199443" y="6356263"/>
                  <a:pt x="10122345" y="6370320"/>
                </a:cubicBezTo>
                <a:cubicBezTo>
                  <a:pt x="10045247" y="6384377"/>
                  <a:pt x="9878370" y="6327103"/>
                  <a:pt x="9745058" y="6370320"/>
                </a:cubicBezTo>
                <a:cubicBezTo>
                  <a:pt x="9611746" y="6413537"/>
                  <a:pt x="9596127" y="6364057"/>
                  <a:pt x="9464951" y="6370320"/>
                </a:cubicBezTo>
                <a:cubicBezTo>
                  <a:pt x="9333775" y="6376583"/>
                  <a:pt x="9081144" y="6332826"/>
                  <a:pt x="8893304" y="6370320"/>
                </a:cubicBezTo>
                <a:cubicBezTo>
                  <a:pt x="8705464" y="6407814"/>
                  <a:pt x="8681861" y="6343359"/>
                  <a:pt x="8613197" y="6370320"/>
                </a:cubicBezTo>
                <a:cubicBezTo>
                  <a:pt x="8544533" y="6397281"/>
                  <a:pt x="8195349" y="6322289"/>
                  <a:pt x="7847190" y="6370320"/>
                </a:cubicBezTo>
                <a:cubicBezTo>
                  <a:pt x="7499031" y="6418351"/>
                  <a:pt x="7549189" y="6311993"/>
                  <a:pt x="7275543" y="6370320"/>
                </a:cubicBezTo>
                <a:cubicBezTo>
                  <a:pt x="7001897" y="6428647"/>
                  <a:pt x="6938442" y="6323975"/>
                  <a:pt x="6606716" y="6370320"/>
                </a:cubicBezTo>
                <a:cubicBezTo>
                  <a:pt x="6274990" y="6416665"/>
                  <a:pt x="6383418" y="6345682"/>
                  <a:pt x="6229429" y="6370320"/>
                </a:cubicBezTo>
                <a:cubicBezTo>
                  <a:pt x="6075440" y="6394958"/>
                  <a:pt x="6057648" y="6367184"/>
                  <a:pt x="5949322" y="6370320"/>
                </a:cubicBezTo>
                <a:cubicBezTo>
                  <a:pt x="5840996" y="6373456"/>
                  <a:pt x="5660438" y="6366287"/>
                  <a:pt x="5377675" y="6370320"/>
                </a:cubicBezTo>
                <a:cubicBezTo>
                  <a:pt x="5094912" y="6374353"/>
                  <a:pt x="5123507" y="6324991"/>
                  <a:pt x="4903208" y="6370320"/>
                </a:cubicBezTo>
                <a:cubicBezTo>
                  <a:pt x="4682909" y="6415649"/>
                  <a:pt x="4449934" y="6287967"/>
                  <a:pt x="4137202" y="6370320"/>
                </a:cubicBezTo>
                <a:cubicBezTo>
                  <a:pt x="3824470" y="6452673"/>
                  <a:pt x="3696684" y="6352957"/>
                  <a:pt x="3371195" y="6370320"/>
                </a:cubicBezTo>
                <a:cubicBezTo>
                  <a:pt x="3045706" y="6387683"/>
                  <a:pt x="3010488" y="6345151"/>
                  <a:pt x="2896728" y="6370320"/>
                </a:cubicBezTo>
                <a:cubicBezTo>
                  <a:pt x="2782968" y="6395489"/>
                  <a:pt x="2395607" y="6311593"/>
                  <a:pt x="2130721" y="6370320"/>
                </a:cubicBezTo>
                <a:cubicBezTo>
                  <a:pt x="1865835" y="6429047"/>
                  <a:pt x="1799280" y="6369386"/>
                  <a:pt x="1656254" y="6370320"/>
                </a:cubicBezTo>
                <a:cubicBezTo>
                  <a:pt x="1513228" y="6371254"/>
                  <a:pt x="1351736" y="6355672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841480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314162" y="-16813"/>
                  <a:pt x="1371248" y="20214"/>
                  <a:pt x="1633388" y="0"/>
                </a:cubicBezTo>
                <a:cubicBezTo>
                  <a:pt x="1895528" y="-20214"/>
                  <a:pt x="2072133" y="53968"/>
                  <a:pt x="2205035" y="0"/>
                </a:cubicBezTo>
                <a:cubicBezTo>
                  <a:pt x="2337937" y="-53968"/>
                  <a:pt x="2768779" y="25779"/>
                  <a:pt x="2971042" y="0"/>
                </a:cubicBezTo>
                <a:cubicBezTo>
                  <a:pt x="3173305" y="-25779"/>
                  <a:pt x="3184300" y="1348"/>
                  <a:pt x="3251149" y="0"/>
                </a:cubicBezTo>
                <a:cubicBezTo>
                  <a:pt x="3317998" y="-1348"/>
                  <a:pt x="3502098" y="53498"/>
                  <a:pt x="3725616" y="0"/>
                </a:cubicBezTo>
                <a:cubicBezTo>
                  <a:pt x="3949134" y="-53498"/>
                  <a:pt x="4099642" y="53343"/>
                  <a:pt x="4394443" y="0"/>
                </a:cubicBezTo>
                <a:cubicBezTo>
                  <a:pt x="4689244" y="-53343"/>
                  <a:pt x="4568015" y="1843"/>
                  <a:pt x="4674550" y="0"/>
                </a:cubicBezTo>
                <a:cubicBezTo>
                  <a:pt x="4781085" y="-1843"/>
                  <a:pt x="5032495" y="44859"/>
                  <a:pt x="5149017" y="0"/>
                </a:cubicBezTo>
                <a:cubicBezTo>
                  <a:pt x="5265539" y="-44859"/>
                  <a:pt x="5488835" y="26531"/>
                  <a:pt x="5817844" y="0"/>
                </a:cubicBezTo>
                <a:cubicBezTo>
                  <a:pt x="6146853" y="-26531"/>
                  <a:pt x="5981198" y="22711"/>
                  <a:pt x="6097951" y="0"/>
                </a:cubicBezTo>
                <a:cubicBezTo>
                  <a:pt x="6214704" y="-22711"/>
                  <a:pt x="6674560" y="43776"/>
                  <a:pt x="6863957" y="0"/>
                </a:cubicBezTo>
                <a:cubicBezTo>
                  <a:pt x="7053354" y="-43776"/>
                  <a:pt x="7201276" y="29123"/>
                  <a:pt x="7338424" y="0"/>
                </a:cubicBezTo>
                <a:cubicBezTo>
                  <a:pt x="7475572" y="-29123"/>
                  <a:pt x="7688113" y="17160"/>
                  <a:pt x="7812891" y="0"/>
                </a:cubicBezTo>
                <a:cubicBezTo>
                  <a:pt x="7937669" y="-17160"/>
                  <a:pt x="8058276" y="27391"/>
                  <a:pt x="8190178" y="0"/>
                </a:cubicBezTo>
                <a:cubicBezTo>
                  <a:pt x="8322080" y="-27391"/>
                  <a:pt x="8382037" y="22594"/>
                  <a:pt x="8470285" y="0"/>
                </a:cubicBezTo>
                <a:cubicBezTo>
                  <a:pt x="8558533" y="-22594"/>
                  <a:pt x="8766967" y="45200"/>
                  <a:pt x="8847572" y="0"/>
                </a:cubicBezTo>
                <a:cubicBezTo>
                  <a:pt x="8928177" y="-45200"/>
                  <a:pt x="9146055" y="18880"/>
                  <a:pt x="9224859" y="0"/>
                </a:cubicBezTo>
                <a:cubicBezTo>
                  <a:pt x="9303663" y="-18880"/>
                  <a:pt x="9513881" y="16525"/>
                  <a:pt x="9602146" y="0"/>
                </a:cubicBezTo>
                <a:cubicBezTo>
                  <a:pt x="9690411" y="-16525"/>
                  <a:pt x="9968251" y="21847"/>
                  <a:pt x="10076613" y="0"/>
                </a:cubicBezTo>
                <a:cubicBezTo>
                  <a:pt x="10184975" y="-21847"/>
                  <a:pt x="10635107" y="51562"/>
                  <a:pt x="10779739" y="0"/>
                </a:cubicBezTo>
                <a:cubicBezTo>
                  <a:pt x="11349423" y="-39671"/>
                  <a:pt x="11902501" y="465697"/>
                  <a:pt x="11841480" y="1061741"/>
                </a:cubicBezTo>
                <a:cubicBezTo>
                  <a:pt x="11898466" y="1263779"/>
                  <a:pt x="11791387" y="1508589"/>
                  <a:pt x="11841480" y="1635064"/>
                </a:cubicBezTo>
                <a:cubicBezTo>
                  <a:pt x="11891573" y="1761539"/>
                  <a:pt x="11792495" y="2006207"/>
                  <a:pt x="11841480" y="2123451"/>
                </a:cubicBezTo>
                <a:cubicBezTo>
                  <a:pt x="11890465" y="2240695"/>
                  <a:pt x="11804537" y="2454541"/>
                  <a:pt x="11841480" y="2696774"/>
                </a:cubicBezTo>
                <a:cubicBezTo>
                  <a:pt x="11878423" y="2939007"/>
                  <a:pt x="11833588" y="2955003"/>
                  <a:pt x="11841480" y="3185160"/>
                </a:cubicBezTo>
                <a:cubicBezTo>
                  <a:pt x="11849372" y="3415317"/>
                  <a:pt x="11804117" y="3527206"/>
                  <a:pt x="11841480" y="3631078"/>
                </a:cubicBezTo>
                <a:cubicBezTo>
                  <a:pt x="11878843" y="3734950"/>
                  <a:pt x="11829093" y="4010906"/>
                  <a:pt x="11841480" y="4119464"/>
                </a:cubicBezTo>
                <a:cubicBezTo>
                  <a:pt x="11853867" y="4228022"/>
                  <a:pt x="11800120" y="4430829"/>
                  <a:pt x="11841480" y="4565382"/>
                </a:cubicBezTo>
                <a:cubicBezTo>
                  <a:pt x="11882840" y="4699935"/>
                  <a:pt x="11785783" y="5090841"/>
                  <a:pt x="11841480" y="5308579"/>
                </a:cubicBezTo>
                <a:cubicBezTo>
                  <a:pt x="11828238" y="5898138"/>
                  <a:pt x="11321601" y="6279486"/>
                  <a:pt x="10779739" y="6370320"/>
                </a:cubicBezTo>
                <a:cubicBezTo>
                  <a:pt x="10640395" y="6384831"/>
                  <a:pt x="10596663" y="6356362"/>
                  <a:pt x="10499632" y="6370320"/>
                </a:cubicBezTo>
                <a:cubicBezTo>
                  <a:pt x="10402601" y="6384278"/>
                  <a:pt x="10094040" y="6354641"/>
                  <a:pt x="9927985" y="6370320"/>
                </a:cubicBezTo>
                <a:cubicBezTo>
                  <a:pt x="9761930" y="6385999"/>
                  <a:pt x="9769786" y="6355526"/>
                  <a:pt x="9647878" y="6370320"/>
                </a:cubicBezTo>
                <a:cubicBezTo>
                  <a:pt x="9525970" y="6385114"/>
                  <a:pt x="9153890" y="6314004"/>
                  <a:pt x="8881871" y="6370320"/>
                </a:cubicBezTo>
                <a:cubicBezTo>
                  <a:pt x="8609852" y="6426636"/>
                  <a:pt x="8504070" y="6327156"/>
                  <a:pt x="8213044" y="6370320"/>
                </a:cubicBezTo>
                <a:cubicBezTo>
                  <a:pt x="7922018" y="6413484"/>
                  <a:pt x="7815010" y="6333813"/>
                  <a:pt x="7641397" y="6370320"/>
                </a:cubicBezTo>
                <a:cubicBezTo>
                  <a:pt x="7467784" y="6406827"/>
                  <a:pt x="7398277" y="6347646"/>
                  <a:pt x="7166930" y="6370320"/>
                </a:cubicBezTo>
                <a:cubicBezTo>
                  <a:pt x="6935583" y="6392994"/>
                  <a:pt x="6726275" y="6315919"/>
                  <a:pt x="6595283" y="6370320"/>
                </a:cubicBezTo>
                <a:cubicBezTo>
                  <a:pt x="6464291" y="6424721"/>
                  <a:pt x="6194576" y="6340785"/>
                  <a:pt x="5926456" y="6370320"/>
                </a:cubicBezTo>
                <a:cubicBezTo>
                  <a:pt x="5658336" y="6399855"/>
                  <a:pt x="5744318" y="6339693"/>
                  <a:pt x="5646349" y="6370320"/>
                </a:cubicBezTo>
                <a:cubicBezTo>
                  <a:pt x="5548380" y="6400947"/>
                  <a:pt x="5454131" y="6358096"/>
                  <a:pt x="5366242" y="6370320"/>
                </a:cubicBezTo>
                <a:cubicBezTo>
                  <a:pt x="5278353" y="6382544"/>
                  <a:pt x="4931878" y="6359625"/>
                  <a:pt x="4794596" y="6370320"/>
                </a:cubicBezTo>
                <a:cubicBezTo>
                  <a:pt x="4657314" y="6381015"/>
                  <a:pt x="4378774" y="6304496"/>
                  <a:pt x="4125769" y="6370320"/>
                </a:cubicBezTo>
                <a:cubicBezTo>
                  <a:pt x="3872764" y="6436144"/>
                  <a:pt x="3696872" y="6346090"/>
                  <a:pt x="3456942" y="6370320"/>
                </a:cubicBezTo>
                <a:cubicBezTo>
                  <a:pt x="3217012" y="6394550"/>
                  <a:pt x="3173873" y="6360019"/>
                  <a:pt x="3079655" y="6370320"/>
                </a:cubicBezTo>
                <a:cubicBezTo>
                  <a:pt x="2985437" y="6380621"/>
                  <a:pt x="2610992" y="6298244"/>
                  <a:pt x="2410828" y="6370320"/>
                </a:cubicBezTo>
                <a:cubicBezTo>
                  <a:pt x="2210664" y="6442396"/>
                  <a:pt x="1938273" y="6333109"/>
                  <a:pt x="1742001" y="6370320"/>
                </a:cubicBezTo>
                <a:cubicBezTo>
                  <a:pt x="1545729" y="6407531"/>
                  <a:pt x="1284003" y="6340032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79F52-2DBA-4C93-F516-B457A323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8" y="1913534"/>
            <a:ext cx="11401098" cy="404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1AC31-7477-0949-AA2E-DBA5A228169C}"/>
              </a:ext>
            </a:extLst>
          </p:cNvPr>
          <p:cNvSpPr txBox="1"/>
          <p:nvPr/>
        </p:nvSpPr>
        <p:spPr>
          <a:xfrm>
            <a:off x="2820290" y="13716000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D814B-C3B1-6164-5EEA-4234172639A9}"/>
              </a:ext>
            </a:extLst>
          </p:cNvPr>
          <p:cNvSpPr/>
          <p:nvPr/>
        </p:nvSpPr>
        <p:spPr>
          <a:xfrm>
            <a:off x="3726400" y="13716000"/>
            <a:ext cx="886861" cy="665882"/>
          </a:xfrm>
          <a:custGeom>
            <a:avLst/>
            <a:gdLst>
              <a:gd name="connsiteX0" fmla="*/ 0 w 886861"/>
              <a:gd name="connsiteY0" fmla="*/ 110983 h 665882"/>
              <a:gd name="connsiteX1" fmla="*/ 110983 w 886861"/>
              <a:gd name="connsiteY1" fmla="*/ 0 h 665882"/>
              <a:gd name="connsiteX2" fmla="*/ 450079 w 886861"/>
              <a:gd name="connsiteY2" fmla="*/ 0 h 665882"/>
              <a:gd name="connsiteX3" fmla="*/ 775878 w 886861"/>
              <a:gd name="connsiteY3" fmla="*/ 0 h 665882"/>
              <a:gd name="connsiteX4" fmla="*/ 886861 w 886861"/>
              <a:gd name="connsiteY4" fmla="*/ 110983 h 665882"/>
              <a:gd name="connsiteX5" fmla="*/ 886861 w 886861"/>
              <a:gd name="connsiteY5" fmla="*/ 554899 h 665882"/>
              <a:gd name="connsiteX6" fmla="*/ 775878 w 886861"/>
              <a:gd name="connsiteY6" fmla="*/ 665882 h 665882"/>
              <a:gd name="connsiteX7" fmla="*/ 443431 w 886861"/>
              <a:gd name="connsiteY7" fmla="*/ 665882 h 665882"/>
              <a:gd name="connsiteX8" fmla="*/ 110983 w 886861"/>
              <a:gd name="connsiteY8" fmla="*/ 665882 h 665882"/>
              <a:gd name="connsiteX9" fmla="*/ 0 w 886861"/>
              <a:gd name="connsiteY9" fmla="*/ 554899 h 665882"/>
              <a:gd name="connsiteX10" fmla="*/ 0 w 886861"/>
              <a:gd name="connsiteY10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D74A8E-DC86-F4C4-5BD7-2D7BC272D7A7}"/>
              </a:ext>
            </a:extLst>
          </p:cNvPr>
          <p:cNvSpPr/>
          <p:nvPr/>
        </p:nvSpPr>
        <p:spPr>
          <a:xfrm>
            <a:off x="9955341" y="13716000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177B93-140B-769A-1610-DC58F62A4AA1}"/>
              </a:ext>
            </a:extLst>
          </p:cNvPr>
          <p:cNvSpPr/>
          <p:nvPr/>
        </p:nvSpPr>
        <p:spPr>
          <a:xfrm>
            <a:off x="9921923" y="13716000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67DB54-018D-3646-768D-60824DB9A9D6}"/>
              </a:ext>
            </a:extLst>
          </p:cNvPr>
          <p:cNvSpPr/>
          <p:nvPr/>
        </p:nvSpPr>
        <p:spPr>
          <a:xfrm>
            <a:off x="9921924" y="13716000"/>
            <a:ext cx="637725" cy="533428"/>
          </a:xfrm>
          <a:custGeom>
            <a:avLst/>
            <a:gdLst>
              <a:gd name="connsiteX0" fmla="*/ 0 w 637725"/>
              <a:gd name="connsiteY0" fmla="*/ 88906 h 533428"/>
              <a:gd name="connsiteX1" fmla="*/ 88906 w 637725"/>
              <a:gd name="connsiteY1" fmla="*/ 0 h 533428"/>
              <a:gd name="connsiteX2" fmla="*/ 548819 w 637725"/>
              <a:gd name="connsiteY2" fmla="*/ 0 h 533428"/>
              <a:gd name="connsiteX3" fmla="*/ 637725 w 637725"/>
              <a:gd name="connsiteY3" fmla="*/ 88906 h 533428"/>
              <a:gd name="connsiteX4" fmla="*/ 637725 w 637725"/>
              <a:gd name="connsiteY4" fmla="*/ 444522 h 533428"/>
              <a:gd name="connsiteX5" fmla="*/ 548819 w 637725"/>
              <a:gd name="connsiteY5" fmla="*/ 533428 h 533428"/>
              <a:gd name="connsiteX6" fmla="*/ 88906 w 637725"/>
              <a:gd name="connsiteY6" fmla="*/ 533428 h 533428"/>
              <a:gd name="connsiteX7" fmla="*/ 0 w 637725"/>
              <a:gd name="connsiteY7" fmla="*/ 444522 h 533428"/>
              <a:gd name="connsiteX8" fmla="*/ 0 w 637725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5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4514" y="-13064"/>
                  <a:pt x="400681" y="52667"/>
                  <a:pt x="548819" y="0"/>
                </a:cubicBezTo>
                <a:cubicBezTo>
                  <a:pt x="596878" y="-5661"/>
                  <a:pt x="641938" y="49831"/>
                  <a:pt x="637725" y="88906"/>
                </a:cubicBezTo>
                <a:cubicBezTo>
                  <a:pt x="668403" y="241282"/>
                  <a:pt x="610076" y="327087"/>
                  <a:pt x="637725" y="444522"/>
                </a:cubicBezTo>
                <a:cubicBezTo>
                  <a:pt x="638120" y="491832"/>
                  <a:pt x="598373" y="534545"/>
                  <a:pt x="548819" y="533428"/>
                </a:cubicBezTo>
                <a:cubicBezTo>
                  <a:pt x="421177" y="535860"/>
                  <a:pt x="271800" y="489843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5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24161" y="-30480"/>
                  <a:pt x="333792" y="25333"/>
                  <a:pt x="548819" y="0"/>
                </a:cubicBezTo>
                <a:cubicBezTo>
                  <a:pt x="598044" y="-10909"/>
                  <a:pt x="632546" y="37259"/>
                  <a:pt x="637725" y="88906"/>
                </a:cubicBezTo>
                <a:cubicBezTo>
                  <a:pt x="678443" y="220032"/>
                  <a:pt x="618338" y="287820"/>
                  <a:pt x="637725" y="444522"/>
                </a:cubicBezTo>
                <a:cubicBezTo>
                  <a:pt x="640880" y="498087"/>
                  <a:pt x="608088" y="528323"/>
                  <a:pt x="548819" y="533428"/>
                </a:cubicBezTo>
                <a:cubicBezTo>
                  <a:pt x="436060" y="560989"/>
                  <a:pt x="212742" y="518132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E726FA65-D944-C613-480E-37036F635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82" r="32195"/>
          <a:stretch/>
        </p:blipFill>
        <p:spPr>
          <a:xfrm>
            <a:off x="294258" y="13716000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4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DC934-EF97-7365-549B-FCD3F0AAEF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234DF4-5D46-55B7-076B-DBD5306941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4486B4DE-B0CF-A8B3-87D4-887FE95BC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DE7BEF-CD30-E3FF-EA23-55BC4FD5CD46}"/>
              </a:ext>
            </a:extLst>
          </p:cNvPr>
          <p:cNvSpPr/>
          <p:nvPr/>
        </p:nvSpPr>
        <p:spPr>
          <a:xfrm>
            <a:off x="175260" y="273786"/>
            <a:ext cx="11841480" cy="6370320"/>
          </a:xfrm>
          <a:custGeom>
            <a:avLst/>
            <a:gdLst>
              <a:gd name="connsiteX0" fmla="*/ 0 w 11841480"/>
              <a:gd name="connsiteY0" fmla="*/ 1061741 h 6370320"/>
              <a:gd name="connsiteX1" fmla="*/ 1061741 w 11841480"/>
              <a:gd name="connsiteY1" fmla="*/ 0 h 6370320"/>
              <a:gd name="connsiteX2" fmla="*/ 1341848 w 11841480"/>
              <a:gd name="connsiteY2" fmla="*/ 0 h 6370320"/>
              <a:gd name="connsiteX3" fmla="*/ 2107855 w 11841480"/>
              <a:gd name="connsiteY3" fmla="*/ 0 h 6370320"/>
              <a:gd name="connsiteX4" fmla="*/ 2387962 w 11841480"/>
              <a:gd name="connsiteY4" fmla="*/ 0 h 6370320"/>
              <a:gd name="connsiteX5" fmla="*/ 2765249 w 11841480"/>
              <a:gd name="connsiteY5" fmla="*/ 0 h 6370320"/>
              <a:gd name="connsiteX6" fmla="*/ 3239716 w 11841480"/>
              <a:gd name="connsiteY6" fmla="*/ 0 h 6370320"/>
              <a:gd name="connsiteX7" fmla="*/ 4005723 w 11841480"/>
              <a:gd name="connsiteY7" fmla="*/ 0 h 6370320"/>
              <a:gd name="connsiteX8" fmla="*/ 4674550 w 11841480"/>
              <a:gd name="connsiteY8" fmla="*/ 0 h 6370320"/>
              <a:gd name="connsiteX9" fmla="*/ 5051837 w 11841480"/>
              <a:gd name="connsiteY9" fmla="*/ 0 h 6370320"/>
              <a:gd name="connsiteX10" fmla="*/ 5623484 w 11841480"/>
              <a:gd name="connsiteY10" fmla="*/ 0 h 6370320"/>
              <a:gd name="connsiteX11" fmla="*/ 6195131 w 11841480"/>
              <a:gd name="connsiteY11" fmla="*/ 0 h 6370320"/>
              <a:gd name="connsiteX12" fmla="*/ 6863957 w 11841480"/>
              <a:gd name="connsiteY12" fmla="*/ 0 h 6370320"/>
              <a:gd name="connsiteX13" fmla="*/ 7629964 w 11841480"/>
              <a:gd name="connsiteY13" fmla="*/ 0 h 6370320"/>
              <a:gd name="connsiteX14" fmla="*/ 8007251 w 11841480"/>
              <a:gd name="connsiteY14" fmla="*/ 0 h 6370320"/>
              <a:gd name="connsiteX15" fmla="*/ 8481718 w 11841480"/>
              <a:gd name="connsiteY15" fmla="*/ 0 h 6370320"/>
              <a:gd name="connsiteX16" fmla="*/ 8956185 w 11841480"/>
              <a:gd name="connsiteY16" fmla="*/ 0 h 6370320"/>
              <a:gd name="connsiteX17" fmla="*/ 9333472 w 11841480"/>
              <a:gd name="connsiteY17" fmla="*/ 0 h 6370320"/>
              <a:gd name="connsiteX18" fmla="*/ 9613579 w 11841480"/>
              <a:gd name="connsiteY18" fmla="*/ 0 h 6370320"/>
              <a:gd name="connsiteX19" fmla="*/ 10779739 w 11841480"/>
              <a:gd name="connsiteY19" fmla="*/ 0 h 6370320"/>
              <a:gd name="connsiteX20" fmla="*/ 11841480 w 11841480"/>
              <a:gd name="connsiteY20" fmla="*/ 1061741 h 6370320"/>
              <a:gd name="connsiteX21" fmla="*/ 11841480 w 11841480"/>
              <a:gd name="connsiteY21" fmla="*/ 1465191 h 6370320"/>
              <a:gd name="connsiteX22" fmla="*/ 11841480 w 11841480"/>
              <a:gd name="connsiteY22" fmla="*/ 1911109 h 6370320"/>
              <a:gd name="connsiteX23" fmla="*/ 11841480 w 11841480"/>
              <a:gd name="connsiteY23" fmla="*/ 2441963 h 6370320"/>
              <a:gd name="connsiteX24" fmla="*/ 11841480 w 11841480"/>
              <a:gd name="connsiteY24" fmla="*/ 2972818 h 6370320"/>
              <a:gd name="connsiteX25" fmla="*/ 11841480 w 11841480"/>
              <a:gd name="connsiteY25" fmla="*/ 3376268 h 6370320"/>
              <a:gd name="connsiteX26" fmla="*/ 11841480 w 11841480"/>
              <a:gd name="connsiteY26" fmla="*/ 3949591 h 6370320"/>
              <a:gd name="connsiteX27" fmla="*/ 11841480 w 11841480"/>
              <a:gd name="connsiteY27" fmla="*/ 4353040 h 6370320"/>
              <a:gd name="connsiteX28" fmla="*/ 11841480 w 11841480"/>
              <a:gd name="connsiteY28" fmla="*/ 5308579 h 6370320"/>
              <a:gd name="connsiteX29" fmla="*/ 10779739 w 11841480"/>
              <a:gd name="connsiteY29" fmla="*/ 6370320 h 6370320"/>
              <a:gd name="connsiteX30" fmla="*/ 10402452 w 11841480"/>
              <a:gd name="connsiteY30" fmla="*/ 6370320 h 6370320"/>
              <a:gd name="connsiteX31" fmla="*/ 10122345 w 11841480"/>
              <a:gd name="connsiteY31" fmla="*/ 6370320 h 6370320"/>
              <a:gd name="connsiteX32" fmla="*/ 9745058 w 11841480"/>
              <a:gd name="connsiteY32" fmla="*/ 6370320 h 6370320"/>
              <a:gd name="connsiteX33" fmla="*/ 9464951 w 11841480"/>
              <a:gd name="connsiteY33" fmla="*/ 6370320 h 6370320"/>
              <a:gd name="connsiteX34" fmla="*/ 8893304 w 11841480"/>
              <a:gd name="connsiteY34" fmla="*/ 6370320 h 6370320"/>
              <a:gd name="connsiteX35" fmla="*/ 8613197 w 11841480"/>
              <a:gd name="connsiteY35" fmla="*/ 6370320 h 6370320"/>
              <a:gd name="connsiteX36" fmla="*/ 7847190 w 11841480"/>
              <a:gd name="connsiteY36" fmla="*/ 6370320 h 6370320"/>
              <a:gd name="connsiteX37" fmla="*/ 7275543 w 11841480"/>
              <a:gd name="connsiteY37" fmla="*/ 6370320 h 6370320"/>
              <a:gd name="connsiteX38" fmla="*/ 6606716 w 11841480"/>
              <a:gd name="connsiteY38" fmla="*/ 6370320 h 6370320"/>
              <a:gd name="connsiteX39" fmla="*/ 6229429 w 11841480"/>
              <a:gd name="connsiteY39" fmla="*/ 6370320 h 6370320"/>
              <a:gd name="connsiteX40" fmla="*/ 5949322 w 11841480"/>
              <a:gd name="connsiteY40" fmla="*/ 6370320 h 6370320"/>
              <a:gd name="connsiteX41" fmla="*/ 5377675 w 11841480"/>
              <a:gd name="connsiteY41" fmla="*/ 6370320 h 6370320"/>
              <a:gd name="connsiteX42" fmla="*/ 4903208 w 11841480"/>
              <a:gd name="connsiteY42" fmla="*/ 6370320 h 6370320"/>
              <a:gd name="connsiteX43" fmla="*/ 4137202 w 11841480"/>
              <a:gd name="connsiteY43" fmla="*/ 6370320 h 6370320"/>
              <a:gd name="connsiteX44" fmla="*/ 3371195 w 11841480"/>
              <a:gd name="connsiteY44" fmla="*/ 6370320 h 6370320"/>
              <a:gd name="connsiteX45" fmla="*/ 2896728 w 11841480"/>
              <a:gd name="connsiteY45" fmla="*/ 6370320 h 6370320"/>
              <a:gd name="connsiteX46" fmla="*/ 2130721 w 11841480"/>
              <a:gd name="connsiteY46" fmla="*/ 6370320 h 6370320"/>
              <a:gd name="connsiteX47" fmla="*/ 1656254 w 11841480"/>
              <a:gd name="connsiteY47" fmla="*/ 6370320 h 6370320"/>
              <a:gd name="connsiteX48" fmla="*/ 1061741 w 11841480"/>
              <a:gd name="connsiteY48" fmla="*/ 6370320 h 6370320"/>
              <a:gd name="connsiteX49" fmla="*/ 0 w 11841480"/>
              <a:gd name="connsiteY49" fmla="*/ 5308579 h 6370320"/>
              <a:gd name="connsiteX50" fmla="*/ 0 w 11841480"/>
              <a:gd name="connsiteY50" fmla="*/ 4820193 h 6370320"/>
              <a:gd name="connsiteX51" fmla="*/ 0 w 11841480"/>
              <a:gd name="connsiteY51" fmla="*/ 4331806 h 6370320"/>
              <a:gd name="connsiteX52" fmla="*/ 0 w 11841480"/>
              <a:gd name="connsiteY52" fmla="*/ 3716015 h 6370320"/>
              <a:gd name="connsiteX53" fmla="*/ 0 w 11841480"/>
              <a:gd name="connsiteY53" fmla="*/ 3270097 h 6370320"/>
              <a:gd name="connsiteX54" fmla="*/ 0 w 11841480"/>
              <a:gd name="connsiteY54" fmla="*/ 2739242 h 6370320"/>
              <a:gd name="connsiteX55" fmla="*/ 0 w 11841480"/>
              <a:gd name="connsiteY55" fmla="*/ 2208387 h 6370320"/>
              <a:gd name="connsiteX56" fmla="*/ 0 w 11841480"/>
              <a:gd name="connsiteY56" fmla="*/ 1804938 h 6370320"/>
              <a:gd name="connsiteX57" fmla="*/ 0 w 11841480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841480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6883" y="-4437"/>
                  <a:pt x="1216115" y="4225"/>
                  <a:pt x="1341848" y="0"/>
                </a:cubicBezTo>
                <a:cubicBezTo>
                  <a:pt x="1467581" y="-4225"/>
                  <a:pt x="1920266" y="65222"/>
                  <a:pt x="2107855" y="0"/>
                </a:cubicBezTo>
                <a:cubicBezTo>
                  <a:pt x="2295444" y="-65222"/>
                  <a:pt x="2291112" y="11128"/>
                  <a:pt x="2387962" y="0"/>
                </a:cubicBezTo>
                <a:cubicBezTo>
                  <a:pt x="2484812" y="-11128"/>
                  <a:pt x="2637433" y="26674"/>
                  <a:pt x="2765249" y="0"/>
                </a:cubicBezTo>
                <a:cubicBezTo>
                  <a:pt x="2893065" y="-26674"/>
                  <a:pt x="3066686" y="175"/>
                  <a:pt x="3239716" y="0"/>
                </a:cubicBezTo>
                <a:cubicBezTo>
                  <a:pt x="3412746" y="-175"/>
                  <a:pt x="3746883" y="85324"/>
                  <a:pt x="4005723" y="0"/>
                </a:cubicBezTo>
                <a:cubicBezTo>
                  <a:pt x="4264563" y="-85324"/>
                  <a:pt x="4368717" y="78995"/>
                  <a:pt x="4674550" y="0"/>
                </a:cubicBezTo>
                <a:cubicBezTo>
                  <a:pt x="4980383" y="-78995"/>
                  <a:pt x="4920291" y="9380"/>
                  <a:pt x="5051837" y="0"/>
                </a:cubicBezTo>
                <a:cubicBezTo>
                  <a:pt x="5183383" y="-9380"/>
                  <a:pt x="5350569" y="62483"/>
                  <a:pt x="5623484" y="0"/>
                </a:cubicBezTo>
                <a:cubicBezTo>
                  <a:pt x="5896399" y="-62483"/>
                  <a:pt x="5924444" y="26122"/>
                  <a:pt x="6195131" y="0"/>
                </a:cubicBezTo>
                <a:cubicBezTo>
                  <a:pt x="6465818" y="-26122"/>
                  <a:pt x="6545391" y="48691"/>
                  <a:pt x="6863957" y="0"/>
                </a:cubicBezTo>
                <a:cubicBezTo>
                  <a:pt x="7182523" y="-48691"/>
                  <a:pt x="7469907" y="64555"/>
                  <a:pt x="7629964" y="0"/>
                </a:cubicBezTo>
                <a:cubicBezTo>
                  <a:pt x="7790021" y="-64555"/>
                  <a:pt x="7837597" y="3676"/>
                  <a:pt x="8007251" y="0"/>
                </a:cubicBezTo>
                <a:cubicBezTo>
                  <a:pt x="8176905" y="-3676"/>
                  <a:pt x="8277147" y="15016"/>
                  <a:pt x="8481718" y="0"/>
                </a:cubicBezTo>
                <a:cubicBezTo>
                  <a:pt x="8686289" y="-15016"/>
                  <a:pt x="8817847" y="26179"/>
                  <a:pt x="8956185" y="0"/>
                </a:cubicBezTo>
                <a:cubicBezTo>
                  <a:pt x="9094523" y="-26179"/>
                  <a:pt x="9218584" y="27284"/>
                  <a:pt x="9333472" y="0"/>
                </a:cubicBezTo>
                <a:cubicBezTo>
                  <a:pt x="9448360" y="-27284"/>
                  <a:pt x="9541936" y="28971"/>
                  <a:pt x="9613579" y="0"/>
                </a:cubicBezTo>
                <a:cubicBezTo>
                  <a:pt x="9685222" y="-28971"/>
                  <a:pt x="10288590" y="104848"/>
                  <a:pt x="10779739" y="0"/>
                </a:cubicBezTo>
                <a:cubicBezTo>
                  <a:pt x="11356903" y="70601"/>
                  <a:pt x="11864751" y="384895"/>
                  <a:pt x="11841480" y="1061741"/>
                </a:cubicBezTo>
                <a:cubicBezTo>
                  <a:pt x="11850111" y="1212973"/>
                  <a:pt x="11807700" y="1266273"/>
                  <a:pt x="11841480" y="1465191"/>
                </a:cubicBezTo>
                <a:cubicBezTo>
                  <a:pt x="11875260" y="1664109"/>
                  <a:pt x="11794742" y="1766048"/>
                  <a:pt x="11841480" y="1911109"/>
                </a:cubicBezTo>
                <a:cubicBezTo>
                  <a:pt x="11888218" y="2056170"/>
                  <a:pt x="11822257" y="2196983"/>
                  <a:pt x="11841480" y="2441963"/>
                </a:cubicBezTo>
                <a:cubicBezTo>
                  <a:pt x="11860703" y="2686943"/>
                  <a:pt x="11838215" y="2781372"/>
                  <a:pt x="11841480" y="2972818"/>
                </a:cubicBezTo>
                <a:cubicBezTo>
                  <a:pt x="11844745" y="3164264"/>
                  <a:pt x="11803942" y="3294000"/>
                  <a:pt x="11841480" y="3376268"/>
                </a:cubicBezTo>
                <a:cubicBezTo>
                  <a:pt x="11879018" y="3458536"/>
                  <a:pt x="11777971" y="3716783"/>
                  <a:pt x="11841480" y="3949591"/>
                </a:cubicBezTo>
                <a:cubicBezTo>
                  <a:pt x="11904989" y="4182399"/>
                  <a:pt x="11831276" y="4266093"/>
                  <a:pt x="11841480" y="4353040"/>
                </a:cubicBezTo>
                <a:cubicBezTo>
                  <a:pt x="11851684" y="4439987"/>
                  <a:pt x="11779155" y="5100503"/>
                  <a:pt x="11841480" y="5308579"/>
                </a:cubicBezTo>
                <a:cubicBezTo>
                  <a:pt x="11845955" y="5908916"/>
                  <a:pt x="11291158" y="6500073"/>
                  <a:pt x="10779739" y="6370320"/>
                </a:cubicBezTo>
                <a:cubicBezTo>
                  <a:pt x="10645145" y="6410473"/>
                  <a:pt x="10488713" y="6358843"/>
                  <a:pt x="10402452" y="6370320"/>
                </a:cubicBezTo>
                <a:cubicBezTo>
                  <a:pt x="10316191" y="6381797"/>
                  <a:pt x="10199443" y="6356263"/>
                  <a:pt x="10122345" y="6370320"/>
                </a:cubicBezTo>
                <a:cubicBezTo>
                  <a:pt x="10045247" y="6384377"/>
                  <a:pt x="9878370" y="6327103"/>
                  <a:pt x="9745058" y="6370320"/>
                </a:cubicBezTo>
                <a:cubicBezTo>
                  <a:pt x="9611746" y="6413537"/>
                  <a:pt x="9596127" y="6364057"/>
                  <a:pt x="9464951" y="6370320"/>
                </a:cubicBezTo>
                <a:cubicBezTo>
                  <a:pt x="9333775" y="6376583"/>
                  <a:pt x="9081144" y="6332826"/>
                  <a:pt x="8893304" y="6370320"/>
                </a:cubicBezTo>
                <a:cubicBezTo>
                  <a:pt x="8705464" y="6407814"/>
                  <a:pt x="8681861" y="6343359"/>
                  <a:pt x="8613197" y="6370320"/>
                </a:cubicBezTo>
                <a:cubicBezTo>
                  <a:pt x="8544533" y="6397281"/>
                  <a:pt x="8195349" y="6322289"/>
                  <a:pt x="7847190" y="6370320"/>
                </a:cubicBezTo>
                <a:cubicBezTo>
                  <a:pt x="7499031" y="6418351"/>
                  <a:pt x="7549189" y="6311993"/>
                  <a:pt x="7275543" y="6370320"/>
                </a:cubicBezTo>
                <a:cubicBezTo>
                  <a:pt x="7001897" y="6428647"/>
                  <a:pt x="6938442" y="6323975"/>
                  <a:pt x="6606716" y="6370320"/>
                </a:cubicBezTo>
                <a:cubicBezTo>
                  <a:pt x="6274990" y="6416665"/>
                  <a:pt x="6383418" y="6345682"/>
                  <a:pt x="6229429" y="6370320"/>
                </a:cubicBezTo>
                <a:cubicBezTo>
                  <a:pt x="6075440" y="6394958"/>
                  <a:pt x="6057648" y="6367184"/>
                  <a:pt x="5949322" y="6370320"/>
                </a:cubicBezTo>
                <a:cubicBezTo>
                  <a:pt x="5840996" y="6373456"/>
                  <a:pt x="5660438" y="6366287"/>
                  <a:pt x="5377675" y="6370320"/>
                </a:cubicBezTo>
                <a:cubicBezTo>
                  <a:pt x="5094912" y="6374353"/>
                  <a:pt x="5123507" y="6324991"/>
                  <a:pt x="4903208" y="6370320"/>
                </a:cubicBezTo>
                <a:cubicBezTo>
                  <a:pt x="4682909" y="6415649"/>
                  <a:pt x="4449934" y="6287967"/>
                  <a:pt x="4137202" y="6370320"/>
                </a:cubicBezTo>
                <a:cubicBezTo>
                  <a:pt x="3824470" y="6452673"/>
                  <a:pt x="3696684" y="6352957"/>
                  <a:pt x="3371195" y="6370320"/>
                </a:cubicBezTo>
                <a:cubicBezTo>
                  <a:pt x="3045706" y="6387683"/>
                  <a:pt x="3010488" y="6345151"/>
                  <a:pt x="2896728" y="6370320"/>
                </a:cubicBezTo>
                <a:cubicBezTo>
                  <a:pt x="2782968" y="6395489"/>
                  <a:pt x="2395607" y="6311593"/>
                  <a:pt x="2130721" y="6370320"/>
                </a:cubicBezTo>
                <a:cubicBezTo>
                  <a:pt x="1865835" y="6429047"/>
                  <a:pt x="1799280" y="6369386"/>
                  <a:pt x="1656254" y="6370320"/>
                </a:cubicBezTo>
                <a:cubicBezTo>
                  <a:pt x="1513228" y="6371254"/>
                  <a:pt x="1351736" y="6355672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841480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314162" y="-16813"/>
                  <a:pt x="1371248" y="20214"/>
                  <a:pt x="1633388" y="0"/>
                </a:cubicBezTo>
                <a:cubicBezTo>
                  <a:pt x="1895528" y="-20214"/>
                  <a:pt x="2072133" y="53968"/>
                  <a:pt x="2205035" y="0"/>
                </a:cubicBezTo>
                <a:cubicBezTo>
                  <a:pt x="2337937" y="-53968"/>
                  <a:pt x="2768779" y="25779"/>
                  <a:pt x="2971042" y="0"/>
                </a:cubicBezTo>
                <a:cubicBezTo>
                  <a:pt x="3173305" y="-25779"/>
                  <a:pt x="3184300" y="1348"/>
                  <a:pt x="3251149" y="0"/>
                </a:cubicBezTo>
                <a:cubicBezTo>
                  <a:pt x="3317998" y="-1348"/>
                  <a:pt x="3502098" y="53498"/>
                  <a:pt x="3725616" y="0"/>
                </a:cubicBezTo>
                <a:cubicBezTo>
                  <a:pt x="3949134" y="-53498"/>
                  <a:pt x="4099642" y="53343"/>
                  <a:pt x="4394443" y="0"/>
                </a:cubicBezTo>
                <a:cubicBezTo>
                  <a:pt x="4689244" y="-53343"/>
                  <a:pt x="4568015" y="1843"/>
                  <a:pt x="4674550" y="0"/>
                </a:cubicBezTo>
                <a:cubicBezTo>
                  <a:pt x="4781085" y="-1843"/>
                  <a:pt x="5032495" y="44859"/>
                  <a:pt x="5149017" y="0"/>
                </a:cubicBezTo>
                <a:cubicBezTo>
                  <a:pt x="5265539" y="-44859"/>
                  <a:pt x="5488835" y="26531"/>
                  <a:pt x="5817844" y="0"/>
                </a:cubicBezTo>
                <a:cubicBezTo>
                  <a:pt x="6146853" y="-26531"/>
                  <a:pt x="5981198" y="22711"/>
                  <a:pt x="6097951" y="0"/>
                </a:cubicBezTo>
                <a:cubicBezTo>
                  <a:pt x="6214704" y="-22711"/>
                  <a:pt x="6674560" y="43776"/>
                  <a:pt x="6863957" y="0"/>
                </a:cubicBezTo>
                <a:cubicBezTo>
                  <a:pt x="7053354" y="-43776"/>
                  <a:pt x="7201276" y="29123"/>
                  <a:pt x="7338424" y="0"/>
                </a:cubicBezTo>
                <a:cubicBezTo>
                  <a:pt x="7475572" y="-29123"/>
                  <a:pt x="7688113" y="17160"/>
                  <a:pt x="7812891" y="0"/>
                </a:cubicBezTo>
                <a:cubicBezTo>
                  <a:pt x="7937669" y="-17160"/>
                  <a:pt x="8058276" y="27391"/>
                  <a:pt x="8190178" y="0"/>
                </a:cubicBezTo>
                <a:cubicBezTo>
                  <a:pt x="8322080" y="-27391"/>
                  <a:pt x="8382037" y="22594"/>
                  <a:pt x="8470285" y="0"/>
                </a:cubicBezTo>
                <a:cubicBezTo>
                  <a:pt x="8558533" y="-22594"/>
                  <a:pt x="8766967" y="45200"/>
                  <a:pt x="8847572" y="0"/>
                </a:cubicBezTo>
                <a:cubicBezTo>
                  <a:pt x="8928177" y="-45200"/>
                  <a:pt x="9146055" y="18880"/>
                  <a:pt x="9224859" y="0"/>
                </a:cubicBezTo>
                <a:cubicBezTo>
                  <a:pt x="9303663" y="-18880"/>
                  <a:pt x="9513881" y="16525"/>
                  <a:pt x="9602146" y="0"/>
                </a:cubicBezTo>
                <a:cubicBezTo>
                  <a:pt x="9690411" y="-16525"/>
                  <a:pt x="9968251" y="21847"/>
                  <a:pt x="10076613" y="0"/>
                </a:cubicBezTo>
                <a:cubicBezTo>
                  <a:pt x="10184975" y="-21847"/>
                  <a:pt x="10635107" y="51562"/>
                  <a:pt x="10779739" y="0"/>
                </a:cubicBezTo>
                <a:cubicBezTo>
                  <a:pt x="11349423" y="-39671"/>
                  <a:pt x="11902501" y="465697"/>
                  <a:pt x="11841480" y="1061741"/>
                </a:cubicBezTo>
                <a:cubicBezTo>
                  <a:pt x="11898466" y="1263779"/>
                  <a:pt x="11791387" y="1508589"/>
                  <a:pt x="11841480" y="1635064"/>
                </a:cubicBezTo>
                <a:cubicBezTo>
                  <a:pt x="11891573" y="1761539"/>
                  <a:pt x="11792495" y="2006207"/>
                  <a:pt x="11841480" y="2123451"/>
                </a:cubicBezTo>
                <a:cubicBezTo>
                  <a:pt x="11890465" y="2240695"/>
                  <a:pt x="11804537" y="2454541"/>
                  <a:pt x="11841480" y="2696774"/>
                </a:cubicBezTo>
                <a:cubicBezTo>
                  <a:pt x="11878423" y="2939007"/>
                  <a:pt x="11833588" y="2955003"/>
                  <a:pt x="11841480" y="3185160"/>
                </a:cubicBezTo>
                <a:cubicBezTo>
                  <a:pt x="11849372" y="3415317"/>
                  <a:pt x="11804117" y="3527206"/>
                  <a:pt x="11841480" y="3631078"/>
                </a:cubicBezTo>
                <a:cubicBezTo>
                  <a:pt x="11878843" y="3734950"/>
                  <a:pt x="11829093" y="4010906"/>
                  <a:pt x="11841480" y="4119464"/>
                </a:cubicBezTo>
                <a:cubicBezTo>
                  <a:pt x="11853867" y="4228022"/>
                  <a:pt x="11800120" y="4430829"/>
                  <a:pt x="11841480" y="4565382"/>
                </a:cubicBezTo>
                <a:cubicBezTo>
                  <a:pt x="11882840" y="4699935"/>
                  <a:pt x="11785783" y="5090841"/>
                  <a:pt x="11841480" y="5308579"/>
                </a:cubicBezTo>
                <a:cubicBezTo>
                  <a:pt x="11828238" y="5898138"/>
                  <a:pt x="11321601" y="6279486"/>
                  <a:pt x="10779739" y="6370320"/>
                </a:cubicBezTo>
                <a:cubicBezTo>
                  <a:pt x="10640395" y="6384831"/>
                  <a:pt x="10596663" y="6356362"/>
                  <a:pt x="10499632" y="6370320"/>
                </a:cubicBezTo>
                <a:cubicBezTo>
                  <a:pt x="10402601" y="6384278"/>
                  <a:pt x="10094040" y="6354641"/>
                  <a:pt x="9927985" y="6370320"/>
                </a:cubicBezTo>
                <a:cubicBezTo>
                  <a:pt x="9761930" y="6385999"/>
                  <a:pt x="9769786" y="6355526"/>
                  <a:pt x="9647878" y="6370320"/>
                </a:cubicBezTo>
                <a:cubicBezTo>
                  <a:pt x="9525970" y="6385114"/>
                  <a:pt x="9153890" y="6314004"/>
                  <a:pt x="8881871" y="6370320"/>
                </a:cubicBezTo>
                <a:cubicBezTo>
                  <a:pt x="8609852" y="6426636"/>
                  <a:pt x="8504070" y="6327156"/>
                  <a:pt x="8213044" y="6370320"/>
                </a:cubicBezTo>
                <a:cubicBezTo>
                  <a:pt x="7922018" y="6413484"/>
                  <a:pt x="7815010" y="6333813"/>
                  <a:pt x="7641397" y="6370320"/>
                </a:cubicBezTo>
                <a:cubicBezTo>
                  <a:pt x="7467784" y="6406827"/>
                  <a:pt x="7398277" y="6347646"/>
                  <a:pt x="7166930" y="6370320"/>
                </a:cubicBezTo>
                <a:cubicBezTo>
                  <a:pt x="6935583" y="6392994"/>
                  <a:pt x="6726275" y="6315919"/>
                  <a:pt x="6595283" y="6370320"/>
                </a:cubicBezTo>
                <a:cubicBezTo>
                  <a:pt x="6464291" y="6424721"/>
                  <a:pt x="6194576" y="6340785"/>
                  <a:pt x="5926456" y="6370320"/>
                </a:cubicBezTo>
                <a:cubicBezTo>
                  <a:pt x="5658336" y="6399855"/>
                  <a:pt x="5744318" y="6339693"/>
                  <a:pt x="5646349" y="6370320"/>
                </a:cubicBezTo>
                <a:cubicBezTo>
                  <a:pt x="5548380" y="6400947"/>
                  <a:pt x="5454131" y="6358096"/>
                  <a:pt x="5366242" y="6370320"/>
                </a:cubicBezTo>
                <a:cubicBezTo>
                  <a:pt x="5278353" y="6382544"/>
                  <a:pt x="4931878" y="6359625"/>
                  <a:pt x="4794596" y="6370320"/>
                </a:cubicBezTo>
                <a:cubicBezTo>
                  <a:pt x="4657314" y="6381015"/>
                  <a:pt x="4378774" y="6304496"/>
                  <a:pt x="4125769" y="6370320"/>
                </a:cubicBezTo>
                <a:cubicBezTo>
                  <a:pt x="3872764" y="6436144"/>
                  <a:pt x="3696872" y="6346090"/>
                  <a:pt x="3456942" y="6370320"/>
                </a:cubicBezTo>
                <a:cubicBezTo>
                  <a:pt x="3217012" y="6394550"/>
                  <a:pt x="3173873" y="6360019"/>
                  <a:pt x="3079655" y="6370320"/>
                </a:cubicBezTo>
                <a:cubicBezTo>
                  <a:pt x="2985437" y="6380621"/>
                  <a:pt x="2610992" y="6298244"/>
                  <a:pt x="2410828" y="6370320"/>
                </a:cubicBezTo>
                <a:cubicBezTo>
                  <a:pt x="2210664" y="6442396"/>
                  <a:pt x="1938273" y="6333109"/>
                  <a:pt x="1742001" y="6370320"/>
                </a:cubicBezTo>
                <a:cubicBezTo>
                  <a:pt x="1545729" y="6407531"/>
                  <a:pt x="1284003" y="6340032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679F52-2DBA-4C93-F516-B457A3236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258" y="1913534"/>
            <a:ext cx="11401098" cy="404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1C1AC31-7477-0949-AA2E-DBA5A228169C}"/>
              </a:ext>
            </a:extLst>
          </p:cNvPr>
          <p:cNvSpPr txBox="1"/>
          <p:nvPr/>
        </p:nvSpPr>
        <p:spPr>
          <a:xfrm>
            <a:off x="2820290" y="439859"/>
            <a:ext cx="358594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</a:t>
            </a:r>
            <a:endParaRPr lang="en-US" sz="4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9D814B-C3B1-6164-5EEA-4234172639A9}"/>
              </a:ext>
            </a:extLst>
          </p:cNvPr>
          <p:cNvSpPr/>
          <p:nvPr/>
        </p:nvSpPr>
        <p:spPr>
          <a:xfrm>
            <a:off x="3726400" y="437305"/>
            <a:ext cx="886861" cy="665882"/>
          </a:xfrm>
          <a:custGeom>
            <a:avLst/>
            <a:gdLst>
              <a:gd name="connsiteX0" fmla="*/ 0 w 886861"/>
              <a:gd name="connsiteY0" fmla="*/ 110983 h 665882"/>
              <a:gd name="connsiteX1" fmla="*/ 110983 w 886861"/>
              <a:gd name="connsiteY1" fmla="*/ 0 h 665882"/>
              <a:gd name="connsiteX2" fmla="*/ 450079 w 886861"/>
              <a:gd name="connsiteY2" fmla="*/ 0 h 665882"/>
              <a:gd name="connsiteX3" fmla="*/ 775878 w 886861"/>
              <a:gd name="connsiteY3" fmla="*/ 0 h 665882"/>
              <a:gd name="connsiteX4" fmla="*/ 886861 w 886861"/>
              <a:gd name="connsiteY4" fmla="*/ 110983 h 665882"/>
              <a:gd name="connsiteX5" fmla="*/ 886861 w 886861"/>
              <a:gd name="connsiteY5" fmla="*/ 554899 h 665882"/>
              <a:gd name="connsiteX6" fmla="*/ 775878 w 886861"/>
              <a:gd name="connsiteY6" fmla="*/ 665882 h 665882"/>
              <a:gd name="connsiteX7" fmla="*/ 443431 w 886861"/>
              <a:gd name="connsiteY7" fmla="*/ 665882 h 665882"/>
              <a:gd name="connsiteX8" fmla="*/ 110983 w 886861"/>
              <a:gd name="connsiteY8" fmla="*/ 665882 h 665882"/>
              <a:gd name="connsiteX9" fmla="*/ 0 w 886861"/>
              <a:gd name="connsiteY9" fmla="*/ 554899 h 665882"/>
              <a:gd name="connsiteX10" fmla="*/ 0 w 886861"/>
              <a:gd name="connsiteY10" fmla="*/ 110983 h 66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86861" h="665882" fill="none" extrusionOk="0">
                <a:moveTo>
                  <a:pt x="0" y="110983"/>
                </a:moveTo>
                <a:cubicBezTo>
                  <a:pt x="-3222" y="44487"/>
                  <a:pt x="57699" y="-409"/>
                  <a:pt x="110983" y="0"/>
                </a:cubicBezTo>
                <a:cubicBezTo>
                  <a:pt x="210407" y="-2852"/>
                  <a:pt x="364820" y="20778"/>
                  <a:pt x="450079" y="0"/>
                </a:cubicBezTo>
                <a:cubicBezTo>
                  <a:pt x="535338" y="-20778"/>
                  <a:pt x="627440" y="25561"/>
                  <a:pt x="775878" y="0"/>
                </a:cubicBezTo>
                <a:cubicBezTo>
                  <a:pt x="840202" y="-13744"/>
                  <a:pt x="888552" y="53858"/>
                  <a:pt x="886861" y="110983"/>
                </a:cubicBezTo>
                <a:cubicBezTo>
                  <a:pt x="928487" y="259408"/>
                  <a:pt x="859001" y="434513"/>
                  <a:pt x="886861" y="554899"/>
                </a:cubicBezTo>
                <a:cubicBezTo>
                  <a:pt x="883661" y="607794"/>
                  <a:pt x="831920" y="653582"/>
                  <a:pt x="775878" y="665882"/>
                </a:cubicBezTo>
                <a:cubicBezTo>
                  <a:pt x="683502" y="696711"/>
                  <a:pt x="552744" y="640102"/>
                  <a:pt x="443431" y="665882"/>
                </a:cubicBezTo>
                <a:cubicBezTo>
                  <a:pt x="334118" y="691662"/>
                  <a:pt x="252954" y="632796"/>
                  <a:pt x="110983" y="665882"/>
                </a:cubicBezTo>
                <a:cubicBezTo>
                  <a:pt x="49609" y="679604"/>
                  <a:pt x="-4861" y="612651"/>
                  <a:pt x="0" y="554899"/>
                </a:cubicBezTo>
                <a:cubicBezTo>
                  <a:pt x="-17479" y="369885"/>
                  <a:pt x="51001" y="247823"/>
                  <a:pt x="0" y="110983"/>
                </a:cubicBezTo>
                <a:close/>
              </a:path>
              <a:path w="886861" h="665882" stroke="0" extrusionOk="0">
                <a:moveTo>
                  <a:pt x="0" y="110983"/>
                </a:moveTo>
                <a:cubicBezTo>
                  <a:pt x="871" y="61404"/>
                  <a:pt x="54634" y="-6987"/>
                  <a:pt x="110983" y="0"/>
                </a:cubicBezTo>
                <a:cubicBezTo>
                  <a:pt x="213199" y="-18963"/>
                  <a:pt x="313539" y="39319"/>
                  <a:pt x="456728" y="0"/>
                </a:cubicBezTo>
                <a:cubicBezTo>
                  <a:pt x="599918" y="-39319"/>
                  <a:pt x="648795" y="16547"/>
                  <a:pt x="775878" y="0"/>
                </a:cubicBezTo>
                <a:cubicBezTo>
                  <a:pt x="831509" y="-73"/>
                  <a:pt x="869239" y="47667"/>
                  <a:pt x="886861" y="110983"/>
                </a:cubicBezTo>
                <a:cubicBezTo>
                  <a:pt x="888780" y="252450"/>
                  <a:pt x="863527" y="346322"/>
                  <a:pt x="886861" y="554899"/>
                </a:cubicBezTo>
                <a:cubicBezTo>
                  <a:pt x="893665" y="606435"/>
                  <a:pt x="819601" y="668629"/>
                  <a:pt x="775878" y="665882"/>
                </a:cubicBezTo>
                <a:cubicBezTo>
                  <a:pt x="646608" y="693688"/>
                  <a:pt x="569729" y="660548"/>
                  <a:pt x="436782" y="665882"/>
                </a:cubicBezTo>
                <a:cubicBezTo>
                  <a:pt x="303835" y="671216"/>
                  <a:pt x="271227" y="649405"/>
                  <a:pt x="110983" y="665882"/>
                </a:cubicBezTo>
                <a:cubicBezTo>
                  <a:pt x="64699" y="669581"/>
                  <a:pt x="-364" y="603424"/>
                  <a:pt x="0" y="554899"/>
                </a:cubicBezTo>
                <a:cubicBezTo>
                  <a:pt x="-33146" y="443580"/>
                  <a:pt x="52792" y="296139"/>
                  <a:pt x="0" y="110983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DD74A8E-DC86-F4C4-5BD7-2D7BC272D7A7}"/>
              </a:ext>
            </a:extLst>
          </p:cNvPr>
          <p:cNvSpPr/>
          <p:nvPr/>
        </p:nvSpPr>
        <p:spPr>
          <a:xfrm>
            <a:off x="9955341" y="2317772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5177B93-140B-769A-1610-DC58F62A4AA1}"/>
              </a:ext>
            </a:extLst>
          </p:cNvPr>
          <p:cNvSpPr/>
          <p:nvPr/>
        </p:nvSpPr>
        <p:spPr>
          <a:xfrm>
            <a:off x="9921923" y="3262425"/>
            <a:ext cx="637726" cy="533428"/>
          </a:xfrm>
          <a:custGeom>
            <a:avLst/>
            <a:gdLst>
              <a:gd name="connsiteX0" fmla="*/ 0 w 637726"/>
              <a:gd name="connsiteY0" fmla="*/ 88906 h 533428"/>
              <a:gd name="connsiteX1" fmla="*/ 88906 w 637726"/>
              <a:gd name="connsiteY1" fmla="*/ 0 h 533428"/>
              <a:gd name="connsiteX2" fmla="*/ 548820 w 637726"/>
              <a:gd name="connsiteY2" fmla="*/ 0 h 533428"/>
              <a:gd name="connsiteX3" fmla="*/ 637726 w 637726"/>
              <a:gd name="connsiteY3" fmla="*/ 88906 h 533428"/>
              <a:gd name="connsiteX4" fmla="*/ 637726 w 637726"/>
              <a:gd name="connsiteY4" fmla="*/ 444522 h 533428"/>
              <a:gd name="connsiteX5" fmla="*/ 548820 w 637726"/>
              <a:gd name="connsiteY5" fmla="*/ 533428 h 533428"/>
              <a:gd name="connsiteX6" fmla="*/ 88906 w 637726"/>
              <a:gd name="connsiteY6" fmla="*/ 533428 h 533428"/>
              <a:gd name="connsiteX7" fmla="*/ 0 w 637726"/>
              <a:gd name="connsiteY7" fmla="*/ 444522 h 533428"/>
              <a:gd name="connsiteX8" fmla="*/ 0 w 637726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6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1052" y="-16207"/>
                  <a:pt x="397968" y="43624"/>
                  <a:pt x="548820" y="0"/>
                </a:cubicBezTo>
                <a:cubicBezTo>
                  <a:pt x="596879" y="-5661"/>
                  <a:pt x="641939" y="49831"/>
                  <a:pt x="637726" y="88906"/>
                </a:cubicBezTo>
                <a:cubicBezTo>
                  <a:pt x="668404" y="241282"/>
                  <a:pt x="610077" y="327087"/>
                  <a:pt x="637726" y="444522"/>
                </a:cubicBezTo>
                <a:cubicBezTo>
                  <a:pt x="638121" y="491832"/>
                  <a:pt x="598374" y="534545"/>
                  <a:pt x="548820" y="533428"/>
                </a:cubicBezTo>
                <a:cubicBezTo>
                  <a:pt x="421313" y="541725"/>
                  <a:pt x="279113" y="493981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6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17502" y="-32825"/>
                  <a:pt x="331760" y="17537"/>
                  <a:pt x="548820" y="0"/>
                </a:cubicBezTo>
                <a:cubicBezTo>
                  <a:pt x="598045" y="-10909"/>
                  <a:pt x="632547" y="37259"/>
                  <a:pt x="637726" y="88906"/>
                </a:cubicBezTo>
                <a:cubicBezTo>
                  <a:pt x="678444" y="220032"/>
                  <a:pt x="618339" y="287820"/>
                  <a:pt x="637726" y="444522"/>
                </a:cubicBezTo>
                <a:cubicBezTo>
                  <a:pt x="640881" y="498087"/>
                  <a:pt x="608089" y="528323"/>
                  <a:pt x="548820" y="533428"/>
                </a:cubicBezTo>
                <a:cubicBezTo>
                  <a:pt x="437246" y="569211"/>
                  <a:pt x="212797" y="523803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D67DB54-018D-3646-768D-60824DB9A9D6}"/>
              </a:ext>
            </a:extLst>
          </p:cNvPr>
          <p:cNvSpPr/>
          <p:nvPr/>
        </p:nvSpPr>
        <p:spPr>
          <a:xfrm>
            <a:off x="9921924" y="4214197"/>
            <a:ext cx="637725" cy="533428"/>
          </a:xfrm>
          <a:custGeom>
            <a:avLst/>
            <a:gdLst>
              <a:gd name="connsiteX0" fmla="*/ 0 w 637725"/>
              <a:gd name="connsiteY0" fmla="*/ 88906 h 533428"/>
              <a:gd name="connsiteX1" fmla="*/ 88906 w 637725"/>
              <a:gd name="connsiteY1" fmla="*/ 0 h 533428"/>
              <a:gd name="connsiteX2" fmla="*/ 548819 w 637725"/>
              <a:gd name="connsiteY2" fmla="*/ 0 h 533428"/>
              <a:gd name="connsiteX3" fmla="*/ 637725 w 637725"/>
              <a:gd name="connsiteY3" fmla="*/ 88906 h 533428"/>
              <a:gd name="connsiteX4" fmla="*/ 637725 w 637725"/>
              <a:gd name="connsiteY4" fmla="*/ 444522 h 533428"/>
              <a:gd name="connsiteX5" fmla="*/ 548819 w 637725"/>
              <a:gd name="connsiteY5" fmla="*/ 533428 h 533428"/>
              <a:gd name="connsiteX6" fmla="*/ 88906 w 637725"/>
              <a:gd name="connsiteY6" fmla="*/ 533428 h 533428"/>
              <a:gd name="connsiteX7" fmla="*/ 0 w 637725"/>
              <a:gd name="connsiteY7" fmla="*/ 444522 h 533428"/>
              <a:gd name="connsiteX8" fmla="*/ 0 w 637725"/>
              <a:gd name="connsiteY8" fmla="*/ 88906 h 533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7725" h="533428" fill="none" extrusionOk="0">
                <a:moveTo>
                  <a:pt x="0" y="88906"/>
                </a:moveTo>
                <a:cubicBezTo>
                  <a:pt x="-434" y="37125"/>
                  <a:pt x="39519" y="-13277"/>
                  <a:pt x="88906" y="0"/>
                </a:cubicBezTo>
                <a:cubicBezTo>
                  <a:pt x="294514" y="-13064"/>
                  <a:pt x="400681" y="52667"/>
                  <a:pt x="548819" y="0"/>
                </a:cubicBezTo>
                <a:cubicBezTo>
                  <a:pt x="596878" y="-5661"/>
                  <a:pt x="641938" y="49831"/>
                  <a:pt x="637725" y="88906"/>
                </a:cubicBezTo>
                <a:cubicBezTo>
                  <a:pt x="668403" y="241282"/>
                  <a:pt x="610076" y="327087"/>
                  <a:pt x="637725" y="444522"/>
                </a:cubicBezTo>
                <a:cubicBezTo>
                  <a:pt x="638120" y="491832"/>
                  <a:pt x="598373" y="534545"/>
                  <a:pt x="548819" y="533428"/>
                </a:cubicBezTo>
                <a:cubicBezTo>
                  <a:pt x="421177" y="535860"/>
                  <a:pt x="271800" y="489843"/>
                  <a:pt x="88906" y="533428"/>
                </a:cubicBezTo>
                <a:cubicBezTo>
                  <a:pt x="38650" y="530397"/>
                  <a:pt x="-1175" y="490872"/>
                  <a:pt x="0" y="444522"/>
                </a:cubicBezTo>
                <a:cubicBezTo>
                  <a:pt x="-7762" y="347454"/>
                  <a:pt x="32260" y="227812"/>
                  <a:pt x="0" y="88906"/>
                </a:cubicBezTo>
                <a:close/>
              </a:path>
              <a:path w="637725" h="533428" stroke="0" extrusionOk="0">
                <a:moveTo>
                  <a:pt x="0" y="88906"/>
                </a:moveTo>
                <a:cubicBezTo>
                  <a:pt x="130" y="41550"/>
                  <a:pt x="41704" y="-2683"/>
                  <a:pt x="88906" y="0"/>
                </a:cubicBezTo>
                <a:cubicBezTo>
                  <a:pt x="224161" y="-30480"/>
                  <a:pt x="333792" y="25333"/>
                  <a:pt x="548819" y="0"/>
                </a:cubicBezTo>
                <a:cubicBezTo>
                  <a:pt x="598044" y="-10909"/>
                  <a:pt x="632546" y="37259"/>
                  <a:pt x="637725" y="88906"/>
                </a:cubicBezTo>
                <a:cubicBezTo>
                  <a:pt x="678443" y="220032"/>
                  <a:pt x="618338" y="287820"/>
                  <a:pt x="637725" y="444522"/>
                </a:cubicBezTo>
                <a:cubicBezTo>
                  <a:pt x="640880" y="498087"/>
                  <a:pt x="608088" y="528323"/>
                  <a:pt x="548819" y="533428"/>
                </a:cubicBezTo>
                <a:cubicBezTo>
                  <a:pt x="436060" y="560989"/>
                  <a:pt x="212742" y="518132"/>
                  <a:pt x="88906" y="533428"/>
                </a:cubicBezTo>
                <a:cubicBezTo>
                  <a:pt x="36085" y="540917"/>
                  <a:pt x="6940" y="488684"/>
                  <a:pt x="0" y="444522"/>
                </a:cubicBezTo>
                <a:cubicBezTo>
                  <a:pt x="-14118" y="286624"/>
                  <a:pt x="19544" y="161191"/>
                  <a:pt x="0" y="88906"/>
                </a:cubicBezTo>
                <a:close/>
              </a:path>
            </a:pathLst>
          </a:custGeom>
          <a:ln w="5715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974326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E726FA65-D944-C613-480E-37036F6350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82" r="32195"/>
          <a:stretch/>
        </p:blipFill>
        <p:spPr>
          <a:xfrm>
            <a:off x="294258" y="174496"/>
            <a:ext cx="2646486" cy="121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67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7D419-3D48-52F8-E011-9BBE7ECE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42DAF-131A-150C-4019-3697A245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184">
            <a:extLst>
              <a:ext uri="{FF2B5EF4-FFF2-40B4-BE49-F238E27FC236}">
                <a16:creationId xmlns:a16="http://schemas.microsoft.com/office/drawing/2014/main" id="{091D2C65-18B3-6E53-E236-63DA75274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25" b="746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矩形 7">
            <a:extLst>
              <a:ext uri="{FF2B5EF4-FFF2-40B4-BE49-F238E27FC236}">
                <a16:creationId xmlns:a16="http://schemas.microsoft.com/office/drawing/2014/main" id="{71D27D91-189A-D9D1-159A-2D92BEB010E1}"/>
              </a:ext>
            </a:extLst>
          </p:cNvPr>
          <p:cNvSpPr/>
          <p:nvPr/>
        </p:nvSpPr>
        <p:spPr>
          <a:xfrm>
            <a:off x="726929" y="443408"/>
            <a:ext cx="10767934" cy="5971184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 panose="02000000000000000000" pitchFamily="2" charset="-122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C399B32-093D-A640-DB72-ED48E8CE37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78"/>
          <a:stretch/>
        </p:blipFill>
        <p:spPr>
          <a:xfrm>
            <a:off x="-299998" y="3611865"/>
            <a:ext cx="3657607" cy="3351194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42AAF680-1C82-4539-B2C2-00BA0D1EE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4" t="-1287" r="-681" b="83445"/>
          <a:stretch/>
        </p:blipFill>
        <p:spPr>
          <a:xfrm rot="20408546">
            <a:off x="263132" y="95011"/>
            <a:ext cx="1924048" cy="13433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04946-2FBD-FA8B-80DC-92AA4E85D521}"/>
              </a:ext>
            </a:extLst>
          </p:cNvPr>
          <p:cNvGrpSpPr/>
          <p:nvPr/>
        </p:nvGrpSpPr>
        <p:grpSpPr>
          <a:xfrm>
            <a:off x="2143374" y="324235"/>
            <a:ext cx="8117575" cy="1473197"/>
            <a:chOff x="4617210" y="626140"/>
            <a:chExt cx="8117575" cy="1298377"/>
          </a:xfrm>
        </p:grpSpPr>
        <p:sp>
          <p:nvSpPr>
            <p:cNvPr id="9" name="文本框 53">
              <a:extLst>
                <a:ext uri="{FF2B5EF4-FFF2-40B4-BE49-F238E27FC236}">
                  <a16:creationId xmlns:a16="http://schemas.microsoft.com/office/drawing/2014/main" id="{AEAEA81F-0F7F-D089-640D-28F3A0D16AA6}"/>
                </a:ext>
              </a:extLst>
            </p:cNvPr>
            <p:cNvSpPr txBox="1"/>
            <p:nvPr/>
          </p:nvSpPr>
          <p:spPr>
            <a:xfrm>
              <a:off x="4617210" y="626140"/>
              <a:ext cx="8117575" cy="1298377"/>
            </a:xfrm>
            <a:prstGeom prst="roundRect">
              <a:avLst>
                <a:gd name="adj" fmla="val 50000"/>
              </a:avLst>
            </a:prstGeom>
            <a:noFill/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37000">
                        <a:srgbClr val="E6661B"/>
                      </a:gs>
                      <a:gs pos="75547">
                        <a:srgbClr val="A34767"/>
                      </a:gs>
                      <a:gs pos="100000">
                        <a:srgbClr val="7030A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#9Slide07 Cadena" panose="02000503000000020004" pitchFamily="2" charset="0"/>
                  <a:ea typeface="字魂131号-酷乐潮玩体" panose="00000500000000000000" pitchFamily="2" charset="-122"/>
                  <a:cs typeface="+mn-cs"/>
                  <a:sym typeface="Arial" panose="020B0604020202020204" pitchFamily="34" charset="0"/>
                </a:rPr>
                <a:t>Y</a:t>
              </a:r>
              <a:r>
                <a:rPr lang="en-US" altLang="zh-CN" sz="5400" dirty="0">
                  <a:gradFill>
                    <a:gsLst>
                      <a:gs pos="37000">
                        <a:srgbClr val="E6661B"/>
                      </a:gs>
                      <a:gs pos="75547">
                        <a:srgbClr val="A34767"/>
                      </a:gs>
                      <a:gs pos="100000">
                        <a:srgbClr val="7030A0"/>
                      </a:gs>
                    </a:gsLst>
                    <a:lin ang="5400000" scaled="1"/>
                  </a:gradFill>
                  <a:latin typeface="#9Slide07 Cadena" panose="02000503000000020004" pitchFamily="2" charset="0"/>
                  <a:ea typeface="字魂131号-酷乐潮玩体" panose="00000500000000000000" pitchFamily="2" charset="-122"/>
                  <a:sym typeface="Arial" panose="020B0604020202020204" pitchFamily="34" charset="0"/>
                </a:rPr>
                <a:t>ÊU CẦU CẦN ĐẠT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5EDC9E0-F4DF-3B64-2E9B-018D80A72E41}"/>
                </a:ext>
              </a:extLst>
            </p:cNvPr>
            <p:cNvSpPr/>
            <p:nvPr/>
          </p:nvSpPr>
          <p:spPr>
            <a:xfrm>
              <a:off x="4837038" y="669500"/>
              <a:ext cx="7677921" cy="1040500"/>
            </a:xfrm>
            <a:prstGeom prst="roundRect">
              <a:avLst>
                <a:gd name="adj" fmla="val 43047"/>
              </a:avLst>
            </a:prstGeom>
            <a:noFill/>
            <a:ln w="38100">
              <a:solidFill>
                <a:srgbClr val="F96B8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CDE9BB-9B66-43A3-FF54-3AD469FAA6ED}"/>
              </a:ext>
            </a:extLst>
          </p:cNvPr>
          <p:cNvSpPr txBox="1"/>
          <p:nvPr/>
        </p:nvSpPr>
        <p:spPr>
          <a:xfrm>
            <a:off x="-299998" y="1671344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Năng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lực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đặc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thu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̀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C10E4D-61BB-DEF5-2C20-44E76A9EB317}"/>
              </a:ext>
            </a:extLst>
          </p:cNvPr>
          <p:cNvSpPr txBox="1"/>
          <p:nvPr/>
        </p:nvSpPr>
        <p:spPr>
          <a:xfrm>
            <a:off x="1976703" y="3594597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Năng</a:t>
            </a:r>
            <a:r>
              <a:rPr lang="en-US" altLang="zh-CN" sz="4000" dirty="0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lực</a:t>
            </a:r>
            <a:r>
              <a:rPr lang="en-US" altLang="zh-CN" sz="4000" dirty="0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latin typeface="#9Slide07 Cadena" panose="02000503000000020004" pitchFamily="2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chung</a:t>
            </a:r>
            <a:endParaRPr lang="zh-CN" altLang="en-US" sz="4000" dirty="0"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latin typeface="#9Slide07 Cadena" panose="02000503000000020004" pitchFamily="2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4C4B8E-E8F8-AC22-D3F8-1BBF9715B3A4}"/>
              </a:ext>
            </a:extLst>
          </p:cNvPr>
          <p:cNvSpPr txBox="1"/>
          <p:nvPr/>
        </p:nvSpPr>
        <p:spPr>
          <a:xfrm>
            <a:off x="4917656" y="5426442"/>
            <a:ext cx="63703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Phẩm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7000">
                      <a:srgbClr val="E6661B"/>
                    </a:gs>
                    <a:gs pos="75547">
                      <a:srgbClr val="A34767"/>
                    </a:gs>
                    <a:gs pos="100000">
                      <a:srgbClr val="7030A0"/>
                    </a:gs>
                  </a:gsLst>
                  <a:lin ang="5400000" scaled="1"/>
                </a:gradFill>
                <a:effectLst/>
                <a:uLnTx/>
                <a:uFillTx/>
                <a:latin typeface="#9Slide07 Cadena" panose="02000503000000020004" pitchFamily="2" charset="0"/>
                <a:ea typeface="字魂131号-酷乐潮玩体" panose="00000500000000000000" pitchFamily="2" charset="-122"/>
                <a:cs typeface="+mn-cs"/>
                <a:sym typeface="Arial" panose="020B0604020202020204" pitchFamily="34" charset="0"/>
              </a:rPr>
              <a:t>chất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gradFill>
                <a:gsLst>
                  <a:gs pos="37000">
                    <a:srgbClr val="E6661B"/>
                  </a:gs>
                  <a:gs pos="75547">
                    <a:srgbClr val="A34767"/>
                  </a:gs>
                  <a:gs pos="100000">
                    <a:srgbClr val="7030A0"/>
                  </a:gs>
                </a:gsLst>
                <a:lin ang="5400000" scaled="1"/>
              </a:gradFill>
              <a:effectLst/>
              <a:uLnTx/>
              <a:uFillTx/>
              <a:latin typeface="#9Slide07 Cadena" panose="02000503000000020004" pitchFamily="2" charset="0"/>
              <a:ea typeface="字魂131号-酷乐潮玩体" panose="00000500000000000000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63149D-6FDD-8434-E2EA-DA536505A274}"/>
              </a:ext>
            </a:extLst>
          </p:cNvPr>
          <p:cNvSpPr txBox="1"/>
          <p:nvPr/>
        </p:nvSpPr>
        <p:spPr>
          <a:xfrm>
            <a:off x="726929" y="2418277"/>
            <a:ext cx="116712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biểu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tượng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mi-li-mét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HS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thực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hiện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phéo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tính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với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mi-li-mét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củng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vê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các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phép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gấp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lần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̀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giảm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một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sô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́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lần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4500" marR="381000" indent="-34290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Giải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được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toán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đến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vị mm.</a:t>
            </a:r>
          </a:p>
          <a:p>
            <a:pPr marL="387350" marR="381000" indent="-285750" algn="just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FD75F-B841-BD2A-4407-225A646F1F68}"/>
              </a:ext>
            </a:extLst>
          </p:cNvPr>
          <p:cNvSpPr txBox="1"/>
          <p:nvPr/>
        </p:nvSpPr>
        <p:spPr>
          <a:xfrm>
            <a:off x="3145465" y="4257690"/>
            <a:ext cx="11018520" cy="11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7E42C-0E49-5056-D171-4F2D227CCF59}"/>
              </a:ext>
            </a:extLst>
          </p:cNvPr>
          <p:cNvSpPr txBox="1"/>
          <p:nvPr/>
        </p:nvSpPr>
        <p:spPr>
          <a:xfrm>
            <a:off x="3853091" y="5911897"/>
            <a:ext cx="11750040" cy="798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27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7984-C82B-57CE-410F-662FD231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6972-CC3B-98BC-A452-EB1C8F2A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 sport, nature, reef, swimming&#10;&#10;Description automatically generated">
            <a:extLst>
              <a:ext uri="{FF2B5EF4-FFF2-40B4-BE49-F238E27FC236}">
                <a16:creationId xmlns:a16="http://schemas.microsoft.com/office/drawing/2014/main" id="{179A129B-A3AF-7023-C68A-7AFF17CB4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DF40B-A1EE-C95B-4246-362CD99ECD67}"/>
              </a:ext>
            </a:extLst>
          </p:cNvPr>
          <p:cNvSpPr/>
          <p:nvPr/>
        </p:nvSpPr>
        <p:spPr>
          <a:xfrm>
            <a:off x="0" y="263974"/>
            <a:ext cx="11992709" cy="6370320"/>
          </a:xfrm>
          <a:custGeom>
            <a:avLst/>
            <a:gdLst>
              <a:gd name="connsiteX0" fmla="*/ 0 w 11992709"/>
              <a:gd name="connsiteY0" fmla="*/ 1061741 h 6370320"/>
              <a:gd name="connsiteX1" fmla="*/ 1061741 w 11992709"/>
              <a:gd name="connsiteY1" fmla="*/ 0 h 6370320"/>
              <a:gd name="connsiteX2" fmla="*/ 1346207 w 11992709"/>
              <a:gd name="connsiteY2" fmla="*/ 0 h 6370320"/>
              <a:gd name="connsiteX3" fmla="*/ 2124134 w 11992709"/>
              <a:gd name="connsiteY3" fmla="*/ 0 h 6370320"/>
              <a:gd name="connsiteX4" fmla="*/ 2408600 w 11992709"/>
              <a:gd name="connsiteY4" fmla="*/ 0 h 6370320"/>
              <a:gd name="connsiteX5" fmla="*/ 2791758 w 11992709"/>
              <a:gd name="connsiteY5" fmla="*/ 0 h 6370320"/>
              <a:gd name="connsiteX6" fmla="*/ 3273609 w 11992709"/>
              <a:gd name="connsiteY6" fmla="*/ 0 h 6370320"/>
              <a:gd name="connsiteX7" fmla="*/ 4051536 w 11992709"/>
              <a:gd name="connsiteY7" fmla="*/ 0 h 6370320"/>
              <a:gd name="connsiteX8" fmla="*/ 4730771 w 11992709"/>
              <a:gd name="connsiteY8" fmla="*/ 0 h 6370320"/>
              <a:gd name="connsiteX9" fmla="*/ 5113929 w 11992709"/>
              <a:gd name="connsiteY9" fmla="*/ 0 h 6370320"/>
              <a:gd name="connsiteX10" fmla="*/ 5694472 w 11992709"/>
              <a:gd name="connsiteY10" fmla="*/ 0 h 6370320"/>
              <a:gd name="connsiteX11" fmla="*/ 6275015 w 11992709"/>
              <a:gd name="connsiteY11" fmla="*/ 0 h 6370320"/>
              <a:gd name="connsiteX12" fmla="*/ 6954250 w 11992709"/>
              <a:gd name="connsiteY12" fmla="*/ 0 h 6370320"/>
              <a:gd name="connsiteX13" fmla="*/ 7732177 w 11992709"/>
              <a:gd name="connsiteY13" fmla="*/ 0 h 6370320"/>
              <a:gd name="connsiteX14" fmla="*/ 8115336 w 11992709"/>
              <a:gd name="connsiteY14" fmla="*/ 0 h 6370320"/>
              <a:gd name="connsiteX15" fmla="*/ 8597186 w 11992709"/>
              <a:gd name="connsiteY15" fmla="*/ 0 h 6370320"/>
              <a:gd name="connsiteX16" fmla="*/ 9079037 w 11992709"/>
              <a:gd name="connsiteY16" fmla="*/ 0 h 6370320"/>
              <a:gd name="connsiteX17" fmla="*/ 9462195 w 11992709"/>
              <a:gd name="connsiteY17" fmla="*/ 0 h 6370320"/>
              <a:gd name="connsiteX18" fmla="*/ 9746661 w 11992709"/>
              <a:gd name="connsiteY18" fmla="*/ 0 h 6370320"/>
              <a:gd name="connsiteX19" fmla="*/ 10930968 w 11992709"/>
              <a:gd name="connsiteY19" fmla="*/ 0 h 6370320"/>
              <a:gd name="connsiteX20" fmla="*/ 11992709 w 11992709"/>
              <a:gd name="connsiteY20" fmla="*/ 1061741 h 6370320"/>
              <a:gd name="connsiteX21" fmla="*/ 11992709 w 11992709"/>
              <a:gd name="connsiteY21" fmla="*/ 1465191 h 6370320"/>
              <a:gd name="connsiteX22" fmla="*/ 11992709 w 11992709"/>
              <a:gd name="connsiteY22" fmla="*/ 1911109 h 6370320"/>
              <a:gd name="connsiteX23" fmla="*/ 11992709 w 11992709"/>
              <a:gd name="connsiteY23" fmla="*/ 2441963 h 6370320"/>
              <a:gd name="connsiteX24" fmla="*/ 11992709 w 11992709"/>
              <a:gd name="connsiteY24" fmla="*/ 2972818 h 6370320"/>
              <a:gd name="connsiteX25" fmla="*/ 11992709 w 11992709"/>
              <a:gd name="connsiteY25" fmla="*/ 3376268 h 6370320"/>
              <a:gd name="connsiteX26" fmla="*/ 11992709 w 11992709"/>
              <a:gd name="connsiteY26" fmla="*/ 3949591 h 6370320"/>
              <a:gd name="connsiteX27" fmla="*/ 11992709 w 11992709"/>
              <a:gd name="connsiteY27" fmla="*/ 4353040 h 6370320"/>
              <a:gd name="connsiteX28" fmla="*/ 11992709 w 11992709"/>
              <a:gd name="connsiteY28" fmla="*/ 5308579 h 6370320"/>
              <a:gd name="connsiteX29" fmla="*/ 10930968 w 11992709"/>
              <a:gd name="connsiteY29" fmla="*/ 6370320 h 6370320"/>
              <a:gd name="connsiteX30" fmla="*/ 10547810 w 11992709"/>
              <a:gd name="connsiteY30" fmla="*/ 6370320 h 6370320"/>
              <a:gd name="connsiteX31" fmla="*/ 10263344 w 11992709"/>
              <a:gd name="connsiteY31" fmla="*/ 6370320 h 6370320"/>
              <a:gd name="connsiteX32" fmla="*/ 9880186 w 11992709"/>
              <a:gd name="connsiteY32" fmla="*/ 6370320 h 6370320"/>
              <a:gd name="connsiteX33" fmla="*/ 9595720 w 11992709"/>
              <a:gd name="connsiteY33" fmla="*/ 6370320 h 6370320"/>
              <a:gd name="connsiteX34" fmla="*/ 9015177 w 11992709"/>
              <a:gd name="connsiteY34" fmla="*/ 6370320 h 6370320"/>
              <a:gd name="connsiteX35" fmla="*/ 8730711 w 11992709"/>
              <a:gd name="connsiteY35" fmla="*/ 6370320 h 6370320"/>
              <a:gd name="connsiteX36" fmla="*/ 7952784 w 11992709"/>
              <a:gd name="connsiteY36" fmla="*/ 6370320 h 6370320"/>
              <a:gd name="connsiteX37" fmla="*/ 7372241 w 11992709"/>
              <a:gd name="connsiteY37" fmla="*/ 6370320 h 6370320"/>
              <a:gd name="connsiteX38" fmla="*/ 6693006 w 11992709"/>
              <a:gd name="connsiteY38" fmla="*/ 6370320 h 6370320"/>
              <a:gd name="connsiteX39" fmla="*/ 6309848 w 11992709"/>
              <a:gd name="connsiteY39" fmla="*/ 6370320 h 6370320"/>
              <a:gd name="connsiteX40" fmla="*/ 6025382 w 11992709"/>
              <a:gd name="connsiteY40" fmla="*/ 6370320 h 6370320"/>
              <a:gd name="connsiteX41" fmla="*/ 5444839 w 11992709"/>
              <a:gd name="connsiteY41" fmla="*/ 6370320 h 6370320"/>
              <a:gd name="connsiteX42" fmla="*/ 4962988 w 11992709"/>
              <a:gd name="connsiteY42" fmla="*/ 6370320 h 6370320"/>
              <a:gd name="connsiteX43" fmla="*/ 4185061 w 11992709"/>
              <a:gd name="connsiteY43" fmla="*/ 6370320 h 6370320"/>
              <a:gd name="connsiteX44" fmla="*/ 3407134 w 11992709"/>
              <a:gd name="connsiteY44" fmla="*/ 6370320 h 6370320"/>
              <a:gd name="connsiteX45" fmla="*/ 2925283 w 11992709"/>
              <a:gd name="connsiteY45" fmla="*/ 6370320 h 6370320"/>
              <a:gd name="connsiteX46" fmla="*/ 2147356 w 11992709"/>
              <a:gd name="connsiteY46" fmla="*/ 6370320 h 6370320"/>
              <a:gd name="connsiteX47" fmla="*/ 1665505 w 11992709"/>
              <a:gd name="connsiteY47" fmla="*/ 6370320 h 6370320"/>
              <a:gd name="connsiteX48" fmla="*/ 1061741 w 11992709"/>
              <a:gd name="connsiteY48" fmla="*/ 6370320 h 6370320"/>
              <a:gd name="connsiteX49" fmla="*/ 0 w 11992709"/>
              <a:gd name="connsiteY49" fmla="*/ 5308579 h 6370320"/>
              <a:gd name="connsiteX50" fmla="*/ 0 w 11992709"/>
              <a:gd name="connsiteY50" fmla="*/ 4820193 h 6370320"/>
              <a:gd name="connsiteX51" fmla="*/ 0 w 11992709"/>
              <a:gd name="connsiteY51" fmla="*/ 4331806 h 6370320"/>
              <a:gd name="connsiteX52" fmla="*/ 0 w 11992709"/>
              <a:gd name="connsiteY52" fmla="*/ 3716015 h 6370320"/>
              <a:gd name="connsiteX53" fmla="*/ 0 w 11992709"/>
              <a:gd name="connsiteY53" fmla="*/ 3270097 h 6370320"/>
              <a:gd name="connsiteX54" fmla="*/ 0 w 11992709"/>
              <a:gd name="connsiteY54" fmla="*/ 2739242 h 6370320"/>
              <a:gd name="connsiteX55" fmla="*/ 0 w 11992709"/>
              <a:gd name="connsiteY55" fmla="*/ 2208387 h 6370320"/>
              <a:gd name="connsiteX56" fmla="*/ 0 w 11992709"/>
              <a:gd name="connsiteY56" fmla="*/ 1804938 h 6370320"/>
              <a:gd name="connsiteX57" fmla="*/ 0 w 11992709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92709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2738" y="-28167"/>
                  <a:pt x="1204439" y="32076"/>
                  <a:pt x="1346207" y="0"/>
                </a:cubicBezTo>
                <a:cubicBezTo>
                  <a:pt x="1487975" y="-32076"/>
                  <a:pt x="1884490" y="15068"/>
                  <a:pt x="2124134" y="0"/>
                </a:cubicBezTo>
                <a:cubicBezTo>
                  <a:pt x="2363778" y="-15068"/>
                  <a:pt x="2322657" y="5311"/>
                  <a:pt x="2408600" y="0"/>
                </a:cubicBezTo>
                <a:cubicBezTo>
                  <a:pt x="2494543" y="-5311"/>
                  <a:pt x="2684131" y="39427"/>
                  <a:pt x="2791758" y="0"/>
                </a:cubicBezTo>
                <a:cubicBezTo>
                  <a:pt x="2899385" y="-39427"/>
                  <a:pt x="3140032" y="51630"/>
                  <a:pt x="3273609" y="0"/>
                </a:cubicBezTo>
                <a:cubicBezTo>
                  <a:pt x="3407186" y="-51630"/>
                  <a:pt x="3710802" y="15783"/>
                  <a:pt x="4051536" y="0"/>
                </a:cubicBezTo>
                <a:cubicBezTo>
                  <a:pt x="4392270" y="-15783"/>
                  <a:pt x="4438226" y="18871"/>
                  <a:pt x="4730771" y="0"/>
                </a:cubicBezTo>
                <a:cubicBezTo>
                  <a:pt x="5023316" y="-18871"/>
                  <a:pt x="5009680" y="6595"/>
                  <a:pt x="5113929" y="0"/>
                </a:cubicBezTo>
                <a:cubicBezTo>
                  <a:pt x="5218178" y="-6595"/>
                  <a:pt x="5453678" y="8087"/>
                  <a:pt x="5694472" y="0"/>
                </a:cubicBezTo>
                <a:cubicBezTo>
                  <a:pt x="5935266" y="-8087"/>
                  <a:pt x="6038034" y="33534"/>
                  <a:pt x="6275015" y="0"/>
                </a:cubicBezTo>
                <a:cubicBezTo>
                  <a:pt x="6511996" y="-33534"/>
                  <a:pt x="6655527" y="61213"/>
                  <a:pt x="6954250" y="0"/>
                </a:cubicBezTo>
                <a:cubicBezTo>
                  <a:pt x="7252974" y="-61213"/>
                  <a:pt x="7394072" y="90257"/>
                  <a:pt x="7732177" y="0"/>
                </a:cubicBezTo>
                <a:cubicBezTo>
                  <a:pt x="8070282" y="-90257"/>
                  <a:pt x="8037319" y="19429"/>
                  <a:pt x="8115336" y="0"/>
                </a:cubicBezTo>
                <a:cubicBezTo>
                  <a:pt x="8193353" y="-19429"/>
                  <a:pt x="8479609" y="42155"/>
                  <a:pt x="8597186" y="0"/>
                </a:cubicBezTo>
                <a:cubicBezTo>
                  <a:pt x="8714763" y="-42155"/>
                  <a:pt x="8961607" y="35061"/>
                  <a:pt x="9079037" y="0"/>
                </a:cubicBezTo>
                <a:cubicBezTo>
                  <a:pt x="9196467" y="-35061"/>
                  <a:pt x="9332911" y="30133"/>
                  <a:pt x="9462195" y="0"/>
                </a:cubicBezTo>
                <a:cubicBezTo>
                  <a:pt x="9591479" y="-30133"/>
                  <a:pt x="9671401" y="33524"/>
                  <a:pt x="9746661" y="0"/>
                </a:cubicBezTo>
                <a:cubicBezTo>
                  <a:pt x="9821921" y="-33524"/>
                  <a:pt x="10487266" y="60870"/>
                  <a:pt x="10930968" y="0"/>
                </a:cubicBezTo>
                <a:cubicBezTo>
                  <a:pt x="11508132" y="70601"/>
                  <a:pt x="12015980" y="384895"/>
                  <a:pt x="11992709" y="1061741"/>
                </a:cubicBezTo>
                <a:cubicBezTo>
                  <a:pt x="12001340" y="1212973"/>
                  <a:pt x="11958929" y="1266273"/>
                  <a:pt x="11992709" y="1465191"/>
                </a:cubicBezTo>
                <a:cubicBezTo>
                  <a:pt x="12026489" y="1664109"/>
                  <a:pt x="11945971" y="1766048"/>
                  <a:pt x="11992709" y="1911109"/>
                </a:cubicBezTo>
                <a:cubicBezTo>
                  <a:pt x="12039447" y="2056170"/>
                  <a:pt x="11973486" y="2196983"/>
                  <a:pt x="11992709" y="2441963"/>
                </a:cubicBezTo>
                <a:cubicBezTo>
                  <a:pt x="12011932" y="2686943"/>
                  <a:pt x="11989444" y="2781372"/>
                  <a:pt x="11992709" y="2972818"/>
                </a:cubicBezTo>
                <a:cubicBezTo>
                  <a:pt x="11995974" y="3164264"/>
                  <a:pt x="11955171" y="3294000"/>
                  <a:pt x="11992709" y="3376268"/>
                </a:cubicBezTo>
                <a:cubicBezTo>
                  <a:pt x="12030247" y="3458536"/>
                  <a:pt x="11929200" y="3716783"/>
                  <a:pt x="11992709" y="3949591"/>
                </a:cubicBezTo>
                <a:cubicBezTo>
                  <a:pt x="12056218" y="4182399"/>
                  <a:pt x="11982505" y="4266093"/>
                  <a:pt x="11992709" y="4353040"/>
                </a:cubicBezTo>
                <a:cubicBezTo>
                  <a:pt x="12002913" y="4439987"/>
                  <a:pt x="11930384" y="5100503"/>
                  <a:pt x="11992709" y="5308579"/>
                </a:cubicBezTo>
                <a:cubicBezTo>
                  <a:pt x="11997184" y="5908916"/>
                  <a:pt x="11442387" y="6500073"/>
                  <a:pt x="10930968" y="6370320"/>
                </a:cubicBezTo>
                <a:cubicBezTo>
                  <a:pt x="10772020" y="6393179"/>
                  <a:pt x="10682325" y="6345656"/>
                  <a:pt x="10547810" y="6370320"/>
                </a:cubicBezTo>
                <a:cubicBezTo>
                  <a:pt x="10413295" y="6394984"/>
                  <a:pt x="10389639" y="6345845"/>
                  <a:pt x="10263344" y="6370320"/>
                </a:cubicBezTo>
                <a:cubicBezTo>
                  <a:pt x="10137049" y="6394795"/>
                  <a:pt x="10058407" y="6353584"/>
                  <a:pt x="9880186" y="6370320"/>
                </a:cubicBezTo>
                <a:cubicBezTo>
                  <a:pt x="9701965" y="6387056"/>
                  <a:pt x="9682970" y="6351239"/>
                  <a:pt x="9595720" y="6370320"/>
                </a:cubicBezTo>
                <a:cubicBezTo>
                  <a:pt x="9508470" y="6389401"/>
                  <a:pt x="9150533" y="6348066"/>
                  <a:pt x="9015177" y="6370320"/>
                </a:cubicBezTo>
                <a:cubicBezTo>
                  <a:pt x="8879821" y="6392574"/>
                  <a:pt x="8869534" y="6352935"/>
                  <a:pt x="8730711" y="6370320"/>
                </a:cubicBezTo>
                <a:cubicBezTo>
                  <a:pt x="8591888" y="6387705"/>
                  <a:pt x="8142014" y="6337407"/>
                  <a:pt x="7952784" y="6370320"/>
                </a:cubicBezTo>
                <a:cubicBezTo>
                  <a:pt x="7763554" y="6403233"/>
                  <a:pt x="7640750" y="6367599"/>
                  <a:pt x="7372241" y="6370320"/>
                </a:cubicBezTo>
                <a:cubicBezTo>
                  <a:pt x="7103732" y="6373041"/>
                  <a:pt x="6946800" y="6329849"/>
                  <a:pt x="6693006" y="6370320"/>
                </a:cubicBezTo>
                <a:cubicBezTo>
                  <a:pt x="6439213" y="6410791"/>
                  <a:pt x="6401083" y="6350435"/>
                  <a:pt x="6309848" y="6370320"/>
                </a:cubicBezTo>
                <a:cubicBezTo>
                  <a:pt x="6218613" y="6390205"/>
                  <a:pt x="6162642" y="6352820"/>
                  <a:pt x="6025382" y="6370320"/>
                </a:cubicBezTo>
                <a:cubicBezTo>
                  <a:pt x="5888122" y="6387820"/>
                  <a:pt x="5671658" y="6334690"/>
                  <a:pt x="5444839" y="6370320"/>
                </a:cubicBezTo>
                <a:cubicBezTo>
                  <a:pt x="5218020" y="6405950"/>
                  <a:pt x="5114491" y="6356524"/>
                  <a:pt x="4962988" y="6370320"/>
                </a:cubicBezTo>
                <a:cubicBezTo>
                  <a:pt x="4811485" y="6384116"/>
                  <a:pt x="4474632" y="6336544"/>
                  <a:pt x="4185061" y="6370320"/>
                </a:cubicBezTo>
                <a:cubicBezTo>
                  <a:pt x="3895490" y="6404096"/>
                  <a:pt x="3586948" y="6307399"/>
                  <a:pt x="3407134" y="6370320"/>
                </a:cubicBezTo>
                <a:cubicBezTo>
                  <a:pt x="3227320" y="6433241"/>
                  <a:pt x="3105398" y="6364083"/>
                  <a:pt x="2925283" y="6370320"/>
                </a:cubicBezTo>
                <a:cubicBezTo>
                  <a:pt x="2745168" y="6376557"/>
                  <a:pt x="2421422" y="6289399"/>
                  <a:pt x="2147356" y="6370320"/>
                </a:cubicBezTo>
                <a:cubicBezTo>
                  <a:pt x="1873290" y="6451241"/>
                  <a:pt x="1834502" y="6314105"/>
                  <a:pt x="1665505" y="6370320"/>
                </a:cubicBezTo>
                <a:cubicBezTo>
                  <a:pt x="1496508" y="6426535"/>
                  <a:pt x="1285919" y="6305586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992709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282134" y="-66674"/>
                  <a:pt x="1391015" y="58778"/>
                  <a:pt x="1642284" y="0"/>
                </a:cubicBezTo>
                <a:cubicBezTo>
                  <a:pt x="1893553" y="-58778"/>
                  <a:pt x="2016879" y="19356"/>
                  <a:pt x="2222827" y="0"/>
                </a:cubicBezTo>
                <a:cubicBezTo>
                  <a:pt x="2428775" y="-19356"/>
                  <a:pt x="2660362" y="35731"/>
                  <a:pt x="3000754" y="0"/>
                </a:cubicBezTo>
                <a:cubicBezTo>
                  <a:pt x="3341146" y="-35731"/>
                  <a:pt x="3192695" y="33366"/>
                  <a:pt x="3285220" y="0"/>
                </a:cubicBezTo>
                <a:cubicBezTo>
                  <a:pt x="3377745" y="-33366"/>
                  <a:pt x="3612151" y="43206"/>
                  <a:pt x="3767070" y="0"/>
                </a:cubicBezTo>
                <a:cubicBezTo>
                  <a:pt x="3921989" y="-43206"/>
                  <a:pt x="4165278" y="64307"/>
                  <a:pt x="4446305" y="0"/>
                </a:cubicBezTo>
                <a:cubicBezTo>
                  <a:pt x="4727333" y="-64307"/>
                  <a:pt x="4638527" y="9919"/>
                  <a:pt x="4730771" y="0"/>
                </a:cubicBezTo>
                <a:cubicBezTo>
                  <a:pt x="4823015" y="-9919"/>
                  <a:pt x="5076507" y="12645"/>
                  <a:pt x="5212622" y="0"/>
                </a:cubicBezTo>
                <a:cubicBezTo>
                  <a:pt x="5348737" y="-12645"/>
                  <a:pt x="5638313" y="78874"/>
                  <a:pt x="5891857" y="0"/>
                </a:cubicBezTo>
                <a:cubicBezTo>
                  <a:pt x="6145402" y="-78874"/>
                  <a:pt x="6038446" y="1972"/>
                  <a:pt x="6176323" y="0"/>
                </a:cubicBezTo>
                <a:cubicBezTo>
                  <a:pt x="6314200" y="-1972"/>
                  <a:pt x="6735795" y="66422"/>
                  <a:pt x="6954250" y="0"/>
                </a:cubicBezTo>
                <a:cubicBezTo>
                  <a:pt x="7172705" y="-66422"/>
                  <a:pt x="7236716" y="18325"/>
                  <a:pt x="7436101" y="0"/>
                </a:cubicBezTo>
                <a:cubicBezTo>
                  <a:pt x="7635486" y="-18325"/>
                  <a:pt x="7680974" y="16357"/>
                  <a:pt x="7917951" y="0"/>
                </a:cubicBezTo>
                <a:cubicBezTo>
                  <a:pt x="8154928" y="-16357"/>
                  <a:pt x="8118042" y="35093"/>
                  <a:pt x="8301109" y="0"/>
                </a:cubicBezTo>
                <a:cubicBezTo>
                  <a:pt x="8484176" y="-35093"/>
                  <a:pt x="8486215" y="19471"/>
                  <a:pt x="8585575" y="0"/>
                </a:cubicBezTo>
                <a:cubicBezTo>
                  <a:pt x="8684935" y="-19471"/>
                  <a:pt x="8862609" y="20839"/>
                  <a:pt x="8968733" y="0"/>
                </a:cubicBezTo>
                <a:cubicBezTo>
                  <a:pt x="9074857" y="-20839"/>
                  <a:pt x="9183827" y="23288"/>
                  <a:pt x="9351892" y="0"/>
                </a:cubicBezTo>
                <a:cubicBezTo>
                  <a:pt x="9519957" y="-23288"/>
                  <a:pt x="9570649" y="8840"/>
                  <a:pt x="9735050" y="0"/>
                </a:cubicBezTo>
                <a:cubicBezTo>
                  <a:pt x="9899451" y="-8840"/>
                  <a:pt x="10077231" y="45025"/>
                  <a:pt x="10216900" y="0"/>
                </a:cubicBezTo>
                <a:cubicBezTo>
                  <a:pt x="10356569" y="-45025"/>
                  <a:pt x="10758614" y="47869"/>
                  <a:pt x="10930968" y="0"/>
                </a:cubicBezTo>
                <a:cubicBezTo>
                  <a:pt x="11500652" y="-39671"/>
                  <a:pt x="12053730" y="465697"/>
                  <a:pt x="11992709" y="1061741"/>
                </a:cubicBezTo>
                <a:cubicBezTo>
                  <a:pt x="12049695" y="1263779"/>
                  <a:pt x="11942616" y="1508589"/>
                  <a:pt x="11992709" y="1635064"/>
                </a:cubicBezTo>
                <a:cubicBezTo>
                  <a:pt x="12042802" y="1761539"/>
                  <a:pt x="11943724" y="2006207"/>
                  <a:pt x="11992709" y="2123451"/>
                </a:cubicBezTo>
                <a:cubicBezTo>
                  <a:pt x="12041694" y="2240695"/>
                  <a:pt x="11955766" y="2454541"/>
                  <a:pt x="11992709" y="2696774"/>
                </a:cubicBezTo>
                <a:cubicBezTo>
                  <a:pt x="12029652" y="2939007"/>
                  <a:pt x="11984817" y="2955003"/>
                  <a:pt x="11992709" y="3185160"/>
                </a:cubicBezTo>
                <a:cubicBezTo>
                  <a:pt x="12000601" y="3415317"/>
                  <a:pt x="11955346" y="3527206"/>
                  <a:pt x="11992709" y="3631078"/>
                </a:cubicBezTo>
                <a:cubicBezTo>
                  <a:pt x="12030072" y="3734950"/>
                  <a:pt x="11980322" y="4010906"/>
                  <a:pt x="11992709" y="4119464"/>
                </a:cubicBezTo>
                <a:cubicBezTo>
                  <a:pt x="12005096" y="4228022"/>
                  <a:pt x="11951349" y="4430829"/>
                  <a:pt x="11992709" y="4565382"/>
                </a:cubicBezTo>
                <a:cubicBezTo>
                  <a:pt x="12034069" y="4699935"/>
                  <a:pt x="11937012" y="5090841"/>
                  <a:pt x="11992709" y="5308579"/>
                </a:cubicBezTo>
                <a:cubicBezTo>
                  <a:pt x="11979467" y="5898138"/>
                  <a:pt x="11472830" y="6279486"/>
                  <a:pt x="10930968" y="6370320"/>
                </a:cubicBezTo>
                <a:cubicBezTo>
                  <a:pt x="10844324" y="6377340"/>
                  <a:pt x="10768593" y="6337114"/>
                  <a:pt x="10646502" y="6370320"/>
                </a:cubicBezTo>
                <a:cubicBezTo>
                  <a:pt x="10524411" y="6403526"/>
                  <a:pt x="10326213" y="6357623"/>
                  <a:pt x="10065959" y="6370320"/>
                </a:cubicBezTo>
                <a:cubicBezTo>
                  <a:pt x="9805705" y="6383017"/>
                  <a:pt x="9875057" y="6353454"/>
                  <a:pt x="9781493" y="6370320"/>
                </a:cubicBezTo>
                <a:cubicBezTo>
                  <a:pt x="9687929" y="6387186"/>
                  <a:pt x="9274468" y="6281903"/>
                  <a:pt x="9003566" y="6370320"/>
                </a:cubicBezTo>
                <a:cubicBezTo>
                  <a:pt x="8732664" y="6458737"/>
                  <a:pt x="8602370" y="6327490"/>
                  <a:pt x="8324331" y="6370320"/>
                </a:cubicBezTo>
                <a:cubicBezTo>
                  <a:pt x="8046292" y="6413150"/>
                  <a:pt x="7980763" y="6351279"/>
                  <a:pt x="7743788" y="6370320"/>
                </a:cubicBezTo>
                <a:cubicBezTo>
                  <a:pt x="7506813" y="6389361"/>
                  <a:pt x="7401478" y="6353693"/>
                  <a:pt x="7261938" y="6370320"/>
                </a:cubicBezTo>
                <a:cubicBezTo>
                  <a:pt x="7122398" y="6386947"/>
                  <a:pt x="6968464" y="6339385"/>
                  <a:pt x="6681395" y="6370320"/>
                </a:cubicBezTo>
                <a:cubicBezTo>
                  <a:pt x="6394326" y="6401255"/>
                  <a:pt x="6279062" y="6366199"/>
                  <a:pt x="6002160" y="6370320"/>
                </a:cubicBezTo>
                <a:cubicBezTo>
                  <a:pt x="5725259" y="6374441"/>
                  <a:pt x="5775458" y="6354488"/>
                  <a:pt x="5717694" y="6370320"/>
                </a:cubicBezTo>
                <a:cubicBezTo>
                  <a:pt x="5659930" y="6386152"/>
                  <a:pt x="5505874" y="6336610"/>
                  <a:pt x="5433228" y="6370320"/>
                </a:cubicBezTo>
                <a:cubicBezTo>
                  <a:pt x="5360582" y="6404030"/>
                  <a:pt x="5138177" y="6347217"/>
                  <a:pt x="4852685" y="6370320"/>
                </a:cubicBezTo>
                <a:cubicBezTo>
                  <a:pt x="4567193" y="6393423"/>
                  <a:pt x="4346458" y="6290386"/>
                  <a:pt x="4173450" y="6370320"/>
                </a:cubicBezTo>
                <a:cubicBezTo>
                  <a:pt x="4000443" y="6450254"/>
                  <a:pt x="3795794" y="6355598"/>
                  <a:pt x="3494215" y="6370320"/>
                </a:cubicBezTo>
                <a:cubicBezTo>
                  <a:pt x="3192636" y="6385042"/>
                  <a:pt x="3261826" y="6348939"/>
                  <a:pt x="3111057" y="6370320"/>
                </a:cubicBezTo>
                <a:cubicBezTo>
                  <a:pt x="2960288" y="6391701"/>
                  <a:pt x="2734661" y="6363850"/>
                  <a:pt x="2431822" y="6370320"/>
                </a:cubicBezTo>
                <a:cubicBezTo>
                  <a:pt x="2128984" y="6376790"/>
                  <a:pt x="2070421" y="6348152"/>
                  <a:pt x="1752587" y="6370320"/>
                </a:cubicBezTo>
                <a:cubicBezTo>
                  <a:pt x="1434753" y="6392488"/>
                  <a:pt x="1255766" y="6356218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235CA39-9B1F-E014-053C-B4516FF9E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2" r="32195"/>
          <a:stretch/>
        </p:blipFill>
        <p:spPr>
          <a:xfrm>
            <a:off x="-4593983" y="13716000"/>
            <a:ext cx="2646486" cy="12132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777CF-2369-2D27-DB02-D1AC0CBE1DD8}"/>
              </a:ext>
            </a:extLst>
          </p:cNvPr>
          <p:cNvSpPr/>
          <p:nvPr/>
        </p:nvSpPr>
        <p:spPr>
          <a:xfrm>
            <a:off x="2086708" y="223706"/>
            <a:ext cx="10105292" cy="272533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0AC87-BD28-1A59-28C8-4428EF8B2659}"/>
              </a:ext>
            </a:extLst>
          </p:cNvPr>
          <p:cNvSpPr txBox="1"/>
          <p:nvPr/>
        </p:nvSpPr>
        <p:spPr>
          <a:xfrm>
            <a:off x="2547341" y="447757"/>
            <a:ext cx="9184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ấy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̃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152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còn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264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E8A73-EB50-B57A-DD0E-7B001C7D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5" b="87387" l="6571" r="94661">
                        <a14:foregroundMark x1="14990" y1="15315" x2="23819" y2="38739"/>
                        <a14:foregroundMark x1="6776" y1="48649" x2="8214" y2="72973"/>
                        <a14:foregroundMark x1="13758" y1="7207" x2="19507" y2="6306"/>
                        <a14:foregroundMark x1="17248" y1="42342" x2="40862" y2="45946"/>
                        <a14:foregroundMark x1="17248" y1="54054" x2="28131" y2="58559"/>
                        <a14:foregroundMark x1="44764" y1="45045" x2="61396" y2="51351"/>
                        <a14:foregroundMark x1="59959" y1="33333" x2="59959" y2="33333"/>
                        <a14:foregroundMark x1="68994" y1="41441" x2="87474" y2="45946"/>
                        <a14:foregroundMark x1="87474" y1="45946" x2="89322" y2="45045"/>
                        <a14:foregroundMark x1="90965" y1="45946" x2="94661" y2="44144"/>
                        <a14:foregroundMark x1="57290" y1="27928" x2="58316" y2="36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62" y="2756081"/>
            <a:ext cx="7156315" cy="1631110"/>
          </a:xfrm>
          <a:prstGeom prst="rect">
            <a:avLst/>
          </a:prstGeom>
        </p:spPr>
      </p:pic>
      <p:pic>
        <p:nvPicPr>
          <p:cNvPr id="11" name="图片 2" descr="形状&#10;&#10;描述已自动生成">
            <a:extLst>
              <a:ext uri="{FF2B5EF4-FFF2-40B4-BE49-F238E27FC236}">
                <a16:creationId xmlns:a16="http://schemas.microsoft.com/office/drawing/2014/main" id="{C292368D-02F9-09A8-FF43-A2C18BA3C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0" y="13716000"/>
            <a:ext cx="7995034" cy="5268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290FE9-F706-3FAD-AF82-1F60C4B16730}"/>
              </a:ext>
            </a:extLst>
          </p:cNvPr>
          <p:cNvSpPr txBox="1"/>
          <p:nvPr/>
        </p:nvSpPr>
        <p:spPr>
          <a:xfrm>
            <a:off x="100772" y="13716000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0028C-FB51-0713-1429-0E84FA8AFA0C}"/>
              </a:ext>
            </a:extLst>
          </p:cNvPr>
          <p:cNvSpPr txBox="1"/>
          <p:nvPr/>
        </p:nvSpPr>
        <p:spPr>
          <a:xfrm>
            <a:off x="1627188" y="13716000"/>
            <a:ext cx="275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2677-1D37-8E21-3E3D-8F3EA9293E1B}"/>
              </a:ext>
            </a:extLst>
          </p:cNvPr>
          <p:cNvSpPr txBox="1"/>
          <p:nvPr/>
        </p:nvSpPr>
        <p:spPr>
          <a:xfrm>
            <a:off x="4104208" y="1371600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B4AC9-3034-8D38-51DA-BB2311B5BA0B}"/>
              </a:ext>
            </a:extLst>
          </p:cNvPr>
          <p:cNvSpPr txBox="1"/>
          <p:nvPr/>
        </p:nvSpPr>
        <p:spPr>
          <a:xfrm>
            <a:off x="2542818" y="13716000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AE069-2C1E-6CC4-0A68-D027713CD85A}"/>
              </a:ext>
            </a:extLst>
          </p:cNvPr>
          <p:cNvSpPr txBox="1"/>
          <p:nvPr/>
        </p:nvSpPr>
        <p:spPr>
          <a:xfrm>
            <a:off x="6176821" y="13716000"/>
            <a:ext cx="580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là: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7573-DFC3-B9AF-7301-843A4CDE4E8F}"/>
              </a:ext>
            </a:extLst>
          </p:cNvPr>
          <p:cNvSpPr txBox="1"/>
          <p:nvPr/>
        </p:nvSpPr>
        <p:spPr>
          <a:xfrm>
            <a:off x="6558976" y="1371600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+ 264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5A624-F63A-6FEA-B016-650F12B1392F}"/>
              </a:ext>
            </a:extLst>
          </p:cNvPr>
          <p:cNvSpPr txBox="1"/>
          <p:nvPr/>
        </p:nvSpPr>
        <p:spPr>
          <a:xfrm>
            <a:off x="6495222" y="1371600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6CD9E-BCD0-481F-CACF-15621089A9EB}"/>
              </a:ext>
            </a:extLst>
          </p:cNvPr>
          <p:cNvSpPr txBox="1"/>
          <p:nvPr/>
        </p:nvSpPr>
        <p:spPr>
          <a:xfrm>
            <a:off x="4190617" y="1371600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264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C45A27-D80B-4208-614B-33256FEC223E}"/>
              </a:ext>
            </a:extLst>
          </p:cNvPr>
          <p:cNvSpPr txBox="1"/>
          <p:nvPr/>
        </p:nvSpPr>
        <p:spPr>
          <a:xfrm>
            <a:off x="107933" y="13716000"/>
            <a:ext cx="598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DC97D8-DAB2-D5AC-8C43-120503C9F053}"/>
              </a:ext>
            </a:extLst>
          </p:cNvPr>
          <p:cNvSpPr txBox="1"/>
          <p:nvPr/>
        </p:nvSpPr>
        <p:spPr>
          <a:xfrm>
            <a:off x="4379400" y="1371600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534E5-3B9B-E213-57EF-7B0A0C130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85" r="30193"/>
          <a:stretch/>
        </p:blipFill>
        <p:spPr>
          <a:xfrm>
            <a:off x="-407678" y="6291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B7984-C82B-57CE-410F-662FD231C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B36972-CC3B-98BC-A452-EB1C8F2AE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water sport, nature, reef, swimming&#10;&#10;Description automatically generated">
            <a:extLst>
              <a:ext uri="{FF2B5EF4-FFF2-40B4-BE49-F238E27FC236}">
                <a16:creationId xmlns:a16="http://schemas.microsoft.com/office/drawing/2014/main" id="{179A129B-A3AF-7023-C68A-7AFF17CB4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7DF40B-A1EE-C95B-4246-362CD99ECD67}"/>
              </a:ext>
            </a:extLst>
          </p:cNvPr>
          <p:cNvSpPr/>
          <p:nvPr/>
        </p:nvSpPr>
        <p:spPr>
          <a:xfrm>
            <a:off x="0" y="263974"/>
            <a:ext cx="11992709" cy="6370320"/>
          </a:xfrm>
          <a:custGeom>
            <a:avLst/>
            <a:gdLst>
              <a:gd name="connsiteX0" fmla="*/ 0 w 11992709"/>
              <a:gd name="connsiteY0" fmla="*/ 1061741 h 6370320"/>
              <a:gd name="connsiteX1" fmla="*/ 1061741 w 11992709"/>
              <a:gd name="connsiteY1" fmla="*/ 0 h 6370320"/>
              <a:gd name="connsiteX2" fmla="*/ 1346207 w 11992709"/>
              <a:gd name="connsiteY2" fmla="*/ 0 h 6370320"/>
              <a:gd name="connsiteX3" fmla="*/ 2124134 w 11992709"/>
              <a:gd name="connsiteY3" fmla="*/ 0 h 6370320"/>
              <a:gd name="connsiteX4" fmla="*/ 2408600 w 11992709"/>
              <a:gd name="connsiteY4" fmla="*/ 0 h 6370320"/>
              <a:gd name="connsiteX5" fmla="*/ 2791758 w 11992709"/>
              <a:gd name="connsiteY5" fmla="*/ 0 h 6370320"/>
              <a:gd name="connsiteX6" fmla="*/ 3273609 w 11992709"/>
              <a:gd name="connsiteY6" fmla="*/ 0 h 6370320"/>
              <a:gd name="connsiteX7" fmla="*/ 4051536 w 11992709"/>
              <a:gd name="connsiteY7" fmla="*/ 0 h 6370320"/>
              <a:gd name="connsiteX8" fmla="*/ 4730771 w 11992709"/>
              <a:gd name="connsiteY8" fmla="*/ 0 h 6370320"/>
              <a:gd name="connsiteX9" fmla="*/ 5113929 w 11992709"/>
              <a:gd name="connsiteY9" fmla="*/ 0 h 6370320"/>
              <a:gd name="connsiteX10" fmla="*/ 5694472 w 11992709"/>
              <a:gd name="connsiteY10" fmla="*/ 0 h 6370320"/>
              <a:gd name="connsiteX11" fmla="*/ 6275015 w 11992709"/>
              <a:gd name="connsiteY11" fmla="*/ 0 h 6370320"/>
              <a:gd name="connsiteX12" fmla="*/ 6954250 w 11992709"/>
              <a:gd name="connsiteY12" fmla="*/ 0 h 6370320"/>
              <a:gd name="connsiteX13" fmla="*/ 7732177 w 11992709"/>
              <a:gd name="connsiteY13" fmla="*/ 0 h 6370320"/>
              <a:gd name="connsiteX14" fmla="*/ 8115336 w 11992709"/>
              <a:gd name="connsiteY14" fmla="*/ 0 h 6370320"/>
              <a:gd name="connsiteX15" fmla="*/ 8597186 w 11992709"/>
              <a:gd name="connsiteY15" fmla="*/ 0 h 6370320"/>
              <a:gd name="connsiteX16" fmla="*/ 9079037 w 11992709"/>
              <a:gd name="connsiteY16" fmla="*/ 0 h 6370320"/>
              <a:gd name="connsiteX17" fmla="*/ 9462195 w 11992709"/>
              <a:gd name="connsiteY17" fmla="*/ 0 h 6370320"/>
              <a:gd name="connsiteX18" fmla="*/ 9746661 w 11992709"/>
              <a:gd name="connsiteY18" fmla="*/ 0 h 6370320"/>
              <a:gd name="connsiteX19" fmla="*/ 10930968 w 11992709"/>
              <a:gd name="connsiteY19" fmla="*/ 0 h 6370320"/>
              <a:gd name="connsiteX20" fmla="*/ 11992709 w 11992709"/>
              <a:gd name="connsiteY20" fmla="*/ 1061741 h 6370320"/>
              <a:gd name="connsiteX21" fmla="*/ 11992709 w 11992709"/>
              <a:gd name="connsiteY21" fmla="*/ 1465191 h 6370320"/>
              <a:gd name="connsiteX22" fmla="*/ 11992709 w 11992709"/>
              <a:gd name="connsiteY22" fmla="*/ 1911109 h 6370320"/>
              <a:gd name="connsiteX23" fmla="*/ 11992709 w 11992709"/>
              <a:gd name="connsiteY23" fmla="*/ 2441963 h 6370320"/>
              <a:gd name="connsiteX24" fmla="*/ 11992709 w 11992709"/>
              <a:gd name="connsiteY24" fmla="*/ 2972818 h 6370320"/>
              <a:gd name="connsiteX25" fmla="*/ 11992709 w 11992709"/>
              <a:gd name="connsiteY25" fmla="*/ 3376268 h 6370320"/>
              <a:gd name="connsiteX26" fmla="*/ 11992709 w 11992709"/>
              <a:gd name="connsiteY26" fmla="*/ 3949591 h 6370320"/>
              <a:gd name="connsiteX27" fmla="*/ 11992709 w 11992709"/>
              <a:gd name="connsiteY27" fmla="*/ 4353040 h 6370320"/>
              <a:gd name="connsiteX28" fmla="*/ 11992709 w 11992709"/>
              <a:gd name="connsiteY28" fmla="*/ 5308579 h 6370320"/>
              <a:gd name="connsiteX29" fmla="*/ 10930968 w 11992709"/>
              <a:gd name="connsiteY29" fmla="*/ 6370320 h 6370320"/>
              <a:gd name="connsiteX30" fmla="*/ 10547810 w 11992709"/>
              <a:gd name="connsiteY30" fmla="*/ 6370320 h 6370320"/>
              <a:gd name="connsiteX31" fmla="*/ 10263344 w 11992709"/>
              <a:gd name="connsiteY31" fmla="*/ 6370320 h 6370320"/>
              <a:gd name="connsiteX32" fmla="*/ 9880186 w 11992709"/>
              <a:gd name="connsiteY32" fmla="*/ 6370320 h 6370320"/>
              <a:gd name="connsiteX33" fmla="*/ 9595720 w 11992709"/>
              <a:gd name="connsiteY33" fmla="*/ 6370320 h 6370320"/>
              <a:gd name="connsiteX34" fmla="*/ 9015177 w 11992709"/>
              <a:gd name="connsiteY34" fmla="*/ 6370320 h 6370320"/>
              <a:gd name="connsiteX35" fmla="*/ 8730711 w 11992709"/>
              <a:gd name="connsiteY35" fmla="*/ 6370320 h 6370320"/>
              <a:gd name="connsiteX36" fmla="*/ 7952784 w 11992709"/>
              <a:gd name="connsiteY36" fmla="*/ 6370320 h 6370320"/>
              <a:gd name="connsiteX37" fmla="*/ 7372241 w 11992709"/>
              <a:gd name="connsiteY37" fmla="*/ 6370320 h 6370320"/>
              <a:gd name="connsiteX38" fmla="*/ 6693006 w 11992709"/>
              <a:gd name="connsiteY38" fmla="*/ 6370320 h 6370320"/>
              <a:gd name="connsiteX39" fmla="*/ 6309848 w 11992709"/>
              <a:gd name="connsiteY39" fmla="*/ 6370320 h 6370320"/>
              <a:gd name="connsiteX40" fmla="*/ 6025382 w 11992709"/>
              <a:gd name="connsiteY40" fmla="*/ 6370320 h 6370320"/>
              <a:gd name="connsiteX41" fmla="*/ 5444839 w 11992709"/>
              <a:gd name="connsiteY41" fmla="*/ 6370320 h 6370320"/>
              <a:gd name="connsiteX42" fmla="*/ 4962988 w 11992709"/>
              <a:gd name="connsiteY42" fmla="*/ 6370320 h 6370320"/>
              <a:gd name="connsiteX43" fmla="*/ 4185061 w 11992709"/>
              <a:gd name="connsiteY43" fmla="*/ 6370320 h 6370320"/>
              <a:gd name="connsiteX44" fmla="*/ 3407134 w 11992709"/>
              <a:gd name="connsiteY44" fmla="*/ 6370320 h 6370320"/>
              <a:gd name="connsiteX45" fmla="*/ 2925283 w 11992709"/>
              <a:gd name="connsiteY45" fmla="*/ 6370320 h 6370320"/>
              <a:gd name="connsiteX46" fmla="*/ 2147356 w 11992709"/>
              <a:gd name="connsiteY46" fmla="*/ 6370320 h 6370320"/>
              <a:gd name="connsiteX47" fmla="*/ 1665505 w 11992709"/>
              <a:gd name="connsiteY47" fmla="*/ 6370320 h 6370320"/>
              <a:gd name="connsiteX48" fmla="*/ 1061741 w 11992709"/>
              <a:gd name="connsiteY48" fmla="*/ 6370320 h 6370320"/>
              <a:gd name="connsiteX49" fmla="*/ 0 w 11992709"/>
              <a:gd name="connsiteY49" fmla="*/ 5308579 h 6370320"/>
              <a:gd name="connsiteX50" fmla="*/ 0 w 11992709"/>
              <a:gd name="connsiteY50" fmla="*/ 4820193 h 6370320"/>
              <a:gd name="connsiteX51" fmla="*/ 0 w 11992709"/>
              <a:gd name="connsiteY51" fmla="*/ 4331806 h 6370320"/>
              <a:gd name="connsiteX52" fmla="*/ 0 w 11992709"/>
              <a:gd name="connsiteY52" fmla="*/ 3716015 h 6370320"/>
              <a:gd name="connsiteX53" fmla="*/ 0 w 11992709"/>
              <a:gd name="connsiteY53" fmla="*/ 3270097 h 6370320"/>
              <a:gd name="connsiteX54" fmla="*/ 0 w 11992709"/>
              <a:gd name="connsiteY54" fmla="*/ 2739242 h 6370320"/>
              <a:gd name="connsiteX55" fmla="*/ 0 w 11992709"/>
              <a:gd name="connsiteY55" fmla="*/ 2208387 h 6370320"/>
              <a:gd name="connsiteX56" fmla="*/ 0 w 11992709"/>
              <a:gd name="connsiteY56" fmla="*/ 1804938 h 6370320"/>
              <a:gd name="connsiteX57" fmla="*/ 0 w 11992709"/>
              <a:gd name="connsiteY57" fmla="*/ 1061741 h 637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92709" h="6370320" fill="none" extrusionOk="0">
                <a:moveTo>
                  <a:pt x="0" y="1061741"/>
                </a:moveTo>
                <a:cubicBezTo>
                  <a:pt x="-77219" y="599809"/>
                  <a:pt x="522639" y="-147778"/>
                  <a:pt x="1061741" y="0"/>
                </a:cubicBezTo>
                <a:cubicBezTo>
                  <a:pt x="1142738" y="-28167"/>
                  <a:pt x="1204439" y="32076"/>
                  <a:pt x="1346207" y="0"/>
                </a:cubicBezTo>
                <a:cubicBezTo>
                  <a:pt x="1487975" y="-32076"/>
                  <a:pt x="1884490" y="15068"/>
                  <a:pt x="2124134" y="0"/>
                </a:cubicBezTo>
                <a:cubicBezTo>
                  <a:pt x="2363778" y="-15068"/>
                  <a:pt x="2322657" y="5311"/>
                  <a:pt x="2408600" y="0"/>
                </a:cubicBezTo>
                <a:cubicBezTo>
                  <a:pt x="2494543" y="-5311"/>
                  <a:pt x="2684131" y="39427"/>
                  <a:pt x="2791758" y="0"/>
                </a:cubicBezTo>
                <a:cubicBezTo>
                  <a:pt x="2899385" y="-39427"/>
                  <a:pt x="3140032" y="51630"/>
                  <a:pt x="3273609" y="0"/>
                </a:cubicBezTo>
                <a:cubicBezTo>
                  <a:pt x="3407186" y="-51630"/>
                  <a:pt x="3710802" y="15783"/>
                  <a:pt x="4051536" y="0"/>
                </a:cubicBezTo>
                <a:cubicBezTo>
                  <a:pt x="4392270" y="-15783"/>
                  <a:pt x="4438226" y="18871"/>
                  <a:pt x="4730771" y="0"/>
                </a:cubicBezTo>
                <a:cubicBezTo>
                  <a:pt x="5023316" y="-18871"/>
                  <a:pt x="5009680" y="6595"/>
                  <a:pt x="5113929" y="0"/>
                </a:cubicBezTo>
                <a:cubicBezTo>
                  <a:pt x="5218178" y="-6595"/>
                  <a:pt x="5453678" y="8087"/>
                  <a:pt x="5694472" y="0"/>
                </a:cubicBezTo>
                <a:cubicBezTo>
                  <a:pt x="5935266" y="-8087"/>
                  <a:pt x="6038034" y="33534"/>
                  <a:pt x="6275015" y="0"/>
                </a:cubicBezTo>
                <a:cubicBezTo>
                  <a:pt x="6511996" y="-33534"/>
                  <a:pt x="6655527" y="61213"/>
                  <a:pt x="6954250" y="0"/>
                </a:cubicBezTo>
                <a:cubicBezTo>
                  <a:pt x="7252974" y="-61213"/>
                  <a:pt x="7394072" y="90257"/>
                  <a:pt x="7732177" y="0"/>
                </a:cubicBezTo>
                <a:cubicBezTo>
                  <a:pt x="8070282" y="-90257"/>
                  <a:pt x="8037319" y="19429"/>
                  <a:pt x="8115336" y="0"/>
                </a:cubicBezTo>
                <a:cubicBezTo>
                  <a:pt x="8193353" y="-19429"/>
                  <a:pt x="8479609" y="42155"/>
                  <a:pt x="8597186" y="0"/>
                </a:cubicBezTo>
                <a:cubicBezTo>
                  <a:pt x="8714763" y="-42155"/>
                  <a:pt x="8961607" y="35061"/>
                  <a:pt x="9079037" y="0"/>
                </a:cubicBezTo>
                <a:cubicBezTo>
                  <a:pt x="9196467" y="-35061"/>
                  <a:pt x="9332911" y="30133"/>
                  <a:pt x="9462195" y="0"/>
                </a:cubicBezTo>
                <a:cubicBezTo>
                  <a:pt x="9591479" y="-30133"/>
                  <a:pt x="9671401" y="33524"/>
                  <a:pt x="9746661" y="0"/>
                </a:cubicBezTo>
                <a:cubicBezTo>
                  <a:pt x="9821921" y="-33524"/>
                  <a:pt x="10487266" y="60870"/>
                  <a:pt x="10930968" y="0"/>
                </a:cubicBezTo>
                <a:cubicBezTo>
                  <a:pt x="11508132" y="70601"/>
                  <a:pt x="12015980" y="384895"/>
                  <a:pt x="11992709" y="1061741"/>
                </a:cubicBezTo>
                <a:cubicBezTo>
                  <a:pt x="12001340" y="1212973"/>
                  <a:pt x="11958929" y="1266273"/>
                  <a:pt x="11992709" y="1465191"/>
                </a:cubicBezTo>
                <a:cubicBezTo>
                  <a:pt x="12026489" y="1664109"/>
                  <a:pt x="11945971" y="1766048"/>
                  <a:pt x="11992709" y="1911109"/>
                </a:cubicBezTo>
                <a:cubicBezTo>
                  <a:pt x="12039447" y="2056170"/>
                  <a:pt x="11973486" y="2196983"/>
                  <a:pt x="11992709" y="2441963"/>
                </a:cubicBezTo>
                <a:cubicBezTo>
                  <a:pt x="12011932" y="2686943"/>
                  <a:pt x="11989444" y="2781372"/>
                  <a:pt x="11992709" y="2972818"/>
                </a:cubicBezTo>
                <a:cubicBezTo>
                  <a:pt x="11995974" y="3164264"/>
                  <a:pt x="11955171" y="3294000"/>
                  <a:pt x="11992709" y="3376268"/>
                </a:cubicBezTo>
                <a:cubicBezTo>
                  <a:pt x="12030247" y="3458536"/>
                  <a:pt x="11929200" y="3716783"/>
                  <a:pt x="11992709" y="3949591"/>
                </a:cubicBezTo>
                <a:cubicBezTo>
                  <a:pt x="12056218" y="4182399"/>
                  <a:pt x="11982505" y="4266093"/>
                  <a:pt x="11992709" y="4353040"/>
                </a:cubicBezTo>
                <a:cubicBezTo>
                  <a:pt x="12002913" y="4439987"/>
                  <a:pt x="11930384" y="5100503"/>
                  <a:pt x="11992709" y="5308579"/>
                </a:cubicBezTo>
                <a:cubicBezTo>
                  <a:pt x="11997184" y="5908916"/>
                  <a:pt x="11442387" y="6500073"/>
                  <a:pt x="10930968" y="6370320"/>
                </a:cubicBezTo>
                <a:cubicBezTo>
                  <a:pt x="10772020" y="6393179"/>
                  <a:pt x="10682325" y="6345656"/>
                  <a:pt x="10547810" y="6370320"/>
                </a:cubicBezTo>
                <a:cubicBezTo>
                  <a:pt x="10413295" y="6394984"/>
                  <a:pt x="10389639" y="6345845"/>
                  <a:pt x="10263344" y="6370320"/>
                </a:cubicBezTo>
                <a:cubicBezTo>
                  <a:pt x="10137049" y="6394795"/>
                  <a:pt x="10058407" y="6353584"/>
                  <a:pt x="9880186" y="6370320"/>
                </a:cubicBezTo>
                <a:cubicBezTo>
                  <a:pt x="9701965" y="6387056"/>
                  <a:pt x="9682970" y="6351239"/>
                  <a:pt x="9595720" y="6370320"/>
                </a:cubicBezTo>
                <a:cubicBezTo>
                  <a:pt x="9508470" y="6389401"/>
                  <a:pt x="9150533" y="6348066"/>
                  <a:pt x="9015177" y="6370320"/>
                </a:cubicBezTo>
                <a:cubicBezTo>
                  <a:pt x="8879821" y="6392574"/>
                  <a:pt x="8869534" y="6352935"/>
                  <a:pt x="8730711" y="6370320"/>
                </a:cubicBezTo>
                <a:cubicBezTo>
                  <a:pt x="8591888" y="6387705"/>
                  <a:pt x="8142014" y="6337407"/>
                  <a:pt x="7952784" y="6370320"/>
                </a:cubicBezTo>
                <a:cubicBezTo>
                  <a:pt x="7763554" y="6403233"/>
                  <a:pt x="7640750" y="6367599"/>
                  <a:pt x="7372241" y="6370320"/>
                </a:cubicBezTo>
                <a:cubicBezTo>
                  <a:pt x="7103732" y="6373041"/>
                  <a:pt x="6946800" y="6329849"/>
                  <a:pt x="6693006" y="6370320"/>
                </a:cubicBezTo>
                <a:cubicBezTo>
                  <a:pt x="6439213" y="6410791"/>
                  <a:pt x="6401083" y="6350435"/>
                  <a:pt x="6309848" y="6370320"/>
                </a:cubicBezTo>
                <a:cubicBezTo>
                  <a:pt x="6218613" y="6390205"/>
                  <a:pt x="6162642" y="6352820"/>
                  <a:pt x="6025382" y="6370320"/>
                </a:cubicBezTo>
                <a:cubicBezTo>
                  <a:pt x="5888122" y="6387820"/>
                  <a:pt x="5671658" y="6334690"/>
                  <a:pt x="5444839" y="6370320"/>
                </a:cubicBezTo>
                <a:cubicBezTo>
                  <a:pt x="5218020" y="6405950"/>
                  <a:pt x="5114491" y="6356524"/>
                  <a:pt x="4962988" y="6370320"/>
                </a:cubicBezTo>
                <a:cubicBezTo>
                  <a:pt x="4811485" y="6384116"/>
                  <a:pt x="4474632" y="6336544"/>
                  <a:pt x="4185061" y="6370320"/>
                </a:cubicBezTo>
                <a:cubicBezTo>
                  <a:pt x="3895490" y="6404096"/>
                  <a:pt x="3586948" y="6307399"/>
                  <a:pt x="3407134" y="6370320"/>
                </a:cubicBezTo>
                <a:cubicBezTo>
                  <a:pt x="3227320" y="6433241"/>
                  <a:pt x="3105398" y="6364083"/>
                  <a:pt x="2925283" y="6370320"/>
                </a:cubicBezTo>
                <a:cubicBezTo>
                  <a:pt x="2745168" y="6376557"/>
                  <a:pt x="2421422" y="6289399"/>
                  <a:pt x="2147356" y="6370320"/>
                </a:cubicBezTo>
                <a:cubicBezTo>
                  <a:pt x="1873290" y="6451241"/>
                  <a:pt x="1834502" y="6314105"/>
                  <a:pt x="1665505" y="6370320"/>
                </a:cubicBezTo>
                <a:cubicBezTo>
                  <a:pt x="1496508" y="6426535"/>
                  <a:pt x="1285919" y="6305586"/>
                  <a:pt x="1061741" y="6370320"/>
                </a:cubicBezTo>
                <a:cubicBezTo>
                  <a:pt x="427093" y="6431920"/>
                  <a:pt x="-16829" y="5900503"/>
                  <a:pt x="0" y="5308579"/>
                </a:cubicBezTo>
                <a:cubicBezTo>
                  <a:pt x="-22830" y="5079896"/>
                  <a:pt x="33452" y="4985829"/>
                  <a:pt x="0" y="4820193"/>
                </a:cubicBezTo>
                <a:cubicBezTo>
                  <a:pt x="-33452" y="4654557"/>
                  <a:pt x="49898" y="4535357"/>
                  <a:pt x="0" y="4331806"/>
                </a:cubicBezTo>
                <a:cubicBezTo>
                  <a:pt x="-49898" y="4128255"/>
                  <a:pt x="55939" y="3872700"/>
                  <a:pt x="0" y="3716015"/>
                </a:cubicBezTo>
                <a:cubicBezTo>
                  <a:pt x="-55939" y="3559330"/>
                  <a:pt x="21612" y="3415232"/>
                  <a:pt x="0" y="3270097"/>
                </a:cubicBezTo>
                <a:cubicBezTo>
                  <a:pt x="-21612" y="3124962"/>
                  <a:pt x="39557" y="2913886"/>
                  <a:pt x="0" y="2739242"/>
                </a:cubicBezTo>
                <a:cubicBezTo>
                  <a:pt x="-39557" y="2564599"/>
                  <a:pt x="8515" y="2414497"/>
                  <a:pt x="0" y="2208387"/>
                </a:cubicBezTo>
                <a:cubicBezTo>
                  <a:pt x="-8515" y="2002277"/>
                  <a:pt x="21543" y="1995936"/>
                  <a:pt x="0" y="1804938"/>
                </a:cubicBezTo>
                <a:cubicBezTo>
                  <a:pt x="-21543" y="1613940"/>
                  <a:pt x="29105" y="1297920"/>
                  <a:pt x="0" y="1061741"/>
                </a:cubicBezTo>
                <a:close/>
              </a:path>
              <a:path w="11992709" h="6370320" stroke="0" extrusionOk="0">
                <a:moveTo>
                  <a:pt x="0" y="1061741"/>
                </a:moveTo>
                <a:cubicBezTo>
                  <a:pt x="-36761" y="450358"/>
                  <a:pt x="374290" y="102784"/>
                  <a:pt x="1061741" y="0"/>
                </a:cubicBezTo>
                <a:cubicBezTo>
                  <a:pt x="1282134" y="-66674"/>
                  <a:pt x="1391015" y="58778"/>
                  <a:pt x="1642284" y="0"/>
                </a:cubicBezTo>
                <a:cubicBezTo>
                  <a:pt x="1893553" y="-58778"/>
                  <a:pt x="2016879" y="19356"/>
                  <a:pt x="2222827" y="0"/>
                </a:cubicBezTo>
                <a:cubicBezTo>
                  <a:pt x="2428775" y="-19356"/>
                  <a:pt x="2660362" y="35731"/>
                  <a:pt x="3000754" y="0"/>
                </a:cubicBezTo>
                <a:cubicBezTo>
                  <a:pt x="3341146" y="-35731"/>
                  <a:pt x="3192695" y="33366"/>
                  <a:pt x="3285220" y="0"/>
                </a:cubicBezTo>
                <a:cubicBezTo>
                  <a:pt x="3377745" y="-33366"/>
                  <a:pt x="3612151" y="43206"/>
                  <a:pt x="3767070" y="0"/>
                </a:cubicBezTo>
                <a:cubicBezTo>
                  <a:pt x="3921989" y="-43206"/>
                  <a:pt x="4165278" y="64307"/>
                  <a:pt x="4446305" y="0"/>
                </a:cubicBezTo>
                <a:cubicBezTo>
                  <a:pt x="4727333" y="-64307"/>
                  <a:pt x="4638527" y="9919"/>
                  <a:pt x="4730771" y="0"/>
                </a:cubicBezTo>
                <a:cubicBezTo>
                  <a:pt x="4823015" y="-9919"/>
                  <a:pt x="5076507" y="12645"/>
                  <a:pt x="5212622" y="0"/>
                </a:cubicBezTo>
                <a:cubicBezTo>
                  <a:pt x="5348737" y="-12645"/>
                  <a:pt x="5638313" y="78874"/>
                  <a:pt x="5891857" y="0"/>
                </a:cubicBezTo>
                <a:cubicBezTo>
                  <a:pt x="6145402" y="-78874"/>
                  <a:pt x="6038446" y="1972"/>
                  <a:pt x="6176323" y="0"/>
                </a:cubicBezTo>
                <a:cubicBezTo>
                  <a:pt x="6314200" y="-1972"/>
                  <a:pt x="6735795" y="66422"/>
                  <a:pt x="6954250" y="0"/>
                </a:cubicBezTo>
                <a:cubicBezTo>
                  <a:pt x="7172705" y="-66422"/>
                  <a:pt x="7236716" y="18325"/>
                  <a:pt x="7436101" y="0"/>
                </a:cubicBezTo>
                <a:cubicBezTo>
                  <a:pt x="7635486" y="-18325"/>
                  <a:pt x="7680974" y="16357"/>
                  <a:pt x="7917951" y="0"/>
                </a:cubicBezTo>
                <a:cubicBezTo>
                  <a:pt x="8154928" y="-16357"/>
                  <a:pt x="8118042" y="35093"/>
                  <a:pt x="8301109" y="0"/>
                </a:cubicBezTo>
                <a:cubicBezTo>
                  <a:pt x="8484176" y="-35093"/>
                  <a:pt x="8486215" y="19471"/>
                  <a:pt x="8585575" y="0"/>
                </a:cubicBezTo>
                <a:cubicBezTo>
                  <a:pt x="8684935" y="-19471"/>
                  <a:pt x="8862609" y="20839"/>
                  <a:pt x="8968733" y="0"/>
                </a:cubicBezTo>
                <a:cubicBezTo>
                  <a:pt x="9074857" y="-20839"/>
                  <a:pt x="9183827" y="23288"/>
                  <a:pt x="9351892" y="0"/>
                </a:cubicBezTo>
                <a:cubicBezTo>
                  <a:pt x="9519957" y="-23288"/>
                  <a:pt x="9570649" y="8840"/>
                  <a:pt x="9735050" y="0"/>
                </a:cubicBezTo>
                <a:cubicBezTo>
                  <a:pt x="9899451" y="-8840"/>
                  <a:pt x="10077231" y="45025"/>
                  <a:pt x="10216900" y="0"/>
                </a:cubicBezTo>
                <a:cubicBezTo>
                  <a:pt x="10356569" y="-45025"/>
                  <a:pt x="10758614" y="47869"/>
                  <a:pt x="10930968" y="0"/>
                </a:cubicBezTo>
                <a:cubicBezTo>
                  <a:pt x="11500652" y="-39671"/>
                  <a:pt x="12053730" y="465697"/>
                  <a:pt x="11992709" y="1061741"/>
                </a:cubicBezTo>
                <a:cubicBezTo>
                  <a:pt x="12049695" y="1263779"/>
                  <a:pt x="11942616" y="1508589"/>
                  <a:pt x="11992709" y="1635064"/>
                </a:cubicBezTo>
                <a:cubicBezTo>
                  <a:pt x="12042802" y="1761539"/>
                  <a:pt x="11943724" y="2006207"/>
                  <a:pt x="11992709" y="2123451"/>
                </a:cubicBezTo>
                <a:cubicBezTo>
                  <a:pt x="12041694" y="2240695"/>
                  <a:pt x="11955766" y="2454541"/>
                  <a:pt x="11992709" y="2696774"/>
                </a:cubicBezTo>
                <a:cubicBezTo>
                  <a:pt x="12029652" y="2939007"/>
                  <a:pt x="11984817" y="2955003"/>
                  <a:pt x="11992709" y="3185160"/>
                </a:cubicBezTo>
                <a:cubicBezTo>
                  <a:pt x="12000601" y="3415317"/>
                  <a:pt x="11955346" y="3527206"/>
                  <a:pt x="11992709" y="3631078"/>
                </a:cubicBezTo>
                <a:cubicBezTo>
                  <a:pt x="12030072" y="3734950"/>
                  <a:pt x="11980322" y="4010906"/>
                  <a:pt x="11992709" y="4119464"/>
                </a:cubicBezTo>
                <a:cubicBezTo>
                  <a:pt x="12005096" y="4228022"/>
                  <a:pt x="11951349" y="4430829"/>
                  <a:pt x="11992709" y="4565382"/>
                </a:cubicBezTo>
                <a:cubicBezTo>
                  <a:pt x="12034069" y="4699935"/>
                  <a:pt x="11937012" y="5090841"/>
                  <a:pt x="11992709" y="5308579"/>
                </a:cubicBezTo>
                <a:cubicBezTo>
                  <a:pt x="11979467" y="5898138"/>
                  <a:pt x="11472830" y="6279486"/>
                  <a:pt x="10930968" y="6370320"/>
                </a:cubicBezTo>
                <a:cubicBezTo>
                  <a:pt x="10844324" y="6377340"/>
                  <a:pt x="10768593" y="6337114"/>
                  <a:pt x="10646502" y="6370320"/>
                </a:cubicBezTo>
                <a:cubicBezTo>
                  <a:pt x="10524411" y="6403526"/>
                  <a:pt x="10326213" y="6357623"/>
                  <a:pt x="10065959" y="6370320"/>
                </a:cubicBezTo>
                <a:cubicBezTo>
                  <a:pt x="9805705" y="6383017"/>
                  <a:pt x="9875057" y="6353454"/>
                  <a:pt x="9781493" y="6370320"/>
                </a:cubicBezTo>
                <a:cubicBezTo>
                  <a:pt x="9687929" y="6387186"/>
                  <a:pt x="9274468" y="6281903"/>
                  <a:pt x="9003566" y="6370320"/>
                </a:cubicBezTo>
                <a:cubicBezTo>
                  <a:pt x="8732664" y="6458737"/>
                  <a:pt x="8602370" y="6327490"/>
                  <a:pt x="8324331" y="6370320"/>
                </a:cubicBezTo>
                <a:cubicBezTo>
                  <a:pt x="8046292" y="6413150"/>
                  <a:pt x="7980763" y="6351279"/>
                  <a:pt x="7743788" y="6370320"/>
                </a:cubicBezTo>
                <a:cubicBezTo>
                  <a:pt x="7506813" y="6389361"/>
                  <a:pt x="7401478" y="6353693"/>
                  <a:pt x="7261938" y="6370320"/>
                </a:cubicBezTo>
                <a:cubicBezTo>
                  <a:pt x="7122398" y="6386947"/>
                  <a:pt x="6968464" y="6339385"/>
                  <a:pt x="6681395" y="6370320"/>
                </a:cubicBezTo>
                <a:cubicBezTo>
                  <a:pt x="6394326" y="6401255"/>
                  <a:pt x="6279062" y="6366199"/>
                  <a:pt x="6002160" y="6370320"/>
                </a:cubicBezTo>
                <a:cubicBezTo>
                  <a:pt x="5725259" y="6374441"/>
                  <a:pt x="5775458" y="6354488"/>
                  <a:pt x="5717694" y="6370320"/>
                </a:cubicBezTo>
                <a:cubicBezTo>
                  <a:pt x="5659930" y="6386152"/>
                  <a:pt x="5505874" y="6336610"/>
                  <a:pt x="5433228" y="6370320"/>
                </a:cubicBezTo>
                <a:cubicBezTo>
                  <a:pt x="5360582" y="6404030"/>
                  <a:pt x="5138177" y="6347217"/>
                  <a:pt x="4852685" y="6370320"/>
                </a:cubicBezTo>
                <a:cubicBezTo>
                  <a:pt x="4567193" y="6393423"/>
                  <a:pt x="4346458" y="6290386"/>
                  <a:pt x="4173450" y="6370320"/>
                </a:cubicBezTo>
                <a:cubicBezTo>
                  <a:pt x="4000443" y="6450254"/>
                  <a:pt x="3795794" y="6355598"/>
                  <a:pt x="3494215" y="6370320"/>
                </a:cubicBezTo>
                <a:cubicBezTo>
                  <a:pt x="3192636" y="6385042"/>
                  <a:pt x="3261826" y="6348939"/>
                  <a:pt x="3111057" y="6370320"/>
                </a:cubicBezTo>
                <a:cubicBezTo>
                  <a:pt x="2960288" y="6391701"/>
                  <a:pt x="2734661" y="6363850"/>
                  <a:pt x="2431822" y="6370320"/>
                </a:cubicBezTo>
                <a:cubicBezTo>
                  <a:pt x="2128984" y="6376790"/>
                  <a:pt x="2070421" y="6348152"/>
                  <a:pt x="1752587" y="6370320"/>
                </a:cubicBezTo>
                <a:cubicBezTo>
                  <a:pt x="1434753" y="6392488"/>
                  <a:pt x="1255766" y="6356218"/>
                  <a:pt x="1061741" y="6370320"/>
                </a:cubicBezTo>
                <a:cubicBezTo>
                  <a:pt x="432441" y="6332371"/>
                  <a:pt x="-66737" y="5978304"/>
                  <a:pt x="0" y="5308579"/>
                </a:cubicBezTo>
                <a:cubicBezTo>
                  <a:pt x="-66590" y="5054143"/>
                  <a:pt x="22709" y="4916696"/>
                  <a:pt x="0" y="4735256"/>
                </a:cubicBezTo>
                <a:cubicBezTo>
                  <a:pt x="-22709" y="4553816"/>
                  <a:pt x="42336" y="4377150"/>
                  <a:pt x="0" y="4119464"/>
                </a:cubicBezTo>
                <a:cubicBezTo>
                  <a:pt x="-42336" y="3861778"/>
                  <a:pt x="6116" y="3874247"/>
                  <a:pt x="0" y="3716015"/>
                </a:cubicBezTo>
                <a:cubicBezTo>
                  <a:pt x="-6116" y="3557783"/>
                  <a:pt x="14295" y="3376626"/>
                  <a:pt x="0" y="3270097"/>
                </a:cubicBezTo>
                <a:cubicBezTo>
                  <a:pt x="-14295" y="3163568"/>
                  <a:pt x="23779" y="2965952"/>
                  <a:pt x="0" y="2781710"/>
                </a:cubicBezTo>
                <a:cubicBezTo>
                  <a:pt x="-23779" y="2597468"/>
                  <a:pt x="3914" y="2577096"/>
                  <a:pt x="0" y="2378261"/>
                </a:cubicBezTo>
                <a:cubicBezTo>
                  <a:pt x="-3914" y="2179426"/>
                  <a:pt x="14856" y="1902706"/>
                  <a:pt x="0" y="1762469"/>
                </a:cubicBezTo>
                <a:cubicBezTo>
                  <a:pt x="-14856" y="1622232"/>
                  <a:pt x="79055" y="1291573"/>
                  <a:pt x="0" y="1061741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B235CA39-9B1F-E014-053C-B4516FF9E2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82" r="32195"/>
          <a:stretch/>
        </p:blipFill>
        <p:spPr>
          <a:xfrm>
            <a:off x="-4593983" y="-1329362"/>
            <a:ext cx="2646486" cy="121323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8E777CF-2369-2D27-DB02-D1AC0CBE1DD8}"/>
              </a:ext>
            </a:extLst>
          </p:cNvPr>
          <p:cNvSpPr/>
          <p:nvPr/>
        </p:nvSpPr>
        <p:spPr>
          <a:xfrm>
            <a:off x="2086708" y="223706"/>
            <a:ext cx="10105292" cy="2725336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0AC87-BD28-1A59-28C8-4428EF8B2659}"/>
              </a:ext>
            </a:extLst>
          </p:cNvPr>
          <p:cNvSpPr txBox="1"/>
          <p:nvPr/>
        </p:nvSpPr>
        <p:spPr>
          <a:xfrm>
            <a:off x="2547341" y="447757"/>
            <a:ext cx="9184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Bạn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ấy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̃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152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còn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phải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264 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Hỏi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6E8A73-EB50-B57A-DD0E-7B001C7DC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05" b="87387" l="6571" r="94661">
                        <a14:foregroundMark x1="14990" y1="15315" x2="23819" y2="38739"/>
                        <a14:foregroundMark x1="6776" y1="48649" x2="8214" y2="72973"/>
                        <a14:foregroundMark x1="13758" y1="7207" x2="19507" y2="6306"/>
                        <a14:foregroundMark x1="17248" y1="42342" x2="40862" y2="45946"/>
                        <a14:foregroundMark x1="17248" y1="54054" x2="28131" y2="58559"/>
                        <a14:foregroundMark x1="44764" y1="45045" x2="61396" y2="51351"/>
                        <a14:foregroundMark x1="59959" y1="33333" x2="59959" y2="33333"/>
                        <a14:foregroundMark x1="68994" y1="41441" x2="87474" y2="45946"/>
                        <a14:foregroundMark x1="87474" y1="45946" x2="89322" y2="45045"/>
                        <a14:foregroundMark x1="90965" y1="45946" x2="94661" y2="44144"/>
                        <a14:foregroundMark x1="57290" y1="27928" x2="58316" y2="36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962" y="2756081"/>
            <a:ext cx="7156315" cy="1631110"/>
          </a:xfrm>
          <a:prstGeom prst="rect">
            <a:avLst/>
          </a:prstGeom>
        </p:spPr>
      </p:pic>
      <p:pic>
        <p:nvPicPr>
          <p:cNvPr id="11" name="图片 2" descr="形状&#10;&#10;描述已自动生成">
            <a:extLst>
              <a:ext uri="{FF2B5EF4-FFF2-40B4-BE49-F238E27FC236}">
                <a16:creationId xmlns:a16="http://schemas.microsoft.com/office/drawing/2014/main" id="{C292368D-02F9-09A8-FF43-A2C18BA3CE3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110" y="2244839"/>
            <a:ext cx="7995034" cy="52688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290FE9-F706-3FAD-AF82-1F60C4B16730}"/>
              </a:ext>
            </a:extLst>
          </p:cNvPr>
          <p:cNvSpPr txBox="1"/>
          <p:nvPr/>
        </p:nvSpPr>
        <p:spPr>
          <a:xfrm>
            <a:off x="100772" y="4061330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C0028C-FB51-0713-1429-0E84FA8AFA0C}"/>
              </a:ext>
            </a:extLst>
          </p:cNvPr>
          <p:cNvSpPr txBox="1"/>
          <p:nvPr/>
        </p:nvSpPr>
        <p:spPr>
          <a:xfrm>
            <a:off x="1627188" y="4518661"/>
            <a:ext cx="2753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̃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32677-1D37-8E21-3E3D-8F3EA9293E1B}"/>
              </a:ext>
            </a:extLst>
          </p:cNvPr>
          <p:cNvSpPr txBox="1"/>
          <p:nvPr/>
        </p:nvSpPr>
        <p:spPr>
          <a:xfrm>
            <a:off x="4104208" y="45522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 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8B4AC9-3034-8D38-51DA-BB2311B5BA0B}"/>
              </a:ext>
            </a:extLst>
          </p:cNvPr>
          <p:cNvSpPr txBox="1"/>
          <p:nvPr/>
        </p:nvSpPr>
        <p:spPr>
          <a:xfrm>
            <a:off x="2542818" y="5193159"/>
            <a:ext cx="203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Phải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CAE069-2C1E-6CC4-0A68-D027713CD85A}"/>
              </a:ext>
            </a:extLst>
          </p:cNvPr>
          <p:cNvSpPr txBox="1"/>
          <p:nvPr/>
        </p:nvSpPr>
        <p:spPr>
          <a:xfrm>
            <a:off x="6176821" y="3264598"/>
            <a:ext cx="5807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Quãng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ốc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 là: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C37573-DFC3-B9AF-7301-843A4CDE4E8F}"/>
              </a:ext>
            </a:extLst>
          </p:cNvPr>
          <p:cNvSpPr txBox="1"/>
          <p:nvPr/>
        </p:nvSpPr>
        <p:spPr>
          <a:xfrm>
            <a:off x="6558976" y="448688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152 + 264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75A624-F63A-6FEA-B016-650F12B1392F}"/>
              </a:ext>
            </a:extLst>
          </p:cNvPr>
          <p:cNvSpPr txBox="1"/>
          <p:nvPr/>
        </p:nvSpPr>
        <p:spPr>
          <a:xfrm>
            <a:off x="6495222" y="506190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416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B6CD9E-BCD0-481F-CACF-15621089A9EB}"/>
              </a:ext>
            </a:extLst>
          </p:cNvPr>
          <p:cNvSpPr txBox="1"/>
          <p:nvPr/>
        </p:nvSpPr>
        <p:spPr>
          <a:xfrm>
            <a:off x="4190617" y="5181280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264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C45A27-D80B-4208-614B-33256FEC223E}"/>
              </a:ext>
            </a:extLst>
          </p:cNvPr>
          <p:cNvSpPr txBox="1"/>
          <p:nvPr/>
        </p:nvSpPr>
        <p:spPr>
          <a:xfrm>
            <a:off x="107933" y="5761278"/>
            <a:ext cx="5988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Tư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̀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đến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trường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4DC97D8-DAB2-D5AC-8C43-120503C9F053}"/>
              </a:ext>
            </a:extLst>
          </p:cNvPr>
          <p:cNvSpPr txBox="1"/>
          <p:nvPr/>
        </p:nvSpPr>
        <p:spPr>
          <a:xfrm>
            <a:off x="4379400" y="5758701"/>
            <a:ext cx="2240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?</a:t>
            </a:r>
            <a:r>
              <a:rPr lang="en-US" sz="3600" b="1" dirty="0">
                <a:solidFill>
                  <a:srgbClr val="8D509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mm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E534E5-3B9B-E213-57EF-7B0A0C1309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285" r="30193"/>
          <a:stretch/>
        </p:blipFill>
        <p:spPr>
          <a:xfrm>
            <a:off x="-407678" y="62919"/>
            <a:ext cx="2886119" cy="120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1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6B285-ED04-C99A-7E5E-ED646AEA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C88D40-7B2C-22C8-B24F-DFBBCB572196}"/>
              </a:ext>
            </a:extLst>
          </p:cNvPr>
          <p:cNvSpPr/>
          <p:nvPr/>
        </p:nvSpPr>
        <p:spPr>
          <a:xfrm>
            <a:off x="213360" y="474747"/>
            <a:ext cx="11734800" cy="6169893"/>
          </a:xfrm>
          <a:custGeom>
            <a:avLst/>
            <a:gdLst>
              <a:gd name="connsiteX0" fmla="*/ 0 w 11734800"/>
              <a:gd name="connsiteY0" fmla="*/ 1028336 h 6169893"/>
              <a:gd name="connsiteX1" fmla="*/ 1028336 w 11734800"/>
              <a:gd name="connsiteY1" fmla="*/ 0 h 6169893"/>
              <a:gd name="connsiteX2" fmla="*/ 1500856 w 11734800"/>
              <a:gd name="connsiteY2" fmla="*/ 0 h 6169893"/>
              <a:gd name="connsiteX3" fmla="*/ 2070158 w 11734800"/>
              <a:gd name="connsiteY3" fmla="*/ 0 h 6169893"/>
              <a:gd name="connsiteX4" fmla="*/ 2833022 w 11734800"/>
              <a:gd name="connsiteY4" fmla="*/ 0 h 6169893"/>
              <a:gd name="connsiteX5" fmla="*/ 3595886 w 11734800"/>
              <a:gd name="connsiteY5" fmla="*/ 0 h 6169893"/>
              <a:gd name="connsiteX6" fmla="*/ 3874844 w 11734800"/>
              <a:gd name="connsiteY6" fmla="*/ 0 h 6169893"/>
              <a:gd name="connsiteX7" fmla="*/ 4250583 w 11734800"/>
              <a:gd name="connsiteY7" fmla="*/ 0 h 6169893"/>
              <a:gd name="connsiteX8" fmla="*/ 4723104 w 11734800"/>
              <a:gd name="connsiteY8" fmla="*/ 0 h 6169893"/>
              <a:gd name="connsiteX9" fmla="*/ 5485968 w 11734800"/>
              <a:gd name="connsiteY9" fmla="*/ 0 h 6169893"/>
              <a:gd name="connsiteX10" fmla="*/ 6152051 w 11734800"/>
              <a:gd name="connsiteY10" fmla="*/ 0 h 6169893"/>
              <a:gd name="connsiteX11" fmla="*/ 6527790 w 11734800"/>
              <a:gd name="connsiteY11" fmla="*/ 0 h 6169893"/>
              <a:gd name="connsiteX12" fmla="*/ 7097092 w 11734800"/>
              <a:gd name="connsiteY12" fmla="*/ 0 h 6169893"/>
              <a:gd name="connsiteX13" fmla="*/ 7666393 w 11734800"/>
              <a:gd name="connsiteY13" fmla="*/ 0 h 6169893"/>
              <a:gd name="connsiteX14" fmla="*/ 8332476 w 11734800"/>
              <a:gd name="connsiteY14" fmla="*/ 0 h 6169893"/>
              <a:gd name="connsiteX15" fmla="*/ 9095340 w 11734800"/>
              <a:gd name="connsiteY15" fmla="*/ 0 h 6169893"/>
              <a:gd name="connsiteX16" fmla="*/ 9471079 w 11734800"/>
              <a:gd name="connsiteY16" fmla="*/ 0 h 6169893"/>
              <a:gd name="connsiteX17" fmla="*/ 9943600 w 11734800"/>
              <a:gd name="connsiteY17" fmla="*/ 0 h 6169893"/>
              <a:gd name="connsiteX18" fmla="*/ 10706464 w 11734800"/>
              <a:gd name="connsiteY18" fmla="*/ 0 h 6169893"/>
              <a:gd name="connsiteX19" fmla="*/ 11734800 w 11734800"/>
              <a:gd name="connsiteY19" fmla="*/ 1028336 h 6169893"/>
              <a:gd name="connsiteX20" fmla="*/ 11734800 w 11734800"/>
              <a:gd name="connsiteY20" fmla="*/ 1615939 h 6169893"/>
              <a:gd name="connsiteX21" fmla="*/ 11734800 w 11734800"/>
              <a:gd name="connsiteY21" fmla="*/ 2203542 h 6169893"/>
              <a:gd name="connsiteX22" fmla="*/ 11734800 w 11734800"/>
              <a:gd name="connsiteY22" fmla="*/ 2667748 h 6169893"/>
              <a:gd name="connsiteX23" fmla="*/ 11734800 w 11734800"/>
              <a:gd name="connsiteY23" fmla="*/ 3255351 h 6169893"/>
              <a:gd name="connsiteX24" fmla="*/ 11734800 w 11734800"/>
              <a:gd name="connsiteY24" fmla="*/ 3760690 h 6169893"/>
              <a:gd name="connsiteX25" fmla="*/ 11734800 w 11734800"/>
              <a:gd name="connsiteY25" fmla="*/ 4348293 h 6169893"/>
              <a:gd name="connsiteX26" fmla="*/ 11734800 w 11734800"/>
              <a:gd name="connsiteY26" fmla="*/ 5141557 h 6169893"/>
              <a:gd name="connsiteX27" fmla="*/ 10706464 w 11734800"/>
              <a:gd name="connsiteY27" fmla="*/ 6169893 h 6169893"/>
              <a:gd name="connsiteX28" fmla="*/ 10330725 w 11734800"/>
              <a:gd name="connsiteY28" fmla="*/ 6169893 h 6169893"/>
              <a:gd name="connsiteX29" fmla="*/ 9761423 w 11734800"/>
              <a:gd name="connsiteY29" fmla="*/ 6169893 h 6169893"/>
              <a:gd name="connsiteX30" fmla="*/ 9482465 w 11734800"/>
              <a:gd name="connsiteY30" fmla="*/ 6169893 h 6169893"/>
              <a:gd name="connsiteX31" fmla="*/ 8816383 w 11734800"/>
              <a:gd name="connsiteY31" fmla="*/ 6169893 h 6169893"/>
              <a:gd name="connsiteX32" fmla="*/ 8343862 w 11734800"/>
              <a:gd name="connsiteY32" fmla="*/ 6169893 h 6169893"/>
              <a:gd name="connsiteX33" fmla="*/ 8064904 w 11734800"/>
              <a:gd name="connsiteY33" fmla="*/ 6169893 h 6169893"/>
              <a:gd name="connsiteX34" fmla="*/ 7689165 w 11734800"/>
              <a:gd name="connsiteY34" fmla="*/ 6169893 h 6169893"/>
              <a:gd name="connsiteX35" fmla="*/ 7410207 w 11734800"/>
              <a:gd name="connsiteY35" fmla="*/ 6169893 h 6169893"/>
              <a:gd name="connsiteX36" fmla="*/ 6840906 w 11734800"/>
              <a:gd name="connsiteY36" fmla="*/ 6169893 h 6169893"/>
              <a:gd name="connsiteX37" fmla="*/ 6561948 w 11734800"/>
              <a:gd name="connsiteY37" fmla="*/ 6169893 h 6169893"/>
              <a:gd name="connsiteX38" fmla="*/ 5799084 w 11734800"/>
              <a:gd name="connsiteY38" fmla="*/ 6169893 h 6169893"/>
              <a:gd name="connsiteX39" fmla="*/ 5229782 w 11734800"/>
              <a:gd name="connsiteY39" fmla="*/ 6169893 h 6169893"/>
              <a:gd name="connsiteX40" fmla="*/ 4563699 w 11734800"/>
              <a:gd name="connsiteY40" fmla="*/ 6169893 h 6169893"/>
              <a:gd name="connsiteX41" fmla="*/ 4187960 w 11734800"/>
              <a:gd name="connsiteY41" fmla="*/ 6169893 h 6169893"/>
              <a:gd name="connsiteX42" fmla="*/ 3909002 w 11734800"/>
              <a:gd name="connsiteY42" fmla="*/ 6169893 h 6169893"/>
              <a:gd name="connsiteX43" fmla="*/ 3339701 w 11734800"/>
              <a:gd name="connsiteY43" fmla="*/ 6169893 h 6169893"/>
              <a:gd name="connsiteX44" fmla="*/ 2867180 w 11734800"/>
              <a:gd name="connsiteY44" fmla="*/ 6169893 h 6169893"/>
              <a:gd name="connsiteX45" fmla="*/ 2104316 w 11734800"/>
              <a:gd name="connsiteY45" fmla="*/ 6169893 h 6169893"/>
              <a:gd name="connsiteX46" fmla="*/ 1028336 w 11734800"/>
              <a:gd name="connsiteY46" fmla="*/ 6169893 h 6169893"/>
              <a:gd name="connsiteX47" fmla="*/ 0 w 11734800"/>
              <a:gd name="connsiteY47" fmla="*/ 5141557 h 6169893"/>
              <a:gd name="connsiteX48" fmla="*/ 0 w 11734800"/>
              <a:gd name="connsiteY48" fmla="*/ 4512822 h 6169893"/>
              <a:gd name="connsiteX49" fmla="*/ 0 w 11734800"/>
              <a:gd name="connsiteY49" fmla="*/ 3925219 h 6169893"/>
              <a:gd name="connsiteX50" fmla="*/ 0 w 11734800"/>
              <a:gd name="connsiteY50" fmla="*/ 3296484 h 6169893"/>
              <a:gd name="connsiteX51" fmla="*/ 0 w 11734800"/>
              <a:gd name="connsiteY51" fmla="*/ 2750013 h 6169893"/>
              <a:gd name="connsiteX52" fmla="*/ 0 w 11734800"/>
              <a:gd name="connsiteY52" fmla="*/ 2203542 h 6169893"/>
              <a:gd name="connsiteX53" fmla="*/ 0 w 11734800"/>
              <a:gd name="connsiteY53" fmla="*/ 1657071 h 6169893"/>
              <a:gd name="connsiteX54" fmla="*/ 0 w 11734800"/>
              <a:gd name="connsiteY54" fmla="*/ 1028336 h 616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34800" h="6169893" fill="none" extrusionOk="0">
                <a:moveTo>
                  <a:pt x="0" y="1028336"/>
                </a:moveTo>
                <a:cubicBezTo>
                  <a:pt x="16641" y="508194"/>
                  <a:pt x="535997" y="16364"/>
                  <a:pt x="1028336" y="0"/>
                </a:cubicBezTo>
                <a:cubicBezTo>
                  <a:pt x="1254720" y="-30490"/>
                  <a:pt x="1344091" y="39649"/>
                  <a:pt x="1500856" y="0"/>
                </a:cubicBezTo>
                <a:cubicBezTo>
                  <a:pt x="1657621" y="-39649"/>
                  <a:pt x="1905318" y="36176"/>
                  <a:pt x="2070158" y="0"/>
                </a:cubicBezTo>
                <a:cubicBezTo>
                  <a:pt x="2234998" y="-36176"/>
                  <a:pt x="2603993" y="91534"/>
                  <a:pt x="2833022" y="0"/>
                </a:cubicBezTo>
                <a:cubicBezTo>
                  <a:pt x="3062051" y="-91534"/>
                  <a:pt x="3344556" y="26719"/>
                  <a:pt x="3595886" y="0"/>
                </a:cubicBezTo>
                <a:cubicBezTo>
                  <a:pt x="3847216" y="-26719"/>
                  <a:pt x="3799982" y="18329"/>
                  <a:pt x="3874844" y="0"/>
                </a:cubicBezTo>
                <a:cubicBezTo>
                  <a:pt x="3949706" y="-18329"/>
                  <a:pt x="4146611" y="22614"/>
                  <a:pt x="4250583" y="0"/>
                </a:cubicBezTo>
                <a:cubicBezTo>
                  <a:pt x="4354555" y="-22614"/>
                  <a:pt x="4562560" y="16250"/>
                  <a:pt x="4723104" y="0"/>
                </a:cubicBezTo>
                <a:cubicBezTo>
                  <a:pt x="4883648" y="-16250"/>
                  <a:pt x="5167090" y="59389"/>
                  <a:pt x="5485968" y="0"/>
                </a:cubicBezTo>
                <a:cubicBezTo>
                  <a:pt x="5804846" y="-59389"/>
                  <a:pt x="5891079" y="1349"/>
                  <a:pt x="6152051" y="0"/>
                </a:cubicBezTo>
                <a:cubicBezTo>
                  <a:pt x="6413023" y="-1349"/>
                  <a:pt x="6426823" y="43594"/>
                  <a:pt x="6527790" y="0"/>
                </a:cubicBezTo>
                <a:cubicBezTo>
                  <a:pt x="6628757" y="-43594"/>
                  <a:pt x="6943678" y="55104"/>
                  <a:pt x="7097092" y="0"/>
                </a:cubicBezTo>
                <a:cubicBezTo>
                  <a:pt x="7250506" y="-55104"/>
                  <a:pt x="7445674" y="51576"/>
                  <a:pt x="7666393" y="0"/>
                </a:cubicBezTo>
                <a:cubicBezTo>
                  <a:pt x="7887112" y="-51576"/>
                  <a:pt x="8128544" y="11723"/>
                  <a:pt x="8332476" y="0"/>
                </a:cubicBezTo>
                <a:cubicBezTo>
                  <a:pt x="8536408" y="-11723"/>
                  <a:pt x="8910282" y="77686"/>
                  <a:pt x="9095340" y="0"/>
                </a:cubicBezTo>
                <a:cubicBezTo>
                  <a:pt x="9280398" y="-77686"/>
                  <a:pt x="9350687" y="42018"/>
                  <a:pt x="9471079" y="0"/>
                </a:cubicBezTo>
                <a:cubicBezTo>
                  <a:pt x="9591471" y="-42018"/>
                  <a:pt x="9845826" y="14176"/>
                  <a:pt x="9943600" y="0"/>
                </a:cubicBezTo>
                <a:cubicBezTo>
                  <a:pt x="10041374" y="-14176"/>
                  <a:pt x="10549235" y="36311"/>
                  <a:pt x="10706464" y="0"/>
                </a:cubicBezTo>
                <a:cubicBezTo>
                  <a:pt x="11352297" y="-149828"/>
                  <a:pt x="11586042" y="478506"/>
                  <a:pt x="11734800" y="1028336"/>
                </a:cubicBezTo>
                <a:cubicBezTo>
                  <a:pt x="11757297" y="1270298"/>
                  <a:pt x="11688251" y="1460740"/>
                  <a:pt x="11734800" y="1615939"/>
                </a:cubicBezTo>
                <a:cubicBezTo>
                  <a:pt x="11781349" y="1771138"/>
                  <a:pt x="11710597" y="1925283"/>
                  <a:pt x="11734800" y="2203542"/>
                </a:cubicBezTo>
                <a:cubicBezTo>
                  <a:pt x="11759003" y="2481801"/>
                  <a:pt x="11702221" y="2468865"/>
                  <a:pt x="11734800" y="2667748"/>
                </a:cubicBezTo>
                <a:cubicBezTo>
                  <a:pt x="11767379" y="2866631"/>
                  <a:pt x="11691617" y="3103368"/>
                  <a:pt x="11734800" y="3255351"/>
                </a:cubicBezTo>
                <a:cubicBezTo>
                  <a:pt x="11777983" y="3407334"/>
                  <a:pt x="11687074" y="3508546"/>
                  <a:pt x="11734800" y="3760690"/>
                </a:cubicBezTo>
                <a:cubicBezTo>
                  <a:pt x="11782526" y="4012834"/>
                  <a:pt x="11731003" y="4060442"/>
                  <a:pt x="11734800" y="4348293"/>
                </a:cubicBezTo>
                <a:cubicBezTo>
                  <a:pt x="11738597" y="4636144"/>
                  <a:pt x="11709668" y="4956353"/>
                  <a:pt x="11734800" y="5141557"/>
                </a:cubicBezTo>
                <a:cubicBezTo>
                  <a:pt x="11671374" y="5821931"/>
                  <a:pt x="11174150" y="6207200"/>
                  <a:pt x="10706464" y="6169893"/>
                </a:cubicBezTo>
                <a:cubicBezTo>
                  <a:pt x="10584738" y="6194837"/>
                  <a:pt x="10474702" y="6157400"/>
                  <a:pt x="10330725" y="6169893"/>
                </a:cubicBezTo>
                <a:cubicBezTo>
                  <a:pt x="10186748" y="6182386"/>
                  <a:pt x="9936438" y="6141235"/>
                  <a:pt x="9761423" y="6169893"/>
                </a:cubicBezTo>
                <a:cubicBezTo>
                  <a:pt x="9586408" y="6198551"/>
                  <a:pt x="9540292" y="6139653"/>
                  <a:pt x="9482465" y="6169893"/>
                </a:cubicBezTo>
                <a:cubicBezTo>
                  <a:pt x="9424638" y="6200133"/>
                  <a:pt x="9054654" y="6160144"/>
                  <a:pt x="8816383" y="6169893"/>
                </a:cubicBezTo>
                <a:cubicBezTo>
                  <a:pt x="8578112" y="6179642"/>
                  <a:pt x="8552191" y="6147968"/>
                  <a:pt x="8343862" y="6169893"/>
                </a:cubicBezTo>
                <a:cubicBezTo>
                  <a:pt x="8135533" y="6191818"/>
                  <a:pt x="8149168" y="6141275"/>
                  <a:pt x="8064904" y="6169893"/>
                </a:cubicBezTo>
                <a:cubicBezTo>
                  <a:pt x="7980640" y="6198511"/>
                  <a:pt x="7873338" y="6159962"/>
                  <a:pt x="7689165" y="6169893"/>
                </a:cubicBezTo>
                <a:cubicBezTo>
                  <a:pt x="7504992" y="6179824"/>
                  <a:pt x="7478396" y="6168767"/>
                  <a:pt x="7410207" y="6169893"/>
                </a:cubicBezTo>
                <a:cubicBezTo>
                  <a:pt x="7342018" y="6171019"/>
                  <a:pt x="7082170" y="6123852"/>
                  <a:pt x="6840906" y="6169893"/>
                </a:cubicBezTo>
                <a:cubicBezTo>
                  <a:pt x="6599642" y="6215934"/>
                  <a:pt x="6685422" y="6150340"/>
                  <a:pt x="6561948" y="6169893"/>
                </a:cubicBezTo>
                <a:cubicBezTo>
                  <a:pt x="6438474" y="6189446"/>
                  <a:pt x="6037755" y="6107712"/>
                  <a:pt x="5799084" y="6169893"/>
                </a:cubicBezTo>
                <a:cubicBezTo>
                  <a:pt x="5560413" y="6232074"/>
                  <a:pt x="5376644" y="6162959"/>
                  <a:pt x="5229782" y="6169893"/>
                </a:cubicBezTo>
                <a:cubicBezTo>
                  <a:pt x="5082920" y="6176827"/>
                  <a:pt x="4705046" y="6127399"/>
                  <a:pt x="4563699" y="6169893"/>
                </a:cubicBezTo>
                <a:cubicBezTo>
                  <a:pt x="4422352" y="6212387"/>
                  <a:pt x="4317253" y="6144495"/>
                  <a:pt x="4187960" y="6169893"/>
                </a:cubicBezTo>
                <a:cubicBezTo>
                  <a:pt x="4058667" y="6195291"/>
                  <a:pt x="3980752" y="6146371"/>
                  <a:pt x="3909002" y="6169893"/>
                </a:cubicBezTo>
                <a:cubicBezTo>
                  <a:pt x="3837252" y="6193415"/>
                  <a:pt x="3536266" y="6146464"/>
                  <a:pt x="3339701" y="6169893"/>
                </a:cubicBezTo>
                <a:cubicBezTo>
                  <a:pt x="3143136" y="6193322"/>
                  <a:pt x="2992413" y="6144717"/>
                  <a:pt x="2867180" y="6169893"/>
                </a:cubicBezTo>
                <a:cubicBezTo>
                  <a:pt x="2741947" y="6195069"/>
                  <a:pt x="2337225" y="6108487"/>
                  <a:pt x="2104316" y="6169893"/>
                </a:cubicBezTo>
                <a:cubicBezTo>
                  <a:pt x="1871407" y="6231299"/>
                  <a:pt x="1321189" y="6103292"/>
                  <a:pt x="1028336" y="6169893"/>
                </a:cubicBezTo>
                <a:cubicBezTo>
                  <a:pt x="478107" y="6085361"/>
                  <a:pt x="-81665" y="5619943"/>
                  <a:pt x="0" y="5141557"/>
                </a:cubicBezTo>
                <a:cubicBezTo>
                  <a:pt x="-3498" y="4917161"/>
                  <a:pt x="3571" y="4754283"/>
                  <a:pt x="0" y="4512822"/>
                </a:cubicBezTo>
                <a:cubicBezTo>
                  <a:pt x="-3571" y="4271361"/>
                  <a:pt x="57614" y="4155203"/>
                  <a:pt x="0" y="3925219"/>
                </a:cubicBezTo>
                <a:cubicBezTo>
                  <a:pt x="-57614" y="3695235"/>
                  <a:pt x="16445" y="3602151"/>
                  <a:pt x="0" y="3296484"/>
                </a:cubicBezTo>
                <a:cubicBezTo>
                  <a:pt x="-16445" y="2990818"/>
                  <a:pt x="16840" y="3015194"/>
                  <a:pt x="0" y="2750013"/>
                </a:cubicBezTo>
                <a:cubicBezTo>
                  <a:pt x="-16840" y="2484832"/>
                  <a:pt x="35751" y="2351286"/>
                  <a:pt x="0" y="2203542"/>
                </a:cubicBezTo>
                <a:cubicBezTo>
                  <a:pt x="-35751" y="2055798"/>
                  <a:pt x="64262" y="1768264"/>
                  <a:pt x="0" y="1657071"/>
                </a:cubicBezTo>
                <a:cubicBezTo>
                  <a:pt x="-64262" y="1545878"/>
                  <a:pt x="28342" y="1326383"/>
                  <a:pt x="0" y="1028336"/>
                </a:cubicBezTo>
                <a:close/>
              </a:path>
              <a:path w="11734800" h="6169893" stroke="0" extrusionOk="0">
                <a:moveTo>
                  <a:pt x="0" y="1028336"/>
                </a:moveTo>
                <a:cubicBezTo>
                  <a:pt x="-42646" y="431399"/>
                  <a:pt x="410687" y="50559"/>
                  <a:pt x="1028336" y="0"/>
                </a:cubicBezTo>
                <a:cubicBezTo>
                  <a:pt x="1200636" y="-54648"/>
                  <a:pt x="1424111" y="49314"/>
                  <a:pt x="1597638" y="0"/>
                </a:cubicBezTo>
                <a:cubicBezTo>
                  <a:pt x="1771165" y="-49314"/>
                  <a:pt x="1985922" y="55087"/>
                  <a:pt x="2166939" y="0"/>
                </a:cubicBezTo>
                <a:cubicBezTo>
                  <a:pt x="2347956" y="-55087"/>
                  <a:pt x="2576807" y="33619"/>
                  <a:pt x="2929804" y="0"/>
                </a:cubicBezTo>
                <a:cubicBezTo>
                  <a:pt x="3282801" y="-33619"/>
                  <a:pt x="3095440" y="27277"/>
                  <a:pt x="3208761" y="0"/>
                </a:cubicBezTo>
                <a:cubicBezTo>
                  <a:pt x="3322082" y="-27277"/>
                  <a:pt x="3516158" y="14048"/>
                  <a:pt x="3681282" y="0"/>
                </a:cubicBezTo>
                <a:cubicBezTo>
                  <a:pt x="3846406" y="-14048"/>
                  <a:pt x="4052691" y="65832"/>
                  <a:pt x="4347365" y="0"/>
                </a:cubicBezTo>
                <a:cubicBezTo>
                  <a:pt x="4642039" y="-65832"/>
                  <a:pt x="4513421" y="14265"/>
                  <a:pt x="4626322" y="0"/>
                </a:cubicBezTo>
                <a:cubicBezTo>
                  <a:pt x="4739223" y="-14265"/>
                  <a:pt x="4886380" y="33762"/>
                  <a:pt x="5098843" y="0"/>
                </a:cubicBezTo>
                <a:cubicBezTo>
                  <a:pt x="5311306" y="-33762"/>
                  <a:pt x="5628930" y="46190"/>
                  <a:pt x="5764926" y="0"/>
                </a:cubicBezTo>
                <a:cubicBezTo>
                  <a:pt x="5900922" y="-46190"/>
                  <a:pt x="5934123" y="1699"/>
                  <a:pt x="6043884" y="0"/>
                </a:cubicBezTo>
                <a:cubicBezTo>
                  <a:pt x="6153645" y="-1699"/>
                  <a:pt x="6501872" y="30464"/>
                  <a:pt x="6806748" y="0"/>
                </a:cubicBezTo>
                <a:cubicBezTo>
                  <a:pt x="7111624" y="-30464"/>
                  <a:pt x="7142865" y="8684"/>
                  <a:pt x="7279268" y="0"/>
                </a:cubicBezTo>
                <a:cubicBezTo>
                  <a:pt x="7415671" y="-8684"/>
                  <a:pt x="7610485" y="34351"/>
                  <a:pt x="7751788" y="0"/>
                </a:cubicBezTo>
                <a:cubicBezTo>
                  <a:pt x="7893091" y="-34351"/>
                  <a:pt x="7980807" y="1655"/>
                  <a:pt x="8127528" y="0"/>
                </a:cubicBezTo>
                <a:cubicBezTo>
                  <a:pt x="8274249" y="-1655"/>
                  <a:pt x="8271324" y="18772"/>
                  <a:pt x="8406485" y="0"/>
                </a:cubicBezTo>
                <a:cubicBezTo>
                  <a:pt x="8541646" y="-18772"/>
                  <a:pt x="8670135" y="18968"/>
                  <a:pt x="8782224" y="0"/>
                </a:cubicBezTo>
                <a:cubicBezTo>
                  <a:pt x="8894313" y="-18968"/>
                  <a:pt x="9058879" y="29805"/>
                  <a:pt x="9157964" y="0"/>
                </a:cubicBezTo>
                <a:cubicBezTo>
                  <a:pt x="9257049" y="-29805"/>
                  <a:pt x="9370586" y="7739"/>
                  <a:pt x="9533703" y="0"/>
                </a:cubicBezTo>
                <a:cubicBezTo>
                  <a:pt x="9696820" y="-7739"/>
                  <a:pt x="9869816" y="6329"/>
                  <a:pt x="10006223" y="0"/>
                </a:cubicBezTo>
                <a:cubicBezTo>
                  <a:pt x="10142630" y="-6329"/>
                  <a:pt x="10539462" y="218"/>
                  <a:pt x="10706464" y="0"/>
                </a:cubicBezTo>
                <a:cubicBezTo>
                  <a:pt x="11217370" y="-135479"/>
                  <a:pt x="11865729" y="439673"/>
                  <a:pt x="11734800" y="1028336"/>
                </a:cubicBezTo>
                <a:cubicBezTo>
                  <a:pt x="11802642" y="1189075"/>
                  <a:pt x="11696040" y="1497244"/>
                  <a:pt x="11734800" y="1657071"/>
                </a:cubicBezTo>
                <a:cubicBezTo>
                  <a:pt x="11773560" y="1816899"/>
                  <a:pt x="11734303" y="1983789"/>
                  <a:pt x="11734800" y="2203542"/>
                </a:cubicBezTo>
                <a:cubicBezTo>
                  <a:pt x="11735297" y="2423295"/>
                  <a:pt x="11710471" y="2682589"/>
                  <a:pt x="11734800" y="2832277"/>
                </a:cubicBezTo>
                <a:cubicBezTo>
                  <a:pt x="11759129" y="2981966"/>
                  <a:pt x="11675316" y="3242953"/>
                  <a:pt x="11734800" y="3378748"/>
                </a:cubicBezTo>
                <a:cubicBezTo>
                  <a:pt x="11794284" y="3514543"/>
                  <a:pt x="11690191" y="3650257"/>
                  <a:pt x="11734800" y="3884087"/>
                </a:cubicBezTo>
                <a:cubicBezTo>
                  <a:pt x="11779409" y="4117917"/>
                  <a:pt x="11724110" y="4239793"/>
                  <a:pt x="11734800" y="4430557"/>
                </a:cubicBezTo>
                <a:cubicBezTo>
                  <a:pt x="11745490" y="4621321"/>
                  <a:pt x="11690108" y="4793311"/>
                  <a:pt x="11734800" y="5141557"/>
                </a:cubicBezTo>
                <a:cubicBezTo>
                  <a:pt x="11656563" y="5709504"/>
                  <a:pt x="11244007" y="6091444"/>
                  <a:pt x="10706464" y="6169893"/>
                </a:cubicBezTo>
                <a:cubicBezTo>
                  <a:pt x="10531821" y="6170688"/>
                  <a:pt x="10484802" y="6140328"/>
                  <a:pt x="10330725" y="6169893"/>
                </a:cubicBezTo>
                <a:cubicBezTo>
                  <a:pt x="10176648" y="6199458"/>
                  <a:pt x="10123696" y="6145576"/>
                  <a:pt x="9954986" y="6169893"/>
                </a:cubicBezTo>
                <a:cubicBezTo>
                  <a:pt x="9786276" y="6194210"/>
                  <a:pt x="9569220" y="6121494"/>
                  <a:pt x="9385684" y="6169893"/>
                </a:cubicBezTo>
                <a:cubicBezTo>
                  <a:pt x="9202148" y="6218292"/>
                  <a:pt x="9181356" y="6154569"/>
                  <a:pt x="9106726" y="6169893"/>
                </a:cubicBezTo>
                <a:cubicBezTo>
                  <a:pt x="9032096" y="6185217"/>
                  <a:pt x="8566406" y="6103839"/>
                  <a:pt x="8343862" y="6169893"/>
                </a:cubicBezTo>
                <a:cubicBezTo>
                  <a:pt x="8121318" y="6235947"/>
                  <a:pt x="7990670" y="6159793"/>
                  <a:pt x="7677779" y="6169893"/>
                </a:cubicBezTo>
                <a:cubicBezTo>
                  <a:pt x="7364888" y="6179993"/>
                  <a:pt x="7231810" y="6105559"/>
                  <a:pt x="7108478" y="6169893"/>
                </a:cubicBezTo>
                <a:cubicBezTo>
                  <a:pt x="6985146" y="6234227"/>
                  <a:pt x="6821910" y="6165752"/>
                  <a:pt x="6635957" y="6169893"/>
                </a:cubicBezTo>
                <a:cubicBezTo>
                  <a:pt x="6450004" y="6174034"/>
                  <a:pt x="6255213" y="6151082"/>
                  <a:pt x="6066656" y="6169893"/>
                </a:cubicBezTo>
                <a:cubicBezTo>
                  <a:pt x="5878099" y="6188704"/>
                  <a:pt x="5538125" y="6123191"/>
                  <a:pt x="5400573" y="6169893"/>
                </a:cubicBezTo>
                <a:cubicBezTo>
                  <a:pt x="5263021" y="6216595"/>
                  <a:pt x="5199658" y="6162537"/>
                  <a:pt x="5121615" y="6169893"/>
                </a:cubicBezTo>
                <a:cubicBezTo>
                  <a:pt x="5043572" y="6177249"/>
                  <a:pt x="4979861" y="6139475"/>
                  <a:pt x="4842657" y="6169893"/>
                </a:cubicBezTo>
                <a:cubicBezTo>
                  <a:pt x="4705453" y="6200311"/>
                  <a:pt x="4483690" y="6159162"/>
                  <a:pt x="4273355" y="6169893"/>
                </a:cubicBezTo>
                <a:cubicBezTo>
                  <a:pt x="4063020" y="6180624"/>
                  <a:pt x="3875627" y="6113187"/>
                  <a:pt x="3607272" y="6169893"/>
                </a:cubicBezTo>
                <a:cubicBezTo>
                  <a:pt x="3338917" y="6226599"/>
                  <a:pt x="3113114" y="6135370"/>
                  <a:pt x="2941190" y="6169893"/>
                </a:cubicBezTo>
                <a:cubicBezTo>
                  <a:pt x="2769266" y="6204416"/>
                  <a:pt x="2693371" y="6154621"/>
                  <a:pt x="2565450" y="6169893"/>
                </a:cubicBezTo>
                <a:cubicBezTo>
                  <a:pt x="2437529" y="6185165"/>
                  <a:pt x="2111051" y="6101671"/>
                  <a:pt x="1899368" y="6169893"/>
                </a:cubicBezTo>
                <a:cubicBezTo>
                  <a:pt x="1687685" y="6238115"/>
                  <a:pt x="1243651" y="6131605"/>
                  <a:pt x="1028336" y="6169893"/>
                </a:cubicBezTo>
                <a:cubicBezTo>
                  <a:pt x="526931" y="6285974"/>
                  <a:pt x="-160404" y="5725049"/>
                  <a:pt x="0" y="5141557"/>
                </a:cubicBezTo>
                <a:cubicBezTo>
                  <a:pt x="-12226" y="4978499"/>
                  <a:pt x="9167" y="4779457"/>
                  <a:pt x="0" y="4677351"/>
                </a:cubicBezTo>
                <a:cubicBezTo>
                  <a:pt x="-9167" y="4575245"/>
                  <a:pt x="53434" y="4376789"/>
                  <a:pt x="0" y="4130880"/>
                </a:cubicBezTo>
                <a:cubicBezTo>
                  <a:pt x="-53434" y="3884971"/>
                  <a:pt x="68394" y="3754175"/>
                  <a:pt x="0" y="3461012"/>
                </a:cubicBezTo>
                <a:cubicBezTo>
                  <a:pt x="-68394" y="3167849"/>
                  <a:pt x="43027" y="3091334"/>
                  <a:pt x="0" y="2996806"/>
                </a:cubicBezTo>
                <a:cubicBezTo>
                  <a:pt x="-43027" y="2902278"/>
                  <a:pt x="20771" y="2619237"/>
                  <a:pt x="0" y="2491467"/>
                </a:cubicBezTo>
                <a:cubicBezTo>
                  <a:pt x="-20771" y="2363697"/>
                  <a:pt x="24461" y="2184632"/>
                  <a:pt x="0" y="1944997"/>
                </a:cubicBezTo>
                <a:cubicBezTo>
                  <a:pt x="-24461" y="1705362"/>
                  <a:pt x="45856" y="1391865"/>
                  <a:pt x="0" y="1028336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A5D2-D597-EA82-8A04-7C362F9C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7BF1ED-6C68-FBC5-7DA5-BE2CEE9F1CF3}"/>
              </a:ext>
            </a:extLst>
          </p:cNvPr>
          <p:cNvSpPr/>
          <p:nvPr/>
        </p:nvSpPr>
        <p:spPr>
          <a:xfrm>
            <a:off x="0" y="1324009"/>
            <a:ext cx="12192000" cy="247429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D8C48-6201-2AEA-8D01-E913859B2627}"/>
              </a:ext>
            </a:extLst>
          </p:cNvPr>
          <p:cNvSpPr txBox="1"/>
          <p:nvPr/>
        </p:nvSpPr>
        <p:spPr>
          <a:xfrm>
            <a:off x="550984" y="1378097"/>
            <a:ext cx="11090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mỗi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12mm.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B647935-1178-FB03-7EC2-AE5DC5B49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6" r="32494"/>
          <a:stretch/>
        </p:blipFill>
        <p:spPr>
          <a:xfrm>
            <a:off x="4293151" y="13716000"/>
            <a:ext cx="3087538" cy="1467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B8CC1-56B2-6AA0-A143-160821059AF8}"/>
              </a:ext>
            </a:extLst>
          </p:cNvPr>
          <p:cNvSpPr txBox="1"/>
          <p:nvPr/>
        </p:nvSpPr>
        <p:spPr>
          <a:xfrm>
            <a:off x="1604114" y="13716000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là: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81CF7A-192F-B0A3-98F3-2827F5D708FB}"/>
              </a:ext>
            </a:extLst>
          </p:cNvPr>
          <p:cNvSpPr txBox="1"/>
          <p:nvPr/>
        </p:nvSpPr>
        <p:spPr>
          <a:xfrm>
            <a:off x="2993188" y="1371600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x 3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E4647-87A3-86F2-94D4-D9DCFB05AE67}"/>
              </a:ext>
            </a:extLst>
          </p:cNvPr>
          <p:cNvSpPr txBox="1"/>
          <p:nvPr/>
        </p:nvSpPr>
        <p:spPr>
          <a:xfrm>
            <a:off x="4335731" y="13716000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4DE50-BFD0-43A2-B668-B91261BD980D}"/>
              </a:ext>
            </a:extLst>
          </p:cNvPr>
          <p:cNvSpPr txBox="1"/>
          <p:nvPr/>
        </p:nvSpPr>
        <p:spPr>
          <a:xfrm>
            <a:off x="1634594" y="13716000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77756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46B285-ED04-C99A-7E5E-ED646AEA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0C88D40-7B2C-22C8-B24F-DFBBCB572196}"/>
              </a:ext>
            </a:extLst>
          </p:cNvPr>
          <p:cNvSpPr/>
          <p:nvPr/>
        </p:nvSpPr>
        <p:spPr>
          <a:xfrm>
            <a:off x="213360" y="474747"/>
            <a:ext cx="11734800" cy="6169893"/>
          </a:xfrm>
          <a:custGeom>
            <a:avLst/>
            <a:gdLst>
              <a:gd name="connsiteX0" fmla="*/ 0 w 11734800"/>
              <a:gd name="connsiteY0" fmla="*/ 1028336 h 6169893"/>
              <a:gd name="connsiteX1" fmla="*/ 1028336 w 11734800"/>
              <a:gd name="connsiteY1" fmla="*/ 0 h 6169893"/>
              <a:gd name="connsiteX2" fmla="*/ 1500856 w 11734800"/>
              <a:gd name="connsiteY2" fmla="*/ 0 h 6169893"/>
              <a:gd name="connsiteX3" fmla="*/ 2070158 w 11734800"/>
              <a:gd name="connsiteY3" fmla="*/ 0 h 6169893"/>
              <a:gd name="connsiteX4" fmla="*/ 2833022 w 11734800"/>
              <a:gd name="connsiteY4" fmla="*/ 0 h 6169893"/>
              <a:gd name="connsiteX5" fmla="*/ 3595886 w 11734800"/>
              <a:gd name="connsiteY5" fmla="*/ 0 h 6169893"/>
              <a:gd name="connsiteX6" fmla="*/ 3874844 w 11734800"/>
              <a:gd name="connsiteY6" fmla="*/ 0 h 6169893"/>
              <a:gd name="connsiteX7" fmla="*/ 4250583 w 11734800"/>
              <a:gd name="connsiteY7" fmla="*/ 0 h 6169893"/>
              <a:gd name="connsiteX8" fmla="*/ 4723104 w 11734800"/>
              <a:gd name="connsiteY8" fmla="*/ 0 h 6169893"/>
              <a:gd name="connsiteX9" fmla="*/ 5485968 w 11734800"/>
              <a:gd name="connsiteY9" fmla="*/ 0 h 6169893"/>
              <a:gd name="connsiteX10" fmla="*/ 6152051 w 11734800"/>
              <a:gd name="connsiteY10" fmla="*/ 0 h 6169893"/>
              <a:gd name="connsiteX11" fmla="*/ 6527790 w 11734800"/>
              <a:gd name="connsiteY11" fmla="*/ 0 h 6169893"/>
              <a:gd name="connsiteX12" fmla="*/ 7097092 w 11734800"/>
              <a:gd name="connsiteY12" fmla="*/ 0 h 6169893"/>
              <a:gd name="connsiteX13" fmla="*/ 7666393 w 11734800"/>
              <a:gd name="connsiteY13" fmla="*/ 0 h 6169893"/>
              <a:gd name="connsiteX14" fmla="*/ 8332476 w 11734800"/>
              <a:gd name="connsiteY14" fmla="*/ 0 h 6169893"/>
              <a:gd name="connsiteX15" fmla="*/ 9095340 w 11734800"/>
              <a:gd name="connsiteY15" fmla="*/ 0 h 6169893"/>
              <a:gd name="connsiteX16" fmla="*/ 9471079 w 11734800"/>
              <a:gd name="connsiteY16" fmla="*/ 0 h 6169893"/>
              <a:gd name="connsiteX17" fmla="*/ 9943600 w 11734800"/>
              <a:gd name="connsiteY17" fmla="*/ 0 h 6169893"/>
              <a:gd name="connsiteX18" fmla="*/ 10706464 w 11734800"/>
              <a:gd name="connsiteY18" fmla="*/ 0 h 6169893"/>
              <a:gd name="connsiteX19" fmla="*/ 11734800 w 11734800"/>
              <a:gd name="connsiteY19" fmla="*/ 1028336 h 6169893"/>
              <a:gd name="connsiteX20" fmla="*/ 11734800 w 11734800"/>
              <a:gd name="connsiteY20" fmla="*/ 1615939 h 6169893"/>
              <a:gd name="connsiteX21" fmla="*/ 11734800 w 11734800"/>
              <a:gd name="connsiteY21" fmla="*/ 2203542 h 6169893"/>
              <a:gd name="connsiteX22" fmla="*/ 11734800 w 11734800"/>
              <a:gd name="connsiteY22" fmla="*/ 2667748 h 6169893"/>
              <a:gd name="connsiteX23" fmla="*/ 11734800 w 11734800"/>
              <a:gd name="connsiteY23" fmla="*/ 3255351 h 6169893"/>
              <a:gd name="connsiteX24" fmla="*/ 11734800 w 11734800"/>
              <a:gd name="connsiteY24" fmla="*/ 3760690 h 6169893"/>
              <a:gd name="connsiteX25" fmla="*/ 11734800 w 11734800"/>
              <a:gd name="connsiteY25" fmla="*/ 4348293 h 6169893"/>
              <a:gd name="connsiteX26" fmla="*/ 11734800 w 11734800"/>
              <a:gd name="connsiteY26" fmla="*/ 5141557 h 6169893"/>
              <a:gd name="connsiteX27" fmla="*/ 10706464 w 11734800"/>
              <a:gd name="connsiteY27" fmla="*/ 6169893 h 6169893"/>
              <a:gd name="connsiteX28" fmla="*/ 10330725 w 11734800"/>
              <a:gd name="connsiteY28" fmla="*/ 6169893 h 6169893"/>
              <a:gd name="connsiteX29" fmla="*/ 9761423 w 11734800"/>
              <a:gd name="connsiteY29" fmla="*/ 6169893 h 6169893"/>
              <a:gd name="connsiteX30" fmla="*/ 9482465 w 11734800"/>
              <a:gd name="connsiteY30" fmla="*/ 6169893 h 6169893"/>
              <a:gd name="connsiteX31" fmla="*/ 8816383 w 11734800"/>
              <a:gd name="connsiteY31" fmla="*/ 6169893 h 6169893"/>
              <a:gd name="connsiteX32" fmla="*/ 8343862 w 11734800"/>
              <a:gd name="connsiteY32" fmla="*/ 6169893 h 6169893"/>
              <a:gd name="connsiteX33" fmla="*/ 8064904 w 11734800"/>
              <a:gd name="connsiteY33" fmla="*/ 6169893 h 6169893"/>
              <a:gd name="connsiteX34" fmla="*/ 7689165 w 11734800"/>
              <a:gd name="connsiteY34" fmla="*/ 6169893 h 6169893"/>
              <a:gd name="connsiteX35" fmla="*/ 7410207 w 11734800"/>
              <a:gd name="connsiteY35" fmla="*/ 6169893 h 6169893"/>
              <a:gd name="connsiteX36" fmla="*/ 6840906 w 11734800"/>
              <a:gd name="connsiteY36" fmla="*/ 6169893 h 6169893"/>
              <a:gd name="connsiteX37" fmla="*/ 6561948 w 11734800"/>
              <a:gd name="connsiteY37" fmla="*/ 6169893 h 6169893"/>
              <a:gd name="connsiteX38" fmla="*/ 5799084 w 11734800"/>
              <a:gd name="connsiteY38" fmla="*/ 6169893 h 6169893"/>
              <a:gd name="connsiteX39" fmla="*/ 5229782 w 11734800"/>
              <a:gd name="connsiteY39" fmla="*/ 6169893 h 6169893"/>
              <a:gd name="connsiteX40" fmla="*/ 4563699 w 11734800"/>
              <a:gd name="connsiteY40" fmla="*/ 6169893 h 6169893"/>
              <a:gd name="connsiteX41" fmla="*/ 4187960 w 11734800"/>
              <a:gd name="connsiteY41" fmla="*/ 6169893 h 6169893"/>
              <a:gd name="connsiteX42" fmla="*/ 3909002 w 11734800"/>
              <a:gd name="connsiteY42" fmla="*/ 6169893 h 6169893"/>
              <a:gd name="connsiteX43" fmla="*/ 3339701 w 11734800"/>
              <a:gd name="connsiteY43" fmla="*/ 6169893 h 6169893"/>
              <a:gd name="connsiteX44" fmla="*/ 2867180 w 11734800"/>
              <a:gd name="connsiteY44" fmla="*/ 6169893 h 6169893"/>
              <a:gd name="connsiteX45" fmla="*/ 2104316 w 11734800"/>
              <a:gd name="connsiteY45" fmla="*/ 6169893 h 6169893"/>
              <a:gd name="connsiteX46" fmla="*/ 1028336 w 11734800"/>
              <a:gd name="connsiteY46" fmla="*/ 6169893 h 6169893"/>
              <a:gd name="connsiteX47" fmla="*/ 0 w 11734800"/>
              <a:gd name="connsiteY47" fmla="*/ 5141557 h 6169893"/>
              <a:gd name="connsiteX48" fmla="*/ 0 w 11734800"/>
              <a:gd name="connsiteY48" fmla="*/ 4512822 h 6169893"/>
              <a:gd name="connsiteX49" fmla="*/ 0 w 11734800"/>
              <a:gd name="connsiteY49" fmla="*/ 3925219 h 6169893"/>
              <a:gd name="connsiteX50" fmla="*/ 0 w 11734800"/>
              <a:gd name="connsiteY50" fmla="*/ 3296484 h 6169893"/>
              <a:gd name="connsiteX51" fmla="*/ 0 w 11734800"/>
              <a:gd name="connsiteY51" fmla="*/ 2750013 h 6169893"/>
              <a:gd name="connsiteX52" fmla="*/ 0 w 11734800"/>
              <a:gd name="connsiteY52" fmla="*/ 2203542 h 6169893"/>
              <a:gd name="connsiteX53" fmla="*/ 0 w 11734800"/>
              <a:gd name="connsiteY53" fmla="*/ 1657071 h 6169893"/>
              <a:gd name="connsiteX54" fmla="*/ 0 w 11734800"/>
              <a:gd name="connsiteY54" fmla="*/ 1028336 h 6169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1734800" h="6169893" fill="none" extrusionOk="0">
                <a:moveTo>
                  <a:pt x="0" y="1028336"/>
                </a:moveTo>
                <a:cubicBezTo>
                  <a:pt x="16641" y="508194"/>
                  <a:pt x="535997" y="16364"/>
                  <a:pt x="1028336" y="0"/>
                </a:cubicBezTo>
                <a:cubicBezTo>
                  <a:pt x="1254720" y="-30490"/>
                  <a:pt x="1344091" y="39649"/>
                  <a:pt x="1500856" y="0"/>
                </a:cubicBezTo>
                <a:cubicBezTo>
                  <a:pt x="1657621" y="-39649"/>
                  <a:pt x="1905318" y="36176"/>
                  <a:pt x="2070158" y="0"/>
                </a:cubicBezTo>
                <a:cubicBezTo>
                  <a:pt x="2234998" y="-36176"/>
                  <a:pt x="2603993" y="91534"/>
                  <a:pt x="2833022" y="0"/>
                </a:cubicBezTo>
                <a:cubicBezTo>
                  <a:pt x="3062051" y="-91534"/>
                  <a:pt x="3344556" y="26719"/>
                  <a:pt x="3595886" y="0"/>
                </a:cubicBezTo>
                <a:cubicBezTo>
                  <a:pt x="3847216" y="-26719"/>
                  <a:pt x="3799982" y="18329"/>
                  <a:pt x="3874844" y="0"/>
                </a:cubicBezTo>
                <a:cubicBezTo>
                  <a:pt x="3949706" y="-18329"/>
                  <a:pt x="4146611" y="22614"/>
                  <a:pt x="4250583" y="0"/>
                </a:cubicBezTo>
                <a:cubicBezTo>
                  <a:pt x="4354555" y="-22614"/>
                  <a:pt x="4562560" y="16250"/>
                  <a:pt x="4723104" y="0"/>
                </a:cubicBezTo>
                <a:cubicBezTo>
                  <a:pt x="4883648" y="-16250"/>
                  <a:pt x="5167090" y="59389"/>
                  <a:pt x="5485968" y="0"/>
                </a:cubicBezTo>
                <a:cubicBezTo>
                  <a:pt x="5804846" y="-59389"/>
                  <a:pt x="5891079" y="1349"/>
                  <a:pt x="6152051" y="0"/>
                </a:cubicBezTo>
                <a:cubicBezTo>
                  <a:pt x="6413023" y="-1349"/>
                  <a:pt x="6426823" y="43594"/>
                  <a:pt x="6527790" y="0"/>
                </a:cubicBezTo>
                <a:cubicBezTo>
                  <a:pt x="6628757" y="-43594"/>
                  <a:pt x="6943678" y="55104"/>
                  <a:pt x="7097092" y="0"/>
                </a:cubicBezTo>
                <a:cubicBezTo>
                  <a:pt x="7250506" y="-55104"/>
                  <a:pt x="7445674" y="51576"/>
                  <a:pt x="7666393" y="0"/>
                </a:cubicBezTo>
                <a:cubicBezTo>
                  <a:pt x="7887112" y="-51576"/>
                  <a:pt x="8128544" y="11723"/>
                  <a:pt x="8332476" y="0"/>
                </a:cubicBezTo>
                <a:cubicBezTo>
                  <a:pt x="8536408" y="-11723"/>
                  <a:pt x="8910282" y="77686"/>
                  <a:pt x="9095340" y="0"/>
                </a:cubicBezTo>
                <a:cubicBezTo>
                  <a:pt x="9280398" y="-77686"/>
                  <a:pt x="9350687" y="42018"/>
                  <a:pt x="9471079" y="0"/>
                </a:cubicBezTo>
                <a:cubicBezTo>
                  <a:pt x="9591471" y="-42018"/>
                  <a:pt x="9845826" y="14176"/>
                  <a:pt x="9943600" y="0"/>
                </a:cubicBezTo>
                <a:cubicBezTo>
                  <a:pt x="10041374" y="-14176"/>
                  <a:pt x="10549235" y="36311"/>
                  <a:pt x="10706464" y="0"/>
                </a:cubicBezTo>
                <a:cubicBezTo>
                  <a:pt x="11352297" y="-149828"/>
                  <a:pt x="11586042" y="478506"/>
                  <a:pt x="11734800" y="1028336"/>
                </a:cubicBezTo>
                <a:cubicBezTo>
                  <a:pt x="11757297" y="1270298"/>
                  <a:pt x="11688251" y="1460740"/>
                  <a:pt x="11734800" y="1615939"/>
                </a:cubicBezTo>
                <a:cubicBezTo>
                  <a:pt x="11781349" y="1771138"/>
                  <a:pt x="11710597" y="1925283"/>
                  <a:pt x="11734800" y="2203542"/>
                </a:cubicBezTo>
                <a:cubicBezTo>
                  <a:pt x="11759003" y="2481801"/>
                  <a:pt x="11702221" y="2468865"/>
                  <a:pt x="11734800" y="2667748"/>
                </a:cubicBezTo>
                <a:cubicBezTo>
                  <a:pt x="11767379" y="2866631"/>
                  <a:pt x="11691617" y="3103368"/>
                  <a:pt x="11734800" y="3255351"/>
                </a:cubicBezTo>
                <a:cubicBezTo>
                  <a:pt x="11777983" y="3407334"/>
                  <a:pt x="11687074" y="3508546"/>
                  <a:pt x="11734800" y="3760690"/>
                </a:cubicBezTo>
                <a:cubicBezTo>
                  <a:pt x="11782526" y="4012834"/>
                  <a:pt x="11731003" y="4060442"/>
                  <a:pt x="11734800" y="4348293"/>
                </a:cubicBezTo>
                <a:cubicBezTo>
                  <a:pt x="11738597" y="4636144"/>
                  <a:pt x="11709668" y="4956353"/>
                  <a:pt x="11734800" y="5141557"/>
                </a:cubicBezTo>
                <a:cubicBezTo>
                  <a:pt x="11671374" y="5821931"/>
                  <a:pt x="11174150" y="6207200"/>
                  <a:pt x="10706464" y="6169893"/>
                </a:cubicBezTo>
                <a:cubicBezTo>
                  <a:pt x="10584738" y="6194837"/>
                  <a:pt x="10474702" y="6157400"/>
                  <a:pt x="10330725" y="6169893"/>
                </a:cubicBezTo>
                <a:cubicBezTo>
                  <a:pt x="10186748" y="6182386"/>
                  <a:pt x="9936438" y="6141235"/>
                  <a:pt x="9761423" y="6169893"/>
                </a:cubicBezTo>
                <a:cubicBezTo>
                  <a:pt x="9586408" y="6198551"/>
                  <a:pt x="9540292" y="6139653"/>
                  <a:pt x="9482465" y="6169893"/>
                </a:cubicBezTo>
                <a:cubicBezTo>
                  <a:pt x="9424638" y="6200133"/>
                  <a:pt x="9054654" y="6160144"/>
                  <a:pt x="8816383" y="6169893"/>
                </a:cubicBezTo>
                <a:cubicBezTo>
                  <a:pt x="8578112" y="6179642"/>
                  <a:pt x="8552191" y="6147968"/>
                  <a:pt x="8343862" y="6169893"/>
                </a:cubicBezTo>
                <a:cubicBezTo>
                  <a:pt x="8135533" y="6191818"/>
                  <a:pt x="8149168" y="6141275"/>
                  <a:pt x="8064904" y="6169893"/>
                </a:cubicBezTo>
                <a:cubicBezTo>
                  <a:pt x="7980640" y="6198511"/>
                  <a:pt x="7873338" y="6159962"/>
                  <a:pt x="7689165" y="6169893"/>
                </a:cubicBezTo>
                <a:cubicBezTo>
                  <a:pt x="7504992" y="6179824"/>
                  <a:pt x="7478396" y="6168767"/>
                  <a:pt x="7410207" y="6169893"/>
                </a:cubicBezTo>
                <a:cubicBezTo>
                  <a:pt x="7342018" y="6171019"/>
                  <a:pt x="7082170" y="6123852"/>
                  <a:pt x="6840906" y="6169893"/>
                </a:cubicBezTo>
                <a:cubicBezTo>
                  <a:pt x="6599642" y="6215934"/>
                  <a:pt x="6685422" y="6150340"/>
                  <a:pt x="6561948" y="6169893"/>
                </a:cubicBezTo>
                <a:cubicBezTo>
                  <a:pt x="6438474" y="6189446"/>
                  <a:pt x="6037755" y="6107712"/>
                  <a:pt x="5799084" y="6169893"/>
                </a:cubicBezTo>
                <a:cubicBezTo>
                  <a:pt x="5560413" y="6232074"/>
                  <a:pt x="5376644" y="6162959"/>
                  <a:pt x="5229782" y="6169893"/>
                </a:cubicBezTo>
                <a:cubicBezTo>
                  <a:pt x="5082920" y="6176827"/>
                  <a:pt x="4705046" y="6127399"/>
                  <a:pt x="4563699" y="6169893"/>
                </a:cubicBezTo>
                <a:cubicBezTo>
                  <a:pt x="4422352" y="6212387"/>
                  <a:pt x="4317253" y="6144495"/>
                  <a:pt x="4187960" y="6169893"/>
                </a:cubicBezTo>
                <a:cubicBezTo>
                  <a:pt x="4058667" y="6195291"/>
                  <a:pt x="3980752" y="6146371"/>
                  <a:pt x="3909002" y="6169893"/>
                </a:cubicBezTo>
                <a:cubicBezTo>
                  <a:pt x="3837252" y="6193415"/>
                  <a:pt x="3536266" y="6146464"/>
                  <a:pt x="3339701" y="6169893"/>
                </a:cubicBezTo>
                <a:cubicBezTo>
                  <a:pt x="3143136" y="6193322"/>
                  <a:pt x="2992413" y="6144717"/>
                  <a:pt x="2867180" y="6169893"/>
                </a:cubicBezTo>
                <a:cubicBezTo>
                  <a:pt x="2741947" y="6195069"/>
                  <a:pt x="2337225" y="6108487"/>
                  <a:pt x="2104316" y="6169893"/>
                </a:cubicBezTo>
                <a:cubicBezTo>
                  <a:pt x="1871407" y="6231299"/>
                  <a:pt x="1321189" y="6103292"/>
                  <a:pt x="1028336" y="6169893"/>
                </a:cubicBezTo>
                <a:cubicBezTo>
                  <a:pt x="478107" y="6085361"/>
                  <a:pt x="-81665" y="5619943"/>
                  <a:pt x="0" y="5141557"/>
                </a:cubicBezTo>
                <a:cubicBezTo>
                  <a:pt x="-3498" y="4917161"/>
                  <a:pt x="3571" y="4754283"/>
                  <a:pt x="0" y="4512822"/>
                </a:cubicBezTo>
                <a:cubicBezTo>
                  <a:pt x="-3571" y="4271361"/>
                  <a:pt x="57614" y="4155203"/>
                  <a:pt x="0" y="3925219"/>
                </a:cubicBezTo>
                <a:cubicBezTo>
                  <a:pt x="-57614" y="3695235"/>
                  <a:pt x="16445" y="3602151"/>
                  <a:pt x="0" y="3296484"/>
                </a:cubicBezTo>
                <a:cubicBezTo>
                  <a:pt x="-16445" y="2990818"/>
                  <a:pt x="16840" y="3015194"/>
                  <a:pt x="0" y="2750013"/>
                </a:cubicBezTo>
                <a:cubicBezTo>
                  <a:pt x="-16840" y="2484832"/>
                  <a:pt x="35751" y="2351286"/>
                  <a:pt x="0" y="2203542"/>
                </a:cubicBezTo>
                <a:cubicBezTo>
                  <a:pt x="-35751" y="2055798"/>
                  <a:pt x="64262" y="1768264"/>
                  <a:pt x="0" y="1657071"/>
                </a:cubicBezTo>
                <a:cubicBezTo>
                  <a:pt x="-64262" y="1545878"/>
                  <a:pt x="28342" y="1326383"/>
                  <a:pt x="0" y="1028336"/>
                </a:cubicBezTo>
                <a:close/>
              </a:path>
              <a:path w="11734800" h="6169893" stroke="0" extrusionOk="0">
                <a:moveTo>
                  <a:pt x="0" y="1028336"/>
                </a:moveTo>
                <a:cubicBezTo>
                  <a:pt x="-42646" y="431399"/>
                  <a:pt x="410687" y="50559"/>
                  <a:pt x="1028336" y="0"/>
                </a:cubicBezTo>
                <a:cubicBezTo>
                  <a:pt x="1200636" y="-54648"/>
                  <a:pt x="1424111" y="49314"/>
                  <a:pt x="1597638" y="0"/>
                </a:cubicBezTo>
                <a:cubicBezTo>
                  <a:pt x="1771165" y="-49314"/>
                  <a:pt x="1985922" y="55087"/>
                  <a:pt x="2166939" y="0"/>
                </a:cubicBezTo>
                <a:cubicBezTo>
                  <a:pt x="2347956" y="-55087"/>
                  <a:pt x="2576807" y="33619"/>
                  <a:pt x="2929804" y="0"/>
                </a:cubicBezTo>
                <a:cubicBezTo>
                  <a:pt x="3282801" y="-33619"/>
                  <a:pt x="3095440" y="27277"/>
                  <a:pt x="3208761" y="0"/>
                </a:cubicBezTo>
                <a:cubicBezTo>
                  <a:pt x="3322082" y="-27277"/>
                  <a:pt x="3516158" y="14048"/>
                  <a:pt x="3681282" y="0"/>
                </a:cubicBezTo>
                <a:cubicBezTo>
                  <a:pt x="3846406" y="-14048"/>
                  <a:pt x="4052691" y="65832"/>
                  <a:pt x="4347365" y="0"/>
                </a:cubicBezTo>
                <a:cubicBezTo>
                  <a:pt x="4642039" y="-65832"/>
                  <a:pt x="4513421" y="14265"/>
                  <a:pt x="4626322" y="0"/>
                </a:cubicBezTo>
                <a:cubicBezTo>
                  <a:pt x="4739223" y="-14265"/>
                  <a:pt x="4886380" y="33762"/>
                  <a:pt x="5098843" y="0"/>
                </a:cubicBezTo>
                <a:cubicBezTo>
                  <a:pt x="5311306" y="-33762"/>
                  <a:pt x="5628930" y="46190"/>
                  <a:pt x="5764926" y="0"/>
                </a:cubicBezTo>
                <a:cubicBezTo>
                  <a:pt x="5900922" y="-46190"/>
                  <a:pt x="5934123" y="1699"/>
                  <a:pt x="6043884" y="0"/>
                </a:cubicBezTo>
                <a:cubicBezTo>
                  <a:pt x="6153645" y="-1699"/>
                  <a:pt x="6501872" y="30464"/>
                  <a:pt x="6806748" y="0"/>
                </a:cubicBezTo>
                <a:cubicBezTo>
                  <a:pt x="7111624" y="-30464"/>
                  <a:pt x="7142865" y="8684"/>
                  <a:pt x="7279268" y="0"/>
                </a:cubicBezTo>
                <a:cubicBezTo>
                  <a:pt x="7415671" y="-8684"/>
                  <a:pt x="7610485" y="34351"/>
                  <a:pt x="7751788" y="0"/>
                </a:cubicBezTo>
                <a:cubicBezTo>
                  <a:pt x="7893091" y="-34351"/>
                  <a:pt x="7980807" y="1655"/>
                  <a:pt x="8127528" y="0"/>
                </a:cubicBezTo>
                <a:cubicBezTo>
                  <a:pt x="8274249" y="-1655"/>
                  <a:pt x="8271324" y="18772"/>
                  <a:pt x="8406485" y="0"/>
                </a:cubicBezTo>
                <a:cubicBezTo>
                  <a:pt x="8541646" y="-18772"/>
                  <a:pt x="8670135" y="18968"/>
                  <a:pt x="8782224" y="0"/>
                </a:cubicBezTo>
                <a:cubicBezTo>
                  <a:pt x="8894313" y="-18968"/>
                  <a:pt x="9058879" y="29805"/>
                  <a:pt x="9157964" y="0"/>
                </a:cubicBezTo>
                <a:cubicBezTo>
                  <a:pt x="9257049" y="-29805"/>
                  <a:pt x="9370586" y="7739"/>
                  <a:pt x="9533703" y="0"/>
                </a:cubicBezTo>
                <a:cubicBezTo>
                  <a:pt x="9696820" y="-7739"/>
                  <a:pt x="9869816" y="6329"/>
                  <a:pt x="10006223" y="0"/>
                </a:cubicBezTo>
                <a:cubicBezTo>
                  <a:pt x="10142630" y="-6329"/>
                  <a:pt x="10539462" y="218"/>
                  <a:pt x="10706464" y="0"/>
                </a:cubicBezTo>
                <a:cubicBezTo>
                  <a:pt x="11217370" y="-135479"/>
                  <a:pt x="11865729" y="439673"/>
                  <a:pt x="11734800" y="1028336"/>
                </a:cubicBezTo>
                <a:cubicBezTo>
                  <a:pt x="11802642" y="1189075"/>
                  <a:pt x="11696040" y="1497244"/>
                  <a:pt x="11734800" y="1657071"/>
                </a:cubicBezTo>
                <a:cubicBezTo>
                  <a:pt x="11773560" y="1816899"/>
                  <a:pt x="11734303" y="1983789"/>
                  <a:pt x="11734800" y="2203542"/>
                </a:cubicBezTo>
                <a:cubicBezTo>
                  <a:pt x="11735297" y="2423295"/>
                  <a:pt x="11710471" y="2682589"/>
                  <a:pt x="11734800" y="2832277"/>
                </a:cubicBezTo>
                <a:cubicBezTo>
                  <a:pt x="11759129" y="2981966"/>
                  <a:pt x="11675316" y="3242953"/>
                  <a:pt x="11734800" y="3378748"/>
                </a:cubicBezTo>
                <a:cubicBezTo>
                  <a:pt x="11794284" y="3514543"/>
                  <a:pt x="11690191" y="3650257"/>
                  <a:pt x="11734800" y="3884087"/>
                </a:cubicBezTo>
                <a:cubicBezTo>
                  <a:pt x="11779409" y="4117917"/>
                  <a:pt x="11724110" y="4239793"/>
                  <a:pt x="11734800" y="4430557"/>
                </a:cubicBezTo>
                <a:cubicBezTo>
                  <a:pt x="11745490" y="4621321"/>
                  <a:pt x="11690108" y="4793311"/>
                  <a:pt x="11734800" y="5141557"/>
                </a:cubicBezTo>
                <a:cubicBezTo>
                  <a:pt x="11656563" y="5709504"/>
                  <a:pt x="11244007" y="6091444"/>
                  <a:pt x="10706464" y="6169893"/>
                </a:cubicBezTo>
                <a:cubicBezTo>
                  <a:pt x="10531821" y="6170688"/>
                  <a:pt x="10484802" y="6140328"/>
                  <a:pt x="10330725" y="6169893"/>
                </a:cubicBezTo>
                <a:cubicBezTo>
                  <a:pt x="10176648" y="6199458"/>
                  <a:pt x="10123696" y="6145576"/>
                  <a:pt x="9954986" y="6169893"/>
                </a:cubicBezTo>
                <a:cubicBezTo>
                  <a:pt x="9786276" y="6194210"/>
                  <a:pt x="9569220" y="6121494"/>
                  <a:pt x="9385684" y="6169893"/>
                </a:cubicBezTo>
                <a:cubicBezTo>
                  <a:pt x="9202148" y="6218292"/>
                  <a:pt x="9181356" y="6154569"/>
                  <a:pt x="9106726" y="6169893"/>
                </a:cubicBezTo>
                <a:cubicBezTo>
                  <a:pt x="9032096" y="6185217"/>
                  <a:pt x="8566406" y="6103839"/>
                  <a:pt x="8343862" y="6169893"/>
                </a:cubicBezTo>
                <a:cubicBezTo>
                  <a:pt x="8121318" y="6235947"/>
                  <a:pt x="7990670" y="6159793"/>
                  <a:pt x="7677779" y="6169893"/>
                </a:cubicBezTo>
                <a:cubicBezTo>
                  <a:pt x="7364888" y="6179993"/>
                  <a:pt x="7231810" y="6105559"/>
                  <a:pt x="7108478" y="6169893"/>
                </a:cubicBezTo>
                <a:cubicBezTo>
                  <a:pt x="6985146" y="6234227"/>
                  <a:pt x="6821910" y="6165752"/>
                  <a:pt x="6635957" y="6169893"/>
                </a:cubicBezTo>
                <a:cubicBezTo>
                  <a:pt x="6450004" y="6174034"/>
                  <a:pt x="6255213" y="6151082"/>
                  <a:pt x="6066656" y="6169893"/>
                </a:cubicBezTo>
                <a:cubicBezTo>
                  <a:pt x="5878099" y="6188704"/>
                  <a:pt x="5538125" y="6123191"/>
                  <a:pt x="5400573" y="6169893"/>
                </a:cubicBezTo>
                <a:cubicBezTo>
                  <a:pt x="5263021" y="6216595"/>
                  <a:pt x="5199658" y="6162537"/>
                  <a:pt x="5121615" y="6169893"/>
                </a:cubicBezTo>
                <a:cubicBezTo>
                  <a:pt x="5043572" y="6177249"/>
                  <a:pt x="4979861" y="6139475"/>
                  <a:pt x="4842657" y="6169893"/>
                </a:cubicBezTo>
                <a:cubicBezTo>
                  <a:pt x="4705453" y="6200311"/>
                  <a:pt x="4483690" y="6159162"/>
                  <a:pt x="4273355" y="6169893"/>
                </a:cubicBezTo>
                <a:cubicBezTo>
                  <a:pt x="4063020" y="6180624"/>
                  <a:pt x="3875627" y="6113187"/>
                  <a:pt x="3607272" y="6169893"/>
                </a:cubicBezTo>
                <a:cubicBezTo>
                  <a:pt x="3338917" y="6226599"/>
                  <a:pt x="3113114" y="6135370"/>
                  <a:pt x="2941190" y="6169893"/>
                </a:cubicBezTo>
                <a:cubicBezTo>
                  <a:pt x="2769266" y="6204416"/>
                  <a:pt x="2693371" y="6154621"/>
                  <a:pt x="2565450" y="6169893"/>
                </a:cubicBezTo>
                <a:cubicBezTo>
                  <a:pt x="2437529" y="6185165"/>
                  <a:pt x="2111051" y="6101671"/>
                  <a:pt x="1899368" y="6169893"/>
                </a:cubicBezTo>
                <a:cubicBezTo>
                  <a:pt x="1687685" y="6238115"/>
                  <a:pt x="1243651" y="6131605"/>
                  <a:pt x="1028336" y="6169893"/>
                </a:cubicBezTo>
                <a:cubicBezTo>
                  <a:pt x="526931" y="6285974"/>
                  <a:pt x="-160404" y="5725049"/>
                  <a:pt x="0" y="5141557"/>
                </a:cubicBezTo>
                <a:cubicBezTo>
                  <a:pt x="-12226" y="4978499"/>
                  <a:pt x="9167" y="4779457"/>
                  <a:pt x="0" y="4677351"/>
                </a:cubicBezTo>
                <a:cubicBezTo>
                  <a:pt x="-9167" y="4575245"/>
                  <a:pt x="53434" y="4376789"/>
                  <a:pt x="0" y="4130880"/>
                </a:cubicBezTo>
                <a:cubicBezTo>
                  <a:pt x="-53434" y="3884971"/>
                  <a:pt x="68394" y="3754175"/>
                  <a:pt x="0" y="3461012"/>
                </a:cubicBezTo>
                <a:cubicBezTo>
                  <a:pt x="-68394" y="3167849"/>
                  <a:pt x="43027" y="3091334"/>
                  <a:pt x="0" y="2996806"/>
                </a:cubicBezTo>
                <a:cubicBezTo>
                  <a:pt x="-43027" y="2902278"/>
                  <a:pt x="20771" y="2619237"/>
                  <a:pt x="0" y="2491467"/>
                </a:cubicBezTo>
                <a:cubicBezTo>
                  <a:pt x="-20771" y="2363697"/>
                  <a:pt x="24461" y="2184632"/>
                  <a:pt x="0" y="1944997"/>
                </a:cubicBezTo>
                <a:cubicBezTo>
                  <a:pt x="-24461" y="1705362"/>
                  <a:pt x="45856" y="1391865"/>
                  <a:pt x="0" y="1028336"/>
                </a:cubicBezTo>
                <a:close/>
              </a:path>
            </a:pathLst>
          </a:custGeom>
          <a:ln w="38100">
            <a:prstDash val="lgDash"/>
            <a:extLst>
              <a:ext uri="{C807C97D-BFC1-408E-A445-0C87EB9F89A2}">
                <ask:lineSketchStyleProps xmlns:ask="http://schemas.microsoft.com/office/drawing/2018/sketchyshapes" xmlns="" sd="418686215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F1A5D2-D597-EA82-8A04-7C362F9CF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D7BF1ED-6C68-FBC5-7DA5-BE2CEE9F1CF3}"/>
              </a:ext>
            </a:extLst>
          </p:cNvPr>
          <p:cNvSpPr/>
          <p:nvPr/>
        </p:nvSpPr>
        <p:spPr>
          <a:xfrm>
            <a:off x="0" y="1324009"/>
            <a:ext cx="12192000" cy="2474294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2D8C48-6201-2AEA-8D01-E913859B2627}"/>
              </a:ext>
            </a:extLst>
          </p:cNvPr>
          <p:cNvSpPr txBox="1"/>
          <p:nvPr/>
        </p:nvSpPr>
        <p:spPr>
          <a:xfrm>
            <a:off x="550984" y="1378097"/>
            <a:ext cx="110900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tập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mỗi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12mm.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gấp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lần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ngày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đầu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tiên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Hòi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́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bao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</a:rPr>
              <a:t>mi-li-mét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hlinkClick r:id="rId3" action="ppaction://hlinksldjump"/>
            <a:extLst>
              <a:ext uri="{FF2B5EF4-FFF2-40B4-BE49-F238E27FC236}">
                <a16:creationId xmlns:a16="http://schemas.microsoft.com/office/drawing/2014/main" id="{2B647935-1178-FB03-7EC2-AE5DC5B49D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16" r="32494"/>
          <a:stretch/>
        </p:blipFill>
        <p:spPr>
          <a:xfrm>
            <a:off x="4293151" y="52619"/>
            <a:ext cx="3087538" cy="14676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5B8CC1-56B2-6AA0-A143-160821059AF8}"/>
              </a:ext>
            </a:extLst>
          </p:cNvPr>
          <p:cNvSpPr txBox="1"/>
          <p:nvPr/>
        </p:nvSpPr>
        <p:spPr>
          <a:xfrm>
            <a:off x="1604114" y="4335845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Sau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một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tuần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cào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nhảy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xa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được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là: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81CF7A-192F-B0A3-98F3-2827F5D708FB}"/>
              </a:ext>
            </a:extLst>
          </p:cNvPr>
          <p:cNvSpPr txBox="1"/>
          <p:nvPr/>
        </p:nvSpPr>
        <p:spPr>
          <a:xfrm>
            <a:off x="2993188" y="5138096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 x 3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(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DE4647-87A3-86F2-94D4-D9DCFB05AE67}"/>
              </a:ext>
            </a:extLst>
          </p:cNvPr>
          <p:cNvSpPr txBox="1"/>
          <p:nvPr/>
        </p:nvSpPr>
        <p:spPr>
          <a:xfrm>
            <a:off x="4335731" y="5779123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 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F4DE50-BFD0-43A2-B668-B91261BD980D}"/>
              </a:ext>
            </a:extLst>
          </p:cNvPr>
          <p:cNvSpPr txBox="1"/>
          <p:nvPr/>
        </p:nvSpPr>
        <p:spPr>
          <a:xfrm>
            <a:off x="1634594" y="3780156"/>
            <a:ext cx="8465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Bài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giải</a:t>
            </a:r>
            <a:r>
              <a:rPr lang="en-US" sz="3600" b="1" u="sng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1651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A17F04-6C54-A695-8348-6884AB0D5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30" y="3683704"/>
            <a:ext cx="11327350" cy="371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0A38FA-574D-17A4-1BCF-F8E1858C7E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41" y="-819927"/>
            <a:ext cx="1288742" cy="21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 action="ppaction://hlinksldjump"/>
            <a:extLst>
              <a:ext uri="{FF2B5EF4-FFF2-40B4-BE49-F238E27FC236}">
                <a16:creationId xmlns:a16="http://schemas.microsoft.com/office/drawing/2014/main" id="{AAB64F0E-3261-E839-467F-E697E3923C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371602" y="4347134"/>
            <a:ext cx="2102068" cy="1659528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9FB841AA-4BC8-19B5-B527-238FBE3082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2253552" y="2537224"/>
            <a:ext cx="2102068" cy="1659528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CFFA8909-1011-AEC6-C3E8-7F4334186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9004742" y="1122256"/>
            <a:ext cx="2102068" cy="1659528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3254FA6-F5EC-46C1-939F-217D9CDA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6502503" y="1028372"/>
            <a:ext cx="2102068" cy="1659528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BF557063-49DA-C464-06BC-BDF1F786E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4435369" y="1573096"/>
            <a:ext cx="1655379" cy="1659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974FA6-77F1-9FB4-0BC7-971F2C345F4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124" y="4347134"/>
            <a:ext cx="2711839" cy="26051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4D66D6-0751-08DE-03EA-3973E61C3AA2}"/>
              </a:ext>
            </a:extLst>
          </p:cNvPr>
          <p:cNvGrpSpPr/>
          <p:nvPr/>
        </p:nvGrpSpPr>
        <p:grpSpPr>
          <a:xfrm>
            <a:off x="302875" y="3878006"/>
            <a:ext cx="2266293" cy="859946"/>
            <a:chOff x="302875" y="3878006"/>
            <a:chExt cx="2266293" cy="859946"/>
          </a:xfrm>
        </p:grpSpPr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1D2AB6CC-313B-F84C-A786-F80B9A9FBDF0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4667E8-FC92-6B86-6C70-655D86569DF4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1C6010-4BEC-B7C0-8CA2-C1FE9216F991}"/>
              </a:ext>
            </a:extLst>
          </p:cNvPr>
          <p:cNvGrpSpPr/>
          <p:nvPr/>
        </p:nvGrpSpPr>
        <p:grpSpPr>
          <a:xfrm>
            <a:off x="907831" y="2137266"/>
            <a:ext cx="2266293" cy="859946"/>
            <a:chOff x="302875" y="3878006"/>
            <a:chExt cx="2266293" cy="859946"/>
          </a:xfrm>
        </p:grpSpPr>
        <p:sp>
          <p:nvSpPr>
            <p:cNvPr id="14" name="Speech Bubble: Oval 13">
              <a:extLst>
                <a:ext uri="{FF2B5EF4-FFF2-40B4-BE49-F238E27FC236}">
                  <a16:creationId xmlns:a16="http://schemas.microsoft.com/office/drawing/2014/main" id="{B02E95A0-EB39-80B9-75F8-46AA45C3896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CDEF5A-F80C-6632-4420-BCA901145F0B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0A7838F-16A3-1692-4BB7-635493546886}"/>
              </a:ext>
            </a:extLst>
          </p:cNvPr>
          <p:cNvGrpSpPr/>
          <p:nvPr/>
        </p:nvGrpSpPr>
        <p:grpSpPr>
          <a:xfrm>
            <a:off x="3302222" y="992741"/>
            <a:ext cx="2266293" cy="859946"/>
            <a:chOff x="302875" y="3878006"/>
            <a:chExt cx="2266293" cy="859946"/>
          </a:xfrm>
        </p:grpSpPr>
        <p:sp>
          <p:nvSpPr>
            <p:cNvPr id="17" name="Speech Bubble: Oval 16">
              <a:extLst>
                <a:ext uri="{FF2B5EF4-FFF2-40B4-BE49-F238E27FC236}">
                  <a16:creationId xmlns:a16="http://schemas.microsoft.com/office/drawing/2014/main" id="{B2DFAF44-C391-87B2-C833-BDECD8121BF8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7F0AA9-D0B9-44ED-7D79-BAEEDA58EC0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513B2B-BBE0-DE01-4275-2402D8093955}"/>
              </a:ext>
            </a:extLst>
          </p:cNvPr>
          <p:cNvGrpSpPr/>
          <p:nvPr/>
        </p:nvGrpSpPr>
        <p:grpSpPr>
          <a:xfrm>
            <a:off x="5561563" y="339795"/>
            <a:ext cx="2266293" cy="859946"/>
            <a:chOff x="238540" y="4046369"/>
            <a:chExt cx="2266293" cy="859946"/>
          </a:xfrm>
        </p:grpSpPr>
        <p:sp>
          <p:nvSpPr>
            <p:cNvPr id="20" name="Speech Bubble: Oval 19">
              <a:extLst>
                <a:ext uri="{FF2B5EF4-FFF2-40B4-BE49-F238E27FC236}">
                  <a16:creationId xmlns:a16="http://schemas.microsoft.com/office/drawing/2014/main" id="{EE61050B-4355-BEA3-9D07-DC42D4E406D5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4FB3739-EE95-415E-EA34-A59D233100E2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922A35-1184-AFF6-B0B6-7DEC564CD7A9}"/>
              </a:ext>
            </a:extLst>
          </p:cNvPr>
          <p:cNvGrpSpPr/>
          <p:nvPr/>
        </p:nvGrpSpPr>
        <p:grpSpPr>
          <a:xfrm>
            <a:off x="8223733" y="218102"/>
            <a:ext cx="2266293" cy="859946"/>
            <a:chOff x="238540" y="4046369"/>
            <a:chExt cx="2266293" cy="859946"/>
          </a:xfrm>
        </p:grpSpPr>
        <p:sp>
          <p:nvSpPr>
            <p:cNvPr id="23" name="Speech Bubble: Oval 22">
              <a:extLst>
                <a:ext uri="{FF2B5EF4-FFF2-40B4-BE49-F238E27FC236}">
                  <a16:creationId xmlns:a16="http://schemas.microsoft.com/office/drawing/2014/main" id="{3628AAB6-9283-BEC6-ED56-1F7A09C64AEB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F07D8F-F5D3-E604-4169-EC358CEFA74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A4776891-A1CA-E6C4-584E-9ECE652AF7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0299405" y="3799075"/>
            <a:ext cx="2102068" cy="165952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E384FC-0288-76D7-227E-C2F9678A2E77}"/>
              </a:ext>
            </a:extLst>
          </p:cNvPr>
          <p:cNvGrpSpPr/>
          <p:nvPr/>
        </p:nvGrpSpPr>
        <p:grpSpPr>
          <a:xfrm>
            <a:off x="10055776" y="2802651"/>
            <a:ext cx="2266293" cy="859946"/>
            <a:chOff x="238540" y="4046369"/>
            <a:chExt cx="2266293" cy="859946"/>
          </a:xfrm>
        </p:grpSpPr>
        <p:sp>
          <p:nvSpPr>
            <p:cNvPr id="25" name="Speech Bubble: Oval 24">
              <a:extLst>
                <a:ext uri="{FF2B5EF4-FFF2-40B4-BE49-F238E27FC236}">
                  <a16:creationId xmlns:a16="http://schemas.microsoft.com/office/drawing/2014/main" id="{7D49D2B6-9083-254D-FD62-CB5AEFE10E16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A8BB12-51BA-BB11-D7BC-14157AD0267B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</a:t>
              </a:r>
              <a:r>
                <a:rPr lang="en-US" sz="2800" b="1" dirty="0">
                  <a:solidFill>
                    <a:prstClr val="black"/>
                  </a:solidFill>
                  <a:latin typeface="#9Slide03 AllRoundGothic" panose="020B0703020202020104" pitchFamily="34" charset="0"/>
                </a:rPr>
                <a:t> 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06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2.22222E-6 L 0.00378 -0.25 E" pathEditMode="fixed" ptsTypes="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8 -0.25 L 0.19037 -0.35231 " pathEditMode="fixed" rAng="0" ptsTypes="AA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-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036 -0.35232 L 0.303 -0.32361 " pathEditMode="fixed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3 -0.32361 L 0.49753 -0.3071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27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3FBE1A-12C5-2E24-9EFB-FB2B44D8F0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58" t="-4859" r="68082" b="72053"/>
          <a:stretch/>
        </p:blipFill>
        <p:spPr>
          <a:xfrm>
            <a:off x="1294132" y="325706"/>
            <a:ext cx="2102068" cy="165952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2EA7BB-F818-6B56-85F9-8CDCF9A10C3E}"/>
              </a:ext>
            </a:extLst>
          </p:cNvPr>
          <p:cNvGrpSpPr/>
          <p:nvPr/>
        </p:nvGrpSpPr>
        <p:grpSpPr>
          <a:xfrm>
            <a:off x="0" y="0"/>
            <a:ext cx="2266293" cy="859946"/>
            <a:chOff x="302875" y="3878006"/>
            <a:chExt cx="2266293" cy="859946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88EF8AAF-1885-E1D4-38FE-B9287C929FE6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7482C70-07CE-2B2B-CEB2-EDBA8F735562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493994" y="804046"/>
            <a:ext cx="67952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250 mm + 100 mm=?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F5F092C-8148-A68F-0E9F-2939CB256417}"/>
              </a:ext>
            </a:extLst>
          </p:cNvPr>
          <p:cNvGrpSpPr/>
          <p:nvPr/>
        </p:nvGrpSpPr>
        <p:grpSpPr>
          <a:xfrm>
            <a:off x="2864332" y="3119570"/>
            <a:ext cx="7194068" cy="2610670"/>
            <a:chOff x="6830721" y="2864057"/>
            <a:chExt cx="4537107" cy="1129886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0BF13E3-7E5F-3970-D703-1EDA216F5988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27FD4D-74EC-22C5-C8C7-026E41DB7F45}"/>
                </a:ext>
              </a:extLst>
            </p:cNvPr>
            <p:cNvSpPr txBox="1"/>
            <p:nvPr/>
          </p:nvSpPr>
          <p:spPr>
            <a:xfrm>
              <a:off x="8442820" y="3230459"/>
              <a:ext cx="1464067" cy="3330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350 mm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466054" y="4602507"/>
            <a:ext cx="957111" cy="1365353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72D87F74-15BD-1C79-F724-2F5AFB70EFE2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60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3627017" y="720953"/>
            <a:ext cx="67647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mm – 150 mm = 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BE01AA-A31E-FEA9-0A2C-EA287F116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1" t="-3966" r="31893" b="71160"/>
          <a:stretch/>
        </p:blipFill>
        <p:spPr>
          <a:xfrm>
            <a:off x="1447605" y="50628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63223FA-0C4E-6CB7-0C4F-1A8B6CD994D7}"/>
              </a:ext>
            </a:extLst>
          </p:cNvPr>
          <p:cNvGrpSpPr/>
          <p:nvPr/>
        </p:nvGrpSpPr>
        <p:grpSpPr>
          <a:xfrm>
            <a:off x="-4141" y="132685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13682C50-C503-F446-99CD-4CC5D9D4294A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CE5F2A7-6830-36AD-AFDD-1586B3364CAD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2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79156A5-03E5-8AC6-6A63-3085120D0BE6}"/>
              </a:ext>
            </a:extLst>
          </p:cNvPr>
          <p:cNvGrpSpPr/>
          <p:nvPr/>
        </p:nvGrpSpPr>
        <p:grpSpPr>
          <a:xfrm>
            <a:off x="2864331" y="3209649"/>
            <a:ext cx="7521398" cy="1991298"/>
            <a:chOff x="6830721" y="2864057"/>
            <a:chExt cx="5234530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700F6EC-E7A8-0469-86C5-A0B5F80EDDA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EB1C2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2EB50C9-1F4E-567A-BF94-EE943B72F216}"/>
                </a:ext>
              </a:extLst>
            </p:cNvPr>
            <p:cNvSpPr txBox="1"/>
            <p:nvPr/>
          </p:nvSpPr>
          <p:spPr>
            <a:xfrm>
              <a:off x="8314422" y="3056415"/>
              <a:ext cx="3750829" cy="436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270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0DC08933-BA95-8197-33B3-681282FEF6C5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97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4553428" y="770749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25 mm + 3 mm=?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B1F8C3-8BF3-D38C-1857-AB6B136938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98" t="72951" r="256" b="-5757"/>
          <a:stretch/>
        </p:blipFill>
        <p:spPr>
          <a:xfrm>
            <a:off x="1485865" y="692588"/>
            <a:ext cx="1655379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2A6547B-BE05-D944-D3B7-52C9AA08F23B}"/>
              </a:ext>
            </a:extLst>
          </p:cNvPr>
          <p:cNvGrpSpPr/>
          <p:nvPr/>
        </p:nvGrpSpPr>
        <p:grpSpPr>
          <a:xfrm>
            <a:off x="352718" y="112233"/>
            <a:ext cx="2266293" cy="859946"/>
            <a:chOff x="302875" y="3878006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5285F21-936A-C15F-F62D-FBA195CF981C}"/>
                </a:ext>
              </a:extLst>
            </p:cNvPr>
            <p:cNvSpPr/>
            <p:nvPr/>
          </p:nvSpPr>
          <p:spPr>
            <a:xfrm>
              <a:off x="512465" y="3878006"/>
              <a:ext cx="1847112" cy="859946"/>
            </a:xfrm>
            <a:prstGeom prst="wedgeEllipseCallout">
              <a:avLst>
                <a:gd name="adj1" fmla="val 33373"/>
                <a:gd name="adj2" fmla="val 62500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93D47E-4E9B-6B8B-FA4C-536BB2266370}"/>
                </a:ext>
              </a:extLst>
            </p:cNvPr>
            <p:cNvSpPr txBox="1"/>
            <p:nvPr/>
          </p:nvSpPr>
          <p:spPr>
            <a:xfrm>
              <a:off x="302875" y="4046369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3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D42021-D925-7FEF-91CF-7CDDBE1FC743}"/>
              </a:ext>
            </a:extLst>
          </p:cNvPr>
          <p:cNvGrpSpPr/>
          <p:nvPr/>
        </p:nvGrpSpPr>
        <p:grpSpPr>
          <a:xfrm>
            <a:off x="2864332" y="3200400"/>
            <a:ext cx="7040831" cy="2528187"/>
            <a:chOff x="6004067" y="2556622"/>
            <a:chExt cx="6043238" cy="143732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0B609F-7F6B-63C5-2928-24015C99CA63}"/>
                </a:ext>
              </a:extLst>
            </p:cNvPr>
            <p:cNvSpPr/>
            <p:nvPr/>
          </p:nvSpPr>
          <p:spPr>
            <a:xfrm>
              <a:off x="6004067" y="2556622"/>
              <a:ext cx="6043238" cy="1437321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9E1ECB-6F7A-7221-F6D1-15882BC04055}"/>
                </a:ext>
              </a:extLst>
            </p:cNvPr>
            <p:cNvSpPr txBox="1"/>
            <p:nvPr/>
          </p:nvSpPr>
          <p:spPr>
            <a:xfrm>
              <a:off x="8296476" y="3069952"/>
              <a:ext cx="3750829" cy="437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28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889D5ED8-6D44-00BB-FF40-170AC5DA982D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43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463282" y="325706"/>
            <a:ext cx="8315339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4198046" y="749523"/>
            <a:ext cx="64052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64 mm – 15 mm = 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1E649AE-92BD-FC24-5287-4A138A0102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27697" r="64244" b="39386"/>
          <a:stretch/>
        </p:blipFill>
        <p:spPr>
          <a:xfrm>
            <a:off x="294865" y="4598974"/>
            <a:ext cx="957111" cy="1365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9089543-2578-741F-0F54-9AD81AB58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2" t="35137" r="31812" b="32057"/>
          <a:stretch/>
        </p:blipFill>
        <p:spPr>
          <a:xfrm>
            <a:off x="1413379" y="763116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C552373-A292-07E7-DF1E-E836EC2642BB}"/>
              </a:ext>
            </a:extLst>
          </p:cNvPr>
          <p:cNvGrpSpPr/>
          <p:nvPr/>
        </p:nvGrpSpPr>
        <p:grpSpPr>
          <a:xfrm>
            <a:off x="472439" y="74539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E1968276-030C-E7CB-C05A-7892FB8228AF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32764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55F121-7EF4-633C-F9A4-12748A76AE07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F0C8D6A-3BE6-DF58-FF51-6A6A39CB0D0B}"/>
              </a:ext>
            </a:extLst>
          </p:cNvPr>
          <p:cNvGrpSpPr/>
          <p:nvPr/>
        </p:nvGrpSpPr>
        <p:grpSpPr>
          <a:xfrm>
            <a:off x="2583658" y="2923227"/>
            <a:ext cx="8930509" cy="2414550"/>
            <a:chOff x="6830721" y="2864057"/>
            <a:chExt cx="533222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8E642E4-CE87-CB74-1A31-F88576C934ED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8C2864-30B6-3C57-92F6-2327CBA38A51}"/>
                </a:ext>
              </a:extLst>
            </p:cNvPr>
            <p:cNvSpPr txBox="1"/>
            <p:nvPr/>
          </p:nvSpPr>
          <p:spPr>
            <a:xfrm>
              <a:off x="8412119" y="3136391"/>
              <a:ext cx="3750829" cy="360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49 mm</a:t>
              </a:r>
            </a:p>
          </p:txBody>
        </p:sp>
      </p:grpSp>
      <p:sp>
        <p:nvSpPr>
          <p:cNvPr id="5" name="Arrow: Right 4">
            <a:hlinkClick r:id="rId4" action="ppaction://hlinksldjump"/>
            <a:extLst>
              <a:ext uri="{FF2B5EF4-FFF2-40B4-BE49-F238E27FC236}">
                <a16:creationId xmlns:a16="http://schemas.microsoft.com/office/drawing/2014/main" id="{29B998CF-1D90-F284-DEA6-B220913AB490}"/>
              </a:ext>
            </a:extLst>
          </p:cNvPr>
          <p:cNvSpPr/>
          <p:nvPr/>
        </p:nvSpPr>
        <p:spPr>
          <a:xfrm flipH="1">
            <a:off x="10682028" y="6094884"/>
            <a:ext cx="1371600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5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0BED9AB-0B49-36B2-82A6-8B12CF08A8DD}"/>
              </a:ext>
            </a:extLst>
          </p:cNvPr>
          <p:cNvSpPr/>
          <p:nvPr/>
        </p:nvSpPr>
        <p:spPr>
          <a:xfrm>
            <a:off x="2864331" y="325706"/>
            <a:ext cx="7914290" cy="1659528"/>
          </a:xfrm>
          <a:prstGeom prst="roundRect">
            <a:avLst>
              <a:gd name="adj" fmla="val 50000"/>
            </a:avLst>
          </a:prstGeom>
          <a:solidFill>
            <a:srgbClr val="E6F5D7"/>
          </a:solidFill>
          <a:ln w="3810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1B0FDC-092C-EA16-0F63-9500F0D797AD}"/>
              </a:ext>
            </a:extLst>
          </p:cNvPr>
          <p:cNvSpPr txBox="1"/>
          <p:nvPr/>
        </p:nvSpPr>
        <p:spPr>
          <a:xfrm>
            <a:off x="5024103" y="657705"/>
            <a:ext cx="5068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</a:rPr>
              <a:t>11 mm x 3 = 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AAF025-1CBF-A97C-1CFA-1028EDBE29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56" t="35009" r="66080" b="32185"/>
          <a:stretch/>
        </p:blipFill>
        <p:spPr>
          <a:xfrm>
            <a:off x="1410057" y="521355"/>
            <a:ext cx="2102068" cy="165952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B2CF390-4550-A72F-8396-FF134D23C298}"/>
              </a:ext>
            </a:extLst>
          </p:cNvPr>
          <p:cNvGrpSpPr/>
          <p:nvPr/>
        </p:nvGrpSpPr>
        <p:grpSpPr>
          <a:xfrm>
            <a:off x="0" y="91382"/>
            <a:ext cx="2266293" cy="859946"/>
            <a:chOff x="238540" y="4046369"/>
            <a:chExt cx="2266293" cy="859946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2A1A93B5-4E7C-F964-7693-1B5CD5EF0162}"/>
                </a:ext>
              </a:extLst>
            </p:cNvPr>
            <p:cNvSpPr/>
            <p:nvPr/>
          </p:nvSpPr>
          <p:spPr>
            <a:xfrm>
              <a:off x="467100" y="4046369"/>
              <a:ext cx="1847112" cy="859946"/>
            </a:xfrm>
            <a:prstGeom prst="wedgeEllipseCallout">
              <a:avLst>
                <a:gd name="adj1" fmla="val 23166"/>
                <a:gd name="adj2" fmla="val 70619"/>
              </a:avLst>
            </a:prstGeom>
            <a:solidFill>
              <a:schemeClr val="bg1"/>
            </a:solidFill>
            <a:ln w="28575">
              <a:solidFill>
                <a:srgbClr val="1179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2734BE-90A9-724C-29E0-48AD1EE86F18}"/>
                </a:ext>
              </a:extLst>
            </p:cNvPr>
            <p:cNvSpPr txBox="1"/>
            <p:nvPr/>
          </p:nvSpPr>
          <p:spPr>
            <a:xfrm>
              <a:off x="238540" y="4234363"/>
              <a:ext cx="226629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3 AllRoundGothic" panose="020B0703020202020104" pitchFamily="34" charset="0"/>
                  <a:ea typeface="+mn-ea"/>
                  <a:cs typeface="+mn-cs"/>
                </a:rPr>
                <a:t>CHẶNG 5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llRoundGothic" panose="020B07030202020201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9A9B34F-BB9F-2AAA-B780-46EFE55D5A4A}"/>
              </a:ext>
            </a:extLst>
          </p:cNvPr>
          <p:cNvGrpSpPr/>
          <p:nvPr/>
        </p:nvGrpSpPr>
        <p:grpSpPr>
          <a:xfrm>
            <a:off x="2821010" y="3110790"/>
            <a:ext cx="7271616" cy="2649930"/>
            <a:chOff x="6830721" y="2864057"/>
            <a:chExt cx="4537107" cy="1129886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515E6D1-0BA1-9D99-9F48-79063FCD264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rgbClr val="E6F5D7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75B809B-E308-92A6-56C8-C5702881D670}"/>
                </a:ext>
              </a:extLst>
            </p:cNvPr>
            <p:cNvSpPr txBox="1"/>
            <p:nvPr/>
          </p:nvSpPr>
          <p:spPr>
            <a:xfrm>
              <a:off x="7261941" y="3264961"/>
              <a:ext cx="3750829" cy="3280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33 mm</a:t>
              </a:r>
            </a:p>
          </p:txBody>
        </p:sp>
      </p:grpSp>
      <p:sp>
        <p:nvSpPr>
          <p:cNvPr id="5" name="Arrow: Right 4">
            <a:hlinkClick r:id="rId3" action="ppaction://hlinksldjump"/>
            <a:extLst>
              <a:ext uri="{FF2B5EF4-FFF2-40B4-BE49-F238E27FC236}">
                <a16:creationId xmlns:a16="http://schemas.microsoft.com/office/drawing/2014/main" id="{F418DF1B-093E-A0C6-E6B6-6662B099583A}"/>
              </a:ext>
            </a:extLst>
          </p:cNvPr>
          <p:cNvSpPr/>
          <p:nvPr/>
        </p:nvSpPr>
        <p:spPr>
          <a:xfrm>
            <a:off x="10732585" y="6094884"/>
            <a:ext cx="1270486" cy="763116"/>
          </a:xfrm>
          <a:prstGeom prst="rightArrow">
            <a:avLst/>
          </a:prstGeom>
          <a:solidFill>
            <a:srgbClr val="FFCD07"/>
          </a:solidFill>
          <a:ln w="19050">
            <a:solidFill>
              <a:srgbClr val="117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120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26227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780</Words>
  <Application>Microsoft Office PowerPoint</Application>
  <PresentationFormat>Widescreen</PresentationFormat>
  <Paragraphs>111</Paragraphs>
  <Slides>23</Slides>
  <Notes>2</Notes>
  <HiddenSlides>6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Arial</vt:lpstr>
      <vt:lpstr>字魂131号-酷乐潮玩体</vt:lpstr>
      <vt:lpstr>UTM Showcard</vt:lpstr>
      <vt:lpstr>Cambria</vt:lpstr>
      <vt:lpstr>#9Slide05 Bodega Script</vt:lpstr>
      <vt:lpstr>SVN-Dancing Script</vt:lpstr>
      <vt:lpstr>#9Slide05 Aphrodite Pro</vt:lpstr>
      <vt:lpstr>字魂35号-经典雅黑</vt:lpstr>
      <vt:lpstr>SVN-Newton</vt:lpstr>
      <vt:lpstr>#9Slide03 AllRoundGothic</vt:lpstr>
      <vt:lpstr>UTM Avo</vt:lpstr>
      <vt:lpstr>Calibri Light</vt:lpstr>
      <vt:lpstr>UTM Gradoo</vt:lpstr>
      <vt:lpstr>Times New Roman</vt:lpstr>
      <vt:lpstr>SVN-Ready</vt:lpstr>
      <vt:lpstr>#9Slide07 HoneyCream</vt:lpstr>
      <vt:lpstr>#9Slide07 Cadena</vt:lpstr>
      <vt:lpstr>Calibri</vt:lpstr>
      <vt:lpstr>微软雅黑</vt:lpstr>
      <vt:lpstr>等线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Nguyễn Thị Hồng Linh</cp:lastModifiedBy>
  <cp:revision>3</cp:revision>
  <dcterms:created xsi:type="dcterms:W3CDTF">2022-11-03T10:04:18Z</dcterms:created>
  <dcterms:modified xsi:type="dcterms:W3CDTF">2022-11-09T12:14:36Z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2022-11-03T10:10:33Z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c6fb29bf-1537-4b8f-ba75-90819ed6110d</vt:lpwstr>
  </property>
  <property fmtid="{D5CDD505-2E9C-101B-9397-08002B2CF9AE}" pid="8" name="MSIP_Label_defa4170-0d19-0005-0004-bc88714345d2_ContentBits">
    <vt:lpwstr>0</vt:lpwstr>
  </property>
</Properties>
</file>