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FBF"/>
    <a:srgbClr val="0198E4"/>
    <a:srgbClr val="07408A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4660"/>
  </p:normalViewPr>
  <p:slideViewPr>
    <p:cSldViewPr snapToGrid="0">
      <p:cViewPr>
        <p:scale>
          <a:sx n="33" d="100"/>
          <a:sy n="33" d="100"/>
        </p:scale>
        <p:origin x="210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023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6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6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47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2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79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26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98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5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62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680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45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33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87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9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56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7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1970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174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1937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801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925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608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263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419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9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16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E30A7-CDA4-4472-8EA4-8DD7894E1BF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93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6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02" r:id="rId8"/>
    <p:sldLayoutId id="2147483701" r:id="rId9"/>
    <p:sldLayoutId id="2147483700" r:id="rId10"/>
    <p:sldLayoutId id="2147483699" r:id="rId11"/>
    <p:sldLayoutId id="2147483698" r:id="rId12"/>
    <p:sldLayoutId id="2147483697" r:id="rId13"/>
    <p:sldLayoutId id="2147483696" r:id="rId14"/>
    <p:sldLayoutId id="2147483695" r:id="rId15"/>
    <p:sldLayoutId id="2147483694" r:id="rId16"/>
    <p:sldLayoutId id="2147483693" r:id="rId17"/>
    <p:sldLayoutId id="2147483692" r:id="rId18"/>
    <p:sldLayoutId id="2147483691" r:id="rId19"/>
    <p:sldLayoutId id="2147483690" r:id="rId20"/>
    <p:sldLayoutId id="2147483689" r:id="rId21"/>
    <p:sldLayoutId id="2147483688" r:id="rId22"/>
    <p:sldLayoutId id="2147483687" r:id="rId23"/>
    <p:sldLayoutId id="2147483686" r:id="rId24"/>
    <p:sldLayoutId id="2147483685" r:id="rId25"/>
    <p:sldLayoutId id="2147483680" r:id="rId26"/>
    <p:sldLayoutId id="2147483681" r:id="rId27"/>
    <p:sldLayoutId id="2147483682" r:id="rId28"/>
    <p:sldLayoutId id="2147483683" r:id="rId29"/>
    <p:sldLayoutId id="2147483703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10" Type="http://schemas.microsoft.com/office/2007/relationships/hdphoto" Target="../media/hdphoto11.wdp"/><Relationship Id="rId4" Type="http://schemas.microsoft.com/office/2007/relationships/hdphoto" Target="../media/hdphoto5.wdp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545270" y="490030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0" y="4343400"/>
            <a:ext cx="2139751" cy="2574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6111" y="1215740"/>
            <a:ext cx="952277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9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561" y="2406911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843" y="1212911"/>
            <a:ext cx="1014462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278" y="1667367"/>
            <a:ext cx="5813485" cy="3483345"/>
            <a:chOff x="617278" y="1667367"/>
            <a:chExt cx="5813485" cy="34833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159651" y="2518427"/>
              <a:ext cx="995186" cy="13372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551"/>
            <a:stretch/>
          </p:blipFill>
          <p:spPr>
            <a:xfrm>
              <a:off x="617278" y="3641557"/>
              <a:ext cx="5813485" cy="1509155"/>
            </a:xfrm>
            <a:prstGeom prst="rect">
              <a:avLst/>
            </a:prstGeom>
          </p:spPr>
        </p:pic>
        <p:pic>
          <p:nvPicPr>
            <p:cNvPr id="1026" name="Picture 2" descr="Đường kính trắng Toàn Phát 500g giá tốt tại Bách hoá XA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219" l="9961" r="89844">
                          <a14:foregroundMark x1="26172" y1="2995" x2="72754" y2="53385"/>
                          <a14:foregroundMark x1="71973" y1="47005" x2="73926" y2="1693"/>
                          <a14:foregroundMark x1="75879" y1="6510" x2="72754" y2="3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2" t="-110" r="20181"/>
            <a:stretch/>
          </p:blipFill>
          <p:spPr bwMode="auto">
            <a:xfrm>
              <a:off x="4914181" y="2683591"/>
              <a:ext cx="828335" cy="103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321211" y="1667367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916300" y="2201848"/>
              <a:ext cx="893381" cy="633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8556" y="4839877"/>
            <a:ext cx="5593967" cy="639566"/>
            <a:chOff x="538556" y="4839877"/>
            <a:chExt cx="5593967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9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377493" y="4853185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37171" y="4805692"/>
            <a:ext cx="5790368" cy="673751"/>
            <a:chOff x="658499" y="4805692"/>
            <a:chExt cx="5790368" cy="673751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7903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95758" y="48056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280545" y="4806226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57025" y="1098268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dirty="0">
              <a:solidFill>
                <a:srgbClr val="07408A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85548" y="109826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02857" y="2152638"/>
            <a:ext cx="6058996" cy="3014631"/>
            <a:chOff x="5903955" y="2112249"/>
            <a:chExt cx="6058996" cy="3014631"/>
          </a:xfrm>
        </p:grpSpPr>
        <p:grpSp>
          <p:nvGrpSpPr>
            <p:cNvPr id="22" name="Group 21"/>
            <p:cNvGrpSpPr/>
            <p:nvPr/>
          </p:nvGrpSpPr>
          <p:grpSpPr>
            <a:xfrm>
              <a:off x="5903955" y="2112249"/>
              <a:ext cx="6058996" cy="3014631"/>
              <a:chOff x="5903955" y="2112249"/>
              <a:chExt cx="6058996" cy="301463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6888001" y="3042713"/>
                <a:ext cx="512254" cy="68830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7347644" y="3187527"/>
                <a:ext cx="434828" cy="58427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678175" y="2274572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7543831" y="2870071"/>
                <a:ext cx="456054" cy="42823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903955" y="2112249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32" idx="0"/>
              </p:cNvCxnSpPr>
              <p:nvPr/>
            </p:nvCxnSpPr>
            <p:spPr>
              <a:xfrm flipH="1" flipV="1">
                <a:off x="6656945" y="2786887"/>
                <a:ext cx="487183" cy="2558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204"/>
              <a:stretch/>
            </p:blipFill>
            <p:spPr>
              <a:xfrm>
                <a:off x="6149466" y="3609474"/>
                <a:ext cx="5813485" cy="1517406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37573" y="2621372"/>
              <a:ext cx="1095375" cy="10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3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61830" y="2277088"/>
            <a:ext cx="6058996" cy="3014631"/>
            <a:chOff x="5903955" y="2112249"/>
            <a:chExt cx="6058996" cy="30146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6737214" y="2954943"/>
              <a:ext cx="566953" cy="7618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7201384" y="2928722"/>
              <a:ext cx="595421" cy="800056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678175" y="2274572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543831" y="2870071"/>
              <a:ext cx="456054" cy="42823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903955" y="2112249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5" name="Straight Connector 44"/>
            <p:cNvCxnSpPr>
              <a:stCxn id="32" idx="0"/>
            </p:cNvCxnSpPr>
            <p:nvPr/>
          </p:nvCxnSpPr>
          <p:spPr>
            <a:xfrm flipH="1" flipV="1">
              <a:off x="6560857" y="2772615"/>
              <a:ext cx="487183" cy="25582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" b="99219" l="9961" r="89844">
                          <a14:backgroundMark x1="71387" y1="40365" x2="72852" y2="80339"/>
                        </a14:backgroundRemoval>
                      </a14:imgEffect>
                    </a14:imgLayer>
                  </a14:imgProps>
                </a:ext>
              </a:extLst>
            </a:blip>
            <a:srcRect l="24507" t="5098" r="23191" b="1974"/>
            <a:stretch/>
          </p:blipFill>
          <p:spPr>
            <a:xfrm>
              <a:off x="10536303" y="2620264"/>
              <a:ext cx="816059" cy="10874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204"/>
            <a:stretch/>
          </p:blipFill>
          <p:spPr>
            <a:xfrm>
              <a:off x="6149466" y="3609474"/>
              <a:ext cx="5813485" cy="151740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8556" y="4839877"/>
            <a:ext cx="5593198" cy="639566"/>
            <a:chOff x="538556" y="4839877"/>
            <a:chExt cx="5593198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1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555470" y="4843621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437493" y="4815288"/>
            <a:ext cx="5118709" cy="646714"/>
            <a:chOff x="658499" y="4832729"/>
            <a:chExt cx="5118709" cy="646714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1187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415175" y="4832729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018980" y="4805989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1282" y="2218995"/>
            <a:ext cx="5813485" cy="2930418"/>
            <a:chOff x="581282" y="2218995"/>
            <a:chExt cx="5813485" cy="2930418"/>
          </a:xfrm>
        </p:grpSpPr>
        <p:grpSp>
          <p:nvGrpSpPr>
            <p:cNvPr id="20" name="Group 19"/>
            <p:cNvGrpSpPr/>
            <p:nvPr/>
          </p:nvGrpSpPr>
          <p:grpSpPr>
            <a:xfrm>
              <a:off x="581282" y="2218995"/>
              <a:ext cx="5813485" cy="2930418"/>
              <a:chOff x="581282" y="2218995"/>
              <a:chExt cx="5813485" cy="29304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320034" y="3286015"/>
                <a:ext cx="353539" cy="47504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551"/>
              <a:stretch/>
            </p:blipFill>
            <p:spPr>
              <a:xfrm>
                <a:off x="581282" y="3640258"/>
                <a:ext cx="5813485" cy="150915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339451" y="2233824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965634" y="2845346"/>
                <a:ext cx="625308" cy="484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716264" y="3279450"/>
                <a:ext cx="353539" cy="475043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>
                <a:stCxn id="35" idx="0"/>
              </p:cNvCxnSpPr>
              <p:nvPr/>
            </p:nvCxnSpPr>
            <p:spPr>
              <a:xfrm flipH="1" flipV="1">
                <a:off x="1192938" y="2826676"/>
                <a:ext cx="303866" cy="45933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01527" y="2218995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175" b="89841" l="9960" r="8984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11226" y="3041955"/>
              <a:ext cx="742449" cy="742449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857025" y="1098268"/>
            <a:ext cx="724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GB" dirty="0">
              <a:solidFill>
                <a:srgbClr val="07408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85548" y="109826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</a:t>
            </a:r>
            <a:endParaRPr lang="en-GB" dirty="0">
              <a:solidFill>
                <a:srgbClr val="074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48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92459" y="3861984"/>
            <a:ext cx="4836196" cy="632950"/>
            <a:chOff x="538556" y="4846493"/>
            <a:chExt cx="4836196" cy="632950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48361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86196" y="4846493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954009" y="3861792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03348" y="4384073"/>
            <a:ext cx="9523761" cy="1569660"/>
            <a:chOff x="392732" y="5781290"/>
            <a:chExt cx="9523761" cy="1569660"/>
          </a:xfrm>
        </p:grpSpPr>
        <p:sp>
          <p:nvSpPr>
            <p:cNvPr id="48" name="Rectangle 47"/>
            <p:cNvSpPr/>
            <p:nvPr/>
          </p:nvSpPr>
          <p:spPr>
            <a:xfrm>
              <a:off x="392732" y="5781290"/>
              <a:ext cx="952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g. 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469580" y="5837638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200699" y="6591960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857025" y="1098268"/>
            <a:ext cx="62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sz="1200" dirty="0">
              <a:solidFill>
                <a:srgbClr val="07408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85548" y="10982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sz="1200" dirty="0">
              <a:solidFill>
                <a:srgbClr val="07408A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7374" t="686" r="63151" b="41068"/>
          <a:stretch/>
        </p:blipFill>
        <p:spPr>
          <a:xfrm>
            <a:off x="2098442" y="1289134"/>
            <a:ext cx="2075488" cy="25662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66357" t="8562" r="14422" b="40013"/>
          <a:stretch/>
        </p:blipFill>
        <p:spPr>
          <a:xfrm>
            <a:off x="7938337" y="1442408"/>
            <a:ext cx="2117019" cy="241296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493218" y="3758488"/>
            <a:ext cx="5445722" cy="669251"/>
            <a:chOff x="538556" y="4810192"/>
            <a:chExt cx="5445722" cy="669251"/>
          </a:xfrm>
        </p:grpSpPr>
        <p:sp>
          <p:nvSpPr>
            <p:cNvPr id="54" name="Rectangle 53"/>
            <p:cNvSpPr/>
            <p:nvPr/>
          </p:nvSpPr>
          <p:spPr>
            <a:xfrm>
              <a:off x="538556" y="4894668"/>
              <a:ext cx="54457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</a:t>
              </a:r>
              <a:endParaRPr lang="en-GB" sz="3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644800" y="48101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353885" y="3741892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7064" y="4491920"/>
            <a:ext cx="590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GB" sz="1200" dirty="0">
              <a:solidFill>
                <a:srgbClr val="07408A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16684" y="4407766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892959" y="5175101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6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39" grpId="0"/>
      <p:bldP spid="40" grpId="0"/>
      <p:bldP spid="51" grpId="0" animBg="1"/>
      <p:bldP spid="56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081" y="1398390"/>
            <a:ext cx="1027265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686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762" y="1167053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740 g – 360 g </a:t>
            </a:r>
            <a:endParaRPr lang="en-GB" sz="1200" dirty="0">
              <a:solidFill>
                <a:srgbClr val="07408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2176" y="1220553"/>
            <a:ext cx="5973811" cy="1384995"/>
            <a:chOff x="1002176" y="1220553"/>
            <a:chExt cx="5973811" cy="1384995"/>
          </a:xfrm>
        </p:grpSpPr>
        <p:sp>
          <p:nvSpPr>
            <p:cNvPr id="3" name="Rectangle 2"/>
            <p:cNvSpPr/>
            <p:nvPr/>
          </p:nvSpPr>
          <p:spPr>
            <a:xfrm>
              <a:off x="1002177" y="1232828"/>
              <a:ext cx="5973810" cy="1274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02176" y="1220553"/>
              <a:ext cx="5772734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GB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250 g + 300 g = 550 g</a:t>
              </a:r>
            </a:p>
            <a:p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GB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 40 g : 5 = 8 g</a:t>
              </a:r>
            </a:p>
            <a:p>
              <a:endParaRPr lang="en-GB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94761" y="1888549"/>
                <a:ext cx="23936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15 g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0740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200" dirty="0" smtClean="0">
                    <a:solidFill>
                      <a:srgbClr val="07408A"/>
                    </a:solidFill>
                  </a:rPr>
                  <a:t> </a:t>
                </a:r>
                <a:r>
                  <a:rPr lang="en-GB" sz="36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en-GB" sz="1200" dirty="0" smtClean="0">
                    <a:solidFill>
                      <a:srgbClr val="07408A"/>
                    </a:solidFill>
                  </a:rPr>
                  <a:t> </a:t>
                </a:r>
                <a:endParaRPr lang="en-GB" sz="1200" dirty="0">
                  <a:solidFill>
                    <a:srgbClr val="07408A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761" y="1888549"/>
                <a:ext cx="2393604" cy="646331"/>
              </a:xfrm>
              <a:prstGeom prst="rect">
                <a:avLst/>
              </a:prstGeom>
              <a:blipFill>
                <a:blip r:embed="rId3"/>
                <a:stretch>
                  <a:fillRect l="-7634" t="-15094" r="-6107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loud 27"/>
          <p:cNvSpPr/>
          <p:nvPr/>
        </p:nvSpPr>
        <p:spPr>
          <a:xfrm>
            <a:off x="5485791" y="3232353"/>
            <a:ext cx="5088803" cy="26725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lang="en-GB" sz="40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002" y="2370086"/>
            <a:ext cx="4523014" cy="44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686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1123" y="1536364"/>
            <a:ext cx="6338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740 g – 360 g = 380 g </a:t>
            </a:r>
            <a:endParaRPr lang="en-GB" sz="4400" dirty="0">
              <a:solidFill>
                <a:srgbClr val="0740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91123" y="2665910"/>
                <a:ext cx="47452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4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15 g </a:t>
                </a:r>
                <a14:m>
                  <m:oMath xmlns:m="http://schemas.openxmlformats.org/officeDocument/2006/math">
                    <m:r>
                      <a:rPr lang="en-GB" sz="4400" b="1" i="1" smtClean="0">
                        <a:solidFill>
                          <a:srgbClr val="0740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400" dirty="0" smtClean="0">
                    <a:solidFill>
                      <a:srgbClr val="07408A"/>
                    </a:solidFill>
                  </a:rPr>
                  <a:t> </a:t>
                </a:r>
                <a:r>
                  <a:rPr lang="en-GB" sz="4400" b="1" dirty="0" smtClean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= 60 g</a:t>
                </a:r>
                <a:r>
                  <a:rPr lang="en-GB" sz="4400" dirty="0" smtClean="0">
                    <a:solidFill>
                      <a:srgbClr val="07408A"/>
                    </a:solidFill>
                  </a:rPr>
                  <a:t> </a:t>
                </a:r>
                <a:endParaRPr lang="en-GB" sz="4400" dirty="0">
                  <a:solidFill>
                    <a:srgbClr val="07408A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123" y="2665910"/>
                <a:ext cx="4745210" cy="769441"/>
              </a:xfrm>
              <a:prstGeom prst="rect">
                <a:avLst/>
              </a:prstGeom>
              <a:blipFill>
                <a:blip r:embed="rId3"/>
                <a:stretch>
                  <a:fillRect l="-5270" t="-17323" r="-1542" b="-34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276" y="1632386"/>
            <a:ext cx="4523014" cy="4451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461" y="3204001"/>
            <a:ext cx="2614207" cy="3004389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612" y="508985"/>
            <a:ext cx="3529442" cy="1764720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090" y="3972615"/>
            <a:ext cx="3529442" cy="17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10469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40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40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21116" y="4508726"/>
            <a:ext cx="2229481" cy="1066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</a:t>
            </a:r>
            <a:endParaRPr lang="en-GB" sz="3600" dirty="0"/>
          </a:p>
        </p:txBody>
      </p:sp>
      <p:sp>
        <p:nvSpPr>
          <p:cNvPr id="16" name="Oval 15"/>
          <p:cNvSpPr/>
          <p:nvPr/>
        </p:nvSpPr>
        <p:spPr>
          <a:xfrm>
            <a:off x="3483628" y="4404835"/>
            <a:ext cx="2224426" cy="10661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0943" y="4414634"/>
            <a:ext cx="2429775" cy="10661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</a:t>
            </a:r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27164" y="4406255"/>
            <a:ext cx="2171413" cy="10661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g</a:t>
            </a:r>
            <a:endParaRPr lang="en-GB" sz="3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439"/>
          <a:stretch/>
        </p:blipFill>
        <p:spPr>
          <a:xfrm>
            <a:off x="857025" y="1901217"/>
            <a:ext cx="2287712" cy="2327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225" r="55698"/>
          <a:stretch/>
        </p:blipFill>
        <p:spPr>
          <a:xfrm>
            <a:off x="3417485" y="1901217"/>
            <a:ext cx="2350613" cy="2353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5578" t="-933" r="33334"/>
          <a:stretch/>
        </p:blipFill>
        <p:spPr>
          <a:xfrm>
            <a:off x="6090943" y="1875600"/>
            <a:ext cx="2088444" cy="2422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686" t="1291" r="682"/>
          <a:stretch/>
        </p:blipFill>
        <p:spPr>
          <a:xfrm>
            <a:off x="8502232" y="1908848"/>
            <a:ext cx="3073999" cy="2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4101 -0.006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3828 0.0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20625 -0.005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1263 0.00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227" y="1248653"/>
            <a:ext cx="95166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2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9" y="404367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757960" y="4057987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777" y="68331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50" y="228359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4" y="4772173"/>
            <a:ext cx="3529442" cy="1764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628" y="1460182"/>
            <a:ext cx="5845032" cy="3392037"/>
            <a:chOff x="3979628" y="1460182"/>
            <a:chExt cx="5120097" cy="2908561"/>
          </a:xfrm>
        </p:grpSpPr>
        <p:sp>
          <p:nvSpPr>
            <p:cNvPr id="15" name="Cloud 14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7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119" y="1248653"/>
            <a:ext cx="991905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/>
        </p:blipFill>
        <p:spPr>
          <a:xfrm>
            <a:off x="0" y="1865408"/>
            <a:ext cx="4611102" cy="40639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093994" y="558540"/>
            <a:ext cx="6615113" cy="4757738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13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1"/>
          <a:stretch/>
        </p:blipFill>
        <p:spPr>
          <a:xfrm>
            <a:off x="0" y="2008284"/>
            <a:ext cx="4582527" cy="403533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747429" y="735521"/>
            <a:ext cx="6615113" cy="4757738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1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1" y="5004745"/>
            <a:ext cx="1590182" cy="1913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7494" y="1158106"/>
            <a:ext cx="952277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3320" y="1259016"/>
            <a:ext cx="9736156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6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227983" y="5248895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1528067" y="1368347"/>
            <a:ext cx="7458977" cy="4353042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GB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GB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30" r="89730">
                        <a14:foregroundMark x1="16757" y1="42986" x2="74054" y2="90950"/>
                        <a14:foregroundMark x1="43784" y1="96833" x2="65405" y2="40724"/>
                        <a14:foregroundMark x1="38919" y1="43439" x2="52432" y2="69231"/>
                        <a14:foregroundMark x1="63243" y1="57919" x2="75676" y2="47511"/>
                        <a14:foregroundMark x1="13514" y1="44344" x2="18919" y2="32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9345" y="1368348"/>
            <a:ext cx="3988273" cy="47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3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1170" y="14826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20123" y="3013502"/>
            <a:ext cx="551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95723" y="571157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1935" y="408302"/>
            <a:ext cx="4705619" cy="2852991"/>
            <a:chOff x="2511935" y="408302"/>
            <a:chExt cx="4705619" cy="28529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3173406" y="1186243"/>
              <a:ext cx="484194" cy="69939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18583" y="408302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415503" y="871543"/>
              <a:ext cx="603707" cy="3147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5763" y="790260"/>
              <a:ext cx="1095375" cy="10953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2355"/>
            <a:stretch/>
          </p:blipFill>
          <p:spPr>
            <a:xfrm>
              <a:off x="2511935" y="1652336"/>
              <a:ext cx="4705619" cy="1608957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221783" y="2563697"/>
            <a:ext cx="6037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 gam.</a:t>
            </a:r>
            <a:endParaRPr lang="en-GB" sz="1100" dirty="0">
              <a:solidFill>
                <a:srgbClr val="07408A"/>
              </a:solidFill>
            </a:endParaRPr>
          </a:p>
        </p:txBody>
      </p:sp>
      <p:sp>
        <p:nvSpPr>
          <p:cNvPr id="28" name="Cloud 27"/>
          <p:cNvSpPr/>
          <p:nvPr/>
        </p:nvSpPr>
        <p:spPr>
          <a:xfrm>
            <a:off x="7049120" y="913543"/>
            <a:ext cx="4653193" cy="14995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24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24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GB" sz="2400" b="1" dirty="0">
              <a:solidFill>
                <a:srgbClr val="07408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62576" y="3180432"/>
            <a:ext cx="7067920" cy="1109323"/>
          </a:xfrm>
          <a:prstGeom prst="roundRect">
            <a:avLst/>
          </a:prstGeom>
          <a:solidFill>
            <a:srgbClr val="60AFBF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Gam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Gam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g.</a:t>
            </a:r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8724" y="4354020"/>
            <a:ext cx="737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kg, 2 kg, 5 kg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1g, 2g, 5g, 10g, 20g, 50g, 100g, 200g, 500g.</a:t>
            </a:r>
            <a:endParaRPr lang="en-GB" sz="1100" dirty="0">
              <a:solidFill>
                <a:srgbClr val="07408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22561" y="4659359"/>
            <a:ext cx="1010213" cy="1455496"/>
            <a:chOff x="8522561" y="4659359"/>
            <a:chExt cx="1010213" cy="145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8884171" y="4659359"/>
              <a:ext cx="484194" cy="69939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522561" y="5591635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6" name="Straight Connector 35"/>
            <p:cNvCxnSpPr>
              <a:stCxn id="33" idx="0"/>
            </p:cNvCxnSpPr>
            <p:nvPr/>
          </p:nvCxnSpPr>
          <p:spPr>
            <a:xfrm flipV="1">
              <a:off x="9027668" y="5302013"/>
              <a:ext cx="98600" cy="2896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223718" y="3578413"/>
            <a:ext cx="1085261" cy="1836235"/>
            <a:chOff x="9223718" y="3578413"/>
            <a:chExt cx="1085261" cy="183623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574699" y="4354020"/>
              <a:ext cx="734280" cy="106062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223718" y="3578413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8" name="Straight Connector 37"/>
            <p:cNvCxnSpPr>
              <a:stCxn id="31" idx="0"/>
            </p:cNvCxnSpPr>
            <p:nvPr/>
          </p:nvCxnSpPr>
          <p:spPr>
            <a:xfrm flipH="1" flipV="1">
              <a:off x="9720225" y="4015970"/>
              <a:ext cx="221614" cy="3380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510149" y="3058881"/>
            <a:ext cx="1065594" cy="2355767"/>
            <a:chOff x="10510149" y="3058881"/>
            <a:chExt cx="1065594" cy="235576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0510149" y="3974524"/>
              <a:ext cx="997008" cy="144012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0565530" y="3058881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1000149" y="3440899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1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 animBg="1"/>
      <p:bldP spid="2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95723" y="57115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dirty="0">
              <a:solidFill>
                <a:srgbClr val="07408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461" y="3204001"/>
            <a:ext cx="2614207" cy="3004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83224" y="1174278"/>
            <a:ext cx="3674475" cy="1100152"/>
            <a:chOff x="2790494" y="1597632"/>
            <a:chExt cx="5871371" cy="160361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790494" y="1597632"/>
              <a:ext cx="5871369" cy="1603613"/>
            </a:xfrm>
            <a:prstGeom prst="wedgeRoundRectCallout">
              <a:avLst>
                <a:gd name="adj1" fmla="val 29848"/>
                <a:gd name="adj2" fmla="val 10978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198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60745" y="1597632"/>
              <a:ext cx="5601120" cy="1390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gam </a:t>
              </a:r>
              <a:r>
                <a:rPr lang="en-GB" sz="2800" b="1" dirty="0" err="1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GB" sz="2800" b="1" dirty="0" smtClean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334071" y="4151533"/>
            <a:ext cx="6652320" cy="1109323"/>
          </a:xfrm>
          <a:prstGeom prst="roundRect">
            <a:avLst/>
          </a:prstGeom>
          <a:solidFill>
            <a:srgbClr val="60AFBF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 kg = 1000 g; 1000 g = 1 kg.</a:t>
            </a:r>
            <a:endParaRPr lang="en-GB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3371" y="1439634"/>
            <a:ext cx="5813485" cy="2676274"/>
            <a:chOff x="1553371" y="1439634"/>
            <a:chExt cx="5813485" cy="2676274"/>
          </a:xfrm>
        </p:grpSpPr>
        <p:grpSp>
          <p:nvGrpSpPr>
            <p:cNvPr id="13" name="Group 12"/>
            <p:cNvGrpSpPr/>
            <p:nvPr/>
          </p:nvGrpSpPr>
          <p:grpSpPr>
            <a:xfrm>
              <a:off x="2083465" y="1439634"/>
              <a:ext cx="995186" cy="1337210"/>
              <a:chOff x="3529836" y="223057"/>
              <a:chExt cx="997008" cy="144012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3529836" y="223057"/>
                <a:ext cx="997008" cy="1440124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631147" y="919571"/>
                <a:ext cx="794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1kg</a:t>
                </a:r>
                <a:endParaRPr lang="en-GB" sz="10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83283" y="1581826"/>
              <a:ext cx="1390076" cy="1087437"/>
              <a:chOff x="5161665" y="1186993"/>
              <a:chExt cx="1390076" cy="108743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161665" y="1321761"/>
                <a:ext cx="700609" cy="937106"/>
                <a:chOff x="5046215" y="1171430"/>
                <a:chExt cx="816059" cy="108743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5060044" y="1430449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400g</a:t>
                  </a:r>
                  <a:endParaRPr lang="en-GB" sz="800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735682" y="1186993"/>
                <a:ext cx="816059" cy="1087437"/>
                <a:chOff x="5046215" y="1171430"/>
                <a:chExt cx="816059" cy="108743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5097415" y="1467680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6</a:t>
                  </a:r>
                  <a:r>
                    <a:rPr lang="en-GB" b="1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00g</a:t>
                  </a:r>
                  <a:endParaRPr lang="en-GB" sz="800" dirty="0"/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3371" y="1737384"/>
              <a:ext cx="5813485" cy="2378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22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1827083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350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2022-10-27T13:32:02Z</dcterms:created>
  <dcterms:modified xsi:type="dcterms:W3CDTF">2022-11-27T20:34:42Z</dcterms:modified>
</cp:coreProperties>
</file>