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2" r:id="rId5"/>
    <p:sldMasterId id="2147483714" r:id="rId6"/>
    <p:sldMasterId id="2147483734" r:id="rId7"/>
  </p:sldMasterIdLst>
  <p:notesMasterIdLst>
    <p:notesMasterId r:id="rId28"/>
  </p:notesMasterIdLst>
  <p:sldIdLst>
    <p:sldId id="313" r:id="rId8"/>
    <p:sldId id="294" r:id="rId9"/>
    <p:sldId id="295" r:id="rId10"/>
    <p:sldId id="296" r:id="rId11"/>
    <p:sldId id="256" r:id="rId12"/>
    <p:sldId id="2007577108" r:id="rId13"/>
    <p:sldId id="2007577110" r:id="rId14"/>
    <p:sldId id="2007577111" r:id="rId15"/>
    <p:sldId id="2007577112" r:id="rId16"/>
    <p:sldId id="2007577113" r:id="rId17"/>
    <p:sldId id="2007577107" r:id="rId18"/>
    <p:sldId id="2007577109" r:id="rId19"/>
    <p:sldId id="297" r:id="rId20"/>
    <p:sldId id="272" r:id="rId21"/>
    <p:sldId id="273" r:id="rId22"/>
    <p:sldId id="274" r:id="rId23"/>
    <p:sldId id="329" r:id="rId24"/>
    <p:sldId id="293" r:id="rId25"/>
    <p:sldId id="257" r:id="rId26"/>
    <p:sldId id="31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5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1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2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4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3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6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0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1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5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2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1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6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10/8/2023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10/8/2023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10/8/2023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7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10/8/2023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10/8/2023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10/8/2023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7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42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9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7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1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73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5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4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34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28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4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5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8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7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1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8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5" y="1930598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0825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8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53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531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63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0845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980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51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99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9929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945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3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73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358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1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22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26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40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31" name="Picture 2" descr="C:\Users\THUTUY~1\AppData\Local\Temp\Rar$DI01.187\Y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3" y="0"/>
            <a:ext cx="12124267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62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10/8/2023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39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6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BC4A2D5E-9ABD-4511-AB1C-E4C1CD7014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6C4D8E2-C4D9-4D54-BECE-B99D7E63A13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0" y="304800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7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5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11" Type="http://schemas.openxmlformats.org/officeDocument/2006/relationships/image" Target="../media/image64.png"/><Relationship Id="rId5" Type="http://schemas.openxmlformats.org/officeDocument/2006/relationships/image" Target="../media/image44.png"/><Relationship Id="rId10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17" Type="http://schemas.openxmlformats.org/officeDocument/2006/relationships/image" Target="../media/image35.png"/><Relationship Id="rId2" Type="http://schemas.openxmlformats.org/officeDocument/2006/relationships/audio" Target="../media/media1.m4a"/><Relationship Id="rId16" Type="http://schemas.openxmlformats.org/officeDocument/2006/relationships/image" Target="../media/image34.png"/><Relationship Id="rId1" Type="http://schemas.microsoft.com/office/2007/relationships/media" Target="../media/media1.m4a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11" Type="http://schemas.openxmlformats.org/officeDocument/2006/relationships/image" Target="../media/image69.png"/><Relationship Id="rId5" Type="http://schemas.openxmlformats.org/officeDocument/2006/relationships/image" Target="../media/image67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openxmlformats.org/officeDocument/2006/relationships/image" Target="../media/image31.gif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openxmlformats.org/officeDocument/2006/relationships/image" Target="../media/image31.gif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42AE2E-EA7A-420C-8DD7-F81CB9DD7BDB}"/>
              </a:ext>
            </a:extLst>
          </p:cNvPr>
          <p:cNvSpPr txBox="1">
            <a:spLocks/>
          </p:cNvSpPr>
          <p:nvPr/>
        </p:nvSpPr>
        <p:spPr>
          <a:xfrm>
            <a:off x="1463069" y="488950"/>
            <a:ext cx="978269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Y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id="{5671EB2C-5433-458C-9DCF-5EF618DA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35" y="1401501"/>
            <a:ext cx="7373379" cy="3743847"/>
          </a:xfrm>
          <a:prstGeom prst="rect">
            <a:avLst/>
          </a:prstGeom>
        </p:spPr>
      </p:pic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6672C945-DD97-4D1B-9C69-D5977AD3BA93}"/>
              </a:ext>
            </a:extLst>
          </p:cNvPr>
          <p:cNvSpPr txBox="1"/>
          <p:nvPr/>
        </p:nvSpPr>
        <p:spPr>
          <a:xfrm>
            <a:off x="4987370" y="2727064"/>
            <a:ext cx="29817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85801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  <a:extLst>
              <a:ext uri="{FF2B5EF4-FFF2-40B4-BE49-F238E27FC236}">
                <a16:creationId xmlns:a16="http://schemas.microsoft.com/office/drawing/2014/main" id="{1A855B12-D209-47F9-9F5F-904AB26DD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  <a:extLst>
              <a:ext uri="{FF2B5EF4-FFF2-40B4-BE49-F238E27FC236}">
                <a16:creationId xmlns:a16="http://schemas.microsoft.com/office/drawing/2014/main" id="{E59C20A2-7967-4E13-A187-935E3B38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grpSp>
        <p:nvGrpSpPr>
          <p:cNvPr id="4107" name="Group 35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2" y="3943351"/>
            <a:ext cx="1893887" cy="519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2" y="3333751"/>
            <a:ext cx="1893887" cy="519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62333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97D12D-4C32-437B-BE1D-51D1720255C0}"/>
              </a:ext>
            </a:extLst>
          </p:cNvPr>
          <p:cNvGrpSpPr/>
          <p:nvPr/>
        </p:nvGrpSpPr>
        <p:grpSpPr>
          <a:xfrm>
            <a:off x="2892376" y="1111871"/>
            <a:ext cx="6608239" cy="1429401"/>
            <a:chOff x="1812007" y="949418"/>
            <a:chExt cx="6399335" cy="15618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34795B-CF2F-4C41-9AFA-50965C71F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DE5C91-1FBC-4476-A3D1-A1F96347CE46}"/>
                </a:ext>
              </a:extLst>
            </p:cNvPr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 Yłu Tổ Ǖ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ί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Ǭ,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ΐ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łu đŬg bào. 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4E6401D-738A-44BA-B60F-B987B1E6AB83}"/>
              </a:ext>
            </a:extLst>
          </p:cNvPr>
          <p:cNvSpPr txBox="1"/>
          <p:nvPr/>
        </p:nvSpPr>
        <p:spPr>
          <a:xfrm>
            <a:off x="3143982" y="2741407"/>
            <a:ext cx="6119826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T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y, g, b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4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86225" y="633413"/>
            <a:ext cx="8105775" cy="1325562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Viết câu ứng dụng: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1745560" y="3017344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53EDA5-B47A-4F58-A8E8-83043EF7B3E3}"/>
              </a:ext>
            </a:extLst>
          </p:cNvPr>
          <p:cNvSpPr txBox="1"/>
          <p:nvPr/>
        </p:nvSpPr>
        <p:spPr>
          <a:xfrm>
            <a:off x="1648030" y="438128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 Tổ quốc, yêu đồng bào.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7528D-B851-4099-ADA0-E27C5693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08"/>
            <a:ext cx="2171699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3393" y="2848325"/>
            <a:ext cx="7663789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9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95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6744E2-6E1B-40B0-B118-8D8F4AA42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" y="0"/>
            <a:ext cx="12562696" cy="6997425"/>
          </a:xfrm>
          <a:prstGeom prst="rect">
            <a:avLst/>
          </a:prstGeom>
        </p:spPr>
      </p:pic>
      <p:pic>
        <p:nvPicPr>
          <p:cNvPr id="8" name="Picture 50">
            <a:extLst>
              <a:ext uri="{FF2B5EF4-FFF2-40B4-BE49-F238E27FC236}">
                <a16:creationId xmlns:a16="http://schemas.microsoft.com/office/drawing/2014/main" id="{DBEF3C46-35F2-4433-8CF1-FC86A8FEA7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9" name="Picture 29">
            <a:extLst>
              <a:ext uri="{FF2B5EF4-FFF2-40B4-BE49-F238E27FC236}">
                <a16:creationId xmlns:a16="http://schemas.microsoft.com/office/drawing/2014/main" id="{2A62BDD4-483B-4623-A2AB-5DE9929D6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10" name="Picture 49">
            <a:extLst>
              <a:ext uri="{FF2B5EF4-FFF2-40B4-BE49-F238E27FC236}">
                <a16:creationId xmlns:a16="http://schemas.microsoft.com/office/drawing/2014/main" id="{FBD81031-549E-4E10-AC24-41B4BA21D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1539A052-7A9A-4E8C-9B62-EB3723B8D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12" name="Picture 31">
            <a:extLst>
              <a:ext uri="{FF2B5EF4-FFF2-40B4-BE49-F238E27FC236}">
                <a16:creationId xmlns:a16="http://schemas.microsoft.com/office/drawing/2014/main" id="{D7A78D03-DA1E-489A-81E5-8132A67C38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13" name="Picture 33">
            <a:extLst>
              <a:ext uri="{FF2B5EF4-FFF2-40B4-BE49-F238E27FC236}">
                <a16:creationId xmlns:a16="http://schemas.microsoft.com/office/drawing/2014/main" id="{50838A98-E3CF-4D82-A899-483E805FE2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14" name="Picture 34">
            <a:extLst>
              <a:ext uri="{FF2B5EF4-FFF2-40B4-BE49-F238E27FC236}">
                <a16:creationId xmlns:a16="http://schemas.microsoft.com/office/drawing/2014/main" id="{C5A27785-E8E1-4C51-B5B7-FCE75FA6CB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8AC9F9A3-A98B-4AA2-89D8-60199FC445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16" name="Group 26">
            <a:extLst>
              <a:ext uri="{FF2B5EF4-FFF2-40B4-BE49-F238E27FC236}">
                <a16:creationId xmlns:a16="http://schemas.microsoft.com/office/drawing/2014/main" id="{E38D8A78-0AE3-4BB4-A573-8DE5A87B79E4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17" name="Speech Bubble: Rectangle with Corners Rounded 2">
              <a:extLst>
                <a:ext uri="{FF2B5EF4-FFF2-40B4-BE49-F238E27FC236}">
                  <a16:creationId xmlns:a16="http://schemas.microsoft.com/office/drawing/2014/main" id="{097B0296-1A92-48F8-8BB5-ED0AD6CB9DC0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C. 8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632FAD-5CD4-4E4E-8346-23A4B0F5A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9" name="Picture 19">
            <a:extLst>
              <a:ext uri="{FF2B5EF4-FFF2-40B4-BE49-F238E27FC236}">
                <a16:creationId xmlns:a16="http://schemas.microsoft.com/office/drawing/2014/main" id="{035CBCE1-E88A-4FDD-998C-8D87C49F92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D467BCA8-FC2D-42BB-BC5A-71ED14726F26}"/>
              </a:ext>
            </a:extLst>
          </p:cNvPr>
          <p:cNvSpPr txBox="1"/>
          <p:nvPr/>
        </p:nvSpPr>
        <p:spPr>
          <a:xfrm>
            <a:off x="406400" y="381000"/>
            <a:ext cx="5181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35">
            <a:extLst>
              <a:ext uri="{FF2B5EF4-FFF2-40B4-BE49-F238E27FC236}">
                <a16:creationId xmlns:a16="http://schemas.microsoft.com/office/drawing/2014/main" id="{E19365F6-DE2F-47FF-A709-C3129A5BC1EB}"/>
              </a:ext>
            </a:extLst>
          </p:cNvPr>
          <p:cNvGrpSpPr/>
          <p:nvPr/>
        </p:nvGrpSpPr>
        <p:grpSpPr>
          <a:xfrm flipH="1">
            <a:off x="7333112" y="477630"/>
            <a:ext cx="2072640" cy="1035052"/>
            <a:chOff x="-1732975" y="2265304"/>
            <a:chExt cx="1554480" cy="776289"/>
          </a:xfrm>
        </p:grpSpPr>
        <p:sp>
          <p:nvSpPr>
            <p:cNvPr id="22" name="Speech Bubble: Rectangle with Corners Rounded 36">
              <a:extLst>
                <a:ext uri="{FF2B5EF4-FFF2-40B4-BE49-F238E27FC236}">
                  <a16:creationId xmlns:a16="http://schemas.microsoft.com/office/drawing/2014/main" id="{F55A701B-42B3-44FC-B07A-FE32193A787B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C. 8 ô</a:t>
              </a:r>
              <a:endParaRPr kumimoji="0" lang="vi-VN" sz="18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37">
              <a:extLst>
                <a:ext uri="{FF2B5EF4-FFF2-40B4-BE49-F238E27FC236}">
                  <a16:creationId xmlns:a16="http://schemas.microsoft.com/office/drawing/2014/main" id="{80B73611-8BDD-417C-A234-579FA8E4A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4" name="Group 38">
            <a:extLst>
              <a:ext uri="{FF2B5EF4-FFF2-40B4-BE49-F238E27FC236}">
                <a16:creationId xmlns:a16="http://schemas.microsoft.com/office/drawing/2014/main" id="{C34D3E12-4F30-491D-A2B9-6668B5D07380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25" name="Speech Bubble: Rectangle with Corners Rounded 39">
              <a:extLst>
                <a:ext uri="{FF2B5EF4-FFF2-40B4-BE49-F238E27FC236}">
                  <a16:creationId xmlns:a16="http://schemas.microsoft.com/office/drawing/2014/main" id="{89422AF1-8018-439C-B0BA-DE3BCD4D9058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A. 2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42">
              <a:extLst>
                <a:ext uri="{FF2B5EF4-FFF2-40B4-BE49-F238E27FC236}">
                  <a16:creationId xmlns:a16="http://schemas.microsoft.com/office/drawing/2014/main" id="{5A145A72-456B-4449-8CA3-5DF51FF7E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7" name="Group 43">
            <a:extLst>
              <a:ext uri="{FF2B5EF4-FFF2-40B4-BE49-F238E27FC236}">
                <a16:creationId xmlns:a16="http://schemas.microsoft.com/office/drawing/2014/main" id="{0157DD0E-6D84-429B-9B64-8406274A6D60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28" name="Speech Bubble: Rectangle with Corners Rounded 44">
              <a:extLst>
                <a:ext uri="{FF2B5EF4-FFF2-40B4-BE49-F238E27FC236}">
                  <a16:creationId xmlns:a16="http://schemas.microsoft.com/office/drawing/2014/main" id="{DF8D68E9-572C-4171-B236-581B74A8D86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D. 4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45">
              <a:extLst>
                <a:ext uri="{FF2B5EF4-FFF2-40B4-BE49-F238E27FC236}">
                  <a16:creationId xmlns:a16="http://schemas.microsoft.com/office/drawing/2014/main" id="{18C5879C-6F5F-404C-826E-835B0859D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0" name="Group 46">
            <a:extLst>
              <a:ext uri="{FF2B5EF4-FFF2-40B4-BE49-F238E27FC236}">
                <a16:creationId xmlns:a16="http://schemas.microsoft.com/office/drawing/2014/main" id="{C01A4460-AAE6-46CB-AEE6-1DE43A5AC413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31" name="Speech Bubble: Rectangle with Corners Rounded 47">
              <a:extLst>
                <a:ext uri="{FF2B5EF4-FFF2-40B4-BE49-F238E27FC236}">
                  <a16:creationId xmlns:a16="http://schemas.microsoft.com/office/drawing/2014/main" id="{07C75EC5-8138-47DE-9676-A2EAABCD0CB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B. 3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48">
              <a:extLst>
                <a:ext uri="{FF2B5EF4-FFF2-40B4-BE49-F238E27FC236}">
                  <a16:creationId xmlns:a16="http://schemas.microsoft.com/office/drawing/2014/main" id="{BBF35EA0-FCBC-4085-A7F4-645AED546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9" name="KĐ_bắt_đầu_2015.mp3">
            <a:hlinkClick r:id="" action="ppaction://media"/>
            <a:extLst>
              <a:ext uri="{FF2B5EF4-FFF2-40B4-BE49-F238E27FC236}">
                <a16:creationId xmlns:a16="http://schemas.microsoft.com/office/drawing/2014/main" id="{E9D82B0C-6E4B-4A73-941E-4AE37023F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40" name="TextBox 6">
            <a:extLst>
              <a:ext uri="{FF2B5EF4-FFF2-40B4-BE49-F238E27FC236}">
                <a16:creationId xmlns:a16="http://schemas.microsoft.com/office/drawing/2014/main" id="{F0FB9BC4-1F65-4E26-AA28-FF96D63FDCAD}"/>
              </a:ext>
            </a:extLst>
          </p:cNvPr>
          <p:cNvSpPr txBox="1"/>
          <p:nvPr/>
        </p:nvSpPr>
        <p:spPr>
          <a:xfrm>
            <a:off x="757596" y="1018521"/>
            <a:ext cx="4601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Chữ hoa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cỡ vừa cao mấy ô li?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4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45" dur="4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47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82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0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1A0F8A1-5A3F-42A3-9224-C8A00D5E6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5" y="0"/>
            <a:ext cx="12520885" cy="6961963"/>
          </a:xfrm>
          <a:prstGeom prst="rect">
            <a:avLst/>
          </a:prstGeom>
        </p:spPr>
      </p:pic>
      <p:pic>
        <p:nvPicPr>
          <p:cNvPr id="3" name="Picture 50">
            <a:extLst>
              <a:ext uri="{FF2B5EF4-FFF2-40B4-BE49-F238E27FC236}">
                <a16:creationId xmlns:a16="http://schemas.microsoft.com/office/drawing/2014/main" id="{3B9CEF83-DF01-4E81-9552-88BA58B18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FA5995CB-9878-41D7-A965-59A3F508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325FC0A3-32EE-4B35-A53C-8BEA29CFE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6" name="Picture 52">
            <a:extLst>
              <a:ext uri="{FF2B5EF4-FFF2-40B4-BE49-F238E27FC236}">
                <a16:creationId xmlns:a16="http://schemas.microsoft.com/office/drawing/2014/main" id="{79683E96-3113-4676-BEE9-B5BAE2B143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9B6C82FB-EFDD-4FBE-B8FE-363139DB9E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8" name="Picture 33">
            <a:extLst>
              <a:ext uri="{FF2B5EF4-FFF2-40B4-BE49-F238E27FC236}">
                <a16:creationId xmlns:a16="http://schemas.microsoft.com/office/drawing/2014/main" id="{B14B43F6-BB5B-43E9-83BA-3D293AE13C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0EFA6F37-657B-4196-B852-1EB85F7CCF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36E4049-B78C-4A84-9E3D-C920D655EB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11" name="Group 26">
            <a:extLst>
              <a:ext uri="{FF2B5EF4-FFF2-40B4-BE49-F238E27FC236}">
                <a16:creationId xmlns:a16="http://schemas.microsoft.com/office/drawing/2014/main" id="{CF821434-F4F0-4D87-A09A-EAC6FEFA634F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12" name="Speech Bubble: Rectangle with Corners Rounded 2">
              <a:extLst>
                <a:ext uri="{FF2B5EF4-FFF2-40B4-BE49-F238E27FC236}">
                  <a16:creationId xmlns:a16="http://schemas.microsoft.com/office/drawing/2014/main" id="{38F27191-F9C7-4833-9A3E-9F95974D1940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D. 4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BC0D55F-293E-477E-A36A-9F316D54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4" name="Picture 19">
            <a:extLst>
              <a:ext uri="{FF2B5EF4-FFF2-40B4-BE49-F238E27FC236}">
                <a16:creationId xmlns:a16="http://schemas.microsoft.com/office/drawing/2014/main" id="{C166CB79-1EE0-4437-839B-A239B897EE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AB62F800-7DE7-4F88-B044-2B4E50523382}"/>
              </a:ext>
            </a:extLst>
          </p:cNvPr>
          <p:cNvSpPr txBox="1"/>
          <p:nvPr/>
        </p:nvSpPr>
        <p:spPr>
          <a:xfrm>
            <a:off x="457908" y="983359"/>
            <a:ext cx="5333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Chữ hoa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cỡ nhỏ cao mấy ô li?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35">
            <a:extLst>
              <a:ext uri="{FF2B5EF4-FFF2-40B4-BE49-F238E27FC236}">
                <a16:creationId xmlns:a16="http://schemas.microsoft.com/office/drawing/2014/main" id="{4CC3CDD2-5D69-4883-AB45-2D6C2BE85844}"/>
              </a:ext>
            </a:extLst>
          </p:cNvPr>
          <p:cNvGrpSpPr/>
          <p:nvPr/>
        </p:nvGrpSpPr>
        <p:grpSpPr>
          <a:xfrm flipH="1">
            <a:off x="7274560" y="462639"/>
            <a:ext cx="2072640" cy="1035052"/>
            <a:chOff x="-1732975" y="2265304"/>
            <a:chExt cx="1554480" cy="776289"/>
          </a:xfrm>
        </p:grpSpPr>
        <p:sp>
          <p:nvSpPr>
            <p:cNvPr id="17" name="Speech Bubble: Rectangle with Corners Rounded 36">
              <a:extLst>
                <a:ext uri="{FF2B5EF4-FFF2-40B4-BE49-F238E27FC236}">
                  <a16:creationId xmlns:a16="http://schemas.microsoft.com/office/drawing/2014/main" id="{2A71710B-0B1D-4DF1-B59D-B723CE07D030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D. 4 ô</a:t>
              </a:r>
              <a:endParaRPr kumimoji="0" lang="vi-VN" sz="18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37">
              <a:extLst>
                <a:ext uri="{FF2B5EF4-FFF2-40B4-BE49-F238E27FC236}">
                  <a16:creationId xmlns:a16="http://schemas.microsoft.com/office/drawing/2014/main" id="{BB6A0E18-EBF0-49EB-9097-6BFE65330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19" name="Group 38">
            <a:extLst>
              <a:ext uri="{FF2B5EF4-FFF2-40B4-BE49-F238E27FC236}">
                <a16:creationId xmlns:a16="http://schemas.microsoft.com/office/drawing/2014/main" id="{64E9C1F6-ABA9-44A2-8965-FE5729009303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20" name="Speech Bubble: Rectangle with Corners Rounded 39">
              <a:extLst>
                <a:ext uri="{FF2B5EF4-FFF2-40B4-BE49-F238E27FC236}">
                  <a16:creationId xmlns:a16="http://schemas.microsoft.com/office/drawing/2014/main" id="{3D7281B8-2C8F-4FEB-879B-D12080BCEA2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A. 5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42">
              <a:extLst>
                <a:ext uri="{FF2B5EF4-FFF2-40B4-BE49-F238E27FC236}">
                  <a16:creationId xmlns:a16="http://schemas.microsoft.com/office/drawing/2014/main" id="{88C7E99B-2A79-46BB-A55B-5A2B5A40F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2" name="Group 43">
            <a:extLst>
              <a:ext uri="{FF2B5EF4-FFF2-40B4-BE49-F238E27FC236}">
                <a16:creationId xmlns:a16="http://schemas.microsoft.com/office/drawing/2014/main" id="{ADED242B-65E3-4214-9A8B-BC387EFAF66A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23" name="Speech Bubble: Rectangle with Corners Rounded 44">
              <a:extLst>
                <a:ext uri="{FF2B5EF4-FFF2-40B4-BE49-F238E27FC236}">
                  <a16:creationId xmlns:a16="http://schemas.microsoft.com/office/drawing/2014/main" id="{685CECDC-9E83-4E1F-9D84-3D7C67780062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B. 2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45">
              <a:extLst>
                <a:ext uri="{FF2B5EF4-FFF2-40B4-BE49-F238E27FC236}">
                  <a16:creationId xmlns:a16="http://schemas.microsoft.com/office/drawing/2014/main" id="{E44D14C9-3E19-4E52-B0D9-059B62A9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5" name="Group 46">
            <a:extLst>
              <a:ext uri="{FF2B5EF4-FFF2-40B4-BE49-F238E27FC236}">
                <a16:creationId xmlns:a16="http://schemas.microsoft.com/office/drawing/2014/main" id="{EBC06ED5-BAA9-4C8C-A8C7-7B94D43B53FA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26" name="Speech Bubble: Rectangle with Corners Rounded 47">
              <a:extLst>
                <a:ext uri="{FF2B5EF4-FFF2-40B4-BE49-F238E27FC236}">
                  <a16:creationId xmlns:a16="http://schemas.microsoft.com/office/drawing/2014/main" id="{2F08E74E-4B1A-4C54-A030-339A09F147BD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C. 1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48">
              <a:extLst>
                <a:ext uri="{FF2B5EF4-FFF2-40B4-BE49-F238E27FC236}">
                  <a16:creationId xmlns:a16="http://schemas.microsoft.com/office/drawing/2014/main" id="{FA0B9357-59E1-4E25-9018-1EFD75FC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4" name="KĐ_bắt_đầu_2015.mp3">
            <a:hlinkClick r:id="" action="ppaction://media"/>
            <a:extLst>
              <a:ext uri="{FF2B5EF4-FFF2-40B4-BE49-F238E27FC236}">
                <a16:creationId xmlns:a16="http://schemas.microsoft.com/office/drawing/2014/main" id="{E72D5766-4BFC-4C42-BDF6-FE4B80F15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D106DBA-21B9-4BCA-AB3E-AEFE6B667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678770" cy="7070393"/>
          </a:xfrm>
          <a:prstGeom prst="rect">
            <a:avLst/>
          </a:prstGeom>
        </p:spPr>
      </p:pic>
      <p:pic>
        <p:nvPicPr>
          <p:cNvPr id="3" name="Picture 50">
            <a:extLst>
              <a:ext uri="{FF2B5EF4-FFF2-40B4-BE49-F238E27FC236}">
                <a16:creationId xmlns:a16="http://schemas.microsoft.com/office/drawing/2014/main" id="{A7699085-5EFE-42CD-8437-E4989BE5A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AEC343D7-782B-4B02-A96B-37DDAFA04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416FC135-85DB-4FA6-86CE-ECF0E1213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6" name="Picture 52">
            <a:extLst>
              <a:ext uri="{FF2B5EF4-FFF2-40B4-BE49-F238E27FC236}">
                <a16:creationId xmlns:a16="http://schemas.microsoft.com/office/drawing/2014/main" id="{255A21C6-E3B6-4953-945E-80C27228B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24BB8934-3B12-40D6-B1E5-A0CE3098C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8" name="Picture 33">
            <a:extLst>
              <a:ext uri="{FF2B5EF4-FFF2-40B4-BE49-F238E27FC236}">
                <a16:creationId xmlns:a16="http://schemas.microsoft.com/office/drawing/2014/main" id="{B72671BC-4421-4289-8D3A-3FF169A673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946EE5B8-3D8E-4A84-878F-8645A08E9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F72F3D1-9E34-45FD-8603-964BC05073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11" name="Group 26">
            <a:extLst>
              <a:ext uri="{FF2B5EF4-FFF2-40B4-BE49-F238E27FC236}">
                <a16:creationId xmlns:a16="http://schemas.microsoft.com/office/drawing/2014/main" id="{E5996791-2FAE-40DF-8F4C-5CAAAA94B405}"/>
              </a:ext>
            </a:extLst>
          </p:cNvPr>
          <p:cNvGrpSpPr/>
          <p:nvPr/>
        </p:nvGrpSpPr>
        <p:grpSpPr>
          <a:xfrm>
            <a:off x="-2844800" y="3020406"/>
            <a:ext cx="2844800" cy="1510959"/>
            <a:chOff x="-2312095" y="2265304"/>
            <a:chExt cx="2133600" cy="1133219"/>
          </a:xfrm>
        </p:grpSpPr>
        <p:sp>
          <p:nvSpPr>
            <p:cNvPr id="12" name="Speech Bubble: Rectangle with Corners Rounded 2">
              <a:extLst>
                <a:ext uri="{FF2B5EF4-FFF2-40B4-BE49-F238E27FC236}">
                  <a16:creationId xmlns:a16="http://schemas.microsoft.com/office/drawing/2014/main" id="{93B7D7FD-F634-4BEB-88D9-CB800409D1E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A.1 nét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73E6073F-E4C8-4A5C-BCD7-7AA664D77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4" name="Picture 19">
            <a:extLst>
              <a:ext uri="{FF2B5EF4-FFF2-40B4-BE49-F238E27FC236}">
                <a16:creationId xmlns:a16="http://schemas.microsoft.com/office/drawing/2014/main" id="{8A4C1E7D-4CA2-460A-AB73-CA766EC704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5F4F3DCE-7BFA-42DF-A215-A660B83CA062}"/>
              </a:ext>
            </a:extLst>
          </p:cNvPr>
          <p:cNvSpPr txBox="1"/>
          <p:nvPr/>
        </p:nvSpPr>
        <p:spPr>
          <a:xfrm>
            <a:off x="495510" y="1028697"/>
            <a:ext cx="5473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Chữ hoa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được viết bởi mấy nét?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35">
            <a:extLst>
              <a:ext uri="{FF2B5EF4-FFF2-40B4-BE49-F238E27FC236}">
                <a16:creationId xmlns:a16="http://schemas.microsoft.com/office/drawing/2014/main" id="{5BE26B10-0043-4663-A1FC-753D2048FDC1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17" name="Speech Bubble: Rectangle with Corners Rounded 36">
              <a:extLst>
                <a:ext uri="{FF2B5EF4-FFF2-40B4-BE49-F238E27FC236}">
                  <a16:creationId xmlns:a16="http://schemas.microsoft.com/office/drawing/2014/main" id="{8FFDB93C-EDF0-4D84-890F-CAE0E7853283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A. 1 nét</a:t>
              </a:r>
              <a:endPara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37">
              <a:extLst>
                <a:ext uri="{FF2B5EF4-FFF2-40B4-BE49-F238E27FC236}">
                  <a16:creationId xmlns:a16="http://schemas.microsoft.com/office/drawing/2014/main" id="{5A690078-E752-4BF5-8B76-554B1B7D5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19" name="Group 38">
            <a:extLst>
              <a:ext uri="{FF2B5EF4-FFF2-40B4-BE49-F238E27FC236}">
                <a16:creationId xmlns:a16="http://schemas.microsoft.com/office/drawing/2014/main" id="{629296CB-4E5C-412A-9D98-BD1E2DCAF9D4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20" name="Speech Bubble: Rectangle with Corners Rounded 39">
              <a:extLst>
                <a:ext uri="{FF2B5EF4-FFF2-40B4-BE49-F238E27FC236}">
                  <a16:creationId xmlns:a16="http://schemas.microsoft.com/office/drawing/2014/main" id="{33C626C7-8249-46D9-A308-9DF6D2753DD1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C. 4 nét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42">
              <a:extLst>
                <a:ext uri="{FF2B5EF4-FFF2-40B4-BE49-F238E27FC236}">
                  <a16:creationId xmlns:a16="http://schemas.microsoft.com/office/drawing/2014/main" id="{BD47B76D-05C6-433E-8122-96AF74BD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2" name="Group 43">
            <a:extLst>
              <a:ext uri="{FF2B5EF4-FFF2-40B4-BE49-F238E27FC236}">
                <a16:creationId xmlns:a16="http://schemas.microsoft.com/office/drawing/2014/main" id="{BC5CF059-0586-49F5-8FA3-6EE56FF035D2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23" name="Speech Bubble: Rectangle with Corners Rounded 44">
              <a:extLst>
                <a:ext uri="{FF2B5EF4-FFF2-40B4-BE49-F238E27FC236}">
                  <a16:creationId xmlns:a16="http://schemas.microsoft.com/office/drawing/2014/main" id="{6342CFB4-9DF1-47A7-92AE-44E0321E3846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D. 2 nét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45">
              <a:extLst>
                <a:ext uri="{FF2B5EF4-FFF2-40B4-BE49-F238E27FC236}">
                  <a16:creationId xmlns:a16="http://schemas.microsoft.com/office/drawing/2014/main" id="{099CA451-639E-4648-823A-4F7C55248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5" name="Group 46">
            <a:extLst>
              <a:ext uri="{FF2B5EF4-FFF2-40B4-BE49-F238E27FC236}">
                <a16:creationId xmlns:a16="http://schemas.microsoft.com/office/drawing/2014/main" id="{2F164FA7-247D-4226-8B8B-F3FE218CD2C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26" name="Speech Bubble: Rectangle with Corners Rounded 47">
              <a:extLst>
                <a:ext uri="{FF2B5EF4-FFF2-40B4-BE49-F238E27FC236}">
                  <a16:creationId xmlns:a16="http://schemas.microsoft.com/office/drawing/2014/main" id="{D0ED1FFB-5B86-463A-A823-2059F126E152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B. 3 nét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48">
              <a:extLst>
                <a:ext uri="{FF2B5EF4-FFF2-40B4-BE49-F238E27FC236}">
                  <a16:creationId xmlns:a16="http://schemas.microsoft.com/office/drawing/2014/main" id="{ECE301AA-5046-44C7-AE72-DBDD20C3E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34" name="KĐ_bắt_đầu_2015.mp3">
            <a:hlinkClick r:id="" action="ppaction://media"/>
            <a:extLst>
              <a:ext uri="{FF2B5EF4-FFF2-40B4-BE49-F238E27FC236}">
                <a16:creationId xmlns:a16="http://schemas.microsoft.com/office/drawing/2014/main" id="{9DADA5EA-9583-4BD1-816B-6371E54DC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F1C80-DBAB-43DD-A909-F3A9E04A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li. </a:t>
            </a:r>
          </a:p>
        </p:txBody>
      </p:sp>
      <p:pic>
        <p:nvPicPr>
          <p:cNvPr id="6" name="Picture 5" descr="cách viết chữ y">
            <a:extLst>
              <a:ext uri="{FF2B5EF4-FFF2-40B4-BE49-F238E27FC236}">
                <a16:creationId xmlns:a16="http://schemas.microsoft.com/office/drawing/2014/main" id="{EEBE4A05-D865-4C06-84A1-93CA48D2CA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066E05-5E97-4C29-8579-01A54666B29B}"/>
              </a:ext>
            </a:extLst>
          </p:cNvPr>
          <p:cNvSpPr txBox="1"/>
          <p:nvPr/>
        </p:nvSpPr>
        <p:spPr>
          <a:xfrm>
            <a:off x="393809" y="1590386"/>
            <a:ext cx="50421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Chữ hoa Y gồm 2 nét.</a:t>
            </a:r>
          </a:p>
          <a:p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F3BD5-F1A6-4007-A7FD-3FF6EA5A1AE7}"/>
              </a:ext>
            </a:extLst>
          </p:cNvPr>
          <p:cNvSpPr txBox="1"/>
          <p:nvPr/>
        </p:nvSpPr>
        <p:spPr>
          <a:xfrm>
            <a:off x="572085" y="3548553"/>
            <a:ext cx="5923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nét móc hai đầu (giống ở chữ hoa U)</a:t>
            </a:r>
            <a:r>
              <a:rPr lang="vi-VN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80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nét khuyết dưới.</a:t>
            </a:r>
            <a:endParaRPr lang="vi-VN" sz="280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C418A31-8064-4E88-BB9B-F5F3E8189736}"/>
              </a:ext>
            </a:extLst>
          </p:cNvPr>
          <p:cNvSpPr/>
          <p:nvPr/>
        </p:nvSpPr>
        <p:spPr>
          <a:xfrm>
            <a:off x="393808" y="670681"/>
            <a:ext cx="581004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Chữ hoa Y gồm mấy nét?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CB615615-0069-41FA-A6AE-1B73D4397B1B}"/>
              </a:ext>
            </a:extLst>
          </p:cNvPr>
          <p:cNvSpPr/>
          <p:nvPr/>
        </p:nvSpPr>
        <p:spPr>
          <a:xfrm>
            <a:off x="393809" y="2531951"/>
            <a:ext cx="581004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6" name="Hình ảnh 7">
            <a:extLst>
              <a:ext uri="{FF2B5EF4-FFF2-40B4-BE49-F238E27FC236}">
                <a16:creationId xmlns:a16="http://schemas.microsoft.com/office/drawing/2014/main" id="{C43D6B3A-5589-47E9-82B4-5B70A7D3F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07" y="1163387"/>
            <a:ext cx="3485468" cy="51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27F0144-73D1-44AF-AE7C-55362E64BEF5}"/>
              </a:ext>
            </a:extLst>
          </p:cNvPr>
          <p:cNvGrpSpPr/>
          <p:nvPr/>
        </p:nvGrpSpPr>
        <p:grpSpPr>
          <a:xfrm>
            <a:off x="3107485" y="2319260"/>
            <a:ext cx="6326442" cy="4767340"/>
            <a:chOff x="-591423" y="1707337"/>
            <a:chExt cx="7679682" cy="5787085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29DF9EE1-520A-472A-9FE3-AB773B172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" name="图片 13">
              <a:extLst>
                <a:ext uri="{FF2B5EF4-FFF2-40B4-BE49-F238E27FC236}">
                  <a16:creationId xmlns:a16="http://schemas.microsoft.com/office/drawing/2014/main" id="{CE214E8A-5A0B-499E-AB7A-9B7C7A14A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4415B29-8A53-4634-80FB-89844F3861DF}"/>
              </a:ext>
            </a:extLst>
          </p:cNvPr>
          <p:cNvSpPr/>
          <p:nvPr/>
        </p:nvSpPr>
        <p:spPr>
          <a:xfrm>
            <a:off x="3236980" y="764720"/>
            <a:ext cx="57180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all" spc="0" normalizeH="0" baseline="0" noProof="0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all" spc="0" normalizeH="0" baseline="0" noProof="0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bảng</a:t>
            </a:r>
            <a:r>
              <a:rPr kumimoji="0" lang="en-US" sz="6000" b="1" i="0" u="none" strike="noStrike" kern="1200" cap="all" spc="0" normalizeH="0" baseline="0" noProof="0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2695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F8C811-785E-4D17-AB1D-CDD06B0C33D6}"/>
              </a:ext>
            </a:extLst>
          </p:cNvPr>
          <p:cNvSpPr txBox="1">
            <a:spLocks/>
          </p:cNvSpPr>
          <p:nvPr/>
        </p:nvSpPr>
        <p:spPr>
          <a:xfrm>
            <a:off x="2336800" y="285750"/>
            <a:ext cx="98552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bảng con chữ hoa Y cỡ vừa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D9D56514-550C-4A67-88A6-90DA7F570353}"/>
              </a:ext>
            </a:extLst>
          </p:cNvPr>
          <p:cNvSpPr txBox="1"/>
          <p:nvPr/>
        </p:nvSpPr>
        <p:spPr>
          <a:xfrm>
            <a:off x="5039550" y="2068719"/>
            <a:ext cx="29817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</a:p>
        </p:txBody>
      </p:sp>
      <p:pic>
        <p:nvPicPr>
          <p:cNvPr id="4" name="Hình ảnh 7">
            <a:extLst>
              <a:ext uri="{FF2B5EF4-FFF2-40B4-BE49-F238E27FC236}">
                <a16:creationId xmlns:a16="http://schemas.microsoft.com/office/drawing/2014/main" id="{61C78AE3-D2A6-4AA1-9E1C-E95E314B4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90" y="1269757"/>
            <a:ext cx="5111770" cy="4234272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496D9E7B-9CA7-4FB4-959D-67DF5E1F92E7}"/>
              </a:ext>
            </a:extLst>
          </p:cNvPr>
          <p:cNvSpPr txBox="1"/>
          <p:nvPr/>
        </p:nvSpPr>
        <p:spPr>
          <a:xfrm>
            <a:off x="5291342" y="2378771"/>
            <a:ext cx="2729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35452651"/>
      </p:ext>
    </p:extLst>
  </p:cSld>
  <p:clrMapOvr>
    <a:masterClrMapping/>
  </p:clrMapOvr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394</Words>
  <Application>Microsoft Office PowerPoint</Application>
  <PresentationFormat>Widescreen</PresentationFormat>
  <Paragraphs>78</Paragraphs>
  <Slides>20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等线 Light</vt:lpstr>
      <vt:lpstr>微软雅黑</vt:lpstr>
      <vt:lpstr>华康少女文字W5(P)</vt:lpstr>
      <vt:lpstr>思源黑体 CN Medium</vt:lpstr>
      <vt:lpstr>Arial</vt:lpstr>
      <vt:lpstr>Arial-Rounded</vt:lpstr>
      <vt:lpstr>Calibri</vt:lpstr>
      <vt:lpstr>Calibri Light</vt:lpstr>
      <vt:lpstr>Cambria</vt:lpstr>
      <vt:lpstr>HP001 4 hàng</vt:lpstr>
      <vt:lpstr>Times New Roman</vt:lpstr>
      <vt:lpstr>UTM Avo</vt:lpstr>
      <vt:lpstr>Wingdings</vt:lpstr>
      <vt:lpstr>包图主题2</vt:lpstr>
      <vt:lpstr>1_Office Theme</vt:lpstr>
      <vt:lpstr>Office 主题​​</vt:lpstr>
      <vt:lpstr>Office Theme</vt:lpstr>
      <vt:lpstr>1_Office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câu ứng dụng: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8</cp:revision>
  <dcterms:created xsi:type="dcterms:W3CDTF">2021-08-03T09:36:18Z</dcterms:created>
  <dcterms:modified xsi:type="dcterms:W3CDTF">2023-10-08T06:25:52Z</dcterms:modified>
</cp:coreProperties>
</file>