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theme/themeOverride6.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4" r:id="rId3"/>
    <p:sldMasterId id="2147483716" r:id="rId4"/>
    <p:sldMasterId id="2147483719" r:id="rId5"/>
    <p:sldMasterId id="2147483721" r:id="rId6"/>
  </p:sldMasterIdLst>
  <p:notesMasterIdLst>
    <p:notesMasterId r:id="rId36"/>
  </p:notesMasterIdLst>
  <p:sldIdLst>
    <p:sldId id="264" r:id="rId7"/>
    <p:sldId id="258" r:id="rId8"/>
    <p:sldId id="387" r:id="rId9"/>
    <p:sldId id="291" r:id="rId10"/>
    <p:sldId id="286" r:id="rId11"/>
    <p:sldId id="296" r:id="rId12"/>
    <p:sldId id="272" r:id="rId13"/>
    <p:sldId id="299" r:id="rId14"/>
    <p:sldId id="314" r:id="rId15"/>
    <p:sldId id="301" r:id="rId16"/>
    <p:sldId id="309" r:id="rId17"/>
    <p:sldId id="305" r:id="rId18"/>
    <p:sldId id="379" r:id="rId19"/>
    <p:sldId id="380" r:id="rId20"/>
    <p:sldId id="381" r:id="rId21"/>
    <p:sldId id="382" r:id="rId22"/>
    <p:sldId id="383" r:id="rId23"/>
    <p:sldId id="302" r:id="rId24"/>
    <p:sldId id="310" r:id="rId25"/>
    <p:sldId id="311" r:id="rId26"/>
    <p:sldId id="315" r:id="rId27"/>
    <p:sldId id="259" r:id="rId28"/>
    <p:sldId id="384" r:id="rId29"/>
    <p:sldId id="385" r:id="rId30"/>
    <p:sldId id="268" r:id="rId31"/>
    <p:sldId id="386" r:id="rId32"/>
    <p:sldId id="270" r:id="rId33"/>
    <p:sldId id="280"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425" autoAdjust="0"/>
  </p:normalViewPr>
  <p:slideViewPr>
    <p:cSldViewPr snapToGrid="0">
      <p:cViewPr varScale="1">
        <p:scale>
          <a:sx n="57" d="100"/>
          <a:sy n="57" d="100"/>
        </p:scale>
        <p:origin x="101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F2335-CED7-405A-9B7D-D3433B6DA5B8}" type="datetimeFigureOut">
              <a:rPr lang="en-US" smtClean="0"/>
              <a:t>12/10/2022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7486D-75D9-478C-B0DF-20BCB1A2391F}" type="slidenum">
              <a:rPr lang="en-US" smtClean="0"/>
              <a:t>‹#›</a:t>
            </a:fld>
            <a:endParaRPr lang="en-US"/>
          </a:p>
        </p:txBody>
      </p:sp>
    </p:spTree>
    <p:extLst>
      <p:ext uri="{BB962C8B-B14F-4D97-AF65-F5344CB8AC3E}">
        <p14:creationId xmlns:p14="http://schemas.microsoft.com/office/powerpoint/2010/main" val="742087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145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44164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26627" name="Rectangle 2"/>
          <p:cNvSpPr>
            <a:spLocks noGrp="1" noRot="1" noChangeAspect="1" noTextEdit="1"/>
          </p:cNvSpPr>
          <p:nvPr>
            <p:ph type="sldImg"/>
          </p:nvPr>
        </p:nvSpPr>
        <p:spPr>
          <a:ln/>
        </p:spPr>
      </p:sp>
      <p:sp>
        <p:nvSpPr>
          <p:cNvPr id="26628" name="Rectangle 3"/>
          <p:cNvSpPr>
            <a:spLocks noGrp="1"/>
          </p:cNvSpPr>
          <p:nvPr>
            <p:ph type="body" idx="1"/>
          </p:nvPr>
        </p:nvSpPr>
        <p:spPr>
          <a:ln/>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604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baseline="0" dirty="0"/>
              <a:t>GV </a:t>
            </a:r>
            <a:r>
              <a:rPr lang="en-US" baseline="0" dirty="0" err="1"/>
              <a:t>cho</a:t>
            </a:r>
            <a:r>
              <a:rPr lang="en-US" baseline="0" dirty="0"/>
              <a:t> HS </a:t>
            </a:r>
            <a:r>
              <a:rPr lang="en-US" baseline="0" dirty="0" err="1"/>
              <a:t>chọn</a:t>
            </a:r>
            <a:r>
              <a:rPr lang="en-US" baseline="0" dirty="0"/>
              <a:t> </a:t>
            </a:r>
            <a:r>
              <a:rPr lang="en-US" baseline="0" dirty="0" err="1"/>
              <a:t>số</a:t>
            </a:r>
            <a:r>
              <a:rPr lang="en-US" baseline="0" dirty="0"/>
              <a:t>, </a:t>
            </a:r>
            <a:r>
              <a:rPr lang="en-US" baseline="0" dirty="0" err="1"/>
              <a:t>sau</a:t>
            </a:r>
            <a:r>
              <a:rPr lang="en-US" baseline="0" dirty="0"/>
              <a:t> </a:t>
            </a:r>
            <a:r>
              <a:rPr lang="en-US" baseline="0" dirty="0" err="1"/>
              <a:t>đó</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tròn</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r>
              <a:rPr lang="en-US" baseline="0" dirty="0"/>
              <a:t>. Khi quay </a:t>
            </a:r>
            <a:r>
              <a:rPr lang="en-US" baseline="0" dirty="0" err="1"/>
              <a:t>lại</a:t>
            </a:r>
            <a:r>
              <a:rPr lang="en-US" baseline="0" dirty="0"/>
              <a:t>, GV </a:t>
            </a:r>
            <a:r>
              <a:rPr lang="en-US" baseline="0" dirty="0" err="1"/>
              <a:t>bấm</a:t>
            </a:r>
            <a:r>
              <a:rPr lang="en-US" baseline="0" dirty="0"/>
              <a:t> </a:t>
            </a:r>
            <a:r>
              <a:rPr lang="en-US" baseline="0"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HS </a:t>
            </a:r>
            <a:r>
              <a:rPr lang="en-US" baseline="0" dirty="0" err="1"/>
              <a:t>chọn</a:t>
            </a:r>
            <a:r>
              <a:rPr lang="en-US" baseline="0" dirty="0"/>
              <a:t> </a:t>
            </a:r>
            <a:r>
              <a:rPr lang="en-US" baseline="0" dirty="0" err="1"/>
              <a:t>quà</a:t>
            </a:r>
            <a:endParaRPr lang="en-US" baseline="0" dirty="0"/>
          </a:p>
          <a:p>
            <a:pPr marL="171450" lvl="0" indent="-171450" algn="l" rtl="0">
              <a:spcBef>
                <a:spcPts val="0"/>
              </a:spcBef>
              <a:spcAft>
                <a:spcPts val="0"/>
              </a:spcAft>
              <a:buFontTx/>
              <a:buChar char="-"/>
            </a:pPr>
            <a:r>
              <a:rPr lang="en-US" baseline="0" dirty="0"/>
              <a:t>NẾU KHÔNG ĐỦ THỜI GIAN, GV </a:t>
            </a:r>
            <a:r>
              <a:rPr lang="en-US" baseline="0" dirty="0" err="1"/>
              <a:t>có</a:t>
            </a:r>
            <a:r>
              <a:rPr lang="en-US" baseline="0" dirty="0"/>
              <a:t> </a:t>
            </a:r>
            <a:r>
              <a:rPr lang="en-US" baseline="0" dirty="0" err="1"/>
              <a:t>thể</a:t>
            </a:r>
            <a:r>
              <a:rPr lang="en-US" baseline="0" dirty="0"/>
              <a:t> </a:t>
            </a:r>
            <a:r>
              <a:rPr lang="en-US" baseline="0" dirty="0" err="1"/>
              <a:t>bấm</a:t>
            </a:r>
            <a:r>
              <a:rPr lang="en-US" baseline="0" dirty="0"/>
              <a:t> </a:t>
            </a:r>
            <a:r>
              <a:rPr lang="en-US" baseline="0" dirty="0" err="1"/>
              <a:t>vào</a:t>
            </a:r>
            <a:r>
              <a:rPr lang="en-US" baseline="0" dirty="0"/>
              <a:t> ô KẾT THÚC TRÒ CHƠI </a:t>
            </a:r>
            <a:endParaRPr dirty="0"/>
          </a:p>
        </p:txBody>
      </p:sp>
    </p:spTree>
    <p:extLst>
      <p:ext uri="{BB962C8B-B14F-4D97-AF65-F5344CB8AC3E}">
        <p14:creationId xmlns:p14="http://schemas.microsoft.com/office/powerpoint/2010/main" val="420984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hiện</a:t>
            </a:r>
            <a:r>
              <a:rPr lang="en-US" baseline="0" dirty="0"/>
              <a:t> </a:t>
            </a:r>
            <a:r>
              <a:rPr lang="en-US" baseline="0" dirty="0" err="1"/>
              <a:t>ra</a:t>
            </a:r>
            <a:r>
              <a:rPr lang="en-US" baseline="0" dirty="0"/>
              <a:t> </a:t>
            </a:r>
            <a:r>
              <a:rPr lang="en-US" baseline="0" dirty="0" err="1"/>
              <a:t>phần</a:t>
            </a:r>
            <a:r>
              <a:rPr lang="en-US" baseline="0" dirty="0"/>
              <a:t> </a:t>
            </a:r>
            <a:r>
              <a:rPr lang="en-US" baseline="0" dirty="0" err="1"/>
              <a:t>thưởng</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màu</a:t>
            </a:r>
            <a:r>
              <a:rPr lang="en-US" baseline="0" dirty="0"/>
              <a:t> </a:t>
            </a:r>
            <a:r>
              <a:rPr lang="en-US" baseline="0" dirty="0" err="1"/>
              <a:t>đỏ</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361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024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0B9B9-27F4-4631-B24E-9AF4D27A54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00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8386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906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9568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0505092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831819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4054349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479867" y="1006497"/>
            <a:ext cx="7232400" cy="266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333">
                <a:solidFill>
                  <a:srgbClr val="191919"/>
                </a:solidFill>
                <a:latin typeface="Chau Philomene One" panose="02000806040000020003"/>
                <a:ea typeface="Chau Philomene One" panose="02000806040000020003"/>
                <a:cs typeface="Chau Philomene One" panose="02000806040000020003"/>
                <a:sym typeface="Chau Philomene One" panose="02000806040000020003"/>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2479733" y="3480297"/>
            <a:ext cx="7232400" cy="63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Didact Gothic" panose="00000500000000000000"/>
                <a:ea typeface="Didact Gothic" panose="00000500000000000000"/>
                <a:cs typeface="Didact Gothic" panose="00000500000000000000"/>
                <a:sym typeface="Didact Gothic" panose="0000050000000000000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a:off x="1576469" y="5372468"/>
            <a:ext cx="9228779" cy="1524305"/>
          </a:xfrm>
          <a:custGeom>
            <a:avLst/>
            <a:gdLst/>
            <a:ahLst/>
            <a:cxnLst/>
            <a:rect l="l" t="t" r="r" b="b"/>
            <a:pathLst>
              <a:path w="47044" h="24398" extrusionOk="0">
                <a:moveTo>
                  <a:pt x="21718" y="1"/>
                </a:moveTo>
                <a:cubicBezTo>
                  <a:pt x="21170" y="1"/>
                  <a:pt x="20611" y="15"/>
                  <a:pt x="20041" y="43"/>
                </a:cubicBezTo>
                <a:cubicBezTo>
                  <a:pt x="4817" y="819"/>
                  <a:pt x="1" y="22503"/>
                  <a:pt x="1" y="22503"/>
                </a:cubicBezTo>
                <a:lnTo>
                  <a:pt x="47044" y="24397"/>
                </a:lnTo>
                <a:cubicBezTo>
                  <a:pt x="42781" y="9259"/>
                  <a:pt x="35812" y="1"/>
                  <a:pt x="2171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3446536" y="5583767"/>
            <a:ext cx="5241917" cy="1508087"/>
          </a:xfrm>
          <a:custGeom>
            <a:avLst/>
            <a:gdLst/>
            <a:ahLst/>
            <a:cxnLst/>
            <a:rect l="l" t="t" r="r" b="b"/>
            <a:pathLst>
              <a:path w="59712" h="17179" extrusionOk="0">
                <a:moveTo>
                  <a:pt x="34193" y="0"/>
                </a:moveTo>
                <a:cubicBezTo>
                  <a:pt x="20009" y="0"/>
                  <a:pt x="2984" y="8382"/>
                  <a:pt x="0" y="17179"/>
                </a:cubicBezTo>
                <a:lnTo>
                  <a:pt x="59711" y="17179"/>
                </a:lnTo>
                <a:lnTo>
                  <a:pt x="59620" y="14964"/>
                </a:lnTo>
                <a:lnTo>
                  <a:pt x="59346" y="7843"/>
                </a:lnTo>
                <a:cubicBezTo>
                  <a:pt x="59346" y="7843"/>
                  <a:pt x="50787" y="904"/>
                  <a:pt x="36224" y="60"/>
                </a:cubicBezTo>
                <a:cubicBezTo>
                  <a:pt x="35555" y="20"/>
                  <a:pt x="34877" y="0"/>
                  <a:pt x="3419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 name="Google Shape;14;p2"/>
          <p:cNvGrpSpPr/>
          <p:nvPr/>
        </p:nvGrpSpPr>
        <p:grpSpPr>
          <a:xfrm>
            <a:off x="-7586" y="4962802"/>
            <a:ext cx="5081812" cy="1952245"/>
            <a:chOff x="0" y="3707300"/>
            <a:chExt cx="3811359" cy="1464184"/>
          </a:xfrm>
        </p:grpSpPr>
        <p:sp>
          <p:nvSpPr>
            <p:cNvPr id="15" name="Google Shape;15;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17;p2"/>
          <p:cNvGrpSpPr/>
          <p:nvPr/>
        </p:nvGrpSpPr>
        <p:grpSpPr>
          <a:xfrm flipH="1">
            <a:off x="7110201" y="4962802"/>
            <a:ext cx="5081812" cy="1952245"/>
            <a:chOff x="0" y="3707300"/>
            <a:chExt cx="3811359" cy="1464184"/>
          </a:xfrm>
        </p:grpSpPr>
        <p:sp>
          <p:nvSpPr>
            <p:cNvPr id="18" name="Google Shape;18;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 name="Google Shape;20;p2"/>
          <p:cNvGrpSpPr/>
          <p:nvPr/>
        </p:nvGrpSpPr>
        <p:grpSpPr>
          <a:xfrm>
            <a:off x="10549015" y="210196"/>
            <a:ext cx="1872580" cy="5935597"/>
            <a:chOff x="7911761" y="157647"/>
            <a:chExt cx="1404435" cy="4451698"/>
          </a:xfrm>
        </p:grpSpPr>
        <p:sp>
          <p:nvSpPr>
            <p:cNvPr id="21" name="Google Shape;21;p2"/>
            <p:cNvSpPr/>
            <p:nvPr/>
          </p:nvSpPr>
          <p:spPr>
            <a:xfrm>
              <a:off x="8113524" y="1576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862773" y="14237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8063667" y="19587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nvSpPr>
          <p:spPr>
            <a:xfrm>
              <a:off x="8586274" y="3878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nvSpPr>
          <p:spPr>
            <a:xfrm>
              <a:off x="8388384" y="6578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nvSpPr>
          <p:spPr>
            <a:xfrm>
              <a:off x="8587366" y="16889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nvSpPr>
          <p:spPr>
            <a:xfrm>
              <a:off x="8272233" y="20904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nvSpPr>
          <p:spPr>
            <a:xfrm>
              <a:off x="8179520" y="21336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nvSpPr>
          <p:spPr>
            <a:xfrm>
              <a:off x="7911761" y="3363089"/>
              <a:ext cx="440959" cy="453423"/>
            </a:xfrm>
            <a:custGeom>
              <a:avLst/>
              <a:gdLst/>
              <a:ahLst/>
              <a:cxnLst/>
              <a:rect l="l" t="t" r="r" b="b"/>
              <a:pathLst>
                <a:path w="8880" h="9131" extrusionOk="0">
                  <a:moveTo>
                    <a:pt x="4452" y="1"/>
                  </a:moveTo>
                  <a:cubicBezTo>
                    <a:pt x="1987" y="1"/>
                    <a:pt x="1" y="2055"/>
                    <a:pt x="1" y="4566"/>
                  </a:cubicBezTo>
                  <a:cubicBezTo>
                    <a:pt x="1" y="7099"/>
                    <a:pt x="1987" y="9131"/>
                    <a:pt x="4452" y="9131"/>
                  </a:cubicBezTo>
                  <a:cubicBezTo>
                    <a:pt x="6894" y="9131"/>
                    <a:pt x="8880" y="7099"/>
                    <a:pt x="8880" y="4566"/>
                  </a:cubicBezTo>
                  <a:cubicBezTo>
                    <a:pt x="8880" y="2055"/>
                    <a:pt x="6894" y="1"/>
                    <a:pt x="4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30;p2"/>
            <p:cNvSpPr/>
            <p:nvPr/>
          </p:nvSpPr>
          <p:spPr>
            <a:xfrm>
              <a:off x="8591885" y="3282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nvSpPr>
          <p:spPr>
            <a:xfrm>
              <a:off x="8124399" y="3502579"/>
              <a:ext cx="513061" cy="487935"/>
            </a:xfrm>
            <a:custGeom>
              <a:avLst/>
              <a:gdLst/>
              <a:ahLst/>
              <a:cxnLst/>
              <a:rect l="l" t="t" r="r" b="b"/>
              <a:pathLst>
                <a:path w="10332" h="9826" extrusionOk="0">
                  <a:moveTo>
                    <a:pt x="471" y="0"/>
                  </a:moveTo>
                  <a:cubicBezTo>
                    <a:pt x="244" y="0"/>
                    <a:pt x="1" y="190"/>
                    <a:pt x="56" y="479"/>
                  </a:cubicBezTo>
                  <a:cubicBezTo>
                    <a:pt x="832" y="3879"/>
                    <a:pt x="2338" y="7737"/>
                    <a:pt x="5762" y="9243"/>
                  </a:cubicBezTo>
                  <a:cubicBezTo>
                    <a:pt x="6572" y="9603"/>
                    <a:pt x="7529" y="9825"/>
                    <a:pt x="8466" y="9825"/>
                  </a:cubicBezTo>
                  <a:cubicBezTo>
                    <a:pt x="8955" y="9825"/>
                    <a:pt x="9439" y="9765"/>
                    <a:pt x="9893" y="9631"/>
                  </a:cubicBezTo>
                  <a:cubicBezTo>
                    <a:pt x="10332" y="9506"/>
                    <a:pt x="10197" y="8884"/>
                    <a:pt x="9821" y="8884"/>
                  </a:cubicBezTo>
                  <a:cubicBezTo>
                    <a:pt x="9787" y="8884"/>
                    <a:pt x="9750" y="8889"/>
                    <a:pt x="9711" y="8901"/>
                  </a:cubicBezTo>
                  <a:cubicBezTo>
                    <a:pt x="9313" y="9015"/>
                    <a:pt x="8898" y="9065"/>
                    <a:pt x="8481" y="9065"/>
                  </a:cubicBezTo>
                  <a:cubicBezTo>
                    <a:pt x="7726" y="9065"/>
                    <a:pt x="6964" y="8900"/>
                    <a:pt x="6287" y="8650"/>
                  </a:cubicBezTo>
                  <a:cubicBezTo>
                    <a:pt x="2932" y="7417"/>
                    <a:pt x="1516" y="3446"/>
                    <a:pt x="809" y="273"/>
                  </a:cubicBezTo>
                  <a:cubicBezTo>
                    <a:pt x="764" y="83"/>
                    <a:pt x="621" y="0"/>
                    <a:pt x="4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nvSpPr>
          <p:spPr>
            <a:xfrm>
              <a:off x="7991563" y="3555217"/>
              <a:ext cx="236817" cy="174496"/>
            </a:xfrm>
            <a:custGeom>
              <a:avLst/>
              <a:gdLst/>
              <a:ahLst/>
              <a:cxnLst/>
              <a:rect l="l" t="t" r="r" b="b"/>
              <a:pathLst>
                <a:path w="4769" h="3514" extrusionOk="0">
                  <a:moveTo>
                    <a:pt x="458" y="0"/>
                  </a:moveTo>
                  <a:cubicBezTo>
                    <a:pt x="231" y="0"/>
                    <a:pt x="1" y="181"/>
                    <a:pt x="83" y="468"/>
                  </a:cubicBezTo>
                  <a:cubicBezTo>
                    <a:pt x="448" y="1747"/>
                    <a:pt x="1133" y="3071"/>
                    <a:pt x="2525" y="3436"/>
                  </a:cubicBezTo>
                  <a:cubicBezTo>
                    <a:pt x="2727" y="3488"/>
                    <a:pt x="2939" y="3514"/>
                    <a:pt x="3152" y="3514"/>
                  </a:cubicBezTo>
                  <a:cubicBezTo>
                    <a:pt x="3588" y="3514"/>
                    <a:pt x="4029" y="3407"/>
                    <a:pt x="4397" y="3208"/>
                  </a:cubicBezTo>
                  <a:cubicBezTo>
                    <a:pt x="4768" y="3032"/>
                    <a:pt x="4537" y="2521"/>
                    <a:pt x="4191" y="2521"/>
                  </a:cubicBezTo>
                  <a:cubicBezTo>
                    <a:pt x="4133" y="2521"/>
                    <a:pt x="4071" y="2536"/>
                    <a:pt x="4009" y="2568"/>
                  </a:cubicBezTo>
                  <a:cubicBezTo>
                    <a:pt x="3810" y="2668"/>
                    <a:pt x="3421" y="2733"/>
                    <a:pt x="3083" y="2733"/>
                  </a:cubicBezTo>
                  <a:cubicBezTo>
                    <a:pt x="3032" y="2733"/>
                    <a:pt x="2983" y="2731"/>
                    <a:pt x="2936" y="2728"/>
                  </a:cubicBezTo>
                  <a:cubicBezTo>
                    <a:pt x="1703" y="2660"/>
                    <a:pt x="1110" y="1267"/>
                    <a:pt x="813" y="263"/>
                  </a:cubicBezTo>
                  <a:cubicBezTo>
                    <a:pt x="759" y="80"/>
                    <a:pt x="609" y="0"/>
                    <a:pt x="4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 name="Google Shape;33;p2"/>
          <p:cNvGrpSpPr/>
          <p:nvPr/>
        </p:nvGrpSpPr>
        <p:grpSpPr>
          <a:xfrm>
            <a:off x="-525947" y="-6470"/>
            <a:ext cx="2169080" cy="5889428"/>
            <a:chOff x="-394460" y="71347"/>
            <a:chExt cx="1626810" cy="4417071"/>
          </a:xfrm>
        </p:grpSpPr>
        <p:sp>
          <p:nvSpPr>
            <p:cNvPr id="34" name="Google Shape;34;p2"/>
            <p:cNvSpPr/>
            <p:nvPr/>
          </p:nvSpPr>
          <p:spPr>
            <a:xfrm>
              <a:off x="-249075" y="71347"/>
              <a:ext cx="1481425" cy="14988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nvSpPr>
          <p:spPr>
            <a:xfrm>
              <a:off x="-394460" y="1868634"/>
              <a:ext cx="719825" cy="808620"/>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nvSpPr>
          <p:spPr>
            <a:xfrm>
              <a:off x="669783" y="3425935"/>
              <a:ext cx="457798" cy="463186"/>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nvSpPr>
          <p:spPr>
            <a:xfrm>
              <a:off x="472970" y="680825"/>
              <a:ext cx="36408" cy="3807594"/>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nvSpPr>
          <p:spPr>
            <a:xfrm>
              <a:off x="465379" y="991500"/>
              <a:ext cx="353118" cy="470356"/>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nvSpPr>
          <p:spPr>
            <a:xfrm>
              <a:off x="-57535" y="2309166"/>
              <a:ext cx="572224" cy="648648"/>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nvSpPr>
          <p:spPr>
            <a:xfrm>
              <a:off x="466550" y="3622794"/>
              <a:ext cx="534972" cy="334750"/>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nvSpPr>
          <p:spPr>
            <a:xfrm>
              <a:off x="801367" y="3591773"/>
              <a:ext cx="112317" cy="205376"/>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41535263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5346450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1842338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7"/>
        <p:cNvGrpSpPr/>
        <p:nvPr/>
      </p:nvGrpSpPr>
      <p:grpSpPr>
        <a:xfrm>
          <a:off x="0" y="0"/>
          <a:ext cx="0" cy="0"/>
          <a:chOff x="0" y="0"/>
          <a:chExt cx="0" cy="0"/>
        </a:xfrm>
      </p:grpSpPr>
      <p:grpSp>
        <p:nvGrpSpPr>
          <p:cNvPr id="88" name="Google Shape;88;p4"/>
          <p:cNvGrpSpPr/>
          <p:nvPr/>
        </p:nvGrpSpPr>
        <p:grpSpPr>
          <a:xfrm>
            <a:off x="0" y="5993836"/>
            <a:ext cx="12192000" cy="768387"/>
            <a:chOff x="0" y="4571577"/>
            <a:chExt cx="9144000" cy="576290"/>
          </a:xfrm>
        </p:grpSpPr>
        <p:sp>
          <p:nvSpPr>
            <p:cNvPr id="89" name="Google Shape;89;p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90;p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91;p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94;p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95;p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9" name="Google Shape;99;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100" name="Google Shape;100;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1" name="Google Shape;101;p4"/>
          <p:cNvGrpSpPr/>
          <p:nvPr/>
        </p:nvGrpSpPr>
        <p:grpSpPr>
          <a:xfrm>
            <a:off x="0" y="6087100"/>
            <a:ext cx="12192000" cy="1183117"/>
            <a:chOff x="0" y="4412925"/>
            <a:chExt cx="9144000" cy="887338"/>
          </a:xfrm>
        </p:grpSpPr>
        <p:sp>
          <p:nvSpPr>
            <p:cNvPr id="102" name="Google Shape;102;p4"/>
            <p:cNvSpPr/>
            <p:nvPr/>
          </p:nvSpPr>
          <p:spPr>
            <a:xfrm>
              <a:off x="0"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4"/>
            <p:cNvSpPr/>
            <p:nvPr/>
          </p:nvSpPr>
          <p:spPr>
            <a:xfrm>
              <a:off x="91148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4"/>
            <p:cNvSpPr/>
            <p:nvPr/>
          </p:nvSpPr>
          <p:spPr>
            <a:xfrm flipH="1">
              <a:off x="183811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4"/>
            <p:cNvSpPr/>
            <p:nvPr/>
          </p:nvSpPr>
          <p:spPr>
            <a:xfrm>
              <a:off x="2785105"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4"/>
            <p:cNvSpPr/>
            <p:nvPr/>
          </p:nvSpPr>
          <p:spPr>
            <a:xfrm>
              <a:off x="3730274"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4"/>
            <p:cNvSpPr/>
            <p:nvPr/>
          </p:nvSpPr>
          <p:spPr>
            <a:xfrm flipH="1">
              <a:off x="8215662"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4"/>
            <p:cNvSpPr/>
            <p:nvPr/>
          </p:nvSpPr>
          <p:spPr>
            <a:xfrm flipH="1">
              <a:off x="727794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4"/>
            <p:cNvSpPr/>
            <p:nvPr/>
          </p:nvSpPr>
          <p:spPr>
            <a:xfrm>
              <a:off x="635131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4"/>
            <p:cNvSpPr/>
            <p:nvPr/>
          </p:nvSpPr>
          <p:spPr>
            <a:xfrm flipH="1">
              <a:off x="5404324"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4"/>
            <p:cNvSpPr/>
            <p:nvPr/>
          </p:nvSpPr>
          <p:spPr>
            <a:xfrm flipH="1">
              <a:off x="4459155"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342115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4244921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7597942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0402421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0912525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2821463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7218261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626855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4655816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42134497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6641984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833461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1_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1923847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7140482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41842862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102541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893254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3089096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9156948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5358782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8502027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736271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3717096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305278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4553181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5657922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6073774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997488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3411161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7071678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7402864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4202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8974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9054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0507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7995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854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7549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057715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3380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7006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5434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7355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2022/12/10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929179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2022/12/10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643790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745681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775" y="2130128"/>
            <a:ext cx="10362450" cy="1470638"/>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397" y="3885702"/>
            <a:ext cx="8535207" cy="1753277"/>
          </a:xfrm>
          <a:prstGeom prst="rect">
            <a:avLst/>
          </a:prstGeom>
        </p:spPr>
        <p:txBody>
          <a:bodyPr/>
          <a:lstStyle>
            <a:lvl1pPr marL="0" indent="0" algn="ctr">
              <a:buNone/>
              <a:defRPr/>
            </a:lvl1pPr>
            <a:lvl2pPr marL="330876" indent="0" algn="ctr">
              <a:buNone/>
              <a:defRPr/>
            </a:lvl2pPr>
            <a:lvl3pPr marL="661751" indent="0" algn="ctr">
              <a:buNone/>
              <a:defRPr/>
            </a:lvl3pPr>
            <a:lvl4pPr marL="992627" indent="0" algn="ctr">
              <a:buNone/>
              <a:defRPr/>
            </a:lvl4pPr>
            <a:lvl5pPr marL="1323503" indent="0" algn="ctr">
              <a:buNone/>
              <a:defRPr/>
            </a:lvl5pPr>
            <a:lvl6pPr marL="1654378" indent="0" algn="ctr">
              <a:buNone/>
              <a:defRPr/>
            </a:lvl6pPr>
            <a:lvl7pPr marL="1985254" indent="0" algn="ctr">
              <a:buNone/>
              <a:defRPr/>
            </a:lvl7pPr>
            <a:lvl8pPr marL="2316129" indent="0" algn="ctr">
              <a:buNone/>
              <a:defRPr/>
            </a:lvl8pPr>
            <a:lvl9pPr marL="2647005" indent="0" algn="ctr">
              <a:buNone/>
              <a:defRPr/>
            </a:lvl9pPr>
          </a:lstStyle>
          <a:p>
            <a:r>
              <a:rPr lang="zh-CN" altLang="en-US"/>
              <a:t>单击此处编辑母版副标题样式</a:t>
            </a:r>
          </a:p>
        </p:txBody>
      </p:sp>
    </p:spTree>
    <p:extLst>
      <p:ext uri="{BB962C8B-B14F-4D97-AF65-F5344CB8AC3E}">
        <p14:creationId xmlns:p14="http://schemas.microsoft.com/office/powerpoint/2010/main" val="38745642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081" y="1600468"/>
            <a:ext cx="10973838"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511121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25" y="4407319"/>
            <a:ext cx="10363603" cy="1361490"/>
          </a:xfrm>
          <a:prstGeom prst="rect">
            <a:avLst/>
          </a:prstGeom>
        </p:spPr>
        <p:txBody>
          <a:bodyPr anchor="t"/>
          <a:lstStyle>
            <a:lvl1pPr algn="l">
              <a:defRPr sz="2895" b="1" cap="all"/>
            </a:lvl1pPr>
          </a:lstStyle>
          <a:p>
            <a:r>
              <a:rPr lang="zh-CN" altLang="en-US"/>
              <a:t>单击此处编辑母版标题样式</a:t>
            </a:r>
          </a:p>
        </p:txBody>
      </p:sp>
      <p:sp>
        <p:nvSpPr>
          <p:cNvPr id="3" name="文本占位符 2"/>
          <p:cNvSpPr>
            <a:spLocks noGrp="1"/>
          </p:cNvSpPr>
          <p:nvPr>
            <p:ph type="body" idx="1"/>
          </p:nvPr>
        </p:nvSpPr>
        <p:spPr>
          <a:xfrm>
            <a:off x="963225" y="2906808"/>
            <a:ext cx="10363603" cy="1500511"/>
          </a:xfrm>
          <a:prstGeom prst="rect">
            <a:avLst/>
          </a:prstGeom>
        </p:spPr>
        <p:txBody>
          <a:bodyPr anchor="b"/>
          <a:lstStyle>
            <a:lvl1pPr marL="0" indent="0">
              <a:buNone/>
              <a:defRPr sz="1447"/>
            </a:lvl1pPr>
            <a:lvl2pPr marL="330876" indent="0">
              <a:buNone/>
              <a:defRPr sz="1303"/>
            </a:lvl2pPr>
            <a:lvl3pPr marL="661751" indent="0">
              <a:buNone/>
              <a:defRPr sz="1158"/>
            </a:lvl3pPr>
            <a:lvl4pPr marL="992627" indent="0">
              <a:buNone/>
              <a:defRPr sz="1013"/>
            </a:lvl4pPr>
            <a:lvl5pPr marL="1323503" indent="0">
              <a:buNone/>
              <a:defRPr sz="1013"/>
            </a:lvl5pPr>
            <a:lvl6pPr marL="1654378" indent="0">
              <a:buNone/>
              <a:defRPr sz="1013"/>
            </a:lvl6pPr>
            <a:lvl7pPr marL="1985254" indent="0">
              <a:buNone/>
              <a:defRPr sz="1013"/>
            </a:lvl7pPr>
            <a:lvl8pPr marL="2316129" indent="0">
              <a:buNone/>
              <a:defRPr sz="1013"/>
            </a:lvl8pPr>
            <a:lvl9pPr marL="2647005" indent="0">
              <a:buNone/>
              <a:defRPr sz="1013"/>
            </a:lvl9pPr>
          </a:lstStyle>
          <a:p>
            <a:pPr lvl="0"/>
            <a:r>
              <a:rPr lang="zh-CN" altLang="en-US"/>
              <a:t>单击此处编辑母版文本样式</a:t>
            </a:r>
          </a:p>
        </p:txBody>
      </p:sp>
    </p:spTree>
    <p:extLst>
      <p:ext uri="{BB962C8B-B14F-4D97-AF65-F5344CB8AC3E}">
        <p14:creationId xmlns:p14="http://schemas.microsoft.com/office/powerpoint/2010/main" val="23174157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0942009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0794" y="1600468"/>
            <a:ext cx="5432125"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827651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081" y="1534979"/>
            <a:ext cx="5387136"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a:t>单击此处编辑母版文本样式</a:t>
            </a:r>
          </a:p>
        </p:txBody>
      </p:sp>
      <p:sp>
        <p:nvSpPr>
          <p:cNvPr id="4" name="内容占位符 3"/>
          <p:cNvSpPr>
            <a:spLocks noGrp="1"/>
          </p:cNvSpPr>
          <p:nvPr>
            <p:ph sz="half" idx="2"/>
          </p:nvPr>
        </p:nvSpPr>
        <p:spPr>
          <a:xfrm>
            <a:off x="609081" y="2174936"/>
            <a:ext cx="5387136"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476" y="1534979"/>
            <a:ext cx="5389443"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a:t>单击此处编辑母版文本样式</a:t>
            </a:r>
          </a:p>
        </p:txBody>
      </p:sp>
      <p:sp>
        <p:nvSpPr>
          <p:cNvPr id="6" name="内容占位符 5"/>
          <p:cNvSpPr>
            <a:spLocks noGrp="1"/>
          </p:cNvSpPr>
          <p:nvPr>
            <p:ph sz="quarter" idx="4"/>
          </p:nvPr>
        </p:nvSpPr>
        <p:spPr>
          <a:xfrm>
            <a:off x="6193476" y="2174936"/>
            <a:ext cx="5389443"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137212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113847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7774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3447"/>
            <a:ext cx="4012090" cy="1161575"/>
          </a:xfrm>
          <a:prstGeom prst="rect">
            <a:avLst/>
          </a:prstGeom>
        </p:spPr>
        <p:txBody>
          <a:bodyPr anchor="b"/>
          <a:lstStyle>
            <a:lvl1pPr algn="l">
              <a:defRPr sz="1447" b="1"/>
            </a:lvl1pPr>
          </a:lstStyle>
          <a:p>
            <a:r>
              <a:rPr lang="zh-CN" altLang="en-US"/>
              <a:t>单击此处编辑母版标题样式</a:t>
            </a:r>
          </a:p>
        </p:txBody>
      </p:sp>
      <p:sp>
        <p:nvSpPr>
          <p:cNvPr id="3" name="内容占位符 2"/>
          <p:cNvSpPr>
            <a:spLocks noGrp="1"/>
          </p:cNvSpPr>
          <p:nvPr>
            <p:ph idx="1"/>
          </p:nvPr>
        </p:nvSpPr>
        <p:spPr>
          <a:xfrm>
            <a:off x="4766519" y="273447"/>
            <a:ext cx="6816400" cy="5852681"/>
          </a:xfrm>
          <a:prstGeom prst="rect">
            <a:avLst/>
          </a:prstGeom>
        </p:spPr>
        <p:txBody>
          <a:bodyPr/>
          <a:lstStyle>
            <a:lvl1pPr>
              <a:defRPr sz="2316"/>
            </a:lvl1pPr>
            <a:lvl2pPr>
              <a:defRPr sz="2026"/>
            </a:lvl2pPr>
            <a:lvl3pPr>
              <a:defRPr sz="1737"/>
            </a:lvl3pPr>
            <a:lvl4pPr>
              <a:defRPr sz="1447"/>
            </a:lvl4pPr>
            <a:lvl5pPr>
              <a:defRPr sz="1447"/>
            </a:lvl5pPr>
            <a:lvl6pPr>
              <a:defRPr sz="1447"/>
            </a:lvl6pPr>
            <a:lvl7pPr>
              <a:defRPr sz="1447"/>
            </a:lvl7pPr>
            <a:lvl8pPr>
              <a:defRPr sz="1447"/>
            </a:lvl8pPr>
            <a:lvl9pPr>
              <a:defRPr sz="144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081" y="1435021"/>
            <a:ext cx="4012090" cy="4691106"/>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a:t>单击此处编辑母版文本样式</a:t>
            </a:r>
          </a:p>
        </p:txBody>
      </p:sp>
    </p:spTree>
    <p:extLst>
      <p:ext uri="{BB962C8B-B14F-4D97-AF65-F5344CB8AC3E}">
        <p14:creationId xmlns:p14="http://schemas.microsoft.com/office/powerpoint/2010/main" val="33091340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81" y="4800256"/>
            <a:ext cx="7314739" cy="567574"/>
          </a:xfrm>
          <a:prstGeom prst="rect">
            <a:avLst/>
          </a:prstGeom>
        </p:spPr>
        <p:txBody>
          <a:bodyPr anchor="b"/>
          <a:lstStyle>
            <a:lvl1pPr algn="l">
              <a:defRPr sz="1447" b="1"/>
            </a:lvl1pPr>
          </a:lstStyle>
          <a:p>
            <a:r>
              <a:rPr lang="zh-CN" altLang="en-US"/>
              <a:t>单击此处编辑母版标题样式</a:t>
            </a:r>
          </a:p>
        </p:txBody>
      </p:sp>
      <p:sp>
        <p:nvSpPr>
          <p:cNvPr id="3" name="图片占位符 2"/>
          <p:cNvSpPr>
            <a:spLocks noGrp="1"/>
          </p:cNvSpPr>
          <p:nvPr>
            <p:ph type="pic" idx="1"/>
          </p:nvPr>
        </p:nvSpPr>
        <p:spPr>
          <a:xfrm>
            <a:off x="2390181" y="612384"/>
            <a:ext cx="7314739" cy="4115489"/>
          </a:xfrm>
          <a:prstGeom prst="rect">
            <a:avLst/>
          </a:prstGeom>
        </p:spPr>
        <p:txBody>
          <a:bodyPr/>
          <a:lstStyle>
            <a:lvl1pPr marL="0" indent="0">
              <a:buNone/>
              <a:defRPr sz="2316"/>
            </a:lvl1pPr>
            <a:lvl2pPr marL="330876" indent="0">
              <a:buNone/>
              <a:defRPr sz="2026"/>
            </a:lvl2pPr>
            <a:lvl3pPr marL="661751" indent="0">
              <a:buNone/>
              <a:defRPr sz="1737"/>
            </a:lvl3pPr>
            <a:lvl4pPr marL="992627" indent="0">
              <a:buNone/>
              <a:defRPr sz="1447"/>
            </a:lvl4pPr>
            <a:lvl5pPr marL="1323503" indent="0">
              <a:buNone/>
              <a:defRPr sz="1447"/>
            </a:lvl5pPr>
            <a:lvl6pPr marL="1654378" indent="0">
              <a:buNone/>
              <a:defRPr sz="1447"/>
            </a:lvl6pPr>
            <a:lvl7pPr marL="1985254" indent="0">
              <a:buNone/>
              <a:defRPr sz="1447"/>
            </a:lvl7pPr>
            <a:lvl8pPr marL="2316129" indent="0">
              <a:buNone/>
              <a:defRPr sz="1447"/>
            </a:lvl8pPr>
            <a:lvl9pPr marL="2647005" indent="0">
              <a:buNone/>
              <a:defRPr sz="1447"/>
            </a:lvl9pPr>
          </a:lstStyle>
          <a:p>
            <a:pPr marL="0" marR="0" lvl="0" indent="0" algn="l" defTabSz="1085915" rtl="0" eaLnBrk="0" fontAlgn="base" latinLnBrk="0" hangingPunct="0">
              <a:lnSpc>
                <a:spcPct val="100000"/>
              </a:lnSpc>
              <a:spcBef>
                <a:spcPct val="20000"/>
              </a:spcBef>
              <a:spcAft>
                <a:spcPct val="0"/>
              </a:spcAft>
              <a:buClrTx/>
              <a:buSzTx/>
              <a:buFontTx/>
              <a:buNone/>
              <a:defRPr/>
            </a:pPr>
            <a:endParaRPr kumimoji="0" lang="zh-CN" altLang="en-US" sz="2316"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90181" y="5367830"/>
            <a:ext cx="7314739" cy="804255"/>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a:t>单击此处编辑母版文本样式</a:t>
            </a:r>
          </a:p>
        </p:txBody>
      </p:sp>
    </p:spTree>
    <p:extLst>
      <p:ext uri="{BB962C8B-B14F-4D97-AF65-F5344CB8AC3E}">
        <p14:creationId xmlns:p14="http://schemas.microsoft.com/office/powerpoint/2010/main" val="11903234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081" y="1600468"/>
            <a:ext cx="10973838" cy="452565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635742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48" y="274597"/>
            <a:ext cx="2743171" cy="585153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081" y="274597"/>
            <a:ext cx="8119925" cy="585153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029367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50794" y="1600469"/>
            <a:ext cx="5432125" cy="220710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50794" y="3917873"/>
            <a:ext cx="5432125" cy="220825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665908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3216475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597253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073471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7" name="Picture 6" descr="A picture containing shape&#10;&#10;Description automatically generated">
            <a:extLst>
              <a:ext uri="{FF2B5EF4-FFF2-40B4-BE49-F238E27FC236}">
                <a16:creationId xmlns:a16="http://schemas.microsoft.com/office/drawing/2014/main" id="{8EA9F57E-D4E8-4F20-9CD2-47604A6C9FB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3051" y="419099"/>
            <a:ext cx="1266825" cy="1266825"/>
          </a:xfrm>
          <a:prstGeom prst="rect">
            <a:avLst/>
          </a:prstGeom>
        </p:spPr>
      </p:pic>
    </p:spTree>
    <p:extLst>
      <p:ext uri="{BB962C8B-B14F-4D97-AF65-F5344CB8AC3E}">
        <p14:creationId xmlns:p14="http://schemas.microsoft.com/office/powerpoint/2010/main" val="1853779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170">
              <a:buClr>
                <a:srgbClr val="000000"/>
              </a:buClr>
            </a:pPr>
            <a:fld id="{00000000-1234-1234-1234-123412341234}" type="slidenum">
              <a:rPr lang="en-GB" kern="0" smtClean="0">
                <a:solidFill>
                  <a:srgbClr val="CBF0F1"/>
                </a:solidFill>
              </a:rPr>
              <a:pPr defTabSz="1219170">
                <a:buClr>
                  <a:srgbClr val="000000"/>
                </a:buClr>
              </a:pPr>
              <a:t>‹#›</a:t>
            </a:fld>
            <a:endParaRPr lang="en-GB" kern="0">
              <a:solidFill>
                <a:srgbClr val="CBF0F1"/>
              </a:solidFill>
            </a:endParaRPr>
          </a:p>
        </p:txBody>
      </p:sp>
    </p:spTree>
    <p:extLst>
      <p:ext uri="{BB962C8B-B14F-4D97-AF65-F5344CB8AC3E}">
        <p14:creationId xmlns:p14="http://schemas.microsoft.com/office/powerpoint/2010/main" val="280883372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71391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403bc8957f52b6a846edee4c8bcefb3b"/>
          <p:cNvPicPr>
            <a:picLocks noChangeAspect="1"/>
          </p:cNvPicPr>
          <p:nvPr userDrawn="1"/>
        </p:nvPicPr>
        <p:blipFill>
          <a:blip r:embed="rId4"/>
          <a:srcRect l="175" t="7976" r="26157" b="73624"/>
          <a:stretch>
            <a:fillRect/>
          </a:stretch>
        </p:blipFill>
        <p:spPr>
          <a:xfrm flipH="1">
            <a:off x="-56515" y="-109220"/>
            <a:ext cx="12305665" cy="1455420"/>
          </a:xfrm>
          <a:prstGeom prst="rect">
            <a:avLst/>
          </a:prstGeom>
        </p:spPr>
      </p:pic>
    </p:spTree>
    <p:extLst>
      <p:ext uri="{BB962C8B-B14F-4D97-AF65-F5344CB8AC3E}">
        <p14:creationId xmlns:p14="http://schemas.microsoft.com/office/powerpoint/2010/main" val="2598931074"/>
      </p:ext>
    </p:extLst>
  </p:cSld>
  <p:clrMap bg1="lt1" tx1="dk1" bg2="lt2" tx2="dk2" accent1="accent1" accent2="accent2" accent3="accent3" accent4="accent4" accent5="accent5" accent6="accent6" hlink="hlink" folHlink="folHlink"/>
  <p:sldLayoutIdLst>
    <p:sldLayoutId id="2147483717" r:id="rId1"/>
    <p:sldLayoutId id="2147483718"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62505411"/>
      </p:ext>
    </p:extLst>
  </p:cSld>
  <p:clrMap bg1="lt1" tx1="dk1" bg2="lt2" tx2="dk2" accent1="accent1" accent2="accent2" accent3="accent3" accent4="accent4" accent5="accent5" accent6="accent6" hlink="hlink" folHlink="folHlink"/>
  <p:sldLayoutIdLst>
    <p:sldLayoutId id="2147483720"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16271965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lvl1pPr algn="ctr" defTabSz="1085915" rtl="0" eaLnBrk="0" fontAlgn="base" hangingPunct="0">
        <a:spcBef>
          <a:spcPct val="0"/>
        </a:spcBef>
        <a:spcAft>
          <a:spcPct val="0"/>
        </a:spcAft>
        <a:defRPr sz="5211">
          <a:solidFill>
            <a:schemeClr val="tx2"/>
          </a:solidFill>
          <a:latin typeface="+mj-lt"/>
          <a:ea typeface="+mj-ea"/>
          <a:cs typeface="+mj-cs"/>
        </a:defRPr>
      </a:lvl1pPr>
      <a:lvl2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2pPr>
      <a:lvl3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3pPr>
      <a:lvl4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4pPr>
      <a:lvl5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5pPr>
      <a:lvl6pPr marL="330876"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6pPr>
      <a:lvl7pPr marL="661751"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7pPr>
      <a:lvl8pPr marL="992627"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8pPr>
      <a:lvl9pPr marL="1323503"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9pPr>
    </p:titleStyle>
    <p:bodyStyle>
      <a:lvl1pPr marL="406701" indent="-406701" algn="l" defTabSz="1085915" rtl="0" eaLnBrk="0" fontAlgn="base" hangingPunct="0">
        <a:spcBef>
          <a:spcPct val="20000"/>
        </a:spcBef>
        <a:spcAft>
          <a:spcPct val="0"/>
        </a:spcAft>
        <a:buChar char="•"/>
        <a:defRPr sz="3763">
          <a:solidFill>
            <a:schemeClr val="tx1"/>
          </a:solidFill>
          <a:latin typeface="+mn-lt"/>
          <a:ea typeface="+mn-ea"/>
          <a:cs typeface="+mn-cs"/>
        </a:defRPr>
      </a:lvl1pPr>
      <a:lvl2pPr marL="882335" indent="-340067" algn="l" defTabSz="1085915" rtl="0" eaLnBrk="0" fontAlgn="base" hangingPunct="0">
        <a:spcBef>
          <a:spcPct val="20000"/>
        </a:spcBef>
        <a:spcAft>
          <a:spcPct val="0"/>
        </a:spcAft>
        <a:buChar char="–"/>
        <a:defRPr sz="3329">
          <a:solidFill>
            <a:schemeClr val="tx1"/>
          </a:solidFill>
          <a:latin typeface="+mn-lt"/>
          <a:ea typeface="+mn-ea"/>
        </a:defRPr>
      </a:lvl2pPr>
      <a:lvl3pPr marL="1357050" indent="-271134" algn="l" defTabSz="1085915" rtl="0" eaLnBrk="0" fontAlgn="base" hangingPunct="0">
        <a:spcBef>
          <a:spcPct val="20000"/>
        </a:spcBef>
        <a:spcAft>
          <a:spcPct val="0"/>
        </a:spcAft>
        <a:buChar char="•"/>
        <a:defRPr sz="2822">
          <a:solidFill>
            <a:schemeClr val="tx1"/>
          </a:solidFill>
          <a:latin typeface="+mn-lt"/>
          <a:ea typeface="+mn-ea"/>
        </a:defRPr>
      </a:lvl3pPr>
      <a:lvl4pPr marL="1900237" indent="-272513" algn="l" defTabSz="1085915" rtl="0" eaLnBrk="0" fontAlgn="base" hangingPunct="0">
        <a:spcBef>
          <a:spcPct val="20000"/>
        </a:spcBef>
        <a:spcAft>
          <a:spcPct val="0"/>
        </a:spcAft>
        <a:buChar char="–"/>
        <a:defRPr sz="2388">
          <a:solidFill>
            <a:schemeClr val="tx1"/>
          </a:solidFill>
          <a:latin typeface="+mn-lt"/>
          <a:ea typeface="+mn-ea"/>
        </a:defRPr>
      </a:lvl4pPr>
      <a:lvl5pPr marL="2442506" indent="-271134" algn="l" defTabSz="1085915" rtl="0" eaLnBrk="0" fontAlgn="base" hangingPunct="0">
        <a:spcBef>
          <a:spcPct val="20000"/>
        </a:spcBef>
        <a:spcAft>
          <a:spcPct val="0"/>
        </a:spcAft>
        <a:buChar char="»"/>
        <a:defRPr sz="2388">
          <a:solidFill>
            <a:schemeClr val="tx1"/>
          </a:solidFill>
          <a:latin typeface="+mn-lt"/>
          <a:ea typeface="+mn-ea"/>
        </a:defRPr>
      </a:lvl5pPr>
      <a:lvl6pPr marL="2773381" indent="-271134" algn="l" defTabSz="1085915" rtl="0" fontAlgn="base">
        <a:spcBef>
          <a:spcPct val="20000"/>
        </a:spcBef>
        <a:spcAft>
          <a:spcPct val="0"/>
        </a:spcAft>
        <a:buChar char="»"/>
        <a:defRPr sz="2388">
          <a:solidFill>
            <a:schemeClr val="tx1"/>
          </a:solidFill>
          <a:latin typeface="+mn-lt"/>
          <a:ea typeface="+mn-ea"/>
        </a:defRPr>
      </a:lvl6pPr>
      <a:lvl7pPr marL="3104257" indent="-271134" algn="l" defTabSz="1085915" rtl="0" fontAlgn="base">
        <a:spcBef>
          <a:spcPct val="20000"/>
        </a:spcBef>
        <a:spcAft>
          <a:spcPct val="0"/>
        </a:spcAft>
        <a:buChar char="»"/>
        <a:defRPr sz="2388">
          <a:solidFill>
            <a:schemeClr val="tx1"/>
          </a:solidFill>
          <a:latin typeface="+mn-lt"/>
          <a:ea typeface="+mn-ea"/>
        </a:defRPr>
      </a:lvl7pPr>
      <a:lvl8pPr marL="3435133" indent="-271134" algn="l" defTabSz="1085915" rtl="0" fontAlgn="base">
        <a:spcBef>
          <a:spcPct val="20000"/>
        </a:spcBef>
        <a:spcAft>
          <a:spcPct val="0"/>
        </a:spcAft>
        <a:buChar char="»"/>
        <a:defRPr sz="2388">
          <a:solidFill>
            <a:schemeClr val="tx1"/>
          </a:solidFill>
          <a:latin typeface="+mn-lt"/>
          <a:ea typeface="+mn-ea"/>
        </a:defRPr>
      </a:lvl8pPr>
      <a:lvl9pPr marL="3766008" indent="-271134" algn="l" defTabSz="1085915" rtl="0" fontAlgn="base">
        <a:spcBef>
          <a:spcPct val="20000"/>
        </a:spcBef>
        <a:spcAft>
          <a:spcPct val="0"/>
        </a:spcAft>
        <a:buChar char="»"/>
        <a:defRPr sz="2388">
          <a:solidFill>
            <a:schemeClr val="tx1"/>
          </a:solidFill>
          <a:latin typeface="+mn-lt"/>
          <a:ea typeface="+mn-ea"/>
        </a:defRPr>
      </a:lvl9pPr>
    </p:bodyStyle>
    <p:otherStyle>
      <a:defPPr>
        <a:defRPr lang="zh-CN"/>
      </a:defPPr>
      <a:lvl1pPr marL="0" algn="l" defTabSz="661751" rtl="0" eaLnBrk="1" latinLnBrk="0" hangingPunct="1">
        <a:defRPr sz="1303" kern="1200">
          <a:solidFill>
            <a:schemeClr val="tx1"/>
          </a:solidFill>
          <a:latin typeface="+mn-lt"/>
          <a:ea typeface="+mn-ea"/>
          <a:cs typeface="+mn-cs"/>
        </a:defRPr>
      </a:lvl1pPr>
      <a:lvl2pPr marL="330876" algn="l" defTabSz="661751" rtl="0" eaLnBrk="1" latinLnBrk="0" hangingPunct="1">
        <a:defRPr sz="1303" kern="1200">
          <a:solidFill>
            <a:schemeClr val="tx1"/>
          </a:solidFill>
          <a:latin typeface="+mn-lt"/>
          <a:ea typeface="+mn-ea"/>
          <a:cs typeface="+mn-cs"/>
        </a:defRPr>
      </a:lvl2pPr>
      <a:lvl3pPr marL="661751" algn="l" defTabSz="661751" rtl="0" eaLnBrk="1" latinLnBrk="0" hangingPunct="1">
        <a:defRPr sz="1303" kern="1200">
          <a:solidFill>
            <a:schemeClr val="tx1"/>
          </a:solidFill>
          <a:latin typeface="+mn-lt"/>
          <a:ea typeface="+mn-ea"/>
          <a:cs typeface="+mn-cs"/>
        </a:defRPr>
      </a:lvl3pPr>
      <a:lvl4pPr marL="992627" algn="l" defTabSz="661751" rtl="0" eaLnBrk="1" latinLnBrk="0" hangingPunct="1">
        <a:defRPr sz="1303" kern="1200">
          <a:solidFill>
            <a:schemeClr val="tx1"/>
          </a:solidFill>
          <a:latin typeface="+mn-lt"/>
          <a:ea typeface="+mn-ea"/>
          <a:cs typeface="+mn-cs"/>
        </a:defRPr>
      </a:lvl4pPr>
      <a:lvl5pPr marL="1323503" algn="l" defTabSz="661751" rtl="0" eaLnBrk="1" latinLnBrk="0" hangingPunct="1">
        <a:defRPr sz="1303" kern="1200">
          <a:solidFill>
            <a:schemeClr val="tx1"/>
          </a:solidFill>
          <a:latin typeface="+mn-lt"/>
          <a:ea typeface="+mn-ea"/>
          <a:cs typeface="+mn-cs"/>
        </a:defRPr>
      </a:lvl5pPr>
      <a:lvl6pPr marL="1654378" algn="l" defTabSz="661751" rtl="0" eaLnBrk="1" latinLnBrk="0" hangingPunct="1">
        <a:defRPr sz="1303" kern="1200">
          <a:solidFill>
            <a:schemeClr val="tx1"/>
          </a:solidFill>
          <a:latin typeface="+mn-lt"/>
          <a:ea typeface="+mn-ea"/>
          <a:cs typeface="+mn-cs"/>
        </a:defRPr>
      </a:lvl6pPr>
      <a:lvl7pPr marL="1985254" algn="l" defTabSz="661751" rtl="0" eaLnBrk="1" latinLnBrk="0" hangingPunct="1">
        <a:defRPr sz="1303" kern="1200">
          <a:solidFill>
            <a:schemeClr val="tx1"/>
          </a:solidFill>
          <a:latin typeface="+mn-lt"/>
          <a:ea typeface="+mn-ea"/>
          <a:cs typeface="+mn-cs"/>
        </a:defRPr>
      </a:lvl7pPr>
      <a:lvl8pPr marL="2316129" algn="l" defTabSz="661751" rtl="0" eaLnBrk="1" latinLnBrk="0" hangingPunct="1">
        <a:defRPr sz="1303" kern="1200">
          <a:solidFill>
            <a:schemeClr val="tx1"/>
          </a:solidFill>
          <a:latin typeface="+mn-lt"/>
          <a:ea typeface="+mn-ea"/>
          <a:cs typeface="+mn-cs"/>
        </a:defRPr>
      </a:lvl8pPr>
      <a:lvl9pPr marL="2647005" algn="l" defTabSz="661751" rtl="0" eaLnBrk="1" latinLnBrk="0" hangingPunct="1">
        <a:defRPr sz="130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13" Type="http://schemas.microsoft.com/office/2007/relationships/hdphoto" Target="../media/hdphoto4.wdp"/><Relationship Id="rId18" Type="http://schemas.openxmlformats.org/officeDocument/2006/relationships/slide" Target="slide18.xml"/><Relationship Id="rId3" Type="http://schemas.openxmlformats.org/officeDocument/2006/relationships/slideLayout" Target="../slideLayouts/slideLayout25.xml"/><Relationship Id="rId21" Type="http://schemas.microsoft.com/office/2007/relationships/hdphoto" Target="../media/hdphoto5.wdp"/><Relationship Id="rId7" Type="http://schemas.openxmlformats.org/officeDocument/2006/relationships/image" Target="../media/image34.png"/><Relationship Id="rId12" Type="http://schemas.openxmlformats.org/officeDocument/2006/relationships/image" Target="../media/image37.png"/><Relationship Id="rId17" Type="http://schemas.openxmlformats.org/officeDocument/2006/relationships/slide" Target="slide17.xml"/><Relationship Id="rId2" Type="http://schemas.openxmlformats.org/officeDocument/2006/relationships/audio" Target="../media/media1.mp3"/><Relationship Id="rId16" Type="http://schemas.openxmlformats.org/officeDocument/2006/relationships/slide" Target="slide16.xml"/><Relationship Id="rId20" Type="http://schemas.openxmlformats.org/officeDocument/2006/relationships/image" Target="../media/image39.png"/><Relationship Id="rId1" Type="http://schemas.microsoft.com/office/2007/relationships/media" Target="../media/media1.mp3"/><Relationship Id="rId6" Type="http://schemas.openxmlformats.org/officeDocument/2006/relationships/image" Target="../media/image33.png"/><Relationship Id="rId11" Type="http://schemas.openxmlformats.org/officeDocument/2006/relationships/slide" Target="slide13.xml"/><Relationship Id="rId5" Type="http://schemas.openxmlformats.org/officeDocument/2006/relationships/image" Target="../media/image32.png"/><Relationship Id="rId15" Type="http://schemas.openxmlformats.org/officeDocument/2006/relationships/image" Target="../media/image38.png"/><Relationship Id="rId23" Type="http://schemas.openxmlformats.org/officeDocument/2006/relationships/image" Target="../media/image40.png"/><Relationship Id="rId10" Type="http://schemas.microsoft.com/office/2007/relationships/hdphoto" Target="../media/hdphoto3.wdp"/><Relationship Id="rId19" Type="http://schemas.openxmlformats.org/officeDocument/2006/relationships/slide" Target="slide12.xml"/><Relationship Id="rId4" Type="http://schemas.openxmlformats.org/officeDocument/2006/relationships/notesSlide" Target="../notesSlides/notesSlide3.xml"/><Relationship Id="rId9" Type="http://schemas.openxmlformats.org/officeDocument/2006/relationships/image" Target="../media/image36.png"/><Relationship Id="rId14" Type="http://schemas.openxmlformats.org/officeDocument/2006/relationships/slide" Target="slide14.xml"/><Relationship Id="rId22" Type="http://schemas.openxmlformats.org/officeDocument/2006/relationships/slide" Target="slide19.xml"/></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audio" Target="../media/audio1.wav"/><Relationship Id="rId21" Type="http://schemas.openxmlformats.org/officeDocument/2006/relationships/image" Target="../media/image56.png"/><Relationship Id="rId7" Type="http://schemas.openxmlformats.org/officeDocument/2006/relationships/image" Target="../media/image43.gif"/><Relationship Id="rId12" Type="http://schemas.openxmlformats.org/officeDocument/2006/relationships/image" Target="../media/image47.gif"/><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notesSlide" Target="../notesSlides/notesSlide4.xml"/><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slideLayout" Target="../slideLayouts/slideLayout43.xml"/><Relationship Id="rId6" Type="http://schemas.openxmlformats.org/officeDocument/2006/relationships/image" Target="../media/image42.jpeg"/><Relationship Id="rId11" Type="http://schemas.openxmlformats.org/officeDocument/2006/relationships/image" Target="../media/image46.gif"/><Relationship Id="rId24" Type="http://schemas.openxmlformats.org/officeDocument/2006/relationships/image" Target="../media/image59.png"/><Relationship Id="rId5" Type="http://schemas.openxmlformats.org/officeDocument/2006/relationships/image" Target="../media/image41.jp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audio" Target="../media/audio2.wav"/><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slide" Target="slide11.xml"/><Relationship Id="rId5" Type="http://schemas.openxmlformats.org/officeDocument/2006/relationships/image" Target="../media/image67.emf"/><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slide" Target="slide11.xml"/><Relationship Id="rId4" Type="http://schemas.openxmlformats.org/officeDocument/2006/relationships/image" Target="../media/image69.emf"/></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slide" Target="slide11.xml"/><Relationship Id="rId4" Type="http://schemas.openxmlformats.org/officeDocument/2006/relationships/image" Target="../media/image67.emf"/></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slide" Target="slide11.xml"/><Relationship Id="rId4" Type="http://schemas.openxmlformats.org/officeDocument/2006/relationships/image" Target="../media/image69.emf"/></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slide" Target="slide11.xml"/><Relationship Id="rId4" Type="http://schemas.openxmlformats.org/officeDocument/2006/relationships/image" Target="../media/image67.emf"/></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slide" Target="slide11.xml"/><Relationship Id="rId4" Type="http://schemas.openxmlformats.org/officeDocument/2006/relationships/image" Target="../media/image69.emf"/></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8.xml"/><Relationship Id="rId7" Type="http://schemas.microsoft.com/office/2007/relationships/hdphoto" Target="../media/hdphoto6.wdp"/><Relationship Id="rId2" Type="http://schemas.openxmlformats.org/officeDocument/2006/relationships/slideLayout" Target="../slideLayouts/slideLayout56.xml"/><Relationship Id="rId1" Type="http://schemas.openxmlformats.org/officeDocument/2006/relationships/themeOverride" Target="../theme/themeOverride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3.jpeg"/><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5.xml"/><Relationship Id="rId1" Type="http://schemas.openxmlformats.org/officeDocument/2006/relationships/themeOverride" Target="../theme/themeOverride2.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5.xml"/><Relationship Id="rId1" Type="http://schemas.openxmlformats.org/officeDocument/2006/relationships/themeOverride" Target="../theme/themeOverride3.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5.xml"/><Relationship Id="rId1" Type="http://schemas.openxmlformats.org/officeDocument/2006/relationships/themeOverride" Target="../theme/themeOverride4.xml"/><Relationship Id="rId5" Type="http://schemas.openxmlformats.org/officeDocument/2006/relationships/image" Target="../media/image78.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5.xml"/><Relationship Id="rId1" Type="http://schemas.openxmlformats.org/officeDocument/2006/relationships/themeOverride" Target="../theme/themeOverride5.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82.png"/><Relationship Id="rId2" Type="http://schemas.openxmlformats.org/officeDocument/2006/relationships/slideLayout" Target="../slideLayouts/slideLayout55.xml"/><Relationship Id="rId1" Type="http://schemas.openxmlformats.org/officeDocument/2006/relationships/themeOverride" Target="../theme/themeOverride6.xml"/><Relationship Id="rId6" Type="http://schemas.openxmlformats.org/officeDocument/2006/relationships/image" Target="../media/image81.png"/><Relationship Id="rId5" Type="http://schemas.openxmlformats.org/officeDocument/2006/relationships/image" Target="../media/image80.emf"/><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5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323975" y="2092270"/>
            <a:ext cx="9544050" cy="3799483"/>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 t="21232" r="79141"/>
          <a:stretch>
            <a:fillRect/>
          </a:stretch>
        </p:blipFill>
        <p:spPr>
          <a:xfrm>
            <a:off x="0" y="665688"/>
            <a:ext cx="3629025" cy="6363762"/>
          </a:xfrm>
          <a:prstGeom prst="rect">
            <a:avLst/>
          </a:prstGeom>
        </p:spPr>
      </p:pic>
      <p:pic>
        <p:nvPicPr>
          <p:cNvPr id="9" name="Ca vo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632" y="5713937"/>
            <a:ext cx="924785" cy="924785"/>
          </a:xfrm>
          <a:prstGeom prst="rect">
            <a:avLst/>
          </a:prstGeom>
        </p:spPr>
      </p:pic>
      <p:pic>
        <p:nvPicPr>
          <p:cNvPr id="3" name="Picture 2">
            <a:extLst>
              <a:ext uri="{FF2B5EF4-FFF2-40B4-BE49-F238E27FC236}">
                <a16:creationId xmlns:a16="http://schemas.microsoft.com/office/drawing/2014/main" id="{2BA56FE9-9C0A-4009-A4AD-A737AC04888A}"/>
              </a:ext>
            </a:extLst>
          </p:cNvPr>
          <p:cNvPicPr>
            <a:picLocks noChangeAspect="1"/>
          </p:cNvPicPr>
          <p:nvPr/>
        </p:nvPicPr>
        <p:blipFill>
          <a:blip r:embed="rId4"/>
          <a:stretch>
            <a:fillRect/>
          </a:stretch>
        </p:blipFill>
        <p:spPr>
          <a:xfrm>
            <a:off x="3466943" y="-406826"/>
            <a:ext cx="5331329" cy="2291149"/>
          </a:xfrm>
          <a:prstGeom prst="rect">
            <a:avLst/>
          </a:prstGeom>
        </p:spPr>
      </p:pic>
      <p:sp>
        <p:nvSpPr>
          <p:cNvPr id="5" name="TextBox 4">
            <a:extLst>
              <a:ext uri="{FF2B5EF4-FFF2-40B4-BE49-F238E27FC236}">
                <a16:creationId xmlns:a16="http://schemas.microsoft.com/office/drawing/2014/main" id="{AACE86ED-EB6C-4EA3-8A62-9986E436959D}"/>
              </a:ext>
            </a:extLst>
          </p:cNvPr>
          <p:cNvSpPr txBox="1"/>
          <p:nvPr/>
        </p:nvSpPr>
        <p:spPr>
          <a:xfrm>
            <a:off x="4944485" y="2116832"/>
            <a:ext cx="150233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3EDECB"/>
                </a:solidFill>
                <a:effectLst>
                  <a:outerShdw blurRad="38100" dist="38100" dir="2700000" algn="tl">
                    <a:srgbClr val="000000">
                      <a:alpha val="43137"/>
                    </a:srgbClr>
                  </a:outerShdw>
                </a:effectLst>
                <a:uLnTx/>
                <a:uFillTx/>
                <a:latin typeface="#9Slide05 Habano" panose="02040603050506020204" pitchFamily="18" charset="0"/>
                <a:ea typeface="+mn-ea"/>
                <a:cs typeface="+mn-cs"/>
              </a:rPr>
              <a:t>Đố</a:t>
            </a:r>
            <a:r>
              <a:rPr kumimoji="0" lang="en-US" sz="4400" b="0" i="0" u="none" strike="noStrike" kern="1200" cap="none" spc="0" normalizeH="0" baseline="0" noProof="0" dirty="0">
                <a:ln>
                  <a:noFill/>
                </a:ln>
                <a:solidFill>
                  <a:srgbClr val="3EDECB"/>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4400" b="0" i="0" u="none" strike="noStrike" kern="1200" cap="none" spc="0" normalizeH="0" baseline="0" noProof="0" dirty="0" err="1">
                <a:ln>
                  <a:noFill/>
                </a:ln>
                <a:solidFill>
                  <a:srgbClr val="3EDECB"/>
                </a:solidFill>
                <a:effectLst>
                  <a:outerShdw blurRad="38100" dist="38100" dir="2700000" algn="tl">
                    <a:srgbClr val="000000">
                      <a:alpha val="43137"/>
                    </a:srgbClr>
                  </a:outerShdw>
                </a:effectLst>
                <a:uLnTx/>
                <a:uFillTx/>
                <a:latin typeface="#9Slide05 Habano" panose="02040603050506020204" pitchFamily="18" charset="0"/>
                <a:ea typeface="+mn-ea"/>
                <a:cs typeface="+mn-cs"/>
              </a:rPr>
              <a:t>em</a:t>
            </a:r>
            <a:endParaRPr kumimoji="0" lang="en-US" sz="4400" b="0" i="0" u="none" strike="noStrike" kern="1200" cap="none" spc="0" normalizeH="0" baseline="0" noProof="0" dirty="0">
              <a:ln>
                <a:noFill/>
              </a:ln>
              <a:solidFill>
                <a:srgbClr val="3EDECB"/>
              </a:solidFill>
              <a:effectLst>
                <a:outerShdw blurRad="38100" dist="38100" dir="2700000" algn="tl">
                  <a:srgbClr val="000000">
                    <a:alpha val="43137"/>
                  </a:srgbClr>
                </a:outerShdw>
              </a:effectLst>
              <a:uLnTx/>
              <a:uFillTx/>
              <a:latin typeface="#9Slide05 Habano" panose="02040603050506020204" pitchFamily="18" charset="0"/>
              <a:ea typeface="+mn-ea"/>
              <a:cs typeface="+mn-cs"/>
            </a:endParaRPr>
          </a:p>
        </p:txBody>
      </p:sp>
      <p:sp>
        <p:nvSpPr>
          <p:cNvPr id="22" name="TextBox 21">
            <a:extLst>
              <a:ext uri="{FF2B5EF4-FFF2-40B4-BE49-F238E27FC236}">
                <a16:creationId xmlns:a16="http://schemas.microsoft.com/office/drawing/2014/main" id="{2C0F9584-B71D-4FD9-9162-B698A337FF71}"/>
              </a:ext>
            </a:extLst>
          </p:cNvPr>
          <p:cNvSpPr txBox="1"/>
          <p:nvPr/>
        </p:nvSpPr>
        <p:spPr>
          <a:xfrm>
            <a:off x="2742512" y="2795369"/>
            <a:ext cx="7058085" cy="1569660"/>
          </a:xfrm>
          <a:prstGeom prst="rect">
            <a:avLst/>
          </a:prstGeom>
          <a:noFill/>
        </p:spPr>
        <p:txBody>
          <a:bodyPr wrap="square" rtlCol="0">
            <a:spAutoFit/>
          </a:bodyPr>
          <a:lstStyle/>
          <a:p>
            <a:pPr lvl="0" algn="ctr"/>
            <a:r>
              <a:rPr lang="vi-VN" sz="3200" dirty="0">
                <a:solidFill>
                  <a:prstClr val="black"/>
                </a:solidFill>
                <a:latin typeface="Calibri" panose="020F0502020204030204" pitchFamily="34" charset="0"/>
                <a:cs typeface="Calibri" panose="020F0502020204030204" pitchFamily="34" charset="0"/>
              </a:rPr>
              <a:t>To như núi nhẹ như bông</a:t>
            </a:r>
            <a:endParaRPr lang="en-US" sz="3200" dirty="0">
              <a:solidFill>
                <a:prstClr val="black"/>
              </a:solidFill>
              <a:latin typeface="Calibri" panose="020F0502020204030204" pitchFamily="34" charset="0"/>
              <a:cs typeface="Calibri" panose="020F0502020204030204" pitchFamily="34" charset="0"/>
            </a:endParaRPr>
          </a:p>
          <a:p>
            <a:pPr lvl="0" algn="ctr"/>
            <a:r>
              <a:rPr lang="vi-VN" sz="3200" dirty="0">
                <a:solidFill>
                  <a:prstClr val="black"/>
                </a:solidFill>
                <a:latin typeface="Calibri" panose="020F0502020204030204" pitchFamily="34" charset="0"/>
                <a:cs typeface="Calibri" panose="020F0502020204030204" pitchFamily="34" charset="0"/>
              </a:rPr>
              <a:t>Chẳng thả trên sông cũng trôi lờ lững</a:t>
            </a:r>
            <a:endParaRPr lang="en-US" sz="3200" dirty="0">
              <a:solidFill>
                <a:prstClr val="black"/>
              </a:solidFill>
              <a:latin typeface="Calibri" panose="020F0502020204030204" pitchFamily="34" charset="0"/>
              <a:cs typeface="Calibri" panose="020F0502020204030204" pitchFamily="34" charset="0"/>
            </a:endParaRPr>
          </a:p>
          <a:p>
            <a:pPr lvl="0" algn="ctr"/>
            <a:r>
              <a:rPr lang="vi-VN" sz="3200" dirty="0">
                <a:solidFill>
                  <a:prstClr val="black"/>
                </a:solidFill>
                <a:latin typeface="Calibri" panose="020F0502020204030204" pitchFamily="34" charset="0"/>
                <a:cs typeface="Calibri" panose="020F0502020204030204" pitchFamily="34" charset="0"/>
              </a:rPr>
              <a:t>- Là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BE3DCBFE-45E0-4D71-8F7C-EC21BE6D97C8}"/>
              </a:ext>
            </a:extLst>
          </p:cNvPr>
          <p:cNvSpPr/>
          <p:nvPr/>
        </p:nvSpPr>
        <p:spPr>
          <a:xfrm>
            <a:off x="4333461" y="4673002"/>
            <a:ext cx="4005469" cy="829607"/>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Đáp</a:t>
            </a:r>
            <a:r>
              <a:rPr lang="en-US" sz="3600" dirty="0"/>
              <a:t> </a:t>
            </a:r>
            <a:r>
              <a:rPr lang="en-US" sz="3600" dirty="0" err="1"/>
              <a:t>án</a:t>
            </a:r>
            <a:r>
              <a:rPr lang="en-US" sz="3600" dirty="0"/>
              <a:t>: </a:t>
            </a:r>
            <a:r>
              <a:rPr lang="en-US" sz="3600" dirty="0" err="1"/>
              <a:t>Đám</a:t>
            </a:r>
            <a:r>
              <a:rPr lang="en-US" sz="3600" dirty="0"/>
              <a:t> </a:t>
            </a:r>
            <a:r>
              <a:rPr lang="en-US" sz="3600" dirty="0" err="1"/>
              <a:t>mây</a:t>
            </a:r>
            <a:endParaRPr lang="en-US" sz="36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22"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22" grpId="0"/>
          <p:bldP spid="2"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6" name="组合 21">
            <a:extLst>
              <a:ext uri="{FF2B5EF4-FFF2-40B4-BE49-F238E27FC236}">
                <a16:creationId xmlns:a16="http://schemas.microsoft.com/office/drawing/2014/main" id="{30BAD670-826E-4813-9F7A-C39C2A986FA9}"/>
              </a:ext>
            </a:extLst>
          </p:cNvPr>
          <p:cNvGrpSpPr/>
          <p:nvPr/>
        </p:nvGrpSpPr>
        <p:grpSpPr>
          <a:xfrm>
            <a:off x="4684031" y="1417030"/>
            <a:ext cx="1099533" cy="1099533"/>
            <a:chOff x="1671394" y="1576373"/>
            <a:chExt cx="2091016" cy="2091016"/>
          </a:xfrm>
          <a:solidFill>
            <a:schemeClr val="bg1"/>
          </a:solidFill>
        </p:grpSpPr>
        <p:sp>
          <p:nvSpPr>
            <p:cNvPr id="97" name="椭圆 22">
              <a:extLst>
                <a:ext uri="{FF2B5EF4-FFF2-40B4-BE49-F238E27FC236}">
                  <a16:creationId xmlns:a16="http://schemas.microsoft.com/office/drawing/2014/main" id="{70D997DA-3372-49E8-9A5F-CA66324C974A}"/>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98" name="椭圆 23">
              <a:extLst>
                <a:ext uri="{FF2B5EF4-FFF2-40B4-BE49-F238E27FC236}">
                  <a16:creationId xmlns:a16="http://schemas.microsoft.com/office/drawing/2014/main" id="{8D9C8052-AA82-4355-8589-61A4C8932823}"/>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99" name="Picture 98">
            <a:extLst>
              <a:ext uri="{FF2B5EF4-FFF2-40B4-BE49-F238E27FC236}">
                <a16:creationId xmlns:a16="http://schemas.microsoft.com/office/drawing/2014/main" id="{C1747B1D-7A20-46A6-B9AE-7F12F133272C}"/>
              </a:ext>
            </a:extLst>
          </p:cNvPr>
          <p:cNvPicPr>
            <a:picLocks noChangeAspect="1"/>
          </p:cNvPicPr>
          <p:nvPr/>
        </p:nvPicPr>
        <p:blipFill rotWithShape="1">
          <a:blip r:embed="rId3"/>
          <a:srcRect l="11626" t="31197" r="71828" b="32800"/>
          <a:stretch/>
        </p:blipFill>
        <p:spPr>
          <a:xfrm>
            <a:off x="4702515" y="1428519"/>
            <a:ext cx="1099534" cy="1098617"/>
          </a:xfrm>
          <a:prstGeom prst="rect">
            <a:avLst/>
          </a:prstGeom>
        </p:spPr>
      </p:pic>
      <p:pic>
        <p:nvPicPr>
          <p:cNvPr id="100" name="Picture 99">
            <a:extLst>
              <a:ext uri="{FF2B5EF4-FFF2-40B4-BE49-F238E27FC236}">
                <a16:creationId xmlns:a16="http://schemas.microsoft.com/office/drawing/2014/main" id="{4ABC8225-1188-4B4C-B693-F73FB200B52B}"/>
              </a:ext>
            </a:extLst>
          </p:cNvPr>
          <p:cNvPicPr>
            <a:picLocks noChangeAspect="1"/>
          </p:cNvPicPr>
          <p:nvPr/>
        </p:nvPicPr>
        <p:blipFill rotWithShape="1">
          <a:blip r:embed="rId4"/>
          <a:srcRect l="7379" t="27674" r="13498" b="30852"/>
          <a:stretch/>
        </p:blipFill>
        <p:spPr>
          <a:xfrm>
            <a:off x="3941414" y="2650428"/>
            <a:ext cx="8075226" cy="1466234"/>
          </a:xfrm>
          <a:prstGeom prst="rect">
            <a:avLst/>
          </a:prstGeom>
        </p:spPr>
      </p:pic>
    </p:spTree>
    <p:extLst>
      <p:ext uri="{BB962C8B-B14F-4D97-AF65-F5344CB8AC3E}">
        <p14:creationId xmlns:p14="http://schemas.microsoft.com/office/powerpoint/2010/main" val="34765003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53" presetClass="entr" presetSubtype="16"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4" name="Google Shape;1214;p35"/>
          <p:cNvSpPr/>
          <p:nvPr/>
        </p:nvSpPr>
        <p:spPr>
          <a:xfrm>
            <a:off x="8197182" y="1954718"/>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5" name="Google Shape;1215;p35"/>
          <p:cNvSpPr/>
          <p:nvPr/>
        </p:nvSpPr>
        <p:spPr>
          <a:xfrm>
            <a:off x="1072023" y="8203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6" name="Google Shape;1216;p35"/>
          <p:cNvSpPr/>
          <p:nvPr/>
        </p:nvSpPr>
        <p:spPr>
          <a:xfrm>
            <a:off x="4036164" y="6942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7" name="Google Shape;1217;p35"/>
          <p:cNvSpPr/>
          <p:nvPr/>
        </p:nvSpPr>
        <p:spPr>
          <a:xfrm>
            <a:off x="6390883" y="259567"/>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8" name="Google Shape;1218;p35"/>
          <p:cNvSpPr/>
          <p:nvPr/>
        </p:nvSpPr>
        <p:spPr>
          <a:xfrm>
            <a:off x="8703728" y="534944"/>
            <a:ext cx="2883273" cy="105050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9" name="Google Shape;1219;p35"/>
          <p:cNvSpPr/>
          <p:nvPr/>
        </p:nvSpPr>
        <p:spPr>
          <a:xfrm>
            <a:off x="-64303" y="3367051"/>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 name="Oval 2"/>
          <p:cNvSpPr/>
          <p:nvPr/>
        </p:nvSpPr>
        <p:spPr>
          <a:xfrm>
            <a:off x="2365646" y="5513112"/>
            <a:ext cx="9936504" cy="1349184"/>
          </a:xfrm>
          <a:prstGeom prst="ellipse">
            <a:avLst/>
          </a:prstGeom>
          <a:solidFill>
            <a:srgbClr val="9ED21B"/>
          </a:solidFill>
          <a:ln>
            <a:solidFill>
              <a:srgbClr val="A2CA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2"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44662"/>
            <a:ext cx="12192000" cy="2201987"/>
          </a:xfrm>
          <a:prstGeom prst="rect">
            <a:avLst/>
          </a:prstGeom>
        </p:spPr>
      </p:pic>
      <p:pic>
        <p:nvPicPr>
          <p:cNvPr id="19" name="Picture 18"/>
          <p:cNvPicPr>
            <a:picLocks noChangeAspect="1"/>
          </p:cNvPicPr>
          <p:nvPr/>
        </p:nvPicPr>
        <p:blipFill rotWithShape="1">
          <a:blip r:embed="rId6"/>
          <a:srcRect l="30255"/>
          <a:stretch/>
        </p:blipFill>
        <p:spPr>
          <a:xfrm>
            <a:off x="8842096" y="0"/>
            <a:ext cx="3156718" cy="2183815"/>
          </a:xfrm>
          <a:prstGeom prst="rect">
            <a:avLst/>
          </a:prstGeom>
        </p:spPr>
      </p:pic>
      <p:pic>
        <p:nvPicPr>
          <p:cNvPr id="20" name="Picture 19"/>
          <p:cNvPicPr>
            <a:picLocks noChangeAspect="1"/>
          </p:cNvPicPr>
          <p:nvPr/>
        </p:nvPicPr>
        <p:blipFill>
          <a:blip r:embed="rId7"/>
          <a:stretch>
            <a:fillRect/>
          </a:stretch>
        </p:blipFill>
        <p:spPr>
          <a:xfrm>
            <a:off x="871618" y="277990"/>
            <a:ext cx="2820348" cy="857984"/>
          </a:xfrm>
          <a:prstGeom prst="rect">
            <a:avLst/>
          </a:prstGeom>
        </p:spPr>
      </p:pic>
      <p:pic>
        <p:nvPicPr>
          <p:cNvPr id="1030" name="Picture 6" descr="Amazon.com: Love Grows Heart Tree Family Nature Tall Cartoon Vinyl Sticker  (8&amp;quot; Wide, Green with Branches Sparse) : Automotive"/>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948" y="465822"/>
            <a:ext cx="7995468" cy="64603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Bông hoa 1" descr="Cartoon Flowers PNG, Clipart, Cartoon, Cartoon Clipart, Flowers ...  #1163362 - PNG Images - PNGio"/>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2859286" y="3529263"/>
            <a:ext cx="1781988" cy="167104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hlinkClick r:id="rId11" action="ppaction://hlinksldjump"/>
          </p:cNvPr>
          <p:cNvSpPr/>
          <p:nvPr/>
        </p:nvSpPr>
        <p:spPr>
          <a:xfrm>
            <a:off x="3320596" y="4048225"/>
            <a:ext cx="891443"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1</a:t>
            </a:r>
          </a:p>
        </p:txBody>
      </p:sp>
      <p:pic>
        <p:nvPicPr>
          <p:cNvPr id="26" name="Picture 2" descr="Clip Comverter Flv - Cute Flower Clipart Png Transparent Png (#759430) -  Pin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4639301" y="2623705"/>
            <a:ext cx="2218151" cy="1623284"/>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hlinkClick r:id="rId14" action="ppaction://hlinksldjump"/>
          </p:cNvPr>
          <p:cNvSpPr/>
          <p:nvPr/>
        </p:nvSpPr>
        <p:spPr>
          <a:xfrm>
            <a:off x="5302654" y="3037046"/>
            <a:ext cx="891443"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2</a:t>
            </a:r>
          </a:p>
        </p:txBody>
      </p:sp>
      <p:pic>
        <p:nvPicPr>
          <p:cNvPr id="28" name="Picture 4" descr="Flower Clip Art at Clker.com - vector clip art online, royalty free &amp;amp;  public domai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99936" y="3826335"/>
            <a:ext cx="1285526" cy="1208395"/>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hlinkClick r:id="rId14" action="ppaction://hlinksldjump"/>
          </p:cNvPr>
          <p:cNvSpPr/>
          <p:nvPr/>
        </p:nvSpPr>
        <p:spPr>
          <a:xfrm>
            <a:off x="7502686" y="4008469"/>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3</a:t>
            </a:r>
          </a:p>
        </p:txBody>
      </p:sp>
      <p:pic>
        <p:nvPicPr>
          <p:cNvPr id="30" name="Bông hoa 1" descr="Cartoon Flowers PNG, Clipart, Cartoon, Cartoon Clipart, Flowers ...  #1163362 - PNG Images - PNGio"/>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8428713" y="1604760"/>
            <a:ext cx="1781988" cy="1671048"/>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hlinkClick r:id="rId16" action="ppaction://hlinksldjump"/>
          </p:cNvPr>
          <p:cNvSpPr/>
          <p:nvPr/>
        </p:nvSpPr>
        <p:spPr>
          <a:xfrm>
            <a:off x="8890023" y="2123722"/>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4</a:t>
            </a:r>
          </a:p>
        </p:txBody>
      </p:sp>
      <p:pic>
        <p:nvPicPr>
          <p:cNvPr id="32" name="Picture 2" descr="Clip Comverter Flv - Cute Flower Clipart Png Transparent Png (#759430) -  Pin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6269042" y="187076"/>
            <a:ext cx="2218151" cy="1623284"/>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hlinkClick r:id="rId17" action="ppaction://hlinksldjump"/>
          </p:cNvPr>
          <p:cNvSpPr/>
          <p:nvPr/>
        </p:nvSpPr>
        <p:spPr>
          <a:xfrm>
            <a:off x="6932395" y="600417"/>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5</a:t>
            </a:r>
          </a:p>
        </p:txBody>
      </p:sp>
      <p:pic>
        <p:nvPicPr>
          <p:cNvPr id="34" name="Picture 4" descr="Flower Clip Art at Clker.com - vector clip art online, royalty free &amp;amp;  public domai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48130" y="1849727"/>
            <a:ext cx="1285526" cy="1208395"/>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hlinkClick r:id="rId18" action="ppaction://hlinksldjump"/>
          </p:cNvPr>
          <p:cNvSpPr/>
          <p:nvPr/>
        </p:nvSpPr>
        <p:spPr>
          <a:xfrm>
            <a:off x="2850880" y="2031861"/>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6</a:t>
            </a:r>
          </a:p>
        </p:txBody>
      </p:sp>
      <p:pic>
        <p:nvPicPr>
          <p:cNvPr id="1036" name="Picture 12" descr="360000+ Cartoon Gift Box hd photos free download - Lovepik.com">
            <a:hlinkClick r:id="rId19" action="ppaction://hlinksldjump"/>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l="17889" t="22666" r="16111" b="9999"/>
          <a:stretch/>
        </p:blipFill>
        <p:spPr bwMode="auto">
          <a:xfrm>
            <a:off x="98186" y="4844826"/>
            <a:ext cx="1721414" cy="175618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hlinkClick r:id="rId22" action="ppaction://hlinksldjump"/>
          </p:cNvPr>
          <p:cNvSpPr/>
          <p:nvPr/>
        </p:nvSpPr>
        <p:spPr>
          <a:xfrm>
            <a:off x="8842096" y="5991927"/>
            <a:ext cx="3263638" cy="80266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0353A"/>
                </a:solidFill>
                <a:effectLst/>
                <a:uLnTx/>
                <a:uFillTx/>
                <a:latin typeface="Arial"/>
                <a:ea typeface="+mn-ea"/>
                <a:cs typeface="+mn-cs"/>
              </a:rPr>
              <a:t>Kết</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thúc</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trò</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chơi</a:t>
            </a:r>
            <a:endParaRPr kumimoji="0" lang="en-US" sz="2800" b="0" i="0" u="none" strike="noStrike" kern="1200" cap="none" spc="0" normalizeH="0" baseline="0" noProof="0" dirty="0">
              <a:ln>
                <a:noFill/>
              </a:ln>
              <a:solidFill>
                <a:srgbClr val="30353A"/>
              </a:solidFill>
              <a:effectLst/>
              <a:uLnTx/>
              <a:uFillTx/>
              <a:latin typeface="Arial"/>
              <a:ea typeface="+mn-ea"/>
              <a:cs typeface="+mn-cs"/>
            </a:endParaRPr>
          </a:p>
        </p:txBody>
      </p:sp>
      <p:pic>
        <p:nvPicPr>
          <p:cNvPr id="38" name="17950329">
            <a:hlinkClick r:id="" action="ppaction://media"/>
            <a:extLst>
              <a:ext uri="{FF2B5EF4-FFF2-40B4-BE49-F238E27FC236}">
                <a16:creationId xmlns:a16="http://schemas.microsoft.com/office/drawing/2014/main" id="{27F425F5-1B94-4927-B200-9E88DF70A901}"/>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304256" y="649191"/>
            <a:ext cx="609600" cy="609600"/>
          </a:xfrm>
          <a:prstGeom prst="rect">
            <a:avLst/>
          </a:prstGeom>
        </p:spPr>
      </p:pic>
    </p:spTree>
    <p:extLst>
      <p:ext uri="{BB962C8B-B14F-4D97-AF65-F5344CB8AC3E}">
        <p14:creationId xmlns:p14="http://schemas.microsoft.com/office/powerpoint/2010/main" val="21293595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555"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32"/>
                                        </p:tgtEl>
                                      </p:cBhvr>
                                    </p:animEffect>
                                    <p:set>
                                      <p:cBhvr>
                                        <p:cTn id="12" dur="1" fill="hold">
                                          <p:stCondLst>
                                            <p:cond delay="499"/>
                                          </p:stCondLst>
                                        </p:cTn>
                                        <p:tgtEl>
                                          <p:spTgt spid="1032"/>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0" nodeType="with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with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2" restart="whenNotActive" fill="hold" evtFilter="cancelBubble" nodeType="interactiveSeq">
                <p:stCondLst>
                  <p:cond evt="onClick" delay="0">
                    <p:tgtEl>
                      <p:spTgt spid="35"/>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withEffect">
                                  <p:stCondLst>
                                    <p:cond delay="0"/>
                                  </p:stCondLst>
                                  <p:childTnLst>
                                    <p:animEffect transition="out" filter="fade">
                                      <p:cBhvr>
                                        <p:cTn id="56" dur="500"/>
                                        <p:tgtEl>
                                          <p:spTgt spid="35"/>
                                        </p:tgtEl>
                                      </p:cBhvr>
                                    </p:animEffect>
                                    <p:set>
                                      <p:cBhvr>
                                        <p:cTn id="57" dur="1" fill="hold">
                                          <p:stCondLst>
                                            <p:cond delay="499"/>
                                          </p:stCondLst>
                                        </p:cTn>
                                        <p:tgtEl>
                                          <p:spTgt spid="3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4"/>
                                        </p:tgtEl>
                                      </p:cBhvr>
                                    </p:animEffect>
                                    <p:set>
                                      <p:cBhvr>
                                        <p:cTn id="60"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80000" showWhenStopped="0">
                <p:cTn id="61" repeatCount="indefinite" fill="remove" display="0">
                  <p:stCondLst>
                    <p:cond delay="indefinite"/>
                  </p:stCondLst>
                  <p:endCondLst>
                    <p:cond evt="onStopAudio" delay="0">
                      <p:tgtEl>
                        <p:sldTgt/>
                      </p:tgtEl>
                    </p:cond>
                  </p:endCondLst>
                </p:cTn>
                <p:tgtEl>
                  <p:spTgt spid="38"/>
                </p:tgtEl>
              </p:cMediaNode>
            </p:audio>
          </p:childTnLst>
        </p:cTn>
      </p:par>
    </p:tnLst>
    <p:bldLst>
      <p:bldP spid="2" grpId="0" animBg="1"/>
      <p:bldP spid="27" grpId="0" animBg="1"/>
      <p:bldP spid="29" grpId="0" animBg="1"/>
      <p:bldP spid="31" grpId="0" animBg="1"/>
      <p:bldP spid="33"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0896" y="6318623"/>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8"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123805F6-EA77-4D51-9744-9F37A57F23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976" y="1059555"/>
            <a:ext cx="1969179" cy="1743607"/>
          </a:xfrm>
          <a:prstGeom prst="rect">
            <a:avLst/>
          </a:prstGeom>
        </p:spPr>
      </p:pic>
      <p:pic>
        <p:nvPicPr>
          <p:cNvPr id="45" name="Picture 44">
            <a:extLst>
              <a:ext uri="{FF2B5EF4-FFF2-40B4-BE49-F238E27FC236}">
                <a16:creationId xmlns:a16="http://schemas.microsoft.com/office/drawing/2014/main" id="{18B3DB36-0CAB-4CD0-BE48-595E0CADE4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251" y="547446"/>
            <a:ext cx="2060627" cy="1383912"/>
          </a:xfrm>
          <a:prstGeom prst="rect">
            <a:avLst/>
          </a:prstGeom>
        </p:spPr>
      </p:pic>
      <p:sp>
        <p:nvSpPr>
          <p:cNvPr id="46" name="Rectangle: Folded Corner 8">
            <a:extLst>
              <a:ext uri="{FF2B5EF4-FFF2-40B4-BE49-F238E27FC236}">
                <a16:creationId xmlns:a16="http://schemas.microsoft.com/office/drawing/2014/main" id="{6FCD71A2-4BFE-4953-931C-BECE5B4A1D66}"/>
              </a:ext>
            </a:extLst>
          </p:cNvPr>
          <p:cNvSpPr/>
          <p:nvPr/>
        </p:nvSpPr>
        <p:spPr>
          <a:xfrm>
            <a:off x="250223" y="17088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cộng</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470" y="117751"/>
            <a:ext cx="495300" cy="438150"/>
          </a:xfrm>
          <a:prstGeom prst="rect">
            <a:avLst/>
          </a:prstGeom>
        </p:spPr>
      </p:pic>
      <p:pic>
        <p:nvPicPr>
          <p:cNvPr id="48" name="Picture 47">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14641" y="20748"/>
            <a:ext cx="714375" cy="1190625"/>
          </a:xfrm>
          <a:prstGeom prst="rect">
            <a:avLst/>
          </a:prstGeom>
        </p:spPr>
      </p:pic>
      <p:pic>
        <p:nvPicPr>
          <p:cNvPr id="49" name="Picture 48">
            <a:extLst>
              <a:ext uri="{FF2B5EF4-FFF2-40B4-BE49-F238E27FC236}">
                <a16:creationId xmlns:a16="http://schemas.microsoft.com/office/drawing/2014/main" id="{123805F6-EA77-4D51-9744-9F37A57F23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59991" y="1078569"/>
            <a:ext cx="1969179" cy="1743607"/>
          </a:xfrm>
          <a:prstGeom prst="rect">
            <a:avLst/>
          </a:prstGeom>
        </p:spPr>
      </p:pic>
      <p:pic>
        <p:nvPicPr>
          <p:cNvPr id="50" name="Picture 49">
            <a:extLst>
              <a:ext uri="{FF2B5EF4-FFF2-40B4-BE49-F238E27FC236}">
                <a16:creationId xmlns:a16="http://schemas.microsoft.com/office/drawing/2014/main" id="{18B3DB36-0CAB-4CD0-BE48-595E0CADE4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14266" y="566460"/>
            <a:ext cx="2060627" cy="1383912"/>
          </a:xfrm>
          <a:prstGeom prst="rect">
            <a:avLst/>
          </a:prstGeom>
        </p:spPr>
      </p:pic>
      <p:sp>
        <p:nvSpPr>
          <p:cNvPr id="51" name="Rectangle: Folded Corner 8">
            <a:extLst>
              <a:ext uri="{FF2B5EF4-FFF2-40B4-BE49-F238E27FC236}">
                <a16:creationId xmlns:a16="http://schemas.microsoft.com/office/drawing/2014/main" id="{6FCD71A2-4BFE-4953-931C-BECE5B4A1D66}"/>
              </a:ext>
            </a:extLst>
          </p:cNvPr>
          <p:cNvSpPr/>
          <p:nvPr/>
        </p:nvSpPr>
        <p:spPr>
          <a:xfrm>
            <a:off x="5113704" y="137962"/>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kẹo</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2" name="Picture 51">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96921" y="48858"/>
            <a:ext cx="495300" cy="438150"/>
          </a:xfrm>
          <a:prstGeom prst="rect">
            <a:avLst/>
          </a:prstGeom>
        </p:spPr>
      </p:pic>
      <p:pic>
        <p:nvPicPr>
          <p:cNvPr id="53" name="Picture 52">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7656" y="39762"/>
            <a:ext cx="714375" cy="1190625"/>
          </a:xfrm>
          <a:prstGeom prst="rect">
            <a:avLst/>
          </a:prstGeom>
        </p:spPr>
      </p:pic>
      <p:pic>
        <p:nvPicPr>
          <p:cNvPr id="54" name="Picture 53">
            <a:extLst>
              <a:ext uri="{FF2B5EF4-FFF2-40B4-BE49-F238E27FC236}">
                <a16:creationId xmlns:a16="http://schemas.microsoft.com/office/drawing/2014/main" id="{123805F6-EA77-4D51-9744-9F37A57F23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14044" y="1122761"/>
            <a:ext cx="1969179" cy="1743607"/>
          </a:xfrm>
          <a:prstGeom prst="rect">
            <a:avLst/>
          </a:prstGeom>
        </p:spPr>
      </p:pic>
      <p:pic>
        <p:nvPicPr>
          <p:cNvPr id="55" name="Picture 54">
            <a:extLst>
              <a:ext uri="{FF2B5EF4-FFF2-40B4-BE49-F238E27FC236}">
                <a16:creationId xmlns:a16="http://schemas.microsoft.com/office/drawing/2014/main" id="{18B3DB36-0CAB-4CD0-BE48-595E0CADE40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68319" y="610652"/>
            <a:ext cx="2060627" cy="1383912"/>
          </a:xfrm>
          <a:prstGeom prst="rect">
            <a:avLst/>
          </a:prstGeom>
        </p:spPr>
      </p:pic>
      <p:sp>
        <p:nvSpPr>
          <p:cNvPr id="56" name="Rectangle: Folded Corner 8">
            <a:extLst>
              <a:ext uri="{FF2B5EF4-FFF2-40B4-BE49-F238E27FC236}">
                <a16:creationId xmlns:a16="http://schemas.microsoft.com/office/drawing/2014/main" id="{6FCD71A2-4BFE-4953-931C-BECE5B4A1D66}"/>
              </a:ext>
            </a:extLst>
          </p:cNvPr>
          <p:cNvSpPr/>
          <p:nvPr/>
        </p:nvSpPr>
        <p:spPr>
          <a:xfrm>
            <a:off x="7667757" y="18215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chì</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7" name="Picture 56">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4538" y="180957"/>
            <a:ext cx="495300" cy="438150"/>
          </a:xfrm>
          <a:prstGeom prst="rect">
            <a:avLst/>
          </a:prstGeom>
        </p:spPr>
      </p:pic>
      <p:pic>
        <p:nvPicPr>
          <p:cNvPr id="58" name="Picture 57">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91709" y="83954"/>
            <a:ext cx="714375" cy="1190625"/>
          </a:xfrm>
          <a:prstGeom prst="rect">
            <a:avLst/>
          </a:prstGeom>
        </p:spPr>
      </p:pic>
      <p:pic>
        <p:nvPicPr>
          <p:cNvPr id="59" name="Picture 58">
            <a:extLst>
              <a:ext uri="{FF2B5EF4-FFF2-40B4-BE49-F238E27FC236}">
                <a16:creationId xmlns:a16="http://schemas.microsoft.com/office/drawing/2014/main" id="{123805F6-EA77-4D51-9744-9F37A57F23A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68318" y="1071868"/>
            <a:ext cx="1969179" cy="1743607"/>
          </a:xfrm>
          <a:prstGeom prst="rect">
            <a:avLst/>
          </a:prstGeom>
        </p:spPr>
      </p:pic>
      <p:pic>
        <p:nvPicPr>
          <p:cNvPr id="60" name="Picture 59">
            <a:extLst>
              <a:ext uri="{FF2B5EF4-FFF2-40B4-BE49-F238E27FC236}">
                <a16:creationId xmlns:a16="http://schemas.microsoft.com/office/drawing/2014/main" id="{18B3DB36-0CAB-4CD0-BE48-595E0CADE4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22593" y="559759"/>
            <a:ext cx="2060627" cy="1383912"/>
          </a:xfrm>
          <a:prstGeom prst="rect">
            <a:avLst/>
          </a:prstGeom>
        </p:spPr>
      </p:pic>
      <p:sp>
        <p:nvSpPr>
          <p:cNvPr id="61" name="Rectangle: Folded Corner 8">
            <a:extLst>
              <a:ext uri="{FF2B5EF4-FFF2-40B4-BE49-F238E27FC236}">
                <a16:creationId xmlns:a16="http://schemas.microsoft.com/office/drawing/2014/main" id="{6FCD71A2-4BFE-4953-931C-BECE5B4A1D66}"/>
              </a:ext>
            </a:extLst>
          </p:cNvPr>
          <p:cNvSpPr/>
          <p:nvPr/>
        </p:nvSpPr>
        <p:spPr>
          <a:xfrm>
            <a:off x="10122031" y="13126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mực</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2" name="Picture 61">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78812" y="130064"/>
            <a:ext cx="495300" cy="438150"/>
          </a:xfrm>
          <a:prstGeom prst="rect">
            <a:avLst/>
          </a:prstGeom>
        </p:spPr>
      </p:pic>
      <p:pic>
        <p:nvPicPr>
          <p:cNvPr id="63" name="Picture 62">
            <a:extLst>
              <a:ext uri="{FF2B5EF4-FFF2-40B4-BE49-F238E27FC236}">
                <a16:creationId xmlns:a16="http://schemas.microsoft.com/office/drawing/2014/main" id="{123805F6-EA77-4D51-9744-9F37A57F23A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6773" y="4437866"/>
            <a:ext cx="1969179" cy="1743607"/>
          </a:xfrm>
          <a:prstGeom prst="rect">
            <a:avLst/>
          </a:prstGeom>
        </p:spPr>
      </p:pic>
      <p:pic>
        <p:nvPicPr>
          <p:cNvPr id="64" name="Picture 63">
            <a:extLst>
              <a:ext uri="{FF2B5EF4-FFF2-40B4-BE49-F238E27FC236}">
                <a16:creationId xmlns:a16="http://schemas.microsoft.com/office/drawing/2014/main" id="{18B3DB36-0CAB-4CD0-BE48-595E0CADE40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048" y="3925757"/>
            <a:ext cx="2060627" cy="1383912"/>
          </a:xfrm>
          <a:prstGeom prst="rect">
            <a:avLst/>
          </a:prstGeom>
        </p:spPr>
      </p:pic>
      <p:sp>
        <p:nvSpPr>
          <p:cNvPr id="65" name="Rectangle: Folded Corner 8">
            <a:extLst>
              <a:ext uri="{FF2B5EF4-FFF2-40B4-BE49-F238E27FC236}">
                <a16:creationId xmlns:a16="http://schemas.microsoft.com/office/drawing/2014/main" id="{6FCD71A2-4BFE-4953-931C-BECE5B4A1D66}"/>
              </a:ext>
            </a:extLst>
          </p:cNvPr>
          <p:cNvSpPr/>
          <p:nvPr/>
        </p:nvSpPr>
        <p:spPr>
          <a:xfrm>
            <a:off x="280486" y="3497259"/>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điệu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66" name="Picture 6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267" y="3496062"/>
            <a:ext cx="495300" cy="438150"/>
          </a:xfrm>
          <a:prstGeom prst="rect">
            <a:avLst/>
          </a:prstGeom>
        </p:spPr>
      </p:pic>
      <p:pic>
        <p:nvPicPr>
          <p:cNvPr id="67" name="Picture 6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9641" y="3361172"/>
            <a:ext cx="714375" cy="1190625"/>
          </a:xfrm>
          <a:prstGeom prst="rect">
            <a:avLst/>
          </a:prstGeom>
        </p:spPr>
      </p:pic>
      <p:pic>
        <p:nvPicPr>
          <p:cNvPr id="68" name="Picture 67">
            <a:extLst>
              <a:ext uri="{FF2B5EF4-FFF2-40B4-BE49-F238E27FC236}">
                <a16:creationId xmlns:a16="http://schemas.microsoft.com/office/drawing/2014/main" id="{123805F6-EA77-4D51-9744-9F37A57F23A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54230" y="4396827"/>
            <a:ext cx="1969179" cy="1743607"/>
          </a:xfrm>
          <a:prstGeom prst="rect">
            <a:avLst/>
          </a:prstGeom>
        </p:spPr>
      </p:pic>
      <p:pic>
        <p:nvPicPr>
          <p:cNvPr id="69" name="Picture 68">
            <a:extLst>
              <a:ext uri="{FF2B5EF4-FFF2-40B4-BE49-F238E27FC236}">
                <a16:creationId xmlns:a16="http://schemas.microsoft.com/office/drawing/2014/main" id="{18B3DB36-0CAB-4CD0-BE48-595E0CADE40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08505" y="3884718"/>
            <a:ext cx="2060627" cy="1383912"/>
          </a:xfrm>
          <a:prstGeom prst="rect">
            <a:avLst/>
          </a:prstGeom>
        </p:spPr>
      </p:pic>
      <p:sp>
        <p:nvSpPr>
          <p:cNvPr id="70" name="Rectangle: Folded Corner 8">
            <a:extLst>
              <a:ext uri="{FF2B5EF4-FFF2-40B4-BE49-F238E27FC236}">
                <a16:creationId xmlns:a16="http://schemas.microsoft.com/office/drawing/2014/main" id="{6FCD71A2-4BFE-4953-931C-BECE5B4A1D66}"/>
              </a:ext>
            </a:extLst>
          </p:cNvPr>
          <p:cNvSpPr/>
          <p:nvPr/>
        </p:nvSpPr>
        <p:spPr>
          <a:xfrm>
            <a:off x="2607943" y="3456220"/>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Hát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hát</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1" name="Picture 70">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1452" y="3457319"/>
            <a:ext cx="495300" cy="438150"/>
          </a:xfrm>
          <a:prstGeom prst="rect">
            <a:avLst/>
          </a:prstGeom>
        </p:spPr>
      </p:pic>
      <p:pic>
        <p:nvPicPr>
          <p:cNvPr id="72" name="Picture 71">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31895" y="3358020"/>
            <a:ext cx="714375" cy="1190625"/>
          </a:xfrm>
          <a:prstGeom prst="rect">
            <a:avLst/>
          </a:prstGeom>
        </p:spPr>
      </p:pic>
      <p:pic>
        <p:nvPicPr>
          <p:cNvPr id="73" name="Picture 72">
            <a:extLst>
              <a:ext uri="{FF2B5EF4-FFF2-40B4-BE49-F238E27FC236}">
                <a16:creationId xmlns:a16="http://schemas.microsoft.com/office/drawing/2014/main" id="{123805F6-EA77-4D51-9744-9F37A57F23A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10140" y="4416047"/>
            <a:ext cx="1969179" cy="1743607"/>
          </a:xfrm>
          <a:prstGeom prst="rect">
            <a:avLst/>
          </a:prstGeom>
        </p:spPr>
      </p:pic>
      <p:pic>
        <p:nvPicPr>
          <p:cNvPr id="74" name="Picture 73">
            <a:extLst>
              <a:ext uri="{FF2B5EF4-FFF2-40B4-BE49-F238E27FC236}">
                <a16:creationId xmlns:a16="http://schemas.microsoft.com/office/drawing/2014/main" id="{18B3DB36-0CAB-4CD0-BE48-595E0CADE40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64415" y="3903938"/>
            <a:ext cx="2060627" cy="1383912"/>
          </a:xfrm>
          <a:prstGeom prst="rect">
            <a:avLst/>
          </a:prstGeom>
        </p:spPr>
      </p:pic>
      <p:sp>
        <p:nvSpPr>
          <p:cNvPr id="75" name="Rectangle: Folded Corner 8">
            <a:extLst>
              <a:ext uri="{FF2B5EF4-FFF2-40B4-BE49-F238E27FC236}">
                <a16:creationId xmlns:a16="http://schemas.microsoft.com/office/drawing/2014/main" id="{6FCD71A2-4BFE-4953-931C-BECE5B4A1D66}"/>
              </a:ext>
            </a:extLst>
          </p:cNvPr>
          <p:cNvSpPr/>
          <p:nvPr/>
        </p:nvSpPr>
        <p:spPr>
          <a:xfrm>
            <a:off x="4961946" y="343776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lò</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cò</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76" name="Picture 7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20634" y="3474243"/>
            <a:ext cx="495300" cy="438150"/>
          </a:xfrm>
          <a:prstGeom prst="rect">
            <a:avLst/>
          </a:prstGeom>
        </p:spPr>
      </p:pic>
      <p:pic>
        <p:nvPicPr>
          <p:cNvPr id="77" name="Picture 7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87805" y="3377240"/>
            <a:ext cx="714375" cy="1190625"/>
          </a:xfrm>
          <a:prstGeom prst="rect">
            <a:avLst/>
          </a:prstGeom>
        </p:spPr>
      </p:pic>
      <p:pic>
        <p:nvPicPr>
          <p:cNvPr id="78" name="Picture 77">
            <a:extLst>
              <a:ext uri="{FF2B5EF4-FFF2-40B4-BE49-F238E27FC236}">
                <a16:creationId xmlns:a16="http://schemas.microsoft.com/office/drawing/2014/main" id="{123805F6-EA77-4D51-9744-9F37A57F23A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79204" y="4375295"/>
            <a:ext cx="1969179" cy="1743607"/>
          </a:xfrm>
          <a:prstGeom prst="rect">
            <a:avLst/>
          </a:prstGeom>
        </p:spPr>
      </p:pic>
      <p:pic>
        <p:nvPicPr>
          <p:cNvPr id="79" name="Picture 78">
            <a:extLst>
              <a:ext uri="{FF2B5EF4-FFF2-40B4-BE49-F238E27FC236}">
                <a16:creationId xmlns:a16="http://schemas.microsoft.com/office/drawing/2014/main" id="{18B3DB36-0CAB-4CD0-BE48-595E0CADE40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233479" y="3863186"/>
            <a:ext cx="2060627" cy="1383912"/>
          </a:xfrm>
          <a:prstGeom prst="rect">
            <a:avLst/>
          </a:prstGeom>
        </p:spPr>
      </p:pic>
      <p:sp>
        <p:nvSpPr>
          <p:cNvPr id="80" name="Rectangle: Folded Corner 8">
            <a:extLst>
              <a:ext uri="{FF2B5EF4-FFF2-40B4-BE49-F238E27FC236}">
                <a16:creationId xmlns:a16="http://schemas.microsoft.com/office/drawing/2014/main" id="{6FCD71A2-4BFE-4953-931C-BECE5B4A1D66}"/>
              </a:ext>
            </a:extLst>
          </p:cNvPr>
          <p:cNvSpPr/>
          <p:nvPr/>
        </p:nvSpPr>
        <p:spPr>
          <a:xfrm>
            <a:off x="7432917" y="3434688"/>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2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cái</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1" name="Picture 80">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89853" y="3396113"/>
            <a:ext cx="495300" cy="438150"/>
          </a:xfrm>
          <a:prstGeom prst="rect">
            <a:avLst/>
          </a:prstGeom>
        </p:spPr>
      </p:pic>
      <p:pic>
        <p:nvPicPr>
          <p:cNvPr id="82" name="Picture 81">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87721" y="3327956"/>
            <a:ext cx="714375" cy="1190625"/>
          </a:xfrm>
          <a:prstGeom prst="rect">
            <a:avLst/>
          </a:prstGeom>
        </p:spPr>
      </p:pic>
      <p:pic>
        <p:nvPicPr>
          <p:cNvPr id="83" name="Picture 82">
            <a:extLst>
              <a:ext uri="{FF2B5EF4-FFF2-40B4-BE49-F238E27FC236}">
                <a16:creationId xmlns:a16="http://schemas.microsoft.com/office/drawing/2014/main" id="{123805F6-EA77-4D51-9744-9F37A57F23A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613530" y="1088124"/>
            <a:ext cx="1969179" cy="1743607"/>
          </a:xfrm>
          <a:prstGeom prst="rect">
            <a:avLst/>
          </a:prstGeom>
        </p:spPr>
      </p:pic>
      <p:pic>
        <p:nvPicPr>
          <p:cNvPr id="84" name="Picture 83">
            <a:extLst>
              <a:ext uri="{FF2B5EF4-FFF2-40B4-BE49-F238E27FC236}">
                <a16:creationId xmlns:a16="http://schemas.microsoft.com/office/drawing/2014/main" id="{18B3DB36-0CAB-4CD0-BE48-595E0CADE40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67805" y="576015"/>
            <a:ext cx="2060627" cy="1383912"/>
          </a:xfrm>
          <a:prstGeom prst="rect">
            <a:avLst/>
          </a:prstGeom>
        </p:spPr>
      </p:pic>
      <p:sp>
        <p:nvSpPr>
          <p:cNvPr id="85" name="Rectangle: Folded Corner 8">
            <a:extLst>
              <a:ext uri="{FF2B5EF4-FFF2-40B4-BE49-F238E27FC236}">
                <a16:creationId xmlns:a16="http://schemas.microsoft.com/office/drawing/2014/main" id="{6FCD71A2-4BFE-4953-931C-BECE5B4A1D66}"/>
              </a:ext>
            </a:extLst>
          </p:cNvPr>
          <p:cNvSpPr/>
          <p:nvPr/>
        </p:nvSpPr>
        <p:spPr>
          <a:xfrm>
            <a:off x="2767243" y="147517"/>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tràng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pháo</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tay</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6" name="Picture 8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1333" y="104679"/>
            <a:ext cx="495300" cy="438150"/>
          </a:xfrm>
          <a:prstGeom prst="rect">
            <a:avLst/>
          </a:prstGeom>
        </p:spPr>
      </p:pic>
      <p:pic>
        <p:nvPicPr>
          <p:cNvPr id="87" name="Picture 8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7353" y="62729"/>
            <a:ext cx="714375" cy="1190625"/>
          </a:xfrm>
          <a:prstGeom prst="rect">
            <a:avLst/>
          </a:prstGeom>
        </p:spPr>
      </p:pic>
      <p:pic>
        <p:nvPicPr>
          <p:cNvPr id="91" name="Picture 90">
            <a:extLst>
              <a:ext uri="{FF2B5EF4-FFF2-40B4-BE49-F238E27FC236}">
                <a16:creationId xmlns:a16="http://schemas.microsoft.com/office/drawing/2014/main" id="{123805F6-EA77-4D51-9744-9F37A57F23A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22595" y="4314494"/>
            <a:ext cx="1969179" cy="1743607"/>
          </a:xfrm>
          <a:prstGeom prst="rect">
            <a:avLst/>
          </a:prstGeom>
        </p:spPr>
      </p:pic>
      <p:pic>
        <p:nvPicPr>
          <p:cNvPr id="92" name="Picture 91">
            <a:extLst>
              <a:ext uri="{FF2B5EF4-FFF2-40B4-BE49-F238E27FC236}">
                <a16:creationId xmlns:a16="http://schemas.microsoft.com/office/drawing/2014/main" id="{18B3DB36-0CAB-4CD0-BE48-595E0CADE40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76870" y="3802385"/>
            <a:ext cx="2060627" cy="1383912"/>
          </a:xfrm>
          <a:prstGeom prst="rect">
            <a:avLst/>
          </a:prstGeom>
        </p:spPr>
      </p:pic>
      <p:sp>
        <p:nvSpPr>
          <p:cNvPr id="93" name="Rectangle: Folded Corner 8">
            <a:extLst>
              <a:ext uri="{FF2B5EF4-FFF2-40B4-BE49-F238E27FC236}">
                <a16:creationId xmlns:a16="http://schemas.microsoft.com/office/drawing/2014/main" id="{6FCD71A2-4BFE-4953-931C-BECE5B4A1D66}"/>
              </a:ext>
            </a:extLst>
          </p:cNvPr>
          <p:cNvSpPr/>
          <p:nvPr/>
        </p:nvSpPr>
        <p:spPr>
          <a:xfrm>
            <a:off x="9876870" y="3373887"/>
            <a:ext cx="1670098"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tiếng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kêu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vật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yêu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cầu</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4" name="Picture 93">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33089" y="3372690"/>
            <a:ext cx="495300" cy="438150"/>
          </a:xfrm>
          <a:prstGeom prst="rect">
            <a:avLst/>
          </a:prstGeom>
        </p:spPr>
      </p:pic>
    </p:spTree>
    <p:extLst>
      <p:ext uri="{BB962C8B-B14F-4D97-AF65-F5344CB8AC3E}">
        <p14:creationId xmlns:p14="http://schemas.microsoft.com/office/powerpoint/2010/main" val="23674359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45"/>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subTnLst>
                                    <p:audio>
                                      <p:cMediaNode>
                                        <p:cTn display="0" masterRel="sameClick">
                                          <p:stCondLst>
                                            <p:cond evt="begin" delay="0">
                                              <p:tn val="8"/>
                                            </p:cond>
                                          </p:stCondLst>
                                          <p:endCondLst>
                                            <p:cond evt="onStopAudio" delay="0">
                                              <p:tgtEl>
                                                <p:sldTgt/>
                                              </p:tgtEl>
                                            </p:cond>
                                          </p:endCondLst>
                                        </p:cTn>
                                        <p:tgtEl>
                                          <p:sndTgt r:embed="rId4"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46"/>
                                        </p:tgtEl>
                                        <p:attrNameLst>
                                          <p:attrName>r</p:attrName>
                                        </p:attrNameLst>
                                      </p:cBhvr>
                                    </p:animRot>
                                    <p:animRot by="-240000">
                                      <p:cBhvr>
                                        <p:cTn id="20" dur="200" fill="hold">
                                          <p:stCondLst>
                                            <p:cond delay="200"/>
                                          </p:stCondLst>
                                        </p:cTn>
                                        <p:tgtEl>
                                          <p:spTgt spid="46"/>
                                        </p:tgtEl>
                                        <p:attrNameLst>
                                          <p:attrName>r</p:attrName>
                                        </p:attrNameLst>
                                      </p:cBhvr>
                                    </p:animRot>
                                    <p:animRot by="240000">
                                      <p:cBhvr>
                                        <p:cTn id="21" dur="200" fill="hold">
                                          <p:stCondLst>
                                            <p:cond delay="400"/>
                                          </p:stCondLst>
                                        </p:cTn>
                                        <p:tgtEl>
                                          <p:spTgt spid="46"/>
                                        </p:tgtEl>
                                        <p:attrNameLst>
                                          <p:attrName>r</p:attrName>
                                        </p:attrNameLst>
                                      </p:cBhvr>
                                    </p:animRot>
                                    <p:animRot by="-240000">
                                      <p:cBhvr>
                                        <p:cTn id="22" dur="200" fill="hold">
                                          <p:stCondLst>
                                            <p:cond delay="600"/>
                                          </p:stCondLst>
                                        </p:cTn>
                                        <p:tgtEl>
                                          <p:spTgt spid="46"/>
                                        </p:tgtEl>
                                        <p:attrNameLst>
                                          <p:attrName>r</p:attrName>
                                        </p:attrNameLst>
                                      </p:cBhvr>
                                    </p:animRot>
                                    <p:animRot by="120000">
                                      <p:cBhvr>
                                        <p:cTn id="23" dur="200" fill="hold">
                                          <p:stCondLst>
                                            <p:cond delay="800"/>
                                          </p:stCondLst>
                                        </p:cTn>
                                        <p:tgtEl>
                                          <p:spTgt spid="46"/>
                                        </p:tgtEl>
                                        <p:attrNameLst>
                                          <p:attrName>r</p:attrName>
                                        </p:attrNameLst>
                                      </p:cBhvr>
                                    </p:animRot>
                                  </p:childTnLst>
                                </p:cTn>
                              </p:par>
                            </p:childTnLst>
                          </p:cTn>
                        </p:par>
                      </p:childTnLst>
                    </p:cTn>
                  </p:par>
                </p:childTnLst>
              </p:cTn>
              <p:nextCondLst>
                <p:cond evt="onClick" delay="0">
                  <p:tgtEl>
                    <p:spTgt spid="45"/>
                  </p:tgtEl>
                </p:cond>
              </p:nextCondLst>
            </p:seq>
            <p:seq concurrent="1" nextAc="seek">
              <p:cTn id="24" restart="whenNotActive" fill="hold" evtFilter="cancelBubble" nodeType="interactiveSeq">
                <p:stCondLst>
                  <p:cond evt="onClick" delay="0">
                    <p:tgtEl>
                      <p:spTgt spid="50"/>
                    </p:tgtEl>
                  </p:cond>
                </p:stCondLst>
                <p:endSync evt="end" delay="0">
                  <p:rtn val="all"/>
                </p:endSync>
                <p:childTnLst>
                  <p:par>
                    <p:cTn id="25" fill="hold">
                      <p:stCondLst>
                        <p:cond delay="0"/>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1.66667E-6 -3.7037E-6 L -1.66667E-6 -0.22476 " pathEditMode="relative" rAng="0" ptsTypes="AA">
                                      <p:cBhvr>
                                        <p:cTn id="28" dur="2000" fill="hold"/>
                                        <p:tgtEl>
                                          <p:spTgt spid="50"/>
                                        </p:tgtEl>
                                        <p:attrNameLst>
                                          <p:attrName>ppt_x</p:attrName>
                                          <p:attrName>ppt_y</p:attrName>
                                        </p:attrNameLst>
                                      </p:cBhvr>
                                      <p:rCtr x="0" y="-11250"/>
                                    </p:animMotion>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down)">
                                      <p:cBhvr>
                                        <p:cTn id="32" dur="500"/>
                                        <p:tgtEl>
                                          <p:spTgt spid="51"/>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par>
                                <p:cTn id="33" presetID="10"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childTnLst>
                          </p:cTn>
                        </p:par>
                        <p:par>
                          <p:cTn id="39" fill="hold">
                            <p:stCondLst>
                              <p:cond delay="2500"/>
                            </p:stCondLst>
                            <p:childTnLst>
                              <p:par>
                                <p:cTn id="40" presetID="32" presetClass="emph" presetSubtype="0" repeatCount="indefinite" fill="hold" grpId="1" nodeType="afterEffect">
                                  <p:stCondLst>
                                    <p:cond delay="0"/>
                                  </p:stCondLst>
                                  <p:childTnLst>
                                    <p:animRot by="120000">
                                      <p:cBhvr>
                                        <p:cTn id="41" dur="100" fill="hold">
                                          <p:stCondLst>
                                            <p:cond delay="0"/>
                                          </p:stCondLst>
                                        </p:cTn>
                                        <p:tgtEl>
                                          <p:spTgt spid="51"/>
                                        </p:tgtEl>
                                        <p:attrNameLst>
                                          <p:attrName>r</p:attrName>
                                        </p:attrNameLst>
                                      </p:cBhvr>
                                    </p:animRot>
                                    <p:animRot by="-240000">
                                      <p:cBhvr>
                                        <p:cTn id="42" dur="200" fill="hold">
                                          <p:stCondLst>
                                            <p:cond delay="200"/>
                                          </p:stCondLst>
                                        </p:cTn>
                                        <p:tgtEl>
                                          <p:spTgt spid="51"/>
                                        </p:tgtEl>
                                        <p:attrNameLst>
                                          <p:attrName>r</p:attrName>
                                        </p:attrNameLst>
                                      </p:cBhvr>
                                    </p:animRot>
                                    <p:animRot by="240000">
                                      <p:cBhvr>
                                        <p:cTn id="43" dur="200" fill="hold">
                                          <p:stCondLst>
                                            <p:cond delay="400"/>
                                          </p:stCondLst>
                                        </p:cTn>
                                        <p:tgtEl>
                                          <p:spTgt spid="51"/>
                                        </p:tgtEl>
                                        <p:attrNameLst>
                                          <p:attrName>r</p:attrName>
                                        </p:attrNameLst>
                                      </p:cBhvr>
                                    </p:animRot>
                                    <p:animRot by="-240000">
                                      <p:cBhvr>
                                        <p:cTn id="44" dur="200" fill="hold">
                                          <p:stCondLst>
                                            <p:cond delay="600"/>
                                          </p:stCondLst>
                                        </p:cTn>
                                        <p:tgtEl>
                                          <p:spTgt spid="51"/>
                                        </p:tgtEl>
                                        <p:attrNameLst>
                                          <p:attrName>r</p:attrName>
                                        </p:attrNameLst>
                                      </p:cBhvr>
                                    </p:animRot>
                                    <p:animRot by="120000">
                                      <p:cBhvr>
                                        <p:cTn id="45" dur="200" fill="hold">
                                          <p:stCondLst>
                                            <p:cond delay="800"/>
                                          </p:stCondLst>
                                        </p:cTn>
                                        <p:tgtEl>
                                          <p:spTgt spid="51"/>
                                        </p:tgtEl>
                                        <p:attrNameLst>
                                          <p:attrName>r</p:attrName>
                                        </p:attrNameLst>
                                      </p:cBhvr>
                                    </p:animRot>
                                  </p:childTnLst>
                                </p:cTn>
                              </p:par>
                            </p:childTnLst>
                          </p:cTn>
                        </p:par>
                      </p:childTnLst>
                    </p:cTn>
                  </p:par>
                </p:childTnLst>
              </p:cTn>
              <p:nextCondLst>
                <p:cond evt="onClick" delay="0">
                  <p:tgtEl>
                    <p:spTgt spid="50"/>
                  </p:tgtEl>
                </p:cond>
              </p:nextCondLst>
            </p:seq>
            <p:seq concurrent="1" nextAc="seek">
              <p:cTn id="46" restart="whenNotActive" fill="hold" evtFilter="cancelBubble" nodeType="interactiveSeq">
                <p:stCondLst>
                  <p:cond evt="onClick" delay="0">
                    <p:tgtEl>
                      <p:spTgt spid="55"/>
                    </p:tgtEl>
                  </p:cond>
                </p:stCondLst>
                <p:endSync evt="end" delay="0">
                  <p:rtn val="all"/>
                </p:endSync>
                <p:childTnLst>
                  <p:par>
                    <p:cTn id="47" fill="hold">
                      <p:stCondLst>
                        <p:cond delay="0"/>
                      </p:stCondLst>
                      <p:childTnLst>
                        <p:par>
                          <p:cTn id="48" fill="hold">
                            <p:stCondLst>
                              <p:cond delay="0"/>
                            </p:stCondLst>
                            <p:childTnLst>
                              <p:par>
                                <p:cTn id="49" presetID="64" presetClass="path" presetSubtype="0" accel="50000" decel="50000" fill="hold" nodeType="clickEffect">
                                  <p:stCondLst>
                                    <p:cond delay="0"/>
                                  </p:stCondLst>
                                  <p:childTnLst>
                                    <p:animMotion origin="layout" path="M -1.66667E-6 -3.7037E-6 L -1.66667E-6 -0.22476 " pathEditMode="relative" rAng="0" ptsTypes="AA">
                                      <p:cBhvr>
                                        <p:cTn id="50" dur="2000" fill="hold"/>
                                        <p:tgtEl>
                                          <p:spTgt spid="55"/>
                                        </p:tgtEl>
                                        <p:attrNameLst>
                                          <p:attrName>ppt_x</p:attrName>
                                          <p:attrName>ppt_y</p:attrName>
                                        </p:attrNameLst>
                                      </p:cBhvr>
                                      <p:rCtr x="0" y="-11250"/>
                                    </p:animMotion>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wipe(down)">
                                      <p:cBhvr>
                                        <p:cTn id="54" dur="500"/>
                                        <p:tgtEl>
                                          <p:spTgt spid="56"/>
                                        </p:tgtEl>
                                      </p:cBhvr>
                                    </p:animEffec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par>
                                <p:cTn id="55" presetID="10"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nodeType="with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childTnLst>
                          </p:cTn>
                        </p:par>
                        <p:par>
                          <p:cTn id="61" fill="hold">
                            <p:stCondLst>
                              <p:cond delay="2500"/>
                            </p:stCondLst>
                            <p:childTnLst>
                              <p:par>
                                <p:cTn id="62" presetID="32" presetClass="emph" presetSubtype="0" repeatCount="indefinite" fill="hold" grpId="1" nodeType="afterEffect">
                                  <p:stCondLst>
                                    <p:cond delay="0"/>
                                  </p:stCondLst>
                                  <p:childTnLst>
                                    <p:animRot by="120000">
                                      <p:cBhvr>
                                        <p:cTn id="63" dur="100" fill="hold">
                                          <p:stCondLst>
                                            <p:cond delay="0"/>
                                          </p:stCondLst>
                                        </p:cTn>
                                        <p:tgtEl>
                                          <p:spTgt spid="56"/>
                                        </p:tgtEl>
                                        <p:attrNameLst>
                                          <p:attrName>r</p:attrName>
                                        </p:attrNameLst>
                                      </p:cBhvr>
                                    </p:animRot>
                                    <p:animRot by="-240000">
                                      <p:cBhvr>
                                        <p:cTn id="64" dur="200" fill="hold">
                                          <p:stCondLst>
                                            <p:cond delay="200"/>
                                          </p:stCondLst>
                                        </p:cTn>
                                        <p:tgtEl>
                                          <p:spTgt spid="56"/>
                                        </p:tgtEl>
                                        <p:attrNameLst>
                                          <p:attrName>r</p:attrName>
                                        </p:attrNameLst>
                                      </p:cBhvr>
                                    </p:animRot>
                                    <p:animRot by="240000">
                                      <p:cBhvr>
                                        <p:cTn id="65" dur="200" fill="hold">
                                          <p:stCondLst>
                                            <p:cond delay="400"/>
                                          </p:stCondLst>
                                        </p:cTn>
                                        <p:tgtEl>
                                          <p:spTgt spid="56"/>
                                        </p:tgtEl>
                                        <p:attrNameLst>
                                          <p:attrName>r</p:attrName>
                                        </p:attrNameLst>
                                      </p:cBhvr>
                                    </p:animRot>
                                    <p:animRot by="-240000">
                                      <p:cBhvr>
                                        <p:cTn id="66" dur="200" fill="hold">
                                          <p:stCondLst>
                                            <p:cond delay="600"/>
                                          </p:stCondLst>
                                        </p:cTn>
                                        <p:tgtEl>
                                          <p:spTgt spid="56"/>
                                        </p:tgtEl>
                                        <p:attrNameLst>
                                          <p:attrName>r</p:attrName>
                                        </p:attrNameLst>
                                      </p:cBhvr>
                                    </p:animRot>
                                    <p:animRot by="120000">
                                      <p:cBhvr>
                                        <p:cTn id="67" dur="200" fill="hold">
                                          <p:stCondLst>
                                            <p:cond delay="800"/>
                                          </p:stCondLst>
                                        </p:cTn>
                                        <p:tgtEl>
                                          <p:spTgt spid="56"/>
                                        </p:tgtEl>
                                        <p:attrNameLst>
                                          <p:attrName>r</p:attrName>
                                        </p:attrNameLst>
                                      </p:cBhvr>
                                    </p:animRot>
                                  </p:childTnLst>
                                </p:cTn>
                              </p:par>
                            </p:childTnLst>
                          </p:cTn>
                        </p:par>
                      </p:childTnLst>
                    </p:cTn>
                  </p:par>
                </p:childTnLst>
              </p:cTn>
              <p:nextCondLst>
                <p:cond evt="onClick" delay="0">
                  <p:tgtEl>
                    <p:spTgt spid="55"/>
                  </p:tgtEl>
                </p:cond>
              </p:nextCondLst>
            </p:seq>
            <p:seq concurrent="1" nextAc="seek">
              <p:cTn id="68" restart="whenNotActive" fill="hold" evtFilter="cancelBubble" nodeType="interactiveSeq">
                <p:stCondLst>
                  <p:cond evt="onClick" delay="0">
                    <p:tgtEl>
                      <p:spTgt spid="60"/>
                    </p:tgtEl>
                  </p:cond>
                </p:stCondLst>
                <p:endSync evt="end" delay="0">
                  <p:rtn val="all"/>
                </p:endSync>
                <p:childTnLst>
                  <p:par>
                    <p:cTn id="69" fill="hold">
                      <p:stCondLst>
                        <p:cond delay="0"/>
                      </p:stCondLst>
                      <p:childTnLst>
                        <p:par>
                          <p:cTn id="70" fill="hold">
                            <p:stCondLst>
                              <p:cond delay="0"/>
                            </p:stCondLst>
                            <p:childTnLst>
                              <p:par>
                                <p:cTn id="71" presetID="64" presetClass="path" presetSubtype="0" accel="50000" decel="50000" fill="hold" nodeType="clickEffect">
                                  <p:stCondLst>
                                    <p:cond delay="0"/>
                                  </p:stCondLst>
                                  <p:childTnLst>
                                    <p:animMotion origin="layout" path="M -1.66667E-6 -3.7037E-6 L -1.66667E-6 -0.22476 " pathEditMode="relative" rAng="0" ptsTypes="AA">
                                      <p:cBhvr>
                                        <p:cTn id="72" dur="2000" fill="hold"/>
                                        <p:tgtEl>
                                          <p:spTgt spid="60"/>
                                        </p:tgtEl>
                                        <p:attrNameLst>
                                          <p:attrName>ppt_x</p:attrName>
                                          <p:attrName>ppt_y</p:attrName>
                                        </p:attrNameLst>
                                      </p:cBhvr>
                                      <p:rCtr x="0" y="-11250"/>
                                    </p:animMotion>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par>
                          <p:cTn id="73" fill="hold">
                            <p:stCondLst>
                              <p:cond delay="2000"/>
                            </p:stCondLst>
                            <p:childTnLst>
                              <p:par>
                                <p:cTn id="74" presetID="22" presetClass="entr" presetSubtype="4" fill="hold" grpId="0" nodeType="after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wipe(down)">
                                      <p:cBhvr>
                                        <p:cTn id="76" dur="500"/>
                                        <p:tgtEl>
                                          <p:spTgt spid="61"/>
                                        </p:tgtEl>
                                      </p:cBhvr>
                                    </p:animEffec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7" presetID="10"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childTnLst>
                          </p:cTn>
                        </p:par>
                        <p:par>
                          <p:cTn id="80" fill="hold">
                            <p:stCondLst>
                              <p:cond delay="2500"/>
                            </p:stCondLst>
                            <p:childTnLst>
                              <p:par>
                                <p:cTn id="81" presetID="32" presetClass="emph" presetSubtype="0" repeatCount="indefinite" fill="hold" grpId="1" nodeType="afterEffect">
                                  <p:stCondLst>
                                    <p:cond delay="0"/>
                                  </p:stCondLst>
                                  <p:childTnLst>
                                    <p:animRot by="120000">
                                      <p:cBhvr>
                                        <p:cTn id="82" dur="100" fill="hold">
                                          <p:stCondLst>
                                            <p:cond delay="0"/>
                                          </p:stCondLst>
                                        </p:cTn>
                                        <p:tgtEl>
                                          <p:spTgt spid="61"/>
                                        </p:tgtEl>
                                        <p:attrNameLst>
                                          <p:attrName>r</p:attrName>
                                        </p:attrNameLst>
                                      </p:cBhvr>
                                    </p:animRot>
                                    <p:animRot by="-240000">
                                      <p:cBhvr>
                                        <p:cTn id="83" dur="200" fill="hold">
                                          <p:stCondLst>
                                            <p:cond delay="200"/>
                                          </p:stCondLst>
                                        </p:cTn>
                                        <p:tgtEl>
                                          <p:spTgt spid="61"/>
                                        </p:tgtEl>
                                        <p:attrNameLst>
                                          <p:attrName>r</p:attrName>
                                        </p:attrNameLst>
                                      </p:cBhvr>
                                    </p:animRot>
                                    <p:animRot by="240000">
                                      <p:cBhvr>
                                        <p:cTn id="84" dur="200" fill="hold">
                                          <p:stCondLst>
                                            <p:cond delay="400"/>
                                          </p:stCondLst>
                                        </p:cTn>
                                        <p:tgtEl>
                                          <p:spTgt spid="61"/>
                                        </p:tgtEl>
                                        <p:attrNameLst>
                                          <p:attrName>r</p:attrName>
                                        </p:attrNameLst>
                                      </p:cBhvr>
                                    </p:animRot>
                                    <p:animRot by="-240000">
                                      <p:cBhvr>
                                        <p:cTn id="85" dur="200" fill="hold">
                                          <p:stCondLst>
                                            <p:cond delay="600"/>
                                          </p:stCondLst>
                                        </p:cTn>
                                        <p:tgtEl>
                                          <p:spTgt spid="61"/>
                                        </p:tgtEl>
                                        <p:attrNameLst>
                                          <p:attrName>r</p:attrName>
                                        </p:attrNameLst>
                                      </p:cBhvr>
                                    </p:animRot>
                                    <p:animRot by="120000">
                                      <p:cBhvr>
                                        <p:cTn id="86" dur="200" fill="hold">
                                          <p:stCondLst>
                                            <p:cond delay="800"/>
                                          </p:stCondLst>
                                        </p:cTn>
                                        <p:tgtEl>
                                          <p:spTgt spid="61"/>
                                        </p:tgtEl>
                                        <p:attrNameLst>
                                          <p:attrName>r</p:attrName>
                                        </p:attrNameLst>
                                      </p:cBhvr>
                                    </p:animRot>
                                  </p:childTnLst>
                                </p:cTn>
                              </p:par>
                            </p:childTnLst>
                          </p:cTn>
                        </p:par>
                      </p:childTnLst>
                    </p:cTn>
                  </p:par>
                </p:childTnLst>
              </p:cTn>
              <p:nextCondLst>
                <p:cond evt="onClick" delay="0">
                  <p:tgtEl>
                    <p:spTgt spid="60"/>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64" presetClass="path" presetSubtype="0" accel="50000" decel="50000" fill="hold" nodeType="clickEffect">
                                  <p:stCondLst>
                                    <p:cond delay="0"/>
                                  </p:stCondLst>
                                  <p:childTnLst>
                                    <p:animMotion origin="layout" path="M -1.66667E-6 -3.7037E-6 L -1.66667E-6 -0.22476 " pathEditMode="relative" rAng="0" ptsTypes="AA">
                                      <p:cBhvr>
                                        <p:cTn id="91" dur="2000" fill="hold"/>
                                        <p:tgtEl>
                                          <p:spTgt spid="64"/>
                                        </p:tgtEl>
                                        <p:attrNameLst>
                                          <p:attrName>ppt_x</p:attrName>
                                          <p:attrName>ppt_y</p:attrName>
                                        </p:attrNameLst>
                                      </p:cBhvr>
                                      <p:rCtr x="0" y="-11250"/>
                                    </p:animMotion>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childTnLst>
                          </p:cTn>
                        </p:par>
                        <p:par>
                          <p:cTn id="92" fill="hold">
                            <p:stCondLst>
                              <p:cond delay="2000"/>
                            </p:stCondLst>
                            <p:childTnLst>
                              <p:par>
                                <p:cTn id="93" presetID="22" presetClass="entr" presetSubtype="4" fill="hold" grpId="0" nodeType="after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wipe(down)">
                                      <p:cBhvr>
                                        <p:cTn id="95" dur="500"/>
                                        <p:tgtEl>
                                          <p:spTgt spid="65"/>
                                        </p:tgtEl>
                                      </p:cBhvr>
                                    </p:animEffect>
                                  </p:childTnLst>
                                  <p:subTnLst>
                                    <p:audio>
                                      <p:cMediaNode>
                                        <p:cTn display="0" masterRel="sameClick">
                                          <p:stCondLst>
                                            <p:cond evt="begin" delay="0">
                                              <p:tn val="93"/>
                                            </p:cond>
                                          </p:stCondLst>
                                          <p:endCondLst>
                                            <p:cond evt="onStopAudio" delay="0">
                                              <p:tgtEl>
                                                <p:sldTgt/>
                                              </p:tgtEl>
                                            </p:cond>
                                          </p:endCondLst>
                                        </p:cTn>
                                        <p:tgtEl>
                                          <p:sndTgt r:embed="rId4" name="applause.wav"/>
                                        </p:tgtEl>
                                      </p:cMediaNode>
                                    </p:audio>
                                  </p:subTnLst>
                                </p:cTn>
                              </p:par>
                              <p:par>
                                <p:cTn id="96" presetID="10" presetClass="entr" presetSubtype="0" fill="hold"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par>
                                <p:cTn id="99" presetID="10" presetClass="entr" presetSubtype="0" fill="hold" nodeType="with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fade">
                                      <p:cBhvr>
                                        <p:cTn id="101" dur="500"/>
                                        <p:tgtEl>
                                          <p:spTgt spid="67"/>
                                        </p:tgtEl>
                                      </p:cBhvr>
                                    </p:animEffect>
                                  </p:childTnLst>
                                </p:cTn>
                              </p:par>
                            </p:childTnLst>
                          </p:cTn>
                        </p:par>
                        <p:par>
                          <p:cTn id="102" fill="hold">
                            <p:stCondLst>
                              <p:cond delay="2500"/>
                            </p:stCondLst>
                            <p:childTnLst>
                              <p:par>
                                <p:cTn id="103" presetID="32" presetClass="emph" presetSubtype="0" repeatCount="indefinite" fill="hold" grpId="1" nodeType="afterEffect">
                                  <p:stCondLst>
                                    <p:cond delay="0"/>
                                  </p:stCondLst>
                                  <p:childTnLst>
                                    <p:animRot by="120000">
                                      <p:cBhvr>
                                        <p:cTn id="104" dur="100" fill="hold">
                                          <p:stCondLst>
                                            <p:cond delay="0"/>
                                          </p:stCondLst>
                                        </p:cTn>
                                        <p:tgtEl>
                                          <p:spTgt spid="65"/>
                                        </p:tgtEl>
                                        <p:attrNameLst>
                                          <p:attrName>r</p:attrName>
                                        </p:attrNameLst>
                                      </p:cBhvr>
                                    </p:animRot>
                                    <p:animRot by="-240000">
                                      <p:cBhvr>
                                        <p:cTn id="105" dur="200" fill="hold">
                                          <p:stCondLst>
                                            <p:cond delay="200"/>
                                          </p:stCondLst>
                                        </p:cTn>
                                        <p:tgtEl>
                                          <p:spTgt spid="65"/>
                                        </p:tgtEl>
                                        <p:attrNameLst>
                                          <p:attrName>r</p:attrName>
                                        </p:attrNameLst>
                                      </p:cBhvr>
                                    </p:animRot>
                                    <p:animRot by="240000">
                                      <p:cBhvr>
                                        <p:cTn id="106" dur="200" fill="hold">
                                          <p:stCondLst>
                                            <p:cond delay="400"/>
                                          </p:stCondLst>
                                        </p:cTn>
                                        <p:tgtEl>
                                          <p:spTgt spid="65"/>
                                        </p:tgtEl>
                                        <p:attrNameLst>
                                          <p:attrName>r</p:attrName>
                                        </p:attrNameLst>
                                      </p:cBhvr>
                                    </p:animRot>
                                    <p:animRot by="-240000">
                                      <p:cBhvr>
                                        <p:cTn id="107" dur="200" fill="hold">
                                          <p:stCondLst>
                                            <p:cond delay="600"/>
                                          </p:stCondLst>
                                        </p:cTn>
                                        <p:tgtEl>
                                          <p:spTgt spid="65"/>
                                        </p:tgtEl>
                                        <p:attrNameLst>
                                          <p:attrName>r</p:attrName>
                                        </p:attrNameLst>
                                      </p:cBhvr>
                                    </p:animRot>
                                    <p:animRot by="120000">
                                      <p:cBhvr>
                                        <p:cTn id="108" dur="200" fill="hold">
                                          <p:stCondLst>
                                            <p:cond delay="800"/>
                                          </p:stCondLst>
                                        </p:cTn>
                                        <p:tgtEl>
                                          <p:spTgt spid="65"/>
                                        </p:tgtEl>
                                        <p:attrNameLst>
                                          <p:attrName>r</p:attrName>
                                        </p:attrNameLst>
                                      </p:cBhvr>
                                    </p:animRot>
                                  </p:childTnLst>
                                </p:cTn>
                              </p:par>
                            </p:childTnLst>
                          </p:cTn>
                        </p:par>
                      </p:childTnLst>
                    </p:cTn>
                  </p:par>
                </p:childTnLst>
              </p:cTn>
              <p:nextCondLst>
                <p:cond evt="onClick" delay="0">
                  <p:tgtEl>
                    <p:spTgt spid="64"/>
                  </p:tgtEl>
                </p:cond>
              </p:nextCondLst>
            </p:seq>
            <p:seq concurrent="1" nextAc="seek">
              <p:cTn id="109" restart="whenNotActive" fill="hold" evtFilter="cancelBubble" nodeType="interactiveSeq">
                <p:stCondLst>
                  <p:cond evt="onClick" delay="0">
                    <p:tgtEl>
                      <p:spTgt spid="69"/>
                    </p:tgtEl>
                  </p:cond>
                </p:stCondLst>
                <p:endSync evt="end" delay="0">
                  <p:rtn val="all"/>
                </p:endSync>
                <p:childTnLst>
                  <p:par>
                    <p:cTn id="110" fill="hold">
                      <p:stCondLst>
                        <p:cond delay="0"/>
                      </p:stCondLst>
                      <p:childTnLst>
                        <p:par>
                          <p:cTn id="111" fill="hold">
                            <p:stCondLst>
                              <p:cond delay="0"/>
                            </p:stCondLst>
                            <p:childTnLst>
                              <p:par>
                                <p:cTn id="112" presetID="64" presetClass="path" presetSubtype="0" accel="50000" decel="50000" fill="hold" nodeType="clickEffect">
                                  <p:stCondLst>
                                    <p:cond delay="0"/>
                                  </p:stCondLst>
                                  <p:childTnLst>
                                    <p:animMotion origin="layout" path="M -1.66667E-6 -3.7037E-6 L -1.66667E-6 -0.22476 " pathEditMode="relative" rAng="0" ptsTypes="AA">
                                      <p:cBhvr>
                                        <p:cTn id="113" dur="2000" fill="hold"/>
                                        <p:tgtEl>
                                          <p:spTgt spid="69"/>
                                        </p:tgtEl>
                                        <p:attrNameLst>
                                          <p:attrName>ppt_x</p:attrName>
                                          <p:attrName>ppt_y</p:attrName>
                                        </p:attrNameLst>
                                      </p:cBhvr>
                                      <p:rCtr x="0" y="-11250"/>
                                    </p:animMotion>
                                  </p:childTnLst>
                                  <p:subTnLst>
                                    <p:audio>
                                      <p:cMediaNode>
                                        <p:cTn display="0" masterRel="sameClick">
                                          <p:stCondLst>
                                            <p:cond evt="begin" delay="0">
                                              <p:tn val="112"/>
                                            </p:cond>
                                          </p:stCondLst>
                                          <p:endCondLst>
                                            <p:cond evt="onStopAudio" delay="0">
                                              <p:tgtEl>
                                                <p:sldTgt/>
                                              </p:tgtEl>
                                            </p:cond>
                                          </p:endCondLst>
                                        </p:cTn>
                                        <p:tgtEl>
                                          <p:sndTgt r:embed="rId3" name="chimes.wav"/>
                                        </p:tgtEl>
                                      </p:cMediaNode>
                                    </p:audio>
                                  </p:subTnLst>
                                </p:cTn>
                              </p:par>
                            </p:childTnLst>
                          </p:cTn>
                        </p:par>
                        <p:par>
                          <p:cTn id="114" fill="hold">
                            <p:stCondLst>
                              <p:cond delay="2000"/>
                            </p:stCondLst>
                            <p:childTnLst>
                              <p:par>
                                <p:cTn id="115" presetID="22" presetClass="entr" presetSubtype="4" fill="hold" grpId="0" nodeType="afterEffect">
                                  <p:stCondLst>
                                    <p:cond delay="0"/>
                                  </p:stCondLst>
                                  <p:childTnLst>
                                    <p:set>
                                      <p:cBhvr>
                                        <p:cTn id="116" dur="1" fill="hold">
                                          <p:stCondLst>
                                            <p:cond delay="0"/>
                                          </p:stCondLst>
                                        </p:cTn>
                                        <p:tgtEl>
                                          <p:spTgt spid="70"/>
                                        </p:tgtEl>
                                        <p:attrNameLst>
                                          <p:attrName>style.visibility</p:attrName>
                                        </p:attrNameLst>
                                      </p:cBhvr>
                                      <p:to>
                                        <p:strVal val="visible"/>
                                      </p:to>
                                    </p:set>
                                    <p:animEffect transition="in" filter="wipe(down)">
                                      <p:cBhvr>
                                        <p:cTn id="117" dur="500"/>
                                        <p:tgtEl>
                                          <p:spTgt spid="70"/>
                                        </p:tgtEl>
                                      </p:cBhvr>
                                    </p:animEffect>
                                  </p:childTnLst>
                                  <p:subTnLst>
                                    <p:audio>
                                      <p:cMediaNode>
                                        <p:cTn display="0" masterRel="sameClick">
                                          <p:stCondLst>
                                            <p:cond evt="begin" delay="0">
                                              <p:tn val="115"/>
                                            </p:cond>
                                          </p:stCondLst>
                                          <p:endCondLst>
                                            <p:cond evt="onStopAudio" delay="0">
                                              <p:tgtEl>
                                                <p:sldTgt/>
                                              </p:tgtEl>
                                            </p:cond>
                                          </p:endCondLst>
                                        </p:cTn>
                                        <p:tgtEl>
                                          <p:sndTgt r:embed="rId4" name="applause.wav"/>
                                        </p:tgtEl>
                                      </p:cMediaNode>
                                    </p:audio>
                                  </p:subTnLst>
                                </p:cTn>
                              </p:par>
                              <p:par>
                                <p:cTn id="118" presetID="10" presetClass="entr" presetSubtype="0" fill="hold" nodeType="with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fade">
                                      <p:cBhvr>
                                        <p:cTn id="120" dur="500"/>
                                        <p:tgtEl>
                                          <p:spTgt spid="71"/>
                                        </p:tgtEl>
                                      </p:cBhvr>
                                    </p:animEffect>
                                  </p:childTnLst>
                                </p:cTn>
                              </p:par>
                              <p:par>
                                <p:cTn id="121" presetID="10" presetClass="entr" presetSubtype="0" fill="hold" nodeType="withEffect">
                                  <p:stCondLst>
                                    <p:cond delay="0"/>
                                  </p:stCondLst>
                                  <p:childTnLst>
                                    <p:set>
                                      <p:cBhvr>
                                        <p:cTn id="122" dur="1" fill="hold">
                                          <p:stCondLst>
                                            <p:cond delay="0"/>
                                          </p:stCondLst>
                                        </p:cTn>
                                        <p:tgtEl>
                                          <p:spTgt spid="72"/>
                                        </p:tgtEl>
                                        <p:attrNameLst>
                                          <p:attrName>style.visibility</p:attrName>
                                        </p:attrNameLst>
                                      </p:cBhvr>
                                      <p:to>
                                        <p:strVal val="visible"/>
                                      </p:to>
                                    </p:set>
                                    <p:animEffect transition="in" filter="fade">
                                      <p:cBhvr>
                                        <p:cTn id="123" dur="500"/>
                                        <p:tgtEl>
                                          <p:spTgt spid="72"/>
                                        </p:tgtEl>
                                      </p:cBhvr>
                                    </p:animEffect>
                                  </p:childTnLst>
                                </p:cTn>
                              </p:par>
                            </p:childTnLst>
                          </p:cTn>
                        </p:par>
                        <p:par>
                          <p:cTn id="124" fill="hold">
                            <p:stCondLst>
                              <p:cond delay="2500"/>
                            </p:stCondLst>
                            <p:childTnLst>
                              <p:par>
                                <p:cTn id="125" presetID="32" presetClass="emph" presetSubtype="0" repeatCount="indefinite" fill="hold" grpId="1" nodeType="afterEffect">
                                  <p:stCondLst>
                                    <p:cond delay="0"/>
                                  </p:stCondLst>
                                  <p:childTnLst>
                                    <p:animRot by="120000">
                                      <p:cBhvr>
                                        <p:cTn id="126" dur="100" fill="hold">
                                          <p:stCondLst>
                                            <p:cond delay="0"/>
                                          </p:stCondLst>
                                        </p:cTn>
                                        <p:tgtEl>
                                          <p:spTgt spid="70"/>
                                        </p:tgtEl>
                                        <p:attrNameLst>
                                          <p:attrName>r</p:attrName>
                                        </p:attrNameLst>
                                      </p:cBhvr>
                                    </p:animRot>
                                    <p:animRot by="-240000">
                                      <p:cBhvr>
                                        <p:cTn id="127" dur="200" fill="hold">
                                          <p:stCondLst>
                                            <p:cond delay="200"/>
                                          </p:stCondLst>
                                        </p:cTn>
                                        <p:tgtEl>
                                          <p:spTgt spid="70"/>
                                        </p:tgtEl>
                                        <p:attrNameLst>
                                          <p:attrName>r</p:attrName>
                                        </p:attrNameLst>
                                      </p:cBhvr>
                                    </p:animRot>
                                    <p:animRot by="240000">
                                      <p:cBhvr>
                                        <p:cTn id="128" dur="200" fill="hold">
                                          <p:stCondLst>
                                            <p:cond delay="400"/>
                                          </p:stCondLst>
                                        </p:cTn>
                                        <p:tgtEl>
                                          <p:spTgt spid="70"/>
                                        </p:tgtEl>
                                        <p:attrNameLst>
                                          <p:attrName>r</p:attrName>
                                        </p:attrNameLst>
                                      </p:cBhvr>
                                    </p:animRot>
                                    <p:animRot by="-240000">
                                      <p:cBhvr>
                                        <p:cTn id="129" dur="200" fill="hold">
                                          <p:stCondLst>
                                            <p:cond delay="600"/>
                                          </p:stCondLst>
                                        </p:cTn>
                                        <p:tgtEl>
                                          <p:spTgt spid="70"/>
                                        </p:tgtEl>
                                        <p:attrNameLst>
                                          <p:attrName>r</p:attrName>
                                        </p:attrNameLst>
                                      </p:cBhvr>
                                    </p:animRot>
                                    <p:animRot by="120000">
                                      <p:cBhvr>
                                        <p:cTn id="130" dur="200" fill="hold">
                                          <p:stCondLst>
                                            <p:cond delay="800"/>
                                          </p:stCondLst>
                                        </p:cTn>
                                        <p:tgtEl>
                                          <p:spTgt spid="70"/>
                                        </p:tgtEl>
                                        <p:attrNameLst>
                                          <p:attrName>r</p:attrName>
                                        </p:attrNameLst>
                                      </p:cBhvr>
                                    </p:animRot>
                                  </p:childTnLst>
                                </p:cTn>
                              </p:par>
                            </p:childTnLst>
                          </p:cTn>
                        </p:par>
                      </p:childTnLst>
                    </p:cTn>
                  </p:par>
                </p:childTnLst>
              </p:cTn>
              <p:nextCondLst>
                <p:cond evt="onClick" delay="0">
                  <p:tgtEl>
                    <p:spTgt spid="69"/>
                  </p:tgtEl>
                </p:cond>
              </p:nextCondLst>
            </p:seq>
            <p:seq concurrent="1" nextAc="seek">
              <p:cTn id="131" restart="whenNotActive" fill="hold" evtFilter="cancelBubble" nodeType="interactiveSeq">
                <p:stCondLst>
                  <p:cond evt="onClick" delay="0">
                    <p:tgtEl>
                      <p:spTgt spid="74"/>
                    </p:tgtEl>
                  </p:cond>
                </p:stCondLst>
                <p:endSync evt="end" delay="0">
                  <p:rtn val="all"/>
                </p:endSync>
                <p:childTnLst>
                  <p:par>
                    <p:cTn id="132" fill="hold">
                      <p:stCondLst>
                        <p:cond delay="0"/>
                      </p:stCondLst>
                      <p:childTnLst>
                        <p:par>
                          <p:cTn id="133" fill="hold">
                            <p:stCondLst>
                              <p:cond delay="0"/>
                            </p:stCondLst>
                            <p:childTnLst>
                              <p:par>
                                <p:cTn id="134" presetID="64" presetClass="path" presetSubtype="0" accel="50000" decel="50000" fill="hold" nodeType="clickEffect">
                                  <p:stCondLst>
                                    <p:cond delay="0"/>
                                  </p:stCondLst>
                                  <p:childTnLst>
                                    <p:animMotion origin="layout" path="M -1.66667E-6 -3.7037E-6 L -1.66667E-6 -0.22476 " pathEditMode="relative" rAng="0" ptsTypes="AA">
                                      <p:cBhvr>
                                        <p:cTn id="135" dur="2000" fill="hold"/>
                                        <p:tgtEl>
                                          <p:spTgt spid="74"/>
                                        </p:tgtEl>
                                        <p:attrNameLst>
                                          <p:attrName>ppt_x</p:attrName>
                                          <p:attrName>ppt_y</p:attrName>
                                        </p:attrNameLst>
                                      </p:cBhvr>
                                      <p:rCtr x="0" y="-11250"/>
                                    </p:animMotion>
                                  </p:childTnLst>
                                  <p:subTnLst>
                                    <p:audio>
                                      <p:cMediaNode>
                                        <p:cTn display="0" masterRel="sameClick">
                                          <p:stCondLst>
                                            <p:cond evt="begin" delay="0">
                                              <p:tn val="134"/>
                                            </p:cond>
                                          </p:stCondLst>
                                          <p:endCondLst>
                                            <p:cond evt="onStopAudio" delay="0">
                                              <p:tgtEl>
                                                <p:sldTgt/>
                                              </p:tgtEl>
                                            </p:cond>
                                          </p:endCondLst>
                                        </p:cTn>
                                        <p:tgtEl>
                                          <p:sndTgt r:embed="rId3" name="chimes.wav"/>
                                        </p:tgtEl>
                                      </p:cMediaNode>
                                    </p:audio>
                                  </p:subTnLst>
                                </p:cTn>
                              </p:par>
                            </p:childTnLst>
                          </p:cTn>
                        </p:par>
                        <p:par>
                          <p:cTn id="136" fill="hold">
                            <p:stCondLst>
                              <p:cond delay="2000"/>
                            </p:stCondLst>
                            <p:childTnLst>
                              <p:par>
                                <p:cTn id="137" presetID="22" presetClass="entr" presetSubtype="4" fill="hold" grpId="0" nodeType="after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wipe(down)">
                                      <p:cBhvr>
                                        <p:cTn id="139" dur="500"/>
                                        <p:tgtEl>
                                          <p:spTgt spid="75"/>
                                        </p:tgtEl>
                                      </p:cBhvr>
                                    </p:animEffect>
                                  </p:childTnLst>
                                  <p:subTnLst>
                                    <p:audio>
                                      <p:cMediaNode>
                                        <p:cTn display="0" masterRel="sameClick">
                                          <p:stCondLst>
                                            <p:cond evt="begin" delay="0">
                                              <p:tn val="137"/>
                                            </p:cond>
                                          </p:stCondLst>
                                          <p:endCondLst>
                                            <p:cond evt="onStopAudio" delay="0">
                                              <p:tgtEl>
                                                <p:sldTgt/>
                                              </p:tgtEl>
                                            </p:cond>
                                          </p:endCondLst>
                                        </p:cTn>
                                        <p:tgtEl>
                                          <p:sndTgt r:embed="rId4" name="applause.wav"/>
                                        </p:tgtEl>
                                      </p:cMediaNode>
                                    </p:audio>
                                  </p:subTnLst>
                                </p:cTn>
                              </p:par>
                              <p:par>
                                <p:cTn id="140" presetID="10" presetClass="entr" presetSubtype="0" fill="hold" nodeType="withEffect">
                                  <p:stCondLst>
                                    <p:cond delay="0"/>
                                  </p:stCondLst>
                                  <p:childTnLst>
                                    <p:set>
                                      <p:cBhvr>
                                        <p:cTn id="141" dur="1" fill="hold">
                                          <p:stCondLst>
                                            <p:cond delay="0"/>
                                          </p:stCondLst>
                                        </p:cTn>
                                        <p:tgtEl>
                                          <p:spTgt spid="76"/>
                                        </p:tgtEl>
                                        <p:attrNameLst>
                                          <p:attrName>style.visibility</p:attrName>
                                        </p:attrNameLst>
                                      </p:cBhvr>
                                      <p:to>
                                        <p:strVal val="visible"/>
                                      </p:to>
                                    </p:set>
                                    <p:animEffect transition="in" filter="fade">
                                      <p:cBhvr>
                                        <p:cTn id="142" dur="500"/>
                                        <p:tgtEl>
                                          <p:spTgt spid="76"/>
                                        </p:tgtEl>
                                      </p:cBhvr>
                                    </p:animEffect>
                                  </p:childTnLst>
                                </p:cTn>
                              </p:par>
                              <p:par>
                                <p:cTn id="143" presetID="10" presetClass="entr" presetSubtype="0" fill="hold" nodeType="withEffect">
                                  <p:stCondLst>
                                    <p:cond delay="0"/>
                                  </p:stCondLst>
                                  <p:childTnLst>
                                    <p:set>
                                      <p:cBhvr>
                                        <p:cTn id="144" dur="1" fill="hold">
                                          <p:stCondLst>
                                            <p:cond delay="0"/>
                                          </p:stCondLst>
                                        </p:cTn>
                                        <p:tgtEl>
                                          <p:spTgt spid="77"/>
                                        </p:tgtEl>
                                        <p:attrNameLst>
                                          <p:attrName>style.visibility</p:attrName>
                                        </p:attrNameLst>
                                      </p:cBhvr>
                                      <p:to>
                                        <p:strVal val="visible"/>
                                      </p:to>
                                    </p:set>
                                    <p:animEffect transition="in" filter="fade">
                                      <p:cBhvr>
                                        <p:cTn id="145" dur="500"/>
                                        <p:tgtEl>
                                          <p:spTgt spid="77"/>
                                        </p:tgtEl>
                                      </p:cBhvr>
                                    </p:animEffect>
                                  </p:childTnLst>
                                </p:cTn>
                              </p:par>
                            </p:childTnLst>
                          </p:cTn>
                        </p:par>
                        <p:par>
                          <p:cTn id="146" fill="hold">
                            <p:stCondLst>
                              <p:cond delay="2500"/>
                            </p:stCondLst>
                            <p:childTnLst>
                              <p:par>
                                <p:cTn id="147" presetID="32" presetClass="emph" presetSubtype="0" repeatCount="indefinite" fill="hold" grpId="1" nodeType="afterEffect">
                                  <p:stCondLst>
                                    <p:cond delay="0"/>
                                  </p:stCondLst>
                                  <p:childTnLst>
                                    <p:animRot by="120000">
                                      <p:cBhvr>
                                        <p:cTn id="148" dur="100" fill="hold">
                                          <p:stCondLst>
                                            <p:cond delay="0"/>
                                          </p:stCondLst>
                                        </p:cTn>
                                        <p:tgtEl>
                                          <p:spTgt spid="75"/>
                                        </p:tgtEl>
                                        <p:attrNameLst>
                                          <p:attrName>r</p:attrName>
                                        </p:attrNameLst>
                                      </p:cBhvr>
                                    </p:animRot>
                                    <p:animRot by="-240000">
                                      <p:cBhvr>
                                        <p:cTn id="149" dur="200" fill="hold">
                                          <p:stCondLst>
                                            <p:cond delay="200"/>
                                          </p:stCondLst>
                                        </p:cTn>
                                        <p:tgtEl>
                                          <p:spTgt spid="75"/>
                                        </p:tgtEl>
                                        <p:attrNameLst>
                                          <p:attrName>r</p:attrName>
                                        </p:attrNameLst>
                                      </p:cBhvr>
                                    </p:animRot>
                                    <p:animRot by="240000">
                                      <p:cBhvr>
                                        <p:cTn id="150" dur="200" fill="hold">
                                          <p:stCondLst>
                                            <p:cond delay="400"/>
                                          </p:stCondLst>
                                        </p:cTn>
                                        <p:tgtEl>
                                          <p:spTgt spid="75"/>
                                        </p:tgtEl>
                                        <p:attrNameLst>
                                          <p:attrName>r</p:attrName>
                                        </p:attrNameLst>
                                      </p:cBhvr>
                                    </p:animRot>
                                    <p:animRot by="-240000">
                                      <p:cBhvr>
                                        <p:cTn id="151" dur="200" fill="hold">
                                          <p:stCondLst>
                                            <p:cond delay="600"/>
                                          </p:stCondLst>
                                        </p:cTn>
                                        <p:tgtEl>
                                          <p:spTgt spid="75"/>
                                        </p:tgtEl>
                                        <p:attrNameLst>
                                          <p:attrName>r</p:attrName>
                                        </p:attrNameLst>
                                      </p:cBhvr>
                                    </p:animRot>
                                    <p:animRot by="120000">
                                      <p:cBhvr>
                                        <p:cTn id="152" dur="200" fill="hold">
                                          <p:stCondLst>
                                            <p:cond delay="800"/>
                                          </p:stCondLst>
                                        </p:cTn>
                                        <p:tgtEl>
                                          <p:spTgt spid="75"/>
                                        </p:tgtEl>
                                        <p:attrNameLst>
                                          <p:attrName>r</p:attrName>
                                        </p:attrNameLst>
                                      </p:cBhvr>
                                    </p:animRot>
                                  </p:childTnLst>
                                </p:cTn>
                              </p:par>
                            </p:childTnLst>
                          </p:cTn>
                        </p:par>
                      </p:childTnLst>
                    </p:cTn>
                  </p:par>
                </p:childTnLst>
              </p:cTn>
              <p:nextCondLst>
                <p:cond evt="onClick" delay="0">
                  <p:tgtEl>
                    <p:spTgt spid="74"/>
                  </p:tgtEl>
                </p:cond>
              </p:nextCondLst>
            </p:seq>
            <p:seq concurrent="1" nextAc="seek">
              <p:cTn id="153" restart="whenNotActive" fill="hold" evtFilter="cancelBubble" nodeType="interactiveSeq">
                <p:stCondLst>
                  <p:cond evt="onClick" delay="0">
                    <p:tgtEl>
                      <p:spTgt spid="79"/>
                    </p:tgtEl>
                  </p:cond>
                </p:stCondLst>
                <p:endSync evt="end" delay="0">
                  <p:rtn val="all"/>
                </p:endSync>
                <p:childTnLst>
                  <p:par>
                    <p:cTn id="154" fill="hold">
                      <p:stCondLst>
                        <p:cond delay="0"/>
                      </p:stCondLst>
                      <p:childTnLst>
                        <p:par>
                          <p:cTn id="155" fill="hold">
                            <p:stCondLst>
                              <p:cond delay="0"/>
                            </p:stCondLst>
                            <p:childTnLst>
                              <p:par>
                                <p:cTn id="156" presetID="64" presetClass="path" presetSubtype="0" accel="50000" decel="50000" fill="hold" nodeType="clickEffect">
                                  <p:stCondLst>
                                    <p:cond delay="0"/>
                                  </p:stCondLst>
                                  <p:childTnLst>
                                    <p:animMotion origin="layout" path="M -1.66667E-6 -3.7037E-6 L -1.66667E-6 -0.22476 " pathEditMode="relative" rAng="0" ptsTypes="AA">
                                      <p:cBhvr>
                                        <p:cTn id="157" dur="2000" fill="hold"/>
                                        <p:tgtEl>
                                          <p:spTgt spid="79"/>
                                        </p:tgtEl>
                                        <p:attrNameLst>
                                          <p:attrName>ppt_x</p:attrName>
                                          <p:attrName>ppt_y</p:attrName>
                                        </p:attrNameLst>
                                      </p:cBhvr>
                                      <p:rCtr x="0" y="-11250"/>
                                    </p:animMotion>
                                  </p:childTnLst>
                                  <p:subTnLst>
                                    <p:audio>
                                      <p:cMediaNode>
                                        <p:cTn display="0" masterRel="sameClick">
                                          <p:stCondLst>
                                            <p:cond evt="begin" delay="0">
                                              <p:tn val="156"/>
                                            </p:cond>
                                          </p:stCondLst>
                                          <p:endCondLst>
                                            <p:cond evt="onStopAudio" delay="0">
                                              <p:tgtEl>
                                                <p:sldTgt/>
                                              </p:tgtEl>
                                            </p:cond>
                                          </p:endCondLst>
                                        </p:cTn>
                                        <p:tgtEl>
                                          <p:sndTgt r:embed="rId3" name="chimes.wav"/>
                                        </p:tgtEl>
                                      </p:cMediaNode>
                                    </p:audio>
                                  </p:subTnLst>
                                </p:cTn>
                              </p:par>
                            </p:childTnLst>
                          </p:cTn>
                        </p:par>
                        <p:par>
                          <p:cTn id="158" fill="hold">
                            <p:stCondLst>
                              <p:cond delay="2000"/>
                            </p:stCondLst>
                            <p:childTnLst>
                              <p:par>
                                <p:cTn id="159" presetID="22" presetClass="entr" presetSubtype="4" fill="hold" grpId="0" nodeType="afterEffect">
                                  <p:stCondLst>
                                    <p:cond delay="0"/>
                                  </p:stCondLst>
                                  <p:childTnLst>
                                    <p:set>
                                      <p:cBhvr>
                                        <p:cTn id="160" dur="1" fill="hold">
                                          <p:stCondLst>
                                            <p:cond delay="0"/>
                                          </p:stCondLst>
                                        </p:cTn>
                                        <p:tgtEl>
                                          <p:spTgt spid="80"/>
                                        </p:tgtEl>
                                        <p:attrNameLst>
                                          <p:attrName>style.visibility</p:attrName>
                                        </p:attrNameLst>
                                      </p:cBhvr>
                                      <p:to>
                                        <p:strVal val="visible"/>
                                      </p:to>
                                    </p:set>
                                    <p:animEffect transition="in" filter="wipe(down)">
                                      <p:cBhvr>
                                        <p:cTn id="161" dur="500"/>
                                        <p:tgtEl>
                                          <p:spTgt spid="80"/>
                                        </p:tgtEl>
                                      </p:cBhvr>
                                    </p:animEffect>
                                  </p:childTnLst>
                                  <p:subTnLst>
                                    <p:audio>
                                      <p:cMediaNode>
                                        <p:cTn display="0" masterRel="sameClick">
                                          <p:stCondLst>
                                            <p:cond evt="begin" delay="0">
                                              <p:tn val="159"/>
                                            </p:cond>
                                          </p:stCondLst>
                                          <p:endCondLst>
                                            <p:cond evt="onStopAudio" delay="0">
                                              <p:tgtEl>
                                                <p:sldTgt/>
                                              </p:tgtEl>
                                            </p:cond>
                                          </p:endCondLst>
                                        </p:cTn>
                                        <p:tgtEl>
                                          <p:sndTgt r:embed="rId4" name="applause.wav"/>
                                        </p:tgtEl>
                                      </p:cMediaNode>
                                    </p:audio>
                                  </p:subTnLst>
                                </p:cTn>
                              </p:par>
                              <p:par>
                                <p:cTn id="162" presetID="10" presetClass="entr" presetSubtype="0" fill="hold" nodeType="withEffect">
                                  <p:stCondLst>
                                    <p:cond delay="0"/>
                                  </p:stCondLst>
                                  <p:childTnLst>
                                    <p:set>
                                      <p:cBhvr>
                                        <p:cTn id="163" dur="1" fill="hold">
                                          <p:stCondLst>
                                            <p:cond delay="0"/>
                                          </p:stCondLst>
                                        </p:cTn>
                                        <p:tgtEl>
                                          <p:spTgt spid="81"/>
                                        </p:tgtEl>
                                        <p:attrNameLst>
                                          <p:attrName>style.visibility</p:attrName>
                                        </p:attrNameLst>
                                      </p:cBhvr>
                                      <p:to>
                                        <p:strVal val="visible"/>
                                      </p:to>
                                    </p:set>
                                    <p:animEffect transition="in" filter="fade">
                                      <p:cBhvr>
                                        <p:cTn id="164" dur="500"/>
                                        <p:tgtEl>
                                          <p:spTgt spid="81"/>
                                        </p:tgtEl>
                                      </p:cBhvr>
                                    </p:animEffect>
                                  </p:childTnLst>
                                </p:cTn>
                              </p:par>
                              <p:par>
                                <p:cTn id="165" presetID="10" presetClass="entr" presetSubtype="0" fill="hold" nodeType="withEffect">
                                  <p:stCondLst>
                                    <p:cond delay="0"/>
                                  </p:stCondLst>
                                  <p:childTnLst>
                                    <p:set>
                                      <p:cBhvr>
                                        <p:cTn id="166" dur="1" fill="hold">
                                          <p:stCondLst>
                                            <p:cond delay="0"/>
                                          </p:stCondLst>
                                        </p:cTn>
                                        <p:tgtEl>
                                          <p:spTgt spid="82"/>
                                        </p:tgtEl>
                                        <p:attrNameLst>
                                          <p:attrName>style.visibility</p:attrName>
                                        </p:attrNameLst>
                                      </p:cBhvr>
                                      <p:to>
                                        <p:strVal val="visible"/>
                                      </p:to>
                                    </p:set>
                                    <p:animEffect transition="in" filter="fade">
                                      <p:cBhvr>
                                        <p:cTn id="167" dur="500"/>
                                        <p:tgtEl>
                                          <p:spTgt spid="82"/>
                                        </p:tgtEl>
                                      </p:cBhvr>
                                    </p:animEffect>
                                  </p:childTnLst>
                                </p:cTn>
                              </p:par>
                            </p:childTnLst>
                          </p:cTn>
                        </p:par>
                        <p:par>
                          <p:cTn id="168" fill="hold">
                            <p:stCondLst>
                              <p:cond delay="2500"/>
                            </p:stCondLst>
                            <p:childTnLst>
                              <p:par>
                                <p:cTn id="169" presetID="32" presetClass="emph" presetSubtype="0" repeatCount="indefinite" fill="hold" grpId="1" nodeType="afterEffect">
                                  <p:stCondLst>
                                    <p:cond delay="0"/>
                                  </p:stCondLst>
                                  <p:childTnLst>
                                    <p:animRot by="120000">
                                      <p:cBhvr>
                                        <p:cTn id="170" dur="100" fill="hold">
                                          <p:stCondLst>
                                            <p:cond delay="0"/>
                                          </p:stCondLst>
                                        </p:cTn>
                                        <p:tgtEl>
                                          <p:spTgt spid="80"/>
                                        </p:tgtEl>
                                        <p:attrNameLst>
                                          <p:attrName>r</p:attrName>
                                        </p:attrNameLst>
                                      </p:cBhvr>
                                    </p:animRot>
                                    <p:animRot by="-240000">
                                      <p:cBhvr>
                                        <p:cTn id="171" dur="200" fill="hold">
                                          <p:stCondLst>
                                            <p:cond delay="200"/>
                                          </p:stCondLst>
                                        </p:cTn>
                                        <p:tgtEl>
                                          <p:spTgt spid="80"/>
                                        </p:tgtEl>
                                        <p:attrNameLst>
                                          <p:attrName>r</p:attrName>
                                        </p:attrNameLst>
                                      </p:cBhvr>
                                    </p:animRot>
                                    <p:animRot by="240000">
                                      <p:cBhvr>
                                        <p:cTn id="172" dur="200" fill="hold">
                                          <p:stCondLst>
                                            <p:cond delay="400"/>
                                          </p:stCondLst>
                                        </p:cTn>
                                        <p:tgtEl>
                                          <p:spTgt spid="80"/>
                                        </p:tgtEl>
                                        <p:attrNameLst>
                                          <p:attrName>r</p:attrName>
                                        </p:attrNameLst>
                                      </p:cBhvr>
                                    </p:animRot>
                                    <p:animRot by="-240000">
                                      <p:cBhvr>
                                        <p:cTn id="173" dur="200" fill="hold">
                                          <p:stCondLst>
                                            <p:cond delay="600"/>
                                          </p:stCondLst>
                                        </p:cTn>
                                        <p:tgtEl>
                                          <p:spTgt spid="80"/>
                                        </p:tgtEl>
                                        <p:attrNameLst>
                                          <p:attrName>r</p:attrName>
                                        </p:attrNameLst>
                                      </p:cBhvr>
                                    </p:animRot>
                                    <p:animRot by="120000">
                                      <p:cBhvr>
                                        <p:cTn id="174" dur="200" fill="hold">
                                          <p:stCondLst>
                                            <p:cond delay="800"/>
                                          </p:stCondLst>
                                        </p:cTn>
                                        <p:tgtEl>
                                          <p:spTgt spid="80"/>
                                        </p:tgtEl>
                                        <p:attrNameLst>
                                          <p:attrName>r</p:attrName>
                                        </p:attrNameLst>
                                      </p:cBhvr>
                                    </p:animRot>
                                  </p:childTnLst>
                                </p:cTn>
                              </p:par>
                            </p:childTnLst>
                          </p:cTn>
                        </p:par>
                      </p:childTnLst>
                    </p:cTn>
                  </p:par>
                </p:childTnLst>
              </p:cTn>
              <p:nextCondLst>
                <p:cond evt="onClick" delay="0">
                  <p:tgtEl>
                    <p:spTgt spid="79"/>
                  </p:tgtEl>
                </p:cond>
              </p:nextCondLst>
            </p:seq>
            <p:seq concurrent="1" nextAc="seek">
              <p:cTn id="175" restart="whenNotActive" fill="hold" evtFilter="cancelBubble" nodeType="interactiveSeq">
                <p:stCondLst>
                  <p:cond evt="onClick" delay="0">
                    <p:tgtEl>
                      <p:spTgt spid="84"/>
                    </p:tgtEl>
                  </p:cond>
                </p:stCondLst>
                <p:endSync evt="end" delay="0">
                  <p:rtn val="all"/>
                </p:endSync>
                <p:childTnLst>
                  <p:par>
                    <p:cTn id="176" fill="hold">
                      <p:stCondLst>
                        <p:cond delay="0"/>
                      </p:stCondLst>
                      <p:childTnLst>
                        <p:par>
                          <p:cTn id="177" fill="hold">
                            <p:stCondLst>
                              <p:cond delay="0"/>
                            </p:stCondLst>
                            <p:childTnLst>
                              <p:par>
                                <p:cTn id="178" presetID="64" presetClass="path" presetSubtype="0" accel="50000" decel="50000" fill="hold" nodeType="clickEffect">
                                  <p:stCondLst>
                                    <p:cond delay="0"/>
                                  </p:stCondLst>
                                  <p:childTnLst>
                                    <p:animMotion origin="layout" path="M -1.66667E-6 -3.7037E-6 L -1.66667E-6 -0.22476 " pathEditMode="relative" rAng="0" ptsTypes="AA">
                                      <p:cBhvr>
                                        <p:cTn id="179" dur="2000" fill="hold"/>
                                        <p:tgtEl>
                                          <p:spTgt spid="84"/>
                                        </p:tgtEl>
                                        <p:attrNameLst>
                                          <p:attrName>ppt_x</p:attrName>
                                          <p:attrName>ppt_y</p:attrName>
                                        </p:attrNameLst>
                                      </p:cBhvr>
                                      <p:rCtr x="0" y="-11250"/>
                                    </p:animMotion>
                                  </p:childTnLst>
                                  <p:subTnLst>
                                    <p:audio>
                                      <p:cMediaNode>
                                        <p:cTn display="0" masterRel="sameClick">
                                          <p:stCondLst>
                                            <p:cond evt="begin" delay="0">
                                              <p:tn val="178"/>
                                            </p:cond>
                                          </p:stCondLst>
                                          <p:endCondLst>
                                            <p:cond evt="onStopAudio" delay="0">
                                              <p:tgtEl>
                                                <p:sldTgt/>
                                              </p:tgtEl>
                                            </p:cond>
                                          </p:endCondLst>
                                        </p:cTn>
                                        <p:tgtEl>
                                          <p:sndTgt r:embed="rId3" name="chimes.wav"/>
                                        </p:tgtEl>
                                      </p:cMediaNode>
                                    </p:audio>
                                  </p:subTnLst>
                                </p:cTn>
                              </p:par>
                            </p:childTnLst>
                          </p:cTn>
                        </p:par>
                        <p:par>
                          <p:cTn id="180" fill="hold">
                            <p:stCondLst>
                              <p:cond delay="2000"/>
                            </p:stCondLst>
                            <p:childTnLst>
                              <p:par>
                                <p:cTn id="181" presetID="22" presetClass="entr" presetSubtype="4" fill="hold" grpId="0" nodeType="afterEffect">
                                  <p:stCondLst>
                                    <p:cond delay="0"/>
                                  </p:stCondLst>
                                  <p:childTnLst>
                                    <p:set>
                                      <p:cBhvr>
                                        <p:cTn id="182" dur="1" fill="hold">
                                          <p:stCondLst>
                                            <p:cond delay="0"/>
                                          </p:stCondLst>
                                        </p:cTn>
                                        <p:tgtEl>
                                          <p:spTgt spid="85"/>
                                        </p:tgtEl>
                                        <p:attrNameLst>
                                          <p:attrName>style.visibility</p:attrName>
                                        </p:attrNameLst>
                                      </p:cBhvr>
                                      <p:to>
                                        <p:strVal val="visible"/>
                                      </p:to>
                                    </p:set>
                                    <p:animEffect transition="in" filter="wipe(down)">
                                      <p:cBhvr>
                                        <p:cTn id="183" dur="500"/>
                                        <p:tgtEl>
                                          <p:spTgt spid="85"/>
                                        </p:tgtEl>
                                      </p:cBhvr>
                                    </p:animEffect>
                                  </p:childTnLst>
                                  <p:subTnLst>
                                    <p:audio>
                                      <p:cMediaNode>
                                        <p:cTn display="0" masterRel="sameClick">
                                          <p:stCondLst>
                                            <p:cond evt="begin" delay="0">
                                              <p:tn val="181"/>
                                            </p:cond>
                                          </p:stCondLst>
                                          <p:endCondLst>
                                            <p:cond evt="onStopAudio" delay="0">
                                              <p:tgtEl>
                                                <p:sldTgt/>
                                              </p:tgtEl>
                                            </p:cond>
                                          </p:endCondLst>
                                        </p:cTn>
                                        <p:tgtEl>
                                          <p:sndTgt r:embed="rId4" name="applause.wav"/>
                                        </p:tgtEl>
                                      </p:cMediaNode>
                                    </p:audio>
                                  </p:subTnLst>
                                </p:cTn>
                              </p:par>
                              <p:par>
                                <p:cTn id="184" presetID="10" presetClass="entr" presetSubtype="0" fill="hold" nodeType="withEffect">
                                  <p:stCondLst>
                                    <p:cond delay="0"/>
                                  </p:stCondLst>
                                  <p:childTnLst>
                                    <p:set>
                                      <p:cBhvr>
                                        <p:cTn id="185" dur="1" fill="hold">
                                          <p:stCondLst>
                                            <p:cond delay="0"/>
                                          </p:stCondLst>
                                        </p:cTn>
                                        <p:tgtEl>
                                          <p:spTgt spid="86"/>
                                        </p:tgtEl>
                                        <p:attrNameLst>
                                          <p:attrName>style.visibility</p:attrName>
                                        </p:attrNameLst>
                                      </p:cBhvr>
                                      <p:to>
                                        <p:strVal val="visible"/>
                                      </p:to>
                                    </p:set>
                                    <p:animEffect transition="in" filter="fade">
                                      <p:cBhvr>
                                        <p:cTn id="186" dur="500"/>
                                        <p:tgtEl>
                                          <p:spTgt spid="86"/>
                                        </p:tgtEl>
                                      </p:cBhvr>
                                    </p:animEffect>
                                  </p:childTnLst>
                                </p:cTn>
                              </p:par>
                              <p:par>
                                <p:cTn id="187" presetID="10" presetClass="entr" presetSubtype="0" fill="hold" nodeType="withEffect">
                                  <p:stCondLst>
                                    <p:cond delay="0"/>
                                  </p:stCondLst>
                                  <p:childTnLst>
                                    <p:set>
                                      <p:cBhvr>
                                        <p:cTn id="188" dur="1" fill="hold">
                                          <p:stCondLst>
                                            <p:cond delay="0"/>
                                          </p:stCondLst>
                                        </p:cTn>
                                        <p:tgtEl>
                                          <p:spTgt spid="87"/>
                                        </p:tgtEl>
                                        <p:attrNameLst>
                                          <p:attrName>style.visibility</p:attrName>
                                        </p:attrNameLst>
                                      </p:cBhvr>
                                      <p:to>
                                        <p:strVal val="visible"/>
                                      </p:to>
                                    </p:set>
                                    <p:animEffect transition="in" filter="fade">
                                      <p:cBhvr>
                                        <p:cTn id="189" dur="500"/>
                                        <p:tgtEl>
                                          <p:spTgt spid="87"/>
                                        </p:tgtEl>
                                      </p:cBhvr>
                                    </p:animEffect>
                                  </p:childTnLst>
                                </p:cTn>
                              </p:par>
                            </p:childTnLst>
                          </p:cTn>
                        </p:par>
                        <p:par>
                          <p:cTn id="190" fill="hold">
                            <p:stCondLst>
                              <p:cond delay="2500"/>
                            </p:stCondLst>
                            <p:childTnLst>
                              <p:par>
                                <p:cTn id="191" presetID="32" presetClass="emph" presetSubtype="0" repeatCount="indefinite" fill="hold" grpId="1" nodeType="afterEffect">
                                  <p:stCondLst>
                                    <p:cond delay="0"/>
                                  </p:stCondLst>
                                  <p:childTnLst>
                                    <p:animRot by="120000">
                                      <p:cBhvr>
                                        <p:cTn id="192" dur="100" fill="hold">
                                          <p:stCondLst>
                                            <p:cond delay="0"/>
                                          </p:stCondLst>
                                        </p:cTn>
                                        <p:tgtEl>
                                          <p:spTgt spid="85"/>
                                        </p:tgtEl>
                                        <p:attrNameLst>
                                          <p:attrName>r</p:attrName>
                                        </p:attrNameLst>
                                      </p:cBhvr>
                                    </p:animRot>
                                    <p:animRot by="-240000">
                                      <p:cBhvr>
                                        <p:cTn id="193" dur="200" fill="hold">
                                          <p:stCondLst>
                                            <p:cond delay="200"/>
                                          </p:stCondLst>
                                        </p:cTn>
                                        <p:tgtEl>
                                          <p:spTgt spid="85"/>
                                        </p:tgtEl>
                                        <p:attrNameLst>
                                          <p:attrName>r</p:attrName>
                                        </p:attrNameLst>
                                      </p:cBhvr>
                                    </p:animRot>
                                    <p:animRot by="240000">
                                      <p:cBhvr>
                                        <p:cTn id="194" dur="200" fill="hold">
                                          <p:stCondLst>
                                            <p:cond delay="400"/>
                                          </p:stCondLst>
                                        </p:cTn>
                                        <p:tgtEl>
                                          <p:spTgt spid="85"/>
                                        </p:tgtEl>
                                        <p:attrNameLst>
                                          <p:attrName>r</p:attrName>
                                        </p:attrNameLst>
                                      </p:cBhvr>
                                    </p:animRot>
                                    <p:animRot by="-240000">
                                      <p:cBhvr>
                                        <p:cTn id="195" dur="200" fill="hold">
                                          <p:stCondLst>
                                            <p:cond delay="600"/>
                                          </p:stCondLst>
                                        </p:cTn>
                                        <p:tgtEl>
                                          <p:spTgt spid="85"/>
                                        </p:tgtEl>
                                        <p:attrNameLst>
                                          <p:attrName>r</p:attrName>
                                        </p:attrNameLst>
                                      </p:cBhvr>
                                    </p:animRot>
                                    <p:animRot by="120000">
                                      <p:cBhvr>
                                        <p:cTn id="196" dur="200" fill="hold">
                                          <p:stCondLst>
                                            <p:cond delay="800"/>
                                          </p:stCondLst>
                                        </p:cTn>
                                        <p:tgtEl>
                                          <p:spTgt spid="85"/>
                                        </p:tgtEl>
                                        <p:attrNameLst>
                                          <p:attrName>r</p:attrName>
                                        </p:attrNameLst>
                                      </p:cBhvr>
                                    </p:animRot>
                                  </p:childTnLst>
                                </p:cTn>
                              </p:par>
                            </p:childTnLst>
                          </p:cTn>
                        </p:par>
                      </p:childTnLst>
                    </p:cTn>
                  </p:par>
                </p:childTnLst>
              </p:cTn>
              <p:nextCondLst>
                <p:cond evt="onClick" delay="0">
                  <p:tgtEl>
                    <p:spTgt spid="84"/>
                  </p:tgtEl>
                </p:cond>
              </p:nextCondLst>
            </p:seq>
            <p:seq concurrent="1" nextAc="seek">
              <p:cTn id="197" restart="whenNotActive" fill="hold" evtFilter="cancelBubble" nodeType="interactiveSeq">
                <p:stCondLst>
                  <p:cond evt="onClick" delay="0">
                    <p:tgtEl>
                      <p:spTgt spid="92"/>
                    </p:tgtEl>
                  </p:cond>
                </p:stCondLst>
                <p:endSync evt="end" delay="0">
                  <p:rtn val="all"/>
                </p:endSync>
                <p:childTnLst>
                  <p:par>
                    <p:cTn id="198" fill="hold">
                      <p:stCondLst>
                        <p:cond delay="0"/>
                      </p:stCondLst>
                      <p:childTnLst>
                        <p:par>
                          <p:cTn id="199" fill="hold">
                            <p:stCondLst>
                              <p:cond delay="0"/>
                            </p:stCondLst>
                            <p:childTnLst>
                              <p:par>
                                <p:cTn id="200" presetID="64" presetClass="path" presetSubtype="0" accel="50000" decel="50000" fill="hold" nodeType="clickEffect">
                                  <p:stCondLst>
                                    <p:cond delay="0"/>
                                  </p:stCondLst>
                                  <p:childTnLst>
                                    <p:animMotion origin="layout" path="M -1.66667E-6 -3.7037E-6 L -1.66667E-6 -0.22476 " pathEditMode="relative" rAng="0" ptsTypes="AA">
                                      <p:cBhvr>
                                        <p:cTn id="201" dur="2000" fill="hold"/>
                                        <p:tgtEl>
                                          <p:spTgt spid="92"/>
                                        </p:tgtEl>
                                        <p:attrNameLst>
                                          <p:attrName>ppt_x</p:attrName>
                                          <p:attrName>ppt_y</p:attrName>
                                        </p:attrNameLst>
                                      </p:cBhvr>
                                      <p:rCtr x="0" y="-11250"/>
                                    </p:animMotion>
                                  </p:childTnLst>
                                  <p:subTnLst>
                                    <p:audio>
                                      <p:cMediaNode>
                                        <p:cTn display="0" masterRel="sameClick">
                                          <p:stCondLst>
                                            <p:cond evt="begin" delay="0">
                                              <p:tn val="200"/>
                                            </p:cond>
                                          </p:stCondLst>
                                          <p:endCondLst>
                                            <p:cond evt="onStopAudio" delay="0">
                                              <p:tgtEl>
                                                <p:sldTgt/>
                                              </p:tgtEl>
                                            </p:cond>
                                          </p:endCondLst>
                                        </p:cTn>
                                        <p:tgtEl>
                                          <p:sndTgt r:embed="rId3" name="chimes.wav"/>
                                        </p:tgtEl>
                                      </p:cMediaNode>
                                    </p:audio>
                                  </p:subTnLst>
                                </p:cTn>
                              </p:par>
                            </p:childTnLst>
                          </p:cTn>
                        </p:par>
                        <p:par>
                          <p:cTn id="202" fill="hold">
                            <p:stCondLst>
                              <p:cond delay="2000"/>
                            </p:stCondLst>
                            <p:childTnLst>
                              <p:par>
                                <p:cTn id="203" presetID="22" presetClass="entr" presetSubtype="4" fill="hold" grpId="0" nodeType="afterEffect">
                                  <p:stCondLst>
                                    <p:cond delay="0"/>
                                  </p:stCondLst>
                                  <p:childTnLst>
                                    <p:set>
                                      <p:cBhvr>
                                        <p:cTn id="204" dur="1" fill="hold">
                                          <p:stCondLst>
                                            <p:cond delay="0"/>
                                          </p:stCondLst>
                                        </p:cTn>
                                        <p:tgtEl>
                                          <p:spTgt spid="93"/>
                                        </p:tgtEl>
                                        <p:attrNameLst>
                                          <p:attrName>style.visibility</p:attrName>
                                        </p:attrNameLst>
                                      </p:cBhvr>
                                      <p:to>
                                        <p:strVal val="visible"/>
                                      </p:to>
                                    </p:set>
                                    <p:animEffect transition="in" filter="wipe(down)">
                                      <p:cBhvr>
                                        <p:cTn id="205" dur="500"/>
                                        <p:tgtEl>
                                          <p:spTgt spid="93"/>
                                        </p:tgtEl>
                                      </p:cBhvr>
                                    </p:animEffect>
                                  </p:childTnLst>
                                  <p:subTnLst>
                                    <p:audio>
                                      <p:cMediaNode>
                                        <p:cTn display="0" masterRel="sameClick">
                                          <p:stCondLst>
                                            <p:cond evt="begin" delay="0">
                                              <p:tn val="203"/>
                                            </p:cond>
                                          </p:stCondLst>
                                          <p:endCondLst>
                                            <p:cond evt="onStopAudio" delay="0">
                                              <p:tgtEl>
                                                <p:sldTgt/>
                                              </p:tgtEl>
                                            </p:cond>
                                          </p:endCondLst>
                                        </p:cTn>
                                        <p:tgtEl>
                                          <p:sndTgt r:embed="rId4" name="applause.wav"/>
                                        </p:tgtEl>
                                      </p:cMediaNode>
                                    </p:audio>
                                  </p:subTnLst>
                                </p:cTn>
                              </p:par>
                              <p:par>
                                <p:cTn id="206" presetID="10" presetClass="entr" presetSubtype="0" fill="hold" nodeType="withEffect">
                                  <p:stCondLst>
                                    <p:cond delay="0"/>
                                  </p:stCondLst>
                                  <p:childTnLst>
                                    <p:set>
                                      <p:cBhvr>
                                        <p:cTn id="207" dur="1" fill="hold">
                                          <p:stCondLst>
                                            <p:cond delay="0"/>
                                          </p:stCondLst>
                                        </p:cTn>
                                        <p:tgtEl>
                                          <p:spTgt spid="94"/>
                                        </p:tgtEl>
                                        <p:attrNameLst>
                                          <p:attrName>style.visibility</p:attrName>
                                        </p:attrNameLst>
                                      </p:cBhvr>
                                      <p:to>
                                        <p:strVal val="visible"/>
                                      </p:to>
                                    </p:set>
                                    <p:animEffect transition="in" filter="fade">
                                      <p:cBhvr>
                                        <p:cTn id="208" dur="500"/>
                                        <p:tgtEl>
                                          <p:spTgt spid="94"/>
                                        </p:tgtEl>
                                      </p:cBhvr>
                                    </p:animEffect>
                                  </p:childTnLst>
                                </p:cTn>
                              </p:par>
                            </p:childTnLst>
                          </p:cTn>
                        </p:par>
                        <p:par>
                          <p:cTn id="209" fill="hold">
                            <p:stCondLst>
                              <p:cond delay="2500"/>
                            </p:stCondLst>
                            <p:childTnLst>
                              <p:par>
                                <p:cTn id="210" presetID="32" presetClass="emph" presetSubtype="0" repeatCount="indefinite" fill="hold" grpId="1" nodeType="afterEffect">
                                  <p:stCondLst>
                                    <p:cond delay="0"/>
                                  </p:stCondLst>
                                  <p:childTnLst>
                                    <p:animRot by="120000">
                                      <p:cBhvr>
                                        <p:cTn id="211" dur="100" fill="hold">
                                          <p:stCondLst>
                                            <p:cond delay="0"/>
                                          </p:stCondLst>
                                        </p:cTn>
                                        <p:tgtEl>
                                          <p:spTgt spid="93"/>
                                        </p:tgtEl>
                                        <p:attrNameLst>
                                          <p:attrName>r</p:attrName>
                                        </p:attrNameLst>
                                      </p:cBhvr>
                                    </p:animRot>
                                    <p:animRot by="-240000">
                                      <p:cBhvr>
                                        <p:cTn id="212" dur="200" fill="hold">
                                          <p:stCondLst>
                                            <p:cond delay="200"/>
                                          </p:stCondLst>
                                        </p:cTn>
                                        <p:tgtEl>
                                          <p:spTgt spid="93"/>
                                        </p:tgtEl>
                                        <p:attrNameLst>
                                          <p:attrName>r</p:attrName>
                                        </p:attrNameLst>
                                      </p:cBhvr>
                                    </p:animRot>
                                    <p:animRot by="240000">
                                      <p:cBhvr>
                                        <p:cTn id="213" dur="200" fill="hold">
                                          <p:stCondLst>
                                            <p:cond delay="400"/>
                                          </p:stCondLst>
                                        </p:cTn>
                                        <p:tgtEl>
                                          <p:spTgt spid="93"/>
                                        </p:tgtEl>
                                        <p:attrNameLst>
                                          <p:attrName>r</p:attrName>
                                        </p:attrNameLst>
                                      </p:cBhvr>
                                    </p:animRot>
                                    <p:animRot by="-240000">
                                      <p:cBhvr>
                                        <p:cTn id="214" dur="200" fill="hold">
                                          <p:stCondLst>
                                            <p:cond delay="600"/>
                                          </p:stCondLst>
                                        </p:cTn>
                                        <p:tgtEl>
                                          <p:spTgt spid="93"/>
                                        </p:tgtEl>
                                        <p:attrNameLst>
                                          <p:attrName>r</p:attrName>
                                        </p:attrNameLst>
                                      </p:cBhvr>
                                    </p:animRot>
                                    <p:animRot by="120000">
                                      <p:cBhvr>
                                        <p:cTn id="215" dur="200" fill="hold">
                                          <p:stCondLst>
                                            <p:cond delay="800"/>
                                          </p:stCondLst>
                                        </p:cTn>
                                        <p:tgtEl>
                                          <p:spTgt spid="93"/>
                                        </p:tgtEl>
                                        <p:attrNameLst>
                                          <p:attrName>r</p:attrName>
                                        </p:attrNameLst>
                                      </p:cBhvr>
                                    </p:animRot>
                                  </p:childTnLst>
                                </p:cTn>
                              </p:par>
                            </p:childTnLst>
                          </p:cTn>
                        </p:par>
                      </p:childTnLst>
                    </p:cTn>
                  </p:par>
                </p:childTnLst>
              </p:cTn>
              <p:nextCondLst>
                <p:cond evt="onClick" delay="0">
                  <p:tgtEl>
                    <p:spTgt spid="92"/>
                  </p:tgtEl>
                </p:cond>
              </p:nextCondLst>
            </p:seq>
          </p:childTnLst>
        </p:cTn>
      </p:par>
    </p:tnLst>
    <p:bldLst>
      <p:bldP spid="46" grpId="0" animBg="1"/>
      <p:bldP spid="46" grpId="1" animBg="1"/>
      <p:bldP spid="51" grpId="0" animBg="1"/>
      <p:bldP spid="51" grpId="1" animBg="1"/>
      <p:bldP spid="56" grpId="0" animBg="1"/>
      <p:bldP spid="56" grpId="1" animBg="1"/>
      <p:bldP spid="61" grpId="0" animBg="1"/>
      <p:bldP spid="61" grpId="1" animBg="1"/>
      <p:bldP spid="65" grpId="0" animBg="1"/>
      <p:bldP spid="65" grpId="1" animBg="1"/>
      <p:bldP spid="70" grpId="0" animBg="1"/>
      <p:bldP spid="70" grpId="1" animBg="1"/>
      <p:bldP spid="75" grpId="0" animBg="1"/>
      <p:bldP spid="75" grpId="1" animBg="1"/>
      <p:bldP spid="80" grpId="0" animBg="1"/>
      <p:bldP spid="80" grpId="1" animBg="1"/>
      <p:bldP spid="85" grpId="0" animBg="1"/>
      <p:bldP spid="85" grpId="1" animBg="1"/>
      <p:bldP spid="93" grpId="0" animBg="1"/>
      <p:bldP spid="9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5518" y="445770"/>
            <a:ext cx="9916901" cy="2728575"/>
            <a:chOff x="1359003" y="989202"/>
            <a:chExt cx="9003416" cy="2185143"/>
          </a:xfrm>
        </p:grpSpPr>
        <p:pic>
          <p:nvPicPr>
            <p:cNvPr id="16" name="Picture 15">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17" name="Rectangle 16"/>
            <p:cNvSpPr/>
            <p:nvPr/>
          </p:nvSpPr>
          <p:spPr>
            <a:xfrm>
              <a:off x="1577151" y="1164546"/>
              <a:ext cx="8623402"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Trong câu chuyện, những sự vật nào được coi như con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và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nắng và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và ruộng đồng</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19" name="Picture 18">
            <a:extLst>
              <a:ext uri="{FF2B5EF4-FFF2-40B4-BE49-F238E27FC236}">
                <a16:creationId xmlns:a16="http://schemas.microsoft.com/office/drawing/2014/main" id="{714CDEBD-A514-41CB-B791-2EF52E3CD5FD}"/>
              </a:ext>
            </a:extLst>
          </p:cNvPr>
          <p:cNvPicPr>
            <a:picLocks noChangeAspect="1"/>
          </p:cNvPicPr>
          <p:nvPr/>
        </p:nvPicPr>
        <p:blipFill>
          <a:blip r:embed="rId5"/>
          <a:stretch>
            <a:fillRect/>
          </a:stretch>
        </p:blipFill>
        <p:spPr>
          <a:xfrm>
            <a:off x="8731959" y="2560221"/>
            <a:ext cx="2315654" cy="3345161"/>
          </a:xfrm>
          <a:prstGeom prst="rect">
            <a:avLst/>
          </a:prstGeom>
        </p:spPr>
      </p:pic>
      <p:sp>
        <p:nvSpPr>
          <p:cNvPr id="2" name="Left Arrow 1">
            <a:hlinkClick r:id="rId6"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3" name="Oval 2"/>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1</a:t>
            </a:r>
          </a:p>
        </p:txBody>
      </p:sp>
      <p:pic>
        <p:nvPicPr>
          <p:cNvPr id="6" name="Picture 5" descr="Shape&#10;&#10;Description automatically generated">
            <a:extLst>
              <a:ext uri="{FF2B5EF4-FFF2-40B4-BE49-F238E27FC236}">
                <a16:creationId xmlns:a16="http://schemas.microsoft.com/office/drawing/2014/main" id="{30C1742D-9DC9-4F33-9FCA-198ED20C25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0712" y="1172374"/>
            <a:ext cx="1135288" cy="961225"/>
          </a:xfrm>
          <a:prstGeom prst="rect">
            <a:avLst/>
          </a:prstGeom>
        </p:spPr>
      </p:pic>
    </p:spTree>
    <p:extLst>
      <p:ext uri="{BB962C8B-B14F-4D97-AF65-F5344CB8AC3E}">
        <p14:creationId xmlns:p14="http://schemas.microsoft.com/office/powerpoint/2010/main" val="17202990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59003" y="504826"/>
            <a:ext cx="9003416" cy="2669520"/>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Mây trắng rủ mây đen đi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□rong ruổi theo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□bay lên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□sà xuống thấp</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4"/>
          <a:stretch>
            <a:fillRect/>
          </a:stretch>
        </p:blipFill>
        <p:spPr>
          <a:xfrm>
            <a:off x="8589470" y="2687782"/>
            <a:ext cx="2554049" cy="3282905"/>
          </a:xfrm>
          <a:prstGeom prst="rect">
            <a:avLst/>
          </a:prstGeom>
        </p:spPr>
      </p:pic>
      <p:sp>
        <p:nvSpPr>
          <p:cNvPr id="7" name="Left Arrow 6">
            <a:hlinkClick r:id="rId5"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2</a:t>
            </a:r>
          </a:p>
        </p:txBody>
      </p:sp>
      <p:pic>
        <p:nvPicPr>
          <p:cNvPr id="12" name="Picture 11" descr="Shape&#10;&#10;Description automatically generated">
            <a:extLst>
              <a:ext uri="{FF2B5EF4-FFF2-40B4-BE49-F238E27FC236}">
                <a16:creationId xmlns:a16="http://schemas.microsoft.com/office/drawing/2014/main" id="{59741F86-002A-4ED4-B844-73F92B9B8C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4987" y="1505749"/>
            <a:ext cx="1135288" cy="961225"/>
          </a:xfrm>
          <a:prstGeom prst="rect">
            <a:avLst/>
          </a:prstGeom>
        </p:spPr>
      </p:pic>
    </p:spTree>
    <p:extLst>
      <p:ext uri="{BB962C8B-B14F-4D97-AF65-F5344CB8AC3E}">
        <p14:creationId xmlns:p14="http://schemas.microsoft.com/office/powerpoint/2010/main" val="32572866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1975" y="628650"/>
            <a:ext cx="10063680" cy="2721039"/>
          </a:xfrm>
          <a:prstGeom prst="rect">
            <a:avLst/>
          </a:prstGeom>
        </p:spPr>
      </p:pic>
      <p:pic>
        <p:nvPicPr>
          <p:cNvPr id="9" name="Picture 8">
            <a:extLst>
              <a:ext uri="{FF2B5EF4-FFF2-40B4-BE49-F238E27FC236}">
                <a16:creationId xmlns:a16="http://schemas.microsoft.com/office/drawing/2014/main" id="{714CDEBD-A514-41CB-B791-2EF52E3CD5FD}"/>
              </a:ext>
            </a:extLst>
          </p:cNvPr>
          <p:cNvPicPr>
            <a:picLocks noChangeAspect="1"/>
          </p:cNvPicPr>
          <p:nvPr/>
        </p:nvPicPr>
        <p:blipFill>
          <a:blip r:embed="rId4"/>
          <a:stretch>
            <a:fillRect/>
          </a:stretch>
        </p:blipFill>
        <p:spPr>
          <a:xfrm>
            <a:off x="8797636" y="2794495"/>
            <a:ext cx="2302234" cy="3325773"/>
          </a:xfrm>
          <a:prstGeom prst="rect">
            <a:avLst/>
          </a:prstGeom>
        </p:spPr>
      </p:pic>
      <p:sp>
        <p:nvSpPr>
          <p:cNvPr id="8" name="Rectangle 7"/>
          <p:cNvSpPr/>
          <p:nvPr/>
        </p:nvSpPr>
        <p:spPr>
          <a:xfrm>
            <a:off x="988507" y="1071940"/>
            <a:ext cx="868917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 Vì sao mây đen không theo mây trắng?</a:t>
            </a:r>
          </a:p>
          <a:p>
            <a:pPr lvl="0">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mây đen thích ngắm cảnh ruộng đồng cây cỏ</a:t>
            </a:r>
          </a:p>
          <a:p>
            <a:pPr lvl="0">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hạn hán, mây đen muốn làm mưa giúp người</a:t>
            </a:r>
          </a:p>
          <a:p>
            <a:pPr lvl="0">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mây đen sợ gió thổi làm tan biến mất hình hài</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Arrow 4">
            <a:hlinkClick r:id="rId5"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7" name="Oval 6"/>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3</a:t>
            </a:r>
          </a:p>
        </p:txBody>
      </p:sp>
      <p:pic>
        <p:nvPicPr>
          <p:cNvPr id="11" name="Picture 10" descr="Shape&#10;&#10;Description automatically generated">
            <a:extLst>
              <a:ext uri="{FF2B5EF4-FFF2-40B4-BE49-F238E27FC236}">
                <a16:creationId xmlns:a16="http://schemas.microsoft.com/office/drawing/2014/main" id="{5507106F-2196-4EF1-940C-464EF0C546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7150" y="1508555"/>
            <a:ext cx="1135288" cy="961225"/>
          </a:xfrm>
          <a:prstGeom prst="rect">
            <a:avLst/>
          </a:prstGeom>
        </p:spPr>
      </p:pic>
    </p:spTree>
    <p:extLst>
      <p:ext uri="{BB962C8B-B14F-4D97-AF65-F5344CB8AC3E}">
        <p14:creationId xmlns:p14="http://schemas.microsoft.com/office/powerpoint/2010/main" val="5386994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4626" y="1093028"/>
            <a:ext cx="9287982" cy="1469198"/>
          </a:xfrm>
          <a:prstGeom prst="rect">
            <a:avLst/>
          </a:prstGeom>
        </p:spPr>
      </p:pic>
      <p:pic>
        <p:nvPicPr>
          <p:cNvPr id="9" name="Picture 8">
            <a:extLst>
              <a:ext uri="{FF2B5EF4-FFF2-40B4-BE49-F238E27FC236}">
                <a16:creationId xmlns:a16="http://schemas.microsoft.com/office/drawing/2014/main" id="{C0F61DFF-DA5C-4F9C-A167-987487BEA67B}"/>
              </a:ext>
            </a:extLst>
          </p:cNvPr>
          <p:cNvPicPr>
            <a:picLocks noChangeAspect="1"/>
          </p:cNvPicPr>
          <p:nvPr/>
        </p:nvPicPr>
        <p:blipFill>
          <a:blip r:embed="rId4"/>
          <a:stretch>
            <a:fillRect/>
          </a:stretch>
        </p:blipFill>
        <p:spPr>
          <a:xfrm>
            <a:off x="8603325" y="2812472"/>
            <a:ext cx="2554049" cy="3282905"/>
          </a:xfrm>
          <a:prstGeom prst="rect">
            <a:avLst/>
          </a:prstGeom>
        </p:spPr>
      </p:pic>
      <p:sp>
        <p:nvSpPr>
          <p:cNvPr id="10" name="Rectangle 9"/>
          <p:cNvSpPr/>
          <p:nvPr/>
        </p:nvSpPr>
        <p:spPr>
          <a:xfrm>
            <a:off x="1504951" y="1268371"/>
            <a:ext cx="8334374" cy="96047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Câu nào cho thấy mây đen đem lại niềm vui cho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người và vạn vật?</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Arrow 4">
            <a:hlinkClick r:id="rId5"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7" name="Oval 6"/>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4</a:t>
            </a:r>
          </a:p>
        </p:txBody>
      </p:sp>
      <p:sp>
        <p:nvSpPr>
          <p:cNvPr id="2" name="TextBox 1">
            <a:extLst>
              <a:ext uri="{FF2B5EF4-FFF2-40B4-BE49-F238E27FC236}">
                <a16:creationId xmlns:a16="http://schemas.microsoft.com/office/drawing/2014/main" id="{A760128C-17FF-443A-AA0C-A3DF86F30862}"/>
              </a:ext>
            </a:extLst>
          </p:cNvPr>
          <p:cNvSpPr txBox="1"/>
          <p:nvPr/>
        </p:nvSpPr>
        <p:spPr>
          <a:xfrm>
            <a:off x="1034626" y="2943225"/>
            <a:ext cx="8642774" cy="646331"/>
          </a:xfrm>
          <a:prstGeom prst="rect">
            <a:avLst/>
          </a:prstGeom>
          <a:noFill/>
        </p:spPr>
        <p:txBody>
          <a:bodyPr wrap="square" rtlCol="0">
            <a:spAutoFit/>
          </a:bodyPr>
          <a:lstStyle/>
          <a:p>
            <a:pPr algn="ct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người và vạn vật reo hò đón mưa</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83510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27018" y="1269473"/>
            <a:ext cx="9003416" cy="2185143"/>
            <a:chOff x="1427018" y="1269473"/>
            <a:chExt cx="9003416" cy="2185143"/>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27018" y="1269473"/>
              <a:ext cx="9003416" cy="2185143"/>
            </a:xfrm>
            <a:prstGeom prst="rect">
              <a:avLst/>
            </a:prstGeom>
          </p:spPr>
        </p:pic>
        <p:sp>
          <p:nvSpPr>
            <p:cNvPr id="7" name="Rectangle 6"/>
            <p:cNvSpPr/>
            <p:nvPr/>
          </p:nvSpPr>
          <p:spPr>
            <a:xfrm>
              <a:off x="1759527" y="1444815"/>
              <a:ext cx="8270298"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 Tìm các từ chỉ đặc điểm trong câu dưới đây: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 mây xốp, nhẹ trông như một chiếc gối bông xinh xắn.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9">
            <a:extLst>
              <a:ext uri="{FF2B5EF4-FFF2-40B4-BE49-F238E27FC236}">
                <a16:creationId xmlns:a16="http://schemas.microsoft.com/office/drawing/2014/main" id="{714CDEBD-A514-41CB-B791-2EF52E3CD5FD}"/>
              </a:ext>
            </a:extLst>
          </p:cNvPr>
          <p:cNvPicPr>
            <a:picLocks noChangeAspect="1"/>
          </p:cNvPicPr>
          <p:nvPr/>
        </p:nvPicPr>
        <p:blipFill>
          <a:blip r:embed="rId4"/>
          <a:stretch>
            <a:fillRect/>
          </a:stretch>
        </p:blipFill>
        <p:spPr>
          <a:xfrm>
            <a:off x="8797636" y="2794495"/>
            <a:ext cx="2302234" cy="3325773"/>
          </a:xfrm>
          <a:prstGeom prst="rect">
            <a:avLst/>
          </a:prstGeom>
        </p:spPr>
      </p:pic>
      <p:sp>
        <p:nvSpPr>
          <p:cNvPr id="8" name="Left Arrow 7">
            <a:hlinkClick r:id="rId5"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5</a:t>
            </a:r>
          </a:p>
        </p:txBody>
      </p:sp>
      <p:cxnSp>
        <p:nvCxnSpPr>
          <p:cNvPr id="4" name="Straight Connector 3">
            <a:extLst>
              <a:ext uri="{FF2B5EF4-FFF2-40B4-BE49-F238E27FC236}">
                <a16:creationId xmlns:a16="http://schemas.microsoft.com/office/drawing/2014/main" id="{581153BE-55CF-42CB-BF28-F9FAD08F5475}"/>
              </a:ext>
            </a:extLst>
          </p:cNvPr>
          <p:cNvCxnSpPr/>
          <p:nvPr/>
        </p:nvCxnSpPr>
        <p:spPr>
          <a:xfrm>
            <a:off x="3981450" y="2543175"/>
            <a:ext cx="619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E46A8C9-0C16-488F-8BFE-EF5E45222A5F}"/>
              </a:ext>
            </a:extLst>
          </p:cNvPr>
          <p:cNvCxnSpPr/>
          <p:nvPr/>
        </p:nvCxnSpPr>
        <p:spPr>
          <a:xfrm>
            <a:off x="4848225" y="2543175"/>
            <a:ext cx="619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04BF5B-E2D2-4BA9-B6E2-94CF58C542E4}"/>
              </a:ext>
            </a:extLst>
          </p:cNvPr>
          <p:cNvCxnSpPr>
            <a:cxnSpLocks/>
          </p:cNvCxnSpPr>
          <p:nvPr/>
        </p:nvCxnSpPr>
        <p:spPr>
          <a:xfrm>
            <a:off x="5629275" y="3038475"/>
            <a:ext cx="1438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9891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59003" y="989202"/>
            <a:ext cx="9003416" cy="2185143"/>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1608881" y="1164546"/>
              <a:ext cx="8068345"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 Đặt dấu phẩy vào chỗ nào trong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bầu trời cao rộng, mây đen mây trắng đang rong ruổi theo gió.</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4"/>
          <a:stretch>
            <a:fillRect/>
          </a:stretch>
        </p:blipFill>
        <p:spPr>
          <a:xfrm>
            <a:off x="8589470" y="2687782"/>
            <a:ext cx="2554049" cy="3282905"/>
          </a:xfrm>
          <a:prstGeom prst="rect">
            <a:avLst/>
          </a:prstGeom>
        </p:spPr>
      </p:pic>
      <p:sp>
        <p:nvSpPr>
          <p:cNvPr id="7" name="Left Arrow 6">
            <a:hlinkClick r:id="rId5"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6</a:t>
            </a:r>
          </a:p>
        </p:txBody>
      </p:sp>
      <p:sp>
        <p:nvSpPr>
          <p:cNvPr id="11" name="TextBox 10">
            <a:extLst>
              <a:ext uri="{FF2B5EF4-FFF2-40B4-BE49-F238E27FC236}">
                <a16:creationId xmlns:a16="http://schemas.microsoft.com/office/drawing/2014/main" id="{6D5841BA-5CE4-49BB-8F4B-351929E5F8D1}"/>
              </a:ext>
            </a:extLst>
          </p:cNvPr>
          <p:cNvSpPr txBox="1"/>
          <p:nvPr/>
        </p:nvSpPr>
        <p:spPr>
          <a:xfrm>
            <a:off x="777789" y="3668322"/>
            <a:ext cx="8642774" cy="1200329"/>
          </a:xfrm>
          <a:prstGeom prst="rect">
            <a:avLst/>
          </a:prstGeom>
          <a:noFill/>
        </p:spPr>
        <p:txBody>
          <a:bodyPr wrap="square" rtlCol="0">
            <a:spAutoFit/>
          </a:bodyPr>
          <a:lstStyle/>
          <a:p>
            <a:pPr algn="ct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bầu trời cao rộng, mây đen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mây trắng đang rong ruổi theo gió</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584243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280" y="1029241"/>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87" name="Google Shape;194;p15">
            <a:extLst>
              <a:ext uri="{FF2B5EF4-FFF2-40B4-BE49-F238E27FC236}">
                <a16:creationId xmlns:a16="http://schemas.microsoft.com/office/drawing/2014/main" id="{BB092BA6-C727-4173-81D3-D61617B2E138}"/>
              </a:ext>
            </a:extLst>
          </p:cNvPr>
          <p:cNvGrpSpPr/>
          <p:nvPr/>
        </p:nvGrpSpPr>
        <p:grpSpPr>
          <a:xfrm>
            <a:off x="1385864" y="787118"/>
            <a:ext cx="467621" cy="422875"/>
            <a:chOff x="0" y="0"/>
            <a:chExt cx="935238" cy="845749"/>
          </a:xfrm>
        </p:grpSpPr>
        <p:sp>
          <p:nvSpPr>
            <p:cNvPr id="88" name="Google Shape;195;p15">
              <a:extLst>
                <a:ext uri="{FF2B5EF4-FFF2-40B4-BE49-F238E27FC236}">
                  <a16:creationId xmlns:a16="http://schemas.microsoft.com/office/drawing/2014/main" id="{43A51A59-2462-40B1-AE0C-E49AB33284DF}"/>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196;p15">
              <a:extLst>
                <a:ext uri="{FF2B5EF4-FFF2-40B4-BE49-F238E27FC236}">
                  <a16:creationId xmlns:a16="http://schemas.microsoft.com/office/drawing/2014/main" id="{FEE8C8D1-95D8-40DE-AEB5-7693857B7BEF}"/>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grpSp>
        <p:nvGrpSpPr>
          <p:cNvPr id="101" name="组合 21">
            <a:extLst>
              <a:ext uri="{FF2B5EF4-FFF2-40B4-BE49-F238E27FC236}">
                <a16:creationId xmlns:a16="http://schemas.microsoft.com/office/drawing/2014/main" id="{A396A69A-3AEF-48E8-B65E-2FB91608BFD4}"/>
              </a:ext>
            </a:extLst>
          </p:cNvPr>
          <p:cNvGrpSpPr/>
          <p:nvPr/>
        </p:nvGrpSpPr>
        <p:grpSpPr>
          <a:xfrm>
            <a:off x="4806847" y="1428478"/>
            <a:ext cx="994940" cy="994940"/>
            <a:chOff x="1671394" y="1576373"/>
            <a:chExt cx="2091016" cy="2091016"/>
          </a:xfrm>
          <a:solidFill>
            <a:schemeClr val="bg1"/>
          </a:solidFill>
        </p:grpSpPr>
        <p:sp>
          <p:nvSpPr>
            <p:cNvPr id="102" name="椭圆 22">
              <a:extLst>
                <a:ext uri="{FF2B5EF4-FFF2-40B4-BE49-F238E27FC236}">
                  <a16:creationId xmlns:a16="http://schemas.microsoft.com/office/drawing/2014/main" id="{A9B674A7-C331-4783-9DD7-0FA046BB7964}"/>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03" name="椭圆 23">
              <a:extLst>
                <a:ext uri="{FF2B5EF4-FFF2-40B4-BE49-F238E27FC236}">
                  <a16:creationId xmlns:a16="http://schemas.microsoft.com/office/drawing/2014/main" id="{FE1512B1-08A3-4D5A-8F54-974BD1460A27}"/>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104" name="Picture 103">
            <a:extLst>
              <a:ext uri="{FF2B5EF4-FFF2-40B4-BE49-F238E27FC236}">
                <a16:creationId xmlns:a16="http://schemas.microsoft.com/office/drawing/2014/main" id="{23B58924-1728-4318-B105-E31420A8E79A}"/>
              </a:ext>
            </a:extLst>
          </p:cNvPr>
          <p:cNvPicPr>
            <a:picLocks noChangeAspect="1"/>
          </p:cNvPicPr>
          <p:nvPr/>
        </p:nvPicPr>
        <p:blipFill rotWithShape="1">
          <a:blip r:embed="rId3"/>
          <a:srcRect l="32547" t="31751" r="31514" b="33565"/>
          <a:stretch/>
        </p:blipFill>
        <p:spPr>
          <a:xfrm>
            <a:off x="4889379" y="1428478"/>
            <a:ext cx="880087" cy="955956"/>
          </a:xfrm>
          <a:prstGeom prst="rect">
            <a:avLst/>
          </a:prstGeom>
        </p:spPr>
      </p:pic>
      <p:pic>
        <p:nvPicPr>
          <p:cNvPr id="105" name="Picture 104">
            <a:extLst>
              <a:ext uri="{FF2B5EF4-FFF2-40B4-BE49-F238E27FC236}">
                <a16:creationId xmlns:a16="http://schemas.microsoft.com/office/drawing/2014/main" id="{44A10A3D-CE45-4485-AF84-C5C156CA0E01}"/>
              </a:ext>
            </a:extLst>
          </p:cNvPr>
          <p:cNvPicPr>
            <a:picLocks noChangeAspect="1"/>
          </p:cNvPicPr>
          <p:nvPr/>
        </p:nvPicPr>
        <p:blipFill rotWithShape="1">
          <a:blip r:embed="rId4"/>
          <a:srcRect l="8654" t="26728" r="14085" b="28817"/>
          <a:stretch/>
        </p:blipFill>
        <p:spPr>
          <a:xfrm>
            <a:off x="3992761" y="2774575"/>
            <a:ext cx="6599499" cy="1450094"/>
          </a:xfrm>
          <a:prstGeom prst="rect">
            <a:avLst/>
          </a:prstGeom>
        </p:spPr>
      </p:pic>
    </p:spTree>
    <p:extLst>
      <p:ext uri="{BB962C8B-B14F-4D97-AF65-F5344CB8AC3E}">
        <p14:creationId xmlns:p14="http://schemas.microsoft.com/office/powerpoint/2010/main" val="25163934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p:cTn id="22" dur="500" fill="hold"/>
                                        <p:tgtEl>
                                          <p:spTgt spid="105"/>
                                        </p:tgtEl>
                                        <p:attrNameLst>
                                          <p:attrName>ppt_w</p:attrName>
                                        </p:attrNameLst>
                                      </p:cBhvr>
                                      <p:tavLst>
                                        <p:tav tm="0">
                                          <p:val>
                                            <p:fltVal val="0"/>
                                          </p:val>
                                        </p:tav>
                                        <p:tav tm="100000">
                                          <p:val>
                                            <p:strVal val="#ppt_w"/>
                                          </p:val>
                                        </p:tav>
                                      </p:tavLst>
                                    </p:anim>
                                    <p:anim calcmode="lin" valueType="num">
                                      <p:cBhvr>
                                        <p:cTn id="23" dur="500" fill="hold"/>
                                        <p:tgtEl>
                                          <p:spTgt spid="105"/>
                                        </p:tgtEl>
                                        <p:attrNameLst>
                                          <p:attrName>ppt_h</p:attrName>
                                        </p:attrNameLst>
                                      </p:cBhvr>
                                      <p:tavLst>
                                        <p:tav tm="0">
                                          <p:val>
                                            <p:fltVal val="0"/>
                                          </p:val>
                                        </p:tav>
                                        <p:tav tm="100000">
                                          <p:val>
                                            <p:strVal val="#ppt_h"/>
                                          </p:val>
                                        </p:tav>
                                      </p:tavLst>
                                    </p:anim>
                                    <p:animEffect transition="in" filter="fade">
                                      <p:cBhvr>
                                        <p:cTn id="2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484557" y="1109403"/>
            <a:ext cx="7556793" cy="4083733"/>
          </a:xfrm>
          <a:prstGeom prst="rect">
            <a:avLst/>
          </a:prstGeom>
        </p:spPr>
      </p:pic>
      <p:pic>
        <p:nvPicPr>
          <p:cNvPr id="8" name="Cá vo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2266028"/>
            <a:ext cx="732754" cy="732754"/>
          </a:xfrm>
          <a:prstGeom prst="rect">
            <a:avLst/>
          </a:prstGeom>
        </p:spPr>
      </p:pic>
      <p:sp>
        <p:nvSpPr>
          <p:cNvPr id="3" name="TextBox 2">
            <a:extLst>
              <a:ext uri="{FF2B5EF4-FFF2-40B4-BE49-F238E27FC236}">
                <a16:creationId xmlns:a16="http://schemas.microsoft.com/office/drawing/2014/main" id="{07856B42-8317-4ABB-8E61-5CC453F14746}"/>
              </a:ext>
            </a:extLst>
          </p:cNvPr>
          <p:cNvSpPr txBox="1"/>
          <p:nvPr/>
        </p:nvSpPr>
        <p:spPr>
          <a:xfrm>
            <a:off x="5042376" y="2197345"/>
            <a:ext cx="193835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solidFill>
                <a:effectLst/>
                <a:uLnTx/>
                <a:uFillTx/>
                <a:latin typeface="#9Slide05 SVNUT Triumph" panose="00000500000000000000" pitchFamily="2" charset="0"/>
                <a:ea typeface="+mn-ea"/>
                <a:cs typeface="+mn-cs"/>
              </a:rPr>
              <a:t>Tiếng</a:t>
            </a:r>
            <a:r>
              <a:rPr kumimoji="0" lang="en-US" sz="2800" b="0" i="0" u="none" strike="noStrike" kern="1200" cap="none" spc="0" normalizeH="0" baseline="0" noProof="0" dirty="0">
                <a:ln>
                  <a:noFill/>
                </a:ln>
                <a:solidFill>
                  <a:srgbClr val="FFC0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C000"/>
                </a:solidFill>
                <a:effectLst/>
                <a:uLnTx/>
                <a:uFillTx/>
                <a:latin typeface="#9Slide05 SVNUT Triumph" panose="00000500000000000000" pitchFamily="2" charset="0"/>
                <a:ea typeface="+mn-ea"/>
                <a:cs typeface="+mn-cs"/>
              </a:rPr>
              <a:t>Việt</a:t>
            </a:r>
            <a:endParaRPr kumimoji="0" lang="en-US" sz="2800" b="0" i="0" u="none" strike="noStrike" kern="1200" cap="none" spc="0" normalizeH="0" baseline="0" noProof="0" dirty="0">
              <a:ln>
                <a:noFill/>
              </a:ln>
              <a:solidFill>
                <a:srgbClr val="FFC000"/>
              </a:solidFill>
              <a:effectLst/>
              <a:uLnTx/>
              <a:uFillTx/>
              <a:latin typeface="#9Slide05 SVNUT Triumph" panose="00000500000000000000" pitchFamily="2" charset="0"/>
              <a:ea typeface="+mn-ea"/>
              <a:cs typeface="+mn-cs"/>
            </a:endParaRPr>
          </a:p>
        </p:txBody>
      </p:sp>
      <p:sp>
        <p:nvSpPr>
          <p:cNvPr id="4" name="Rectangle: Rounded Corners 3">
            <a:extLst>
              <a:ext uri="{FF2B5EF4-FFF2-40B4-BE49-F238E27FC236}">
                <a16:creationId xmlns:a16="http://schemas.microsoft.com/office/drawing/2014/main" id="{C650823E-9EE8-4DD5-BE9C-58E70A6E455A}"/>
              </a:ext>
            </a:extLst>
          </p:cNvPr>
          <p:cNvSpPr/>
          <p:nvPr/>
        </p:nvSpPr>
        <p:spPr>
          <a:xfrm>
            <a:off x="4721232" y="3648359"/>
            <a:ext cx="2631440" cy="484074"/>
          </a:xfrm>
          <a:prstGeom prst="roundRect">
            <a:avLst/>
          </a:prstGeom>
          <a:solidFill>
            <a:srgbClr val="92D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5 SVNUT Triumph" panose="00000500000000000000" pitchFamily="2" charset="0"/>
                <a:ea typeface="+mn-ea"/>
                <a:cs typeface="+mn-cs"/>
              </a:rPr>
              <a:t>Tiết</a:t>
            </a:r>
            <a:r>
              <a:rPr kumimoji="0" lang="en-US" sz="2400" b="0" i="0" u="none" strike="noStrike" kern="1200" cap="none" spc="0" normalizeH="0" noProof="0" dirty="0">
                <a:ln>
                  <a:noFill/>
                </a:ln>
                <a:solidFill>
                  <a:prstClr val="black"/>
                </a:solidFill>
                <a:effectLst/>
                <a:uLnTx/>
                <a:uFillTx/>
                <a:latin typeface="#9Slide05 SVNUT Triumph" panose="00000500000000000000" pitchFamily="2" charset="0"/>
                <a:ea typeface="+mn-ea"/>
                <a:cs typeface="+mn-cs"/>
              </a:rPr>
              <a:t> 9 + 10</a:t>
            </a:r>
            <a:endParaRPr kumimoji="0" lang="en-US" sz="2400" b="0" i="0" u="none" strike="noStrike" kern="1200" cap="none" spc="0" normalizeH="0" baseline="0" noProof="0" dirty="0">
              <a:ln>
                <a:noFill/>
              </a:ln>
              <a:solidFill>
                <a:prstClr val="black"/>
              </a:solidFill>
              <a:effectLst/>
              <a:uLnTx/>
              <a:uFillTx/>
              <a:latin typeface="#9Slide05 SVNUT Triumph" panose="00000500000000000000" pitchFamily="2" charset="0"/>
              <a:ea typeface="+mn-ea"/>
              <a:cs typeface="+mn-cs"/>
            </a:endParaRPr>
          </a:p>
        </p:txBody>
      </p:sp>
      <p:sp>
        <p:nvSpPr>
          <p:cNvPr id="9" name="TextBox 8">
            <a:extLst>
              <a:ext uri="{FF2B5EF4-FFF2-40B4-BE49-F238E27FC236}">
                <a16:creationId xmlns:a16="http://schemas.microsoft.com/office/drawing/2014/main" id="{4C277D52-D0A4-4D73-B119-685AFAFB169C}"/>
              </a:ext>
            </a:extLst>
          </p:cNvPr>
          <p:cNvSpPr txBox="1"/>
          <p:nvPr/>
        </p:nvSpPr>
        <p:spPr>
          <a:xfrm>
            <a:off x="4175662" y="2876679"/>
            <a:ext cx="386997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84F42"/>
                </a:solidFill>
                <a:effectLst/>
                <a:uLnTx/>
                <a:uFillTx/>
                <a:latin typeface="#9Slide05 SVNUT Triumph" panose="00000500000000000000" pitchFamily="2" charset="0"/>
                <a:ea typeface="+mn-ea"/>
                <a:cs typeface="+mn-cs"/>
              </a:rPr>
              <a:t>Ôn</a:t>
            </a:r>
            <a:r>
              <a:rPr kumimoji="0" lang="en-US" sz="3200" b="0" i="0" u="none" strike="noStrike" kern="1200" cap="none" spc="0" normalizeH="0" baseline="0" noProof="0" dirty="0">
                <a:ln>
                  <a:noFill/>
                </a:ln>
                <a:solidFill>
                  <a:srgbClr val="F84F42"/>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err="1">
                <a:ln>
                  <a:noFill/>
                </a:ln>
                <a:solidFill>
                  <a:srgbClr val="F84F42"/>
                </a:solidFill>
                <a:effectLst/>
                <a:uLnTx/>
                <a:uFillTx/>
                <a:latin typeface="#9Slide05 SVNUT Triumph" panose="00000500000000000000" pitchFamily="2" charset="0"/>
                <a:ea typeface="+mn-ea"/>
                <a:cs typeface="+mn-cs"/>
              </a:rPr>
              <a:t>tập</a:t>
            </a:r>
            <a:r>
              <a:rPr kumimoji="0" lang="en-US" sz="3200" b="0" i="0" u="none" strike="noStrike" kern="1200" cap="none" spc="0" normalizeH="0" baseline="0" noProof="0" dirty="0">
                <a:ln>
                  <a:noFill/>
                </a:ln>
                <a:solidFill>
                  <a:srgbClr val="F84F42"/>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err="1">
                <a:ln>
                  <a:noFill/>
                </a:ln>
                <a:solidFill>
                  <a:srgbClr val="F84F42"/>
                </a:solidFill>
                <a:effectLst/>
                <a:uLnTx/>
                <a:uFillTx/>
                <a:latin typeface="#9Slide05 SVNUT Triumph" panose="00000500000000000000" pitchFamily="2" charset="0"/>
                <a:ea typeface="+mn-ea"/>
                <a:cs typeface="+mn-cs"/>
              </a:rPr>
              <a:t>cuối</a:t>
            </a:r>
            <a:r>
              <a:rPr kumimoji="0" lang="en-US" sz="3200" b="0" i="0" u="none" strike="noStrike" kern="1200" cap="none" spc="0" normalizeH="0" baseline="0" noProof="0" dirty="0">
                <a:ln>
                  <a:noFill/>
                </a:ln>
                <a:solidFill>
                  <a:srgbClr val="F84F42"/>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err="1">
                <a:ln>
                  <a:noFill/>
                </a:ln>
                <a:solidFill>
                  <a:srgbClr val="F84F42"/>
                </a:solidFill>
                <a:effectLst/>
                <a:uLnTx/>
                <a:uFillTx/>
                <a:latin typeface="#9Slide05 SVNUT Triumph" panose="00000500000000000000" pitchFamily="2" charset="0"/>
                <a:ea typeface="+mn-ea"/>
                <a:cs typeface="+mn-cs"/>
              </a:rPr>
              <a:t>học</a:t>
            </a:r>
            <a:r>
              <a:rPr kumimoji="0" lang="en-US" sz="3200" b="0" i="0" u="none" strike="noStrike" kern="1200" cap="none" spc="0" normalizeH="0" baseline="0" noProof="0" dirty="0">
                <a:ln>
                  <a:noFill/>
                </a:ln>
                <a:solidFill>
                  <a:srgbClr val="F84F42"/>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err="1">
                <a:ln>
                  <a:noFill/>
                </a:ln>
                <a:solidFill>
                  <a:srgbClr val="F84F42"/>
                </a:solidFill>
                <a:effectLst/>
                <a:uLnTx/>
                <a:uFillTx/>
                <a:latin typeface="#9Slide05 SVNUT Triumph" panose="00000500000000000000" pitchFamily="2" charset="0"/>
                <a:ea typeface="+mn-ea"/>
                <a:cs typeface="+mn-cs"/>
              </a:rPr>
              <a:t>kì</a:t>
            </a:r>
            <a:r>
              <a:rPr kumimoji="0" lang="en-US" sz="3200" b="0" i="0" u="none" strike="noStrike" kern="1200" cap="none" spc="0" normalizeH="0" baseline="0" noProof="0" dirty="0">
                <a:ln>
                  <a:noFill/>
                </a:ln>
                <a:solidFill>
                  <a:srgbClr val="F84F42"/>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a:ln>
                  <a:noFill/>
                </a:ln>
                <a:solidFill>
                  <a:srgbClr val="F84F42"/>
                </a:solidFill>
                <a:effectLst/>
                <a:uLnTx/>
                <a:uFillTx/>
                <a:latin typeface="#9Slide05 SVNUT Triumph" panose="00000500000000000000" pitchFamily="2" charset="0"/>
                <a:ea typeface="+mn-ea"/>
                <a:cs typeface="Times New Roman" panose="02020603050405020304" pitchFamily="18" charset="0"/>
              </a:rPr>
              <a:t>2</a:t>
            </a:r>
          </a:p>
        </p:txBody>
      </p:sp>
      <p:grpSp>
        <p:nvGrpSpPr>
          <p:cNvPr id="13" name="Group 12">
            <a:extLst>
              <a:ext uri="{FF2B5EF4-FFF2-40B4-BE49-F238E27FC236}">
                <a16:creationId xmlns:a16="http://schemas.microsoft.com/office/drawing/2014/main" id="{44033607-ABE0-49F3-9EB0-948F2B28451E}"/>
              </a:ext>
            </a:extLst>
          </p:cNvPr>
          <p:cNvGrpSpPr/>
          <p:nvPr/>
        </p:nvGrpSpPr>
        <p:grpSpPr>
          <a:xfrm>
            <a:off x="2866962" y="339913"/>
            <a:ext cx="6843940" cy="715765"/>
            <a:chOff x="2873170" y="343910"/>
            <a:chExt cx="4312010" cy="1280575"/>
          </a:xfrm>
        </p:grpSpPr>
        <p:sp>
          <p:nvSpPr>
            <p:cNvPr id="14" name="îṥḷíďê">
              <a:extLst>
                <a:ext uri="{FF2B5EF4-FFF2-40B4-BE49-F238E27FC236}">
                  <a16:creationId xmlns:a16="http://schemas.microsoft.com/office/drawing/2014/main" id="{B66ED036-63CF-4B1F-BBB4-5B4CF5F4DC4C}"/>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5" name="Google Shape;5317;p41">
              <a:extLst>
                <a:ext uri="{FF2B5EF4-FFF2-40B4-BE49-F238E27FC236}">
                  <a16:creationId xmlns:a16="http://schemas.microsoft.com/office/drawing/2014/main" id="{DB0265AF-5285-494A-9A21-79A2541D9BB6}"/>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Gloria Hallelujah"/>
                </a:rPr>
                <a:t>Thứ ... ngày ... tháng ... năm...</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p:stCondLst>
                                  <p:cond delay="1000"/>
                                </p:stCondLst>
                                <p:childTnLst>
                                  <p:par>
                                    <p:cTn id="20" presetID="2" presetClass="entr" presetSubtype="4" fill="hold" grpId="0" nodeType="afterEffect" p14:presetBounceEnd="80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80000">
                                          <p:cBhvr additive="base">
                                            <p:cTn id="22" dur="5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14:presetBounceEnd="8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8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14:presetBounceEnd="80000">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14:bounceEnd="80000">
                                          <p:cBhvr additive="base">
                                            <p:cTn id="32" dur="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771525" y="1084914"/>
            <a:ext cx="11147579" cy="5170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bầu trời cao rộng, mây đen và mây trắng đang rong ruổi theo gió. Mây trắng xốp, nhẹ, bồng bềnh như một chiếc gối bông xinh xắn. Mây đen vóc dóng nặng nề, đang sà xuống thấp.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mây đen bay thấp, mây trắng rủ: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mình bay lên cao đi! Bay cao thú vị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lên đi! - Mây đen nói – 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ớ</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còn phải mưa xuống, ruộng đồng đang khô cạn vì hạn hán, muôn loài đang mong chờ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trắng ngạc nhiên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mưa ư?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sợ tan biến hết hình hài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 rồi mây trắng bay vút lên. Nó bị gió cuốn tan biến vào không trung.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sà xuống thấp rồi hóa thành mưa rơi xuống ruộng đồng, cây cỏ,... Con người và vạn vật reo hò đón mưa.</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 tạnh, nắng lên rực rỡ. Nước ở ruộng đồng bốc hơi, bay lên, rồi lại kết lại thành những đám mây đen. Những đóm mây đen hoá thành mưa rơi xuống... Cứ như thế, mây đen tồn tại mãi mãi.</a:t>
            </a:r>
          </a:p>
        </p:txBody>
      </p:sp>
      <p:sp>
        <p:nvSpPr>
          <p:cNvPr id="20" name="TextBox 19">
            <a:extLst>
              <a:ext uri="{FF2B5EF4-FFF2-40B4-BE49-F238E27FC236}">
                <a16:creationId xmlns:a16="http://schemas.microsoft.com/office/drawing/2014/main" id="{E17EEED5-1F7C-4C4C-84D1-9A94140D2B1D}"/>
              </a:ext>
            </a:extLst>
          </p:cNvPr>
          <p:cNvSpPr txBox="1"/>
          <p:nvPr/>
        </p:nvSpPr>
        <p:spPr>
          <a:xfrm>
            <a:off x="3360362" y="30732"/>
            <a:ext cx="596990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924800" y="5950104"/>
            <a:ext cx="37294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Ngụ</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ngôn</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lọc</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125044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grpId="0" nodeType="withEffect" p14:presetBounceEnd="80000">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14:bounceEnd="80000">
                                          <p:cBhvr additive="base">
                                            <p:cTn id="1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11" dur="500" fill="hold"/>
                                            <p:tgtEl>
                                              <p:spTgt spid="20"/>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0-#ppt_w/2"/>
                                              </p:val>
                                            </p:tav>
                                            <p:tav tm="100000">
                                              <p:val>
                                                <p:strVal val="#ppt_x"/>
                                              </p:val>
                                            </p:tav>
                                          </p:tavLst>
                                        </p:anim>
                                        <p:anim calcmode="lin" valueType="num">
                                          <p:cBhvr additive="base">
                                            <p:cTn id="11" dur="500" fill="hold"/>
                                            <p:tgtEl>
                                              <p:spTgt spid="20"/>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4"/>
          <a:srcRect r="17585"/>
          <a:stretch>
            <a:fillRect/>
          </a:stretch>
        </p:blipFill>
        <p:spPr>
          <a:xfrm>
            <a:off x="-19685" y="-13970"/>
            <a:ext cx="12249785" cy="6886575"/>
          </a:xfrm>
          <a:prstGeom prst="rect">
            <a:avLst/>
          </a:prstGeom>
        </p:spPr>
      </p:pic>
      <p:grpSp>
        <p:nvGrpSpPr>
          <p:cNvPr id="16" name="组合 53">
            <a:extLst>
              <a:ext uri="{FF2B5EF4-FFF2-40B4-BE49-F238E27FC236}">
                <a16:creationId xmlns:a16="http://schemas.microsoft.com/office/drawing/2014/main" id="{0D6C0D19-A3CD-493C-8DC6-0F50A019D54B}"/>
              </a:ext>
            </a:extLst>
          </p:cNvPr>
          <p:cNvGrpSpPr/>
          <p:nvPr/>
        </p:nvGrpSpPr>
        <p:grpSpPr>
          <a:xfrm>
            <a:off x="4340445" y="1125688"/>
            <a:ext cx="3529523" cy="1739137"/>
            <a:chOff x="9564105" y="-41534"/>
            <a:chExt cx="1942865" cy="1411513"/>
          </a:xfrm>
        </p:grpSpPr>
        <p:sp>
          <p:nvSpPr>
            <p:cNvPr id="18" name="圆角矩形 46">
              <a:extLst>
                <a:ext uri="{FF2B5EF4-FFF2-40B4-BE49-F238E27FC236}">
                  <a16:creationId xmlns:a16="http://schemas.microsoft.com/office/drawing/2014/main" id="{E5DF681F-104D-4117-BEAD-807E063C69C7}"/>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nvGrpSpPr>
            <p:cNvPr id="19" name="组合 47">
              <a:extLst>
                <a:ext uri="{FF2B5EF4-FFF2-40B4-BE49-F238E27FC236}">
                  <a16:creationId xmlns:a16="http://schemas.microsoft.com/office/drawing/2014/main" id="{A2A57A23-A713-4562-90C4-2DB9793E192E}"/>
                </a:ext>
              </a:extLst>
            </p:cNvPr>
            <p:cNvGrpSpPr/>
            <p:nvPr/>
          </p:nvGrpSpPr>
          <p:grpSpPr>
            <a:xfrm>
              <a:off x="9932705" y="-41534"/>
              <a:ext cx="131459" cy="696270"/>
              <a:chOff x="2258684" y="533582"/>
              <a:chExt cx="303045" cy="1605072"/>
            </a:xfrm>
            <a:effectLst/>
          </p:grpSpPr>
          <p:pic>
            <p:nvPicPr>
              <p:cNvPr id="23" name="图片 51">
                <a:extLst>
                  <a:ext uri="{FF2B5EF4-FFF2-40B4-BE49-F238E27FC236}">
                    <a16:creationId xmlns:a16="http://schemas.microsoft.com/office/drawing/2014/main" id="{AEF2C2E9-90A5-4502-AE35-6EE3A88B16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24" name="直接连接符 52">
                <a:extLst>
                  <a:ext uri="{FF2B5EF4-FFF2-40B4-BE49-F238E27FC236}">
                    <a16:creationId xmlns:a16="http://schemas.microsoft.com/office/drawing/2014/main" id="{0360688F-4752-4EDC-B868-CFDFDDA35D47}"/>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 name="组合 48">
              <a:extLst>
                <a:ext uri="{FF2B5EF4-FFF2-40B4-BE49-F238E27FC236}">
                  <a16:creationId xmlns:a16="http://schemas.microsoft.com/office/drawing/2014/main" id="{586FAE61-DE76-4306-8CF2-3F8D321C8B3B}"/>
                </a:ext>
              </a:extLst>
            </p:cNvPr>
            <p:cNvGrpSpPr/>
            <p:nvPr/>
          </p:nvGrpSpPr>
          <p:grpSpPr>
            <a:xfrm>
              <a:off x="11076315" y="-41534"/>
              <a:ext cx="131459" cy="696270"/>
              <a:chOff x="2279650" y="533582"/>
              <a:chExt cx="303045" cy="1605072"/>
            </a:xfrm>
            <a:effectLst/>
          </p:grpSpPr>
          <p:pic>
            <p:nvPicPr>
              <p:cNvPr id="21" name="图片 49">
                <a:extLst>
                  <a:ext uri="{FF2B5EF4-FFF2-40B4-BE49-F238E27FC236}">
                    <a16:creationId xmlns:a16="http://schemas.microsoft.com/office/drawing/2014/main" id="{2667AD38-1157-4F95-A2D4-FE5853E68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22" name="直接连接符 50">
                <a:extLst>
                  <a:ext uri="{FF2B5EF4-FFF2-40B4-BE49-F238E27FC236}">
                    <a16:creationId xmlns:a16="http://schemas.microsoft.com/office/drawing/2014/main" id="{2000CAA9-A8A1-4E0B-97C4-7A1949DAF7B5}"/>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14" name="Picture 13" descr="Logo&#10;&#10;Description automatically generated">
            <a:extLst>
              <a:ext uri="{FF2B5EF4-FFF2-40B4-BE49-F238E27FC236}">
                <a16:creationId xmlns:a16="http://schemas.microsoft.com/office/drawing/2014/main" id="{910C19F5-C52A-454E-848F-362DE64CA01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340445" y="1791694"/>
            <a:ext cx="3894776" cy="1315616"/>
          </a:xfrm>
          <a:prstGeom prst="rect">
            <a:avLst/>
          </a:prstGeom>
        </p:spPr>
      </p:pic>
      <p:grpSp>
        <p:nvGrpSpPr>
          <p:cNvPr id="31" name="Group 30">
            <a:extLst>
              <a:ext uri="{FF2B5EF4-FFF2-40B4-BE49-F238E27FC236}">
                <a16:creationId xmlns:a16="http://schemas.microsoft.com/office/drawing/2014/main" id="{80EF25B1-7CEA-45F0-B75F-3193B4FB6BE5}"/>
              </a:ext>
            </a:extLst>
          </p:cNvPr>
          <p:cNvGrpSpPr/>
          <p:nvPr/>
        </p:nvGrpSpPr>
        <p:grpSpPr>
          <a:xfrm>
            <a:off x="2415287" y="3286882"/>
            <a:ext cx="9161579" cy="3347480"/>
            <a:chOff x="-2374164" y="-1200583"/>
            <a:chExt cx="12803934" cy="5038539"/>
          </a:xfrm>
        </p:grpSpPr>
        <p:grpSp>
          <p:nvGrpSpPr>
            <p:cNvPr id="33" name="Group 32">
              <a:extLst>
                <a:ext uri="{FF2B5EF4-FFF2-40B4-BE49-F238E27FC236}">
                  <a16:creationId xmlns:a16="http://schemas.microsoft.com/office/drawing/2014/main" id="{F8780BD8-6262-4948-8E86-57705639A073}"/>
                </a:ext>
              </a:extLst>
            </p:cNvPr>
            <p:cNvGrpSpPr/>
            <p:nvPr/>
          </p:nvGrpSpPr>
          <p:grpSpPr>
            <a:xfrm>
              <a:off x="-2374164" y="-1200583"/>
              <a:ext cx="12803934" cy="5038539"/>
              <a:chOff x="-2365779" y="-244347"/>
              <a:chExt cx="12803934" cy="5038539"/>
            </a:xfrm>
          </p:grpSpPr>
          <p:pic>
            <p:nvPicPr>
              <p:cNvPr id="35" name="Picture 2" descr="F:\1-原创素材\1_mm1102\PPT\PPT_014\materaials\pageimg_g16.png">
                <a:extLst>
                  <a:ext uri="{FF2B5EF4-FFF2-40B4-BE49-F238E27FC236}">
                    <a16:creationId xmlns:a16="http://schemas.microsoft.com/office/drawing/2014/main" id="{B1F93F8C-9178-4DD6-8AEC-0589DA8DD175}"/>
                  </a:ext>
                </a:extLst>
              </p:cNvPr>
              <p:cNvPicPr>
                <a:picLocks noChangeAspect="1" noChangeArrowheads="1"/>
              </p:cNvPicPr>
              <p:nvPr/>
            </p:nvPicPr>
            <p:blipFill rotWithShape="1">
              <a:blip r:embed="rId8">
                <a:duotone>
                  <a:schemeClr val="accent4">
                    <a:shade val="45000"/>
                    <a:satMod val="135000"/>
                  </a:schemeClr>
                  <a:prstClr val="white"/>
                </a:duotone>
                <a:extLst>
                  <a:ext uri="{28A0092B-C50C-407E-A947-70E740481C1C}">
                    <a14:useLocalDpi xmlns:a14="http://schemas.microsoft.com/office/drawing/2010/main" val="0"/>
                  </a:ext>
                </a:extLst>
              </a:blip>
              <a:srcRect l="3989" t="19525"/>
              <a:stretch/>
            </p:blipFill>
            <p:spPr bwMode="auto">
              <a:xfrm>
                <a:off x="-2365779" y="-244347"/>
                <a:ext cx="11116664" cy="33728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C63B6B0B-3DDF-42E6-97C7-BA1FB135B6C3}"/>
                  </a:ext>
                </a:extLst>
              </p:cNvPr>
              <p:cNvSpPr/>
              <p:nvPr/>
            </p:nvSpPr>
            <p:spPr>
              <a:xfrm>
                <a:off x="8672405" y="3409748"/>
                <a:ext cx="1765750" cy="1384444"/>
              </a:xfrm>
              <a:custGeom>
                <a:avLst/>
                <a:gdLst>
                  <a:gd name="connsiteX0" fmla="*/ 1733114 w 1765750"/>
                  <a:gd name="connsiteY0" fmla="*/ 129091 h 1384444"/>
                  <a:gd name="connsiteX1" fmla="*/ 1738557 w 1765750"/>
                  <a:gd name="connsiteY1" fmla="*/ 605341 h 1384444"/>
                  <a:gd name="connsiteX2" fmla="*/ 1705900 w 1765750"/>
                  <a:gd name="connsiteY2" fmla="*/ 1062541 h 1384444"/>
                  <a:gd name="connsiteX3" fmla="*/ 1512678 w 1765750"/>
                  <a:gd name="connsiteY3" fmla="*/ 1277534 h 1384444"/>
                  <a:gd name="connsiteX4" fmla="*/ 1248700 w 1765750"/>
                  <a:gd name="connsiteY4" fmla="*/ 1351013 h 1384444"/>
                  <a:gd name="connsiteX5" fmla="*/ 791500 w 1765750"/>
                  <a:gd name="connsiteY5" fmla="*/ 1367341 h 1384444"/>
                  <a:gd name="connsiteX6" fmla="*/ 209114 w 1765750"/>
                  <a:gd name="connsiteY6" fmla="*/ 1378227 h 1384444"/>
                  <a:gd name="connsiteX7" fmla="*/ 2285 w 1765750"/>
                  <a:gd name="connsiteY7" fmla="*/ 1263927 h 1384444"/>
                  <a:gd name="connsiteX8" fmla="*/ 143800 w 1765750"/>
                  <a:gd name="connsiteY8" fmla="*/ 403956 h 1384444"/>
                  <a:gd name="connsiteX9" fmla="*/ 767007 w 1765750"/>
                  <a:gd name="connsiteY9" fmla="*/ 9348 h 1384444"/>
                  <a:gd name="connsiteX10" fmla="*/ 1333064 w 1765750"/>
                  <a:gd name="connsiteY10" fmla="*/ 126370 h 1384444"/>
                  <a:gd name="connsiteX11" fmla="*/ 1733114 w 1765750"/>
                  <a:gd name="connsiteY11" fmla="*/ 129091 h 138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5750" h="1384444">
                    <a:moveTo>
                      <a:pt x="1733114" y="129091"/>
                    </a:moveTo>
                    <a:cubicBezTo>
                      <a:pt x="1800696" y="208919"/>
                      <a:pt x="1743093" y="449766"/>
                      <a:pt x="1738557" y="605341"/>
                    </a:cubicBezTo>
                    <a:cubicBezTo>
                      <a:pt x="1734021" y="760916"/>
                      <a:pt x="1743546" y="950509"/>
                      <a:pt x="1705900" y="1062541"/>
                    </a:cubicBezTo>
                    <a:cubicBezTo>
                      <a:pt x="1668254" y="1174573"/>
                      <a:pt x="1588878" y="1229455"/>
                      <a:pt x="1512678" y="1277534"/>
                    </a:cubicBezTo>
                    <a:cubicBezTo>
                      <a:pt x="1436478" y="1325613"/>
                      <a:pt x="1368896" y="1336045"/>
                      <a:pt x="1248700" y="1351013"/>
                    </a:cubicBezTo>
                    <a:cubicBezTo>
                      <a:pt x="1128504" y="1365981"/>
                      <a:pt x="791500" y="1367341"/>
                      <a:pt x="791500" y="1367341"/>
                    </a:cubicBezTo>
                    <a:cubicBezTo>
                      <a:pt x="618236" y="1371877"/>
                      <a:pt x="340650" y="1395463"/>
                      <a:pt x="209114" y="1378227"/>
                    </a:cubicBezTo>
                    <a:cubicBezTo>
                      <a:pt x="77578" y="1360991"/>
                      <a:pt x="13171" y="1426305"/>
                      <a:pt x="2285" y="1263927"/>
                    </a:cubicBezTo>
                    <a:cubicBezTo>
                      <a:pt x="-8601" y="1101549"/>
                      <a:pt x="16346" y="613053"/>
                      <a:pt x="143800" y="403956"/>
                    </a:cubicBezTo>
                    <a:cubicBezTo>
                      <a:pt x="271254" y="194860"/>
                      <a:pt x="568796" y="55612"/>
                      <a:pt x="767007" y="9348"/>
                    </a:cubicBezTo>
                    <a:cubicBezTo>
                      <a:pt x="965218" y="-36916"/>
                      <a:pt x="1170685" y="102331"/>
                      <a:pt x="1333064" y="126370"/>
                    </a:cubicBezTo>
                    <a:cubicBezTo>
                      <a:pt x="1495443" y="150409"/>
                      <a:pt x="1665532" y="49263"/>
                      <a:pt x="1733114" y="1290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34" name="Freeform: Shape 33">
              <a:extLst>
                <a:ext uri="{FF2B5EF4-FFF2-40B4-BE49-F238E27FC236}">
                  <a16:creationId xmlns:a16="http://schemas.microsoft.com/office/drawing/2014/main" id="{982BE76D-2C4E-4422-BA61-C033F353950B}"/>
                </a:ext>
              </a:extLst>
            </p:cNvPr>
            <p:cNvSpPr/>
            <p:nvPr/>
          </p:nvSpPr>
          <p:spPr>
            <a:xfrm>
              <a:off x="955961" y="498759"/>
              <a:ext cx="419281" cy="266847"/>
            </a:xfrm>
            <a:custGeom>
              <a:avLst/>
              <a:gdLst>
                <a:gd name="connsiteX0" fmla="*/ 419077 w 419281"/>
                <a:gd name="connsiteY0" fmla="*/ 23755 h 266847"/>
                <a:gd name="connsiteX1" fmla="*/ 315949 w 419281"/>
                <a:gd name="connsiteY1" fmla="*/ 10005 h 266847"/>
                <a:gd name="connsiteX2" fmla="*/ 109693 w 419281"/>
                <a:gd name="connsiteY2" fmla="*/ 34068 h 266847"/>
                <a:gd name="connsiteX3" fmla="*/ 6565 w 419281"/>
                <a:gd name="connsiteY3" fmla="*/ 144071 h 266847"/>
                <a:gd name="connsiteX4" fmla="*/ 291886 w 419281"/>
                <a:gd name="connsiteY4" fmla="*/ 264387 h 266847"/>
                <a:gd name="connsiteX5" fmla="*/ 419077 w 419281"/>
                <a:gd name="connsiteY5" fmla="*/ 23755 h 26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281" h="266847">
                  <a:moveTo>
                    <a:pt x="419077" y="23755"/>
                  </a:moveTo>
                  <a:cubicBezTo>
                    <a:pt x="423087" y="-18642"/>
                    <a:pt x="367513" y="8286"/>
                    <a:pt x="315949" y="10005"/>
                  </a:cubicBezTo>
                  <a:cubicBezTo>
                    <a:pt x="264385" y="11724"/>
                    <a:pt x="161257" y="11724"/>
                    <a:pt x="109693" y="34068"/>
                  </a:cubicBezTo>
                  <a:cubicBezTo>
                    <a:pt x="58129" y="56412"/>
                    <a:pt x="-23800" y="105685"/>
                    <a:pt x="6565" y="144071"/>
                  </a:cubicBezTo>
                  <a:cubicBezTo>
                    <a:pt x="36930" y="182457"/>
                    <a:pt x="224853" y="283867"/>
                    <a:pt x="291886" y="264387"/>
                  </a:cubicBezTo>
                  <a:cubicBezTo>
                    <a:pt x="358919" y="244907"/>
                    <a:pt x="415067" y="66152"/>
                    <a:pt x="419077" y="237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pic>
        <p:nvPicPr>
          <p:cNvPr id="3" name="Picture 2">
            <a:extLst>
              <a:ext uri="{FF2B5EF4-FFF2-40B4-BE49-F238E27FC236}">
                <a16:creationId xmlns:a16="http://schemas.microsoft.com/office/drawing/2014/main" id="{44710CAD-F546-49B3-993D-8ECA9DF851D7}"/>
              </a:ext>
            </a:extLst>
          </p:cNvPr>
          <p:cNvPicPr>
            <a:picLocks noChangeAspect="1"/>
          </p:cNvPicPr>
          <p:nvPr/>
        </p:nvPicPr>
        <p:blipFill>
          <a:blip r:embed="rId9"/>
          <a:stretch>
            <a:fillRect/>
          </a:stretch>
        </p:blipFill>
        <p:spPr>
          <a:xfrm>
            <a:off x="2371082" y="3529367"/>
            <a:ext cx="7468247" cy="21398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53" presetClass="entr" presetSubtype="16" fill="hold" nodeType="withEffect">
                                  <p:stCondLst>
                                    <p:cond delay="25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ABD6D0DA-9319-4EDD-A0F3-C368D1C57372}"/>
              </a:ext>
            </a:extLst>
          </p:cNvPr>
          <p:cNvGrpSpPr/>
          <p:nvPr/>
        </p:nvGrpSpPr>
        <p:grpSpPr>
          <a:xfrm>
            <a:off x="510188" y="1275995"/>
            <a:ext cx="3920589" cy="584775"/>
            <a:chOff x="1144987" y="1029079"/>
            <a:chExt cx="3920589" cy="584775"/>
          </a:xfrm>
        </p:grpSpPr>
        <p:sp>
          <p:nvSpPr>
            <p:cNvPr id="34" name="TextBox 33">
              <a:extLst>
                <a:ext uri="{FF2B5EF4-FFF2-40B4-BE49-F238E27FC236}">
                  <a16:creationId xmlns:a16="http://schemas.microsoft.com/office/drawing/2014/main" id="{290A9765-8C41-4334-9A59-7753C8E2D9BE}"/>
                </a:ext>
              </a:extLst>
            </p:cNvPr>
            <p:cNvSpPr txBox="1"/>
            <p:nvPr/>
          </p:nvSpPr>
          <p:spPr>
            <a:xfrm>
              <a:off x="1291786" y="1029079"/>
              <a:ext cx="37737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thích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làm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việc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p>
          </p:txBody>
        </p:sp>
        <p:sp>
          <p:nvSpPr>
            <p:cNvPr id="35" name="Oval 34">
              <a:extLst>
                <a:ext uri="{FF2B5EF4-FFF2-40B4-BE49-F238E27FC236}">
                  <a16:creationId xmlns:a16="http://schemas.microsoft.com/office/drawing/2014/main" id="{DB07B3F3-2F28-4A87-AAB1-FB191413E634}"/>
                </a:ext>
              </a:extLst>
            </p:cNvPr>
            <p:cNvSpPr/>
            <p:nvPr/>
          </p:nvSpPr>
          <p:spPr>
            <a:xfrm>
              <a:off x="1144987" y="1321466"/>
              <a:ext cx="91310" cy="91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36" name="Group 35">
            <a:extLst>
              <a:ext uri="{FF2B5EF4-FFF2-40B4-BE49-F238E27FC236}">
                <a16:creationId xmlns:a16="http://schemas.microsoft.com/office/drawing/2014/main" id="{537A3B59-BA1B-4F00-8677-E3C37AA14366}"/>
              </a:ext>
            </a:extLst>
          </p:cNvPr>
          <p:cNvGrpSpPr/>
          <p:nvPr/>
        </p:nvGrpSpPr>
        <p:grpSpPr>
          <a:xfrm>
            <a:off x="510188" y="2092509"/>
            <a:ext cx="9891100" cy="584775"/>
            <a:chOff x="1135886" y="1845593"/>
            <a:chExt cx="9891100" cy="584775"/>
          </a:xfrm>
        </p:grpSpPr>
        <p:sp>
          <p:nvSpPr>
            <p:cNvPr id="37" name="TextBox 36">
              <a:extLst>
                <a:ext uri="{FF2B5EF4-FFF2-40B4-BE49-F238E27FC236}">
                  <a16:creationId xmlns:a16="http://schemas.microsoft.com/office/drawing/2014/main" id="{8261C3CE-0797-40F9-BD19-2A88C3269443}"/>
                </a:ext>
              </a:extLst>
            </p:cNvPr>
            <p:cNvSpPr txBox="1"/>
            <p:nvPr/>
          </p:nvSpPr>
          <p:spPr>
            <a:xfrm>
              <a:off x="1280985" y="1845593"/>
              <a:ext cx="97460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làm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việc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đó</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ai?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làm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việc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đó</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như</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thế</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nào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a:t>
              </a:r>
            </a:p>
          </p:txBody>
        </p:sp>
        <p:sp>
          <p:nvSpPr>
            <p:cNvPr id="38" name="Oval 37">
              <a:extLst>
                <a:ext uri="{FF2B5EF4-FFF2-40B4-BE49-F238E27FC236}">
                  <a16:creationId xmlns:a16="http://schemas.microsoft.com/office/drawing/2014/main" id="{432F508B-CFA6-4C47-98A1-39876565F128}"/>
                </a:ext>
              </a:extLst>
            </p:cNvPr>
            <p:cNvSpPr/>
            <p:nvPr/>
          </p:nvSpPr>
          <p:spPr>
            <a:xfrm>
              <a:off x="1135886" y="2136217"/>
              <a:ext cx="91310" cy="91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39" name="Group 38">
            <a:extLst>
              <a:ext uri="{FF2B5EF4-FFF2-40B4-BE49-F238E27FC236}">
                <a16:creationId xmlns:a16="http://schemas.microsoft.com/office/drawing/2014/main" id="{5E5EF7AF-4DBE-4BCF-8BCD-AF0087AA871C}"/>
              </a:ext>
            </a:extLst>
          </p:cNvPr>
          <p:cNvGrpSpPr/>
          <p:nvPr/>
        </p:nvGrpSpPr>
        <p:grpSpPr>
          <a:xfrm>
            <a:off x="510188" y="2909023"/>
            <a:ext cx="6554706" cy="584775"/>
            <a:chOff x="1126785" y="2662107"/>
            <a:chExt cx="6554706" cy="584775"/>
          </a:xfrm>
        </p:grpSpPr>
        <p:sp>
          <p:nvSpPr>
            <p:cNvPr id="40" name="TextBox 39">
              <a:extLst>
                <a:ext uri="{FF2B5EF4-FFF2-40B4-BE49-F238E27FC236}">
                  <a16:creationId xmlns:a16="http://schemas.microsoft.com/office/drawing/2014/main" id="{FC8E4271-63E5-463B-BB9B-D7171AD75956}"/>
                </a:ext>
              </a:extLst>
            </p:cNvPr>
            <p:cNvSpPr txBox="1"/>
            <p:nvPr/>
          </p:nvSpPr>
          <p:spPr>
            <a:xfrm>
              <a:off x="1270184" y="2662107"/>
              <a:ext cx="64113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cảm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thấy</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thế</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nào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khi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làm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việc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ấy</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a:t>
              </a:r>
            </a:p>
          </p:txBody>
        </p:sp>
        <p:sp>
          <p:nvSpPr>
            <p:cNvPr id="41" name="Oval 40">
              <a:extLst>
                <a:ext uri="{FF2B5EF4-FFF2-40B4-BE49-F238E27FC236}">
                  <a16:creationId xmlns:a16="http://schemas.microsoft.com/office/drawing/2014/main" id="{4667483D-11F3-4949-B580-7EC426B35B07}"/>
                </a:ext>
              </a:extLst>
            </p:cNvPr>
            <p:cNvSpPr/>
            <p:nvPr/>
          </p:nvSpPr>
          <p:spPr>
            <a:xfrm>
              <a:off x="1126785" y="2950968"/>
              <a:ext cx="91310" cy="91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4" name="Group 3">
            <a:extLst>
              <a:ext uri="{FF2B5EF4-FFF2-40B4-BE49-F238E27FC236}">
                <a16:creationId xmlns:a16="http://schemas.microsoft.com/office/drawing/2014/main" id="{7D6B6D9B-6A95-40B4-B56C-00FBF0A0F554}"/>
              </a:ext>
            </a:extLst>
          </p:cNvPr>
          <p:cNvGrpSpPr/>
          <p:nvPr/>
        </p:nvGrpSpPr>
        <p:grpSpPr>
          <a:xfrm>
            <a:off x="1258782" y="73074"/>
            <a:ext cx="10336078" cy="1197556"/>
            <a:chOff x="1258782" y="73074"/>
            <a:chExt cx="10336078" cy="1197556"/>
          </a:xfrm>
        </p:grpSpPr>
        <p:sp>
          <p:nvSpPr>
            <p:cNvPr id="25" name="îṥḷíďê">
              <a:extLst>
                <a:ext uri="{FF2B5EF4-FFF2-40B4-BE49-F238E27FC236}">
                  <a16:creationId xmlns:a16="http://schemas.microsoft.com/office/drawing/2014/main" id="{619F8A33-1A6D-4E82-A26A-628C568B7F1E}"/>
                </a:ext>
              </a:extLst>
            </p:cNvPr>
            <p:cNvSpPr/>
            <p:nvPr/>
          </p:nvSpPr>
          <p:spPr bwMode="auto">
            <a:xfrm>
              <a:off x="1258782" y="73074"/>
              <a:ext cx="10336078" cy="11950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 name="TextBox 2">
              <a:extLst>
                <a:ext uri="{FF2B5EF4-FFF2-40B4-BE49-F238E27FC236}">
                  <a16:creationId xmlns:a16="http://schemas.microsoft.com/office/drawing/2014/main" id="{3FA0F1A3-0F1D-436C-BCD7-76F4501492CA}"/>
                </a:ext>
              </a:extLst>
            </p:cNvPr>
            <p:cNvSpPr txBox="1"/>
            <p:nvPr/>
          </p:nvSpPr>
          <p:spPr>
            <a:xfrm>
              <a:off x="1784611" y="193412"/>
              <a:ext cx="932200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Viết</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4 - 5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câu</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kể</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về</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một</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việc</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em</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thích</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làm</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trong</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ngày</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nghỉ</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a:t>
              </a:r>
            </a:p>
          </p:txBody>
        </p:sp>
      </p:grpSp>
      <p:pic>
        <p:nvPicPr>
          <p:cNvPr id="5" name="Picture 4">
            <a:extLst>
              <a:ext uri="{FF2B5EF4-FFF2-40B4-BE49-F238E27FC236}">
                <a16:creationId xmlns:a16="http://schemas.microsoft.com/office/drawing/2014/main" id="{707BE389-82D8-452F-B95F-36017A609560}"/>
              </a:ext>
            </a:extLst>
          </p:cNvPr>
          <p:cNvPicPr>
            <a:picLocks noChangeAspect="1"/>
          </p:cNvPicPr>
          <p:nvPr/>
        </p:nvPicPr>
        <p:blipFill>
          <a:blip r:embed="rId4"/>
          <a:stretch>
            <a:fillRect/>
          </a:stretch>
        </p:blipFill>
        <p:spPr>
          <a:xfrm>
            <a:off x="7814661" y="2909023"/>
            <a:ext cx="4359049" cy="3875903"/>
          </a:xfrm>
          <a:prstGeom prst="rect">
            <a:avLst/>
          </a:prstGeom>
        </p:spPr>
      </p:pic>
    </p:spTree>
    <p:extLst>
      <p:ext uri="{BB962C8B-B14F-4D97-AF65-F5344CB8AC3E}">
        <p14:creationId xmlns:p14="http://schemas.microsoft.com/office/powerpoint/2010/main" val="22470947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ABD6D0DA-9319-4EDD-A0F3-C368D1C57372}"/>
              </a:ext>
            </a:extLst>
          </p:cNvPr>
          <p:cNvGrpSpPr/>
          <p:nvPr/>
        </p:nvGrpSpPr>
        <p:grpSpPr>
          <a:xfrm>
            <a:off x="510188" y="1275995"/>
            <a:ext cx="5815006" cy="1815882"/>
            <a:chOff x="1144987" y="1029079"/>
            <a:chExt cx="5174000" cy="1815882"/>
          </a:xfrm>
        </p:grpSpPr>
        <p:sp>
          <p:nvSpPr>
            <p:cNvPr id="34" name="TextBox 33">
              <a:extLst>
                <a:ext uri="{FF2B5EF4-FFF2-40B4-BE49-F238E27FC236}">
                  <a16:creationId xmlns:a16="http://schemas.microsoft.com/office/drawing/2014/main" id="{290A9765-8C41-4334-9A59-7753C8E2D9BE}"/>
                </a:ext>
              </a:extLst>
            </p:cNvPr>
            <p:cNvSpPr txBox="1"/>
            <p:nvPr/>
          </p:nvSpPr>
          <p:spPr>
            <a:xfrm>
              <a:off x="1291786" y="1029079"/>
              <a:ext cx="5027201"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ngày nghỉ các bạn đã cùng nhau đạp xe vui chơi trong công viên, Còn em có những hoạt động nào trong những ngày nghỉ</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Oval 34">
              <a:extLst>
                <a:ext uri="{FF2B5EF4-FFF2-40B4-BE49-F238E27FC236}">
                  <a16:creationId xmlns:a16="http://schemas.microsoft.com/office/drawing/2014/main" id="{DB07B3F3-2F28-4A87-AAB1-FB191413E634}"/>
                </a:ext>
              </a:extLst>
            </p:cNvPr>
            <p:cNvSpPr/>
            <p:nvPr/>
          </p:nvSpPr>
          <p:spPr>
            <a:xfrm>
              <a:off x="1144987" y="1321466"/>
              <a:ext cx="91310" cy="91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5E5EF7AF-4DBE-4BCF-8BCD-AF0087AA871C}"/>
              </a:ext>
            </a:extLst>
          </p:cNvPr>
          <p:cNvGrpSpPr/>
          <p:nvPr/>
        </p:nvGrpSpPr>
        <p:grpSpPr>
          <a:xfrm>
            <a:off x="456027" y="3798782"/>
            <a:ext cx="6288429" cy="1384995"/>
            <a:chOff x="1126785" y="2662106"/>
            <a:chExt cx="5595236" cy="1384995"/>
          </a:xfrm>
        </p:grpSpPr>
        <p:sp>
          <p:nvSpPr>
            <p:cNvPr id="40" name="TextBox 39">
              <a:extLst>
                <a:ext uri="{FF2B5EF4-FFF2-40B4-BE49-F238E27FC236}">
                  <a16:creationId xmlns:a16="http://schemas.microsoft.com/office/drawing/2014/main" id="{FC8E4271-63E5-463B-BB9B-D7171AD75956}"/>
                </a:ext>
              </a:extLst>
            </p:cNvPr>
            <p:cNvSpPr txBox="1"/>
            <p:nvPr/>
          </p:nvSpPr>
          <p:spPr>
            <a:xfrm>
              <a:off x="1272254" y="2662106"/>
              <a:ext cx="5449767" cy="1384995"/>
            </a:xfrm>
            <a:prstGeom prst="rect">
              <a:avLst/>
            </a:prstGeom>
            <a:noFill/>
          </p:spPr>
          <p:txBody>
            <a:bodyPr wrap="square" rtlCol="0">
              <a:spAutoFit/>
            </a:bodyPr>
            <a:lstStyle/>
            <a:p>
              <a:pPr marL="0" marR="0" algn="just">
                <a:spcBef>
                  <a:spcPts val="0"/>
                </a:spcBef>
                <a:spcAft>
                  <a:spcPts val="0"/>
                </a:spcAft>
              </a:pPr>
              <a:r>
                <a:rPr lang="vi-VN" sz="2800" b="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thích nhất việc làm nào trong những ngày được nghỉ? Em sẽ kể về việc làm nào?</a:t>
              </a:r>
              <a:endParaRPr lang="en-US" sz="2800" b="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Oval 40">
              <a:extLst>
                <a:ext uri="{FF2B5EF4-FFF2-40B4-BE49-F238E27FC236}">
                  <a16:creationId xmlns:a16="http://schemas.microsoft.com/office/drawing/2014/main" id="{4667483D-11F3-4949-B580-7EC426B35B07}"/>
                </a:ext>
              </a:extLst>
            </p:cNvPr>
            <p:cNvSpPr/>
            <p:nvPr/>
          </p:nvSpPr>
          <p:spPr>
            <a:xfrm>
              <a:off x="1126785" y="2950968"/>
              <a:ext cx="91310" cy="91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707BE389-82D8-452F-B95F-36017A609560}"/>
              </a:ext>
            </a:extLst>
          </p:cNvPr>
          <p:cNvPicPr>
            <a:picLocks noChangeAspect="1"/>
          </p:cNvPicPr>
          <p:nvPr/>
        </p:nvPicPr>
        <p:blipFill>
          <a:blip r:embed="rId4"/>
          <a:stretch>
            <a:fillRect/>
          </a:stretch>
        </p:blipFill>
        <p:spPr>
          <a:xfrm>
            <a:off x="6744456" y="1614037"/>
            <a:ext cx="5447544" cy="5216544"/>
          </a:xfrm>
          <a:prstGeom prst="rect">
            <a:avLst/>
          </a:prstGeom>
        </p:spPr>
      </p:pic>
    </p:spTree>
    <p:extLst>
      <p:ext uri="{BB962C8B-B14F-4D97-AF65-F5344CB8AC3E}">
        <p14:creationId xmlns:p14="http://schemas.microsoft.com/office/powerpoint/2010/main" val="28303500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D70F4630-ECC1-4F37-A06A-5F6350855EF3}"/>
              </a:ext>
            </a:extLst>
          </p:cNvPr>
          <p:cNvGrpSpPr/>
          <p:nvPr/>
        </p:nvGrpSpPr>
        <p:grpSpPr>
          <a:xfrm>
            <a:off x="243724" y="1747144"/>
            <a:ext cx="11704551" cy="3565821"/>
            <a:chOff x="729669" y="3714055"/>
            <a:chExt cx="11704551" cy="3565821"/>
          </a:xfrm>
        </p:grpSpPr>
        <p:grpSp>
          <p:nvGrpSpPr>
            <p:cNvPr id="60" name="Group 59">
              <a:extLst>
                <a:ext uri="{FF2B5EF4-FFF2-40B4-BE49-F238E27FC236}">
                  <a16:creationId xmlns:a16="http://schemas.microsoft.com/office/drawing/2014/main" id="{79568653-DB67-41B8-B497-A61D33DF95E7}"/>
                </a:ext>
              </a:extLst>
            </p:cNvPr>
            <p:cNvGrpSpPr/>
            <p:nvPr/>
          </p:nvGrpSpPr>
          <p:grpSpPr>
            <a:xfrm>
              <a:off x="765100" y="3714055"/>
              <a:ext cx="11669120" cy="3565821"/>
              <a:chOff x="765100" y="3714055"/>
              <a:chExt cx="11669120" cy="3565821"/>
            </a:xfrm>
          </p:grpSpPr>
          <p:grpSp>
            <p:nvGrpSpPr>
              <p:cNvPr id="22" name="Group 21">
                <a:extLst>
                  <a:ext uri="{FF2B5EF4-FFF2-40B4-BE49-F238E27FC236}">
                    <a16:creationId xmlns:a16="http://schemas.microsoft.com/office/drawing/2014/main" id="{6D514E90-D3B2-4FE8-8BC4-5876D617E686}"/>
                  </a:ext>
                </a:extLst>
              </p:cNvPr>
              <p:cNvGrpSpPr/>
              <p:nvPr/>
            </p:nvGrpSpPr>
            <p:grpSpPr>
              <a:xfrm>
                <a:off x="765100" y="3714055"/>
                <a:ext cx="11669120" cy="3565821"/>
                <a:chOff x="302645" y="3236003"/>
                <a:chExt cx="11669120" cy="3565821"/>
              </a:xfrm>
            </p:grpSpPr>
            <p:grpSp>
              <p:nvGrpSpPr>
                <p:cNvPr id="46" name="Group 45">
                  <a:extLst>
                    <a:ext uri="{FF2B5EF4-FFF2-40B4-BE49-F238E27FC236}">
                      <a16:creationId xmlns:a16="http://schemas.microsoft.com/office/drawing/2014/main" id="{139FF03A-0038-4910-BB13-7C362982CC55}"/>
                    </a:ext>
                  </a:extLst>
                </p:cNvPr>
                <p:cNvGrpSpPr/>
                <p:nvPr/>
              </p:nvGrpSpPr>
              <p:grpSpPr>
                <a:xfrm>
                  <a:off x="302645" y="3236003"/>
                  <a:ext cx="11669120" cy="3565821"/>
                  <a:chOff x="-167825" y="498759"/>
                  <a:chExt cx="11116664" cy="3565821"/>
                </a:xfrm>
              </p:grpSpPr>
              <p:grpSp>
                <p:nvGrpSpPr>
                  <p:cNvPr id="48" name="Group 47">
                    <a:extLst>
                      <a:ext uri="{FF2B5EF4-FFF2-40B4-BE49-F238E27FC236}">
                        <a16:creationId xmlns:a16="http://schemas.microsoft.com/office/drawing/2014/main" id="{24D9559A-6611-4B2B-899C-21278E1A81E2}"/>
                      </a:ext>
                    </a:extLst>
                  </p:cNvPr>
                  <p:cNvGrpSpPr/>
                  <p:nvPr/>
                </p:nvGrpSpPr>
                <p:grpSpPr>
                  <a:xfrm>
                    <a:off x="-167825" y="691756"/>
                    <a:ext cx="11116664" cy="3372824"/>
                    <a:chOff x="-159440" y="1647992"/>
                    <a:chExt cx="11116664" cy="3372824"/>
                  </a:xfrm>
                </p:grpSpPr>
                <p:pic>
                  <p:nvPicPr>
                    <p:cNvPr id="51" name="Picture 2" descr="F:\1-原创素材\1_mm1102\PPT\PPT_014\materaials\pageimg_g16.png">
                      <a:extLst>
                        <a:ext uri="{FF2B5EF4-FFF2-40B4-BE49-F238E27FC236}">
                          <a16:creationId xmlns:a16="http://schemas.microsoft.com/office/drawing/2014/main" id="{87756F16-9059-44FF-9960-59ED5F202FC1}"/>
                        </a:ext>
                      </a:extLst>
                    </p:cNvPr>
                    <p:cNvPicPr>
                      <a:picLocks noChangeAspect="1" noChangeArrowheads="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3989" t="19525"/>
                    <a:stretch/>
                  </p:blipFill>
                  <p:spPr bwMode="auto">
                    <a:xfrm>
                      <a:off x="-159440" y="1647992"/>
                      <a:ext cx="11116664" cy="33728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2" name="Freeform: Shape 51">
                      <a:extLst>
                        <a:ext uri="{FF2B5EF4-FFF2-40B4-BE49-F238E27FC236}">
                          <a16:creationId xmlns:a16="http://schemas.microsoft.com/office/drawing/2014/main" id="{E601EF2A-2E49-4798-901B-3A320EC1FC8B}"/>
                        </a:ext>
                      </a:extLst>
                    </p:cNvPr>
                    <p:cNvSpPr/>
                    <p:nvPr/>
                  </p:nvSpPr>
                  <p:spPr>
                    <a:xfrm>
                      <a:off x="8672405" y="3409748"/>
                      <a:ext cx="1765750" cy="1384444"/>
                    </a:xfrm>
                    <a:custGeom>
                      <a:avLst/>
                      <a:gdLst>
                        <a:gd name="connsiteX0" fmla="*/ 1733114 w 1765750"/>
                        <a:gd name="connsiteY0" fmla="*/ 129091 h 1384444"/>
                        <a:gd name="connsiteX1" fmla="*/ 1738557 w 1765750"/>
                        <a:gd name="connsiteY1" fmla="*/ 605341 h 1384444"/>
                        <a:gd name="connsiteX2" fmla="*/ 1705900 w 1765750"/>
                        <a:gd name="connsiteY2" fmla="*/ 1062541 h 1384444"/>
                        <a:gd name="connsiteX3" fmla="*/ 1512678 w 1765750"/>
                        <a:gd name="connsiteY3" fmla="*/ 1277534 h 1384444"/>
                        <a:gd name="connsiteX4" fmla="*/ 1248700 w 1765750"/>
                        <a:gd name="connsiteY4" fmla="*/ 1351013 h 1384444"/>
                        <a:gd name="connsiteX5" fmla="*/ 791500 w 1765750"/>
                        <a:gd name="connsiteY5" fmla="*/ 1367341 h 1384444"/>
                        <a:gd name="connsiteX6" fmla="*/ 209114 w 1765750"/>
                        <a:gd name="connsiteY6" fmla="*/ 1378227 h 1384444"/>
                        <a:gd name="connsiteX7" fmla="*/ 2285 w 1765750"/>
                        <a:gd name="connsiteY7" fmla="*/ 1263927 h 1384444"/>
                        <a:gd name="connsiteX8" fmla="*/ 143800 w 1765750"/>
                        <a:gd name="connsiteY8" fmla="*/ 403956 h 1384444"/>
                        <a:gd name="connsiteX9" fmla="*/ 767007 w 1765750"/>
                        <a:gd name="connsiteY9" fmla="*/ 9348 h 1384444"/>
                        <a:gd name="connsiteX10" fmla="*/ 1333064 w 1765750"/>
                        <a:gd name="connsiteY10" fmla="*/ 126370 h 1384444"/>
                        <a:gd name="connsiteX11" fmla="*/ 1733114 w 1765750"/>
                        <a:gd name="connsiteY11" fmla="*/ 129091 h 138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5750" h="1384444">
                          <a:moveTo>
                            <a:pt x="1733114" y="129091"/>
                          </a:moveTo>
                          <a:cubicBezTo>
                            <a:pt x="1800696" y="208919"/>
                            <a:pt x="1743093" y="449766"/>
                            <a:pt x="1738557" y="605341"/>
                          </a:cubicBezTo>
                          <a:cubicBezTo>
                            <a:pt x="1734021" y="760916"/>
                            <a:pt x="1743546" y="950509"/>
                            <a:pt x="1705900" y="1062541"/>
                          </a:cubicBezTo>
                          <a:cubicBezTo>
                            <a:pt x="1668254" y="1174573"/>
                            <a:pt x="1588878" y="1229455"/>
                            <a:pt x="1512678" y="1277534"/>
                          </a:cubicBezTo>
                          <a:cubicBezTo>
                            <a:pt x="1436478" y="1325613"/>
                            <a:pt x="1368896" y="1336045"/>
                            <a:pt x="1248700" y="1351013"/>
                          </a:cubicBezTo>
                          <a:cubicBezTo>
                            <a:pt x="1128504" y="1365981"/>
                            <a:pt x="791500" y="1367341"/>
                            <a:pt x="791500" y="1367341"/>
                          </a:cubicBezTo>
                          <a:cubicBezTo>
                            <a:pt x="618236" y="1371877"/>
                            <a:pt x="340650" y="1395463"/>
                            <a:pt x="209114" y="1378227"/>
                          </a:cubicBezTo>
                          <a:cubicBezTo>
                            <a:pt x="77578" y="1360991"/>
                            <a:pt x="13171" y="1426305"/>
                            <a:pt x="2285" y="1263927"/>
                          </a:cubicBezTo>
                          <a:cubicBezTo>
                            <a:pt x="-8601" y="1101549"/>
                            <a:pt x="16346" y="613053"/>
                            <a:pt x="143800" y="403956"/>
                          </a:cubicBezTo>
                          <a:cubicBezTo>
                            <a:pt x="271254" y="194860"/>
                            <a:pt x="568796" y="55612"/>
                            <a:pt x="767007" y="9348"/>
                          </a:cubicBezTo>
                          <a:cubicBezTo>
                            <a:pt x="965218" y="-36916"/>
                            <a:pt x="1170685" y="102331"/>
                            <a:pt x="1333064" y="126370"/>
                          </a:cubicBezTo>
                          <a:cubicBezTo>
                            <a:pt x="1495443" y="150409"/>
                            <a:pt x="1665532" y="49263"/>
                            <a:pt x="1733114" y="1290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50" name="Freeform: Shape 49">
                    <a:extLst>
                      <a:ext uri="{FF2B5EF4-FFF2-40B4-BE49-F238E27FC236}">
                        <a16:creationId xmlns:a16="http://schemas.microsoft.com/office/drawing/2014/main" id="{FBD7BEBF-D105-46A0-AA96-963397B754C0}"/>
                      </a:ext>
                    </a:extLst>
                  </p:cNvPr>
                  <p:cNvSpPr/>
                  <p:nvPr/>
                </p:nvSpPr>
                <p:spPr>
                  <a:xfrm>
                    <a:off x="955961" y="498759"/>
                    <a:ext cx="419281" cy="266847"/>
                  </a:xfrm>
                  <a:custGeom>
                    <a:avLst/>
                    <a:gdLst>
                      <a:gd name="connsiteX0" fmla="*/ 419077 w 419281"/>
                      <a:gd name="connsiteY0" fmla="*/ 23755 h 266847"/>
                      <a:gd name="connsiteX1" fmla="*/ 315949 w 419281"/>
                      <a:gd name="connsiteY1" fmla="*/ 10005 h 266847"/>
                      <a:gd name="connsiteX2" fmla="*/ 109693 w 419281"/>
                      <a:gd name="connsiteY2" fmla="*/ 34068 h 266847"/>
                      <a:gd name="connsiteX3" fmla="*/ 6565 w 419281"/>
                      <a:gd name="connsiteY3" fmla="*/ 144071 h 266847"/>
                      <a:gd name="connsiteX4" fmla="*/ 291886 w 419281"/>
                      <a:gd name="connsiteY4" fmla="*/ 264387 h 266847"/>
                      <a:gd name="connsiteX5" fmla="*/ 419077 w 419281"/>
                      <a:gd name="connsiteY5" fmla="*/ 23755 h 26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281" h="266847">
                        <a:moveTo>
                          <a:pt x="419077" y="23755"/>
                        </a:moveTo>
                        <a:cubicBezTo>
                          <a:pt x="423087" y="-18642"/>
                          <a:pt x="367513" y="8286"/>
                          <a:pt x="315949" y="10005"/>
                        </a:cubicBezTo>
                        <a:cubicBezTo>
                          <a:pt x="264385" y="11724"/>
                          <a:pt x="161257" y="11724"/>
                          <a:pt x="109693" y="34068"/>
                        </a:cubicBezTo>
                        <a:cubicBezTo>
                          <a:pt x="58129" y="56412"/>
                          <a:pt x="-23800" y="105685"/>
                          <a:pt x="6565" y="144071"/>
                        </a:cubicBezTo>
                        <a:cubicBezTo>
                          <a:pt x="36930" y="182457"/>
                          <a:pt x="224853" y="283867"/>
                          <a:pt x="291886" y="264387"/>
                        </a:cubicBezTo>
                        <a:cubicBezTo>
                          <a:pt x="358919" y="244907"/>
                          <a:pt x="415067" y="66152"/>
                          <a:pt x="419077" y="237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21" name="TextBox 20">
                  <a:extLst>
                    <a:ext uri="{FF2B5EF4-FFF2-40B4-BE49-F238E27FC236}">
                      <a16:creationId xmlns:a16="http://schemas.microsoft.com/office/drawing/2014/main" id="{BB6C3136-9F87-473E-A300-4C5B495605DB}"/>
                    </a:ext>
                  </a:extLst>
                </p:cNvPr>
                <p:cNvSpPr txBox="1"/>
                <p:nvPr/>
              </p:nvSpPr>
              <p:spPr>
                <a:xfrm>
                  <a:off x="656060" y="3913483"/>
                  <a:ext cx="109622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Hôm qua là chủ nhật. Em đã đi xem phim cùng gia đình. Bộ phim em được xem là “Những mảnh ghép cảm xúc”. Khoảng chín giờ, mọi người đã có mặt ở rạp chiếu phim. Bố em đi mua vé, còn mẹ đi mua bỏng và nước. Chín giờ ba mươi, em cùng bố mẹ vào xem phim. Bộ phim rất hay. Em cảm thấy rất thích thú.</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sp>
            <p:nvSpPr>
              <p:cNvPr id="59" name="Freeform: Shape 58">
                <a:extLst>
                  <a:ext uri="{FF2B5EF4-FFF2-40B4-BE49-F238E27FC236}">
                    <a16:creationId xmlns:a16="http://schemas.microsoft.com/office/drawing/2014/main" id="{D4089E52-4A40-411E-BEA7-7DF81EBF028D}"/>
                  </a:ext>
                </a:extLst>
              </p:cNvPr>
              <p:cNvSpPr/>
              <p:nvPr/>
            </p:nvSpPr>
            <p:spPr>
              <a:xfrm>
                <a:off x="787511" y="4062461"/>
                <a:ext cx="1483045" cy="900777"/>
              </a:xfrm>
              <a:custGeom>
                <a:avLst/>
                <a:gdLst>
                  <a:gd name="connsiteX0" fmla="*/ 1440534 w 1483045"/>
                  <a:gd name="connsiteY0" fmla="*/ 824 h 900777"/>
                  <a:gd name="connsiteX1" fmla="*/ 938258 w 1483045"/>
                  <a:gd name="connsiteY1" fmla="*/ 29801 h 900777"/>
                  <a:gd name="connsiteX2" fmla="*/ 435982 w 1483045"/>
                  <a:gd name="connsiteY2" fmla="*/ 123173 h 900777"/>
                  <a:gd name="connsiteX3" fmla="*/ 75374 w 1483045"/>
                  <a:gd name="connsiteY3" fmla="*/ 383970 h 900777"/>
                  <a:gd name="connsiteX4" fmla="*/ 4540 w 1483045"/>
                  <a:gd name="connsiteY4" fmla="*/ 892685 h 900777"/>
                  <a:gd name="connsiteX5" fmla="*/ 152647 w 1483045"/>
                  <a:gd name="connsiteY5" fmla="*/ 664085 h 900777"/>
                  <a:gd name="connsiteX6" fmla="*/ 458520 w 1483045"/>
                  <a:gd name="connsiteY6" fmla="*/ 235863 h 900777"/>
                  <a:gd name="connsiteX7" fmla="*/ 291095 w 1483045"/>
                  <a:gd name="connsiteY7" fmla="*/ 419387 h 900777"/>
                  <a:gd name="connsiteX8" fmla="*/ 542233 w 1483045"/>
                  <a:gd name="connsiteY8" fmla="*/ 274500 h 900777"/>
                  <a:gd name="connsiteX9" fmla="*/ 741855 w 1483045"/>
                  <a:gd name="connsiteY9" fmla="*/ 190787 h 900777"/>
                  <a:gd name="connsiteX10" fmla="*/ 1005872 w 1483045"/>
                  <a:gd name="connsiteY10" fmla="*/ 168249 h 900777"/>
                  <a:gd name="connsiteX11" fmla="*/ 1086365 w 1483045"/>
                  <a:gd name="connsiteY11" fmla="*/ 271280 h 900777"/>
                  <a:gd name="connsiteX12" fmla="*/ 1263450 w 1483045"/>
                  <a:gd name="connsiteY12" fmla="*/ 242302 h 900777"/>
                  <a:gd name="connsiteX13" fmla="*/ 1224813 w 1483045"/>
                  <a:gd name="connsiteY13" fmla="*/ 119953 h 900777"/>
                  <a:gd name="connsiteX14" fmla="*/ 1430875 w 1483045"/>
                  <a:gd name="connsiteY14" fmla="*/ 55559 h 900777"/>
                  <a:gd name="connsiteX15" fmla="*/ 1440534 w 1483045"/>
                  <a:gd name="connsiteY15" fmla="*/ 824 h 90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045" h="900777">
                    <a:moveTo>
                      <a:pt x="1440534" y="824"/>
                    </a:moveTo>
                    <a:cubicBezTo>
                      <a:pt x="1358431" y="-3469"/>
                      <a:pt x="1105683" y="9409"/>
                      <a:pt x="938258" y="29801"/>
                    </a:cubicBezTo>
                    <a:cubicBezTo>
                      <a:pt x="770833" y="50193"/>
                      <a:pt x="579796" y="64145"/>
                      <a:pt x="435982" y="123173"/>
                    </a:cubicBezTo>
                    <a:cubicBezTo>
                      <a:pt x="292168" y="182201"/>
                      <a:pt x="147281" y="255718"/>
                      <a:pt x="75374" y="383970"/>
                    </a:cubicBezTo>
                    <a:cubicBezTo>
                      <a:pt x="3467" y="512222"/>
                      <a:pt x="-8339" y="845999"/>
                      <a:pt x="4540" y="892685"/>
                    </a:cubicBezTo>
                    <a:cubicBezTo>
                      <a:pt x="17419" y="939371"/>
                      <a:pt x="76984" y="773555"/>
                      <a:pt x="152647" y="664085"/>
                    </a:cubicBezTo>
                    <a:cubicBezTo>
                      <a:pt x="228310" y="554615"/>
                      <a:pt x="435445" y="276646"/>
                      <a:pt x="458520" y="235863"/>
                    </a:cubicBezTo>
                    <a:cubicBezTo>
                      <a:pt x="481595" y="195080"/>
                      <a:pt x="277143" y="412948"/>
                      <a:pt x="291095" y="419387"/>
                    </a:cubicBezTo>
                    <a:cubicBezTo>
                      <a:pt x="305047" y="425827"/>
                      <a:pt x="467106" y="312600"/>
                      <a:pt x="542233" y="274500"/>
                    </a:cubicBezTo>
                    <a:cubicBezTo>
                      <a:pt x="617360" y="236400"/>
                      <a:pt x="664582" y="208495"/>
                      <a:pt x="741855" y="190787"/>
                    </a:cubicBezTo>
                    <a:cubicBezTo>
                      <a:pt x="819128" y="173079"/>
                      <a:pt x="948454" y="154834"/>
                      <a:pt x="1005872" y="168249"/>
                    </a:cubicBezTo>
                    <a:cubicBezTo>
                      <a:pt x="1063290" y="181664"/>
                      <a:pt x="1043436" y="258938"/>
                      <a:pt x="1086365" y="271280"/>
                    </a:cubicBezTo>
                    <a:cubicBezTo>
                      <a:pt x="1129294" y="283622"/>
                      <a:pt x="1240375" y="267523"/>
                      <a:pt x="1263450" y="242302"/>
                    </a:cubicBezTo>
                    <a:cubicBezTo>
                      <a:pt x="1286525" y="217081"/>
                      <a:pt x="1196909" y="151077"/>
                      <a:pt x="1224813" y="119953"/>
                    </a:cubicBezTo>
                    <a:cubicBezTo>
                      <a:pt x="1252717" y="88829"/>
                      <a:pt x="1394921" y="71658"/>
                      <a:pt x="1430875" y="55559"/>
                    </a:cubicBezTo>
                    <a:cubicBezTo>
                      <a:pt x="1466829" y="39461"/>
                      <a:pt x="1522637" y="5117"/>
                      <a:pt x="1440534" y="824"/>
                    </a:cubicBezTo>
                    <a:close/>
                  </a:path>
                </a:pathLst>
              </a:custGeom>
              <a:solidFill>
                <a:srgbClr val="8FB9DE"/>
              </a:solidFill>
              <a:ln>
                <a:solidFill>
                  <a:srgbClr val="8FB9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61" name="Freeform: Shape 60">
              <a:extLst>
                <a:ext uri="{FF2B5EF4-FFF2-40B4-BE49-F238E27FC236}">
                  <a16:creationId xmlns:a16="http://schemas.microsoft.com/office/drawing/2014/main" id="{98325CC1-032C-4236-9E88-89F03C6BFD76}"/>
                </a:ext>
              </a:extLst>
            </p:cNvPr>
            <p:cNvSpPr/>
            <p:nvPr/>
          </p:nvSpPr>
          <p:spPr>
            <a:xfrm>
              <a:off x="729669" y="3794874"/>
              <a:ext cx="3092454" cy="557931"/>
            </a:xfrm>
            <a:custGeom>
              <a:avLst/>
              <a:gdLst>
                <a:gd name="connsiteX0" fmla="*/ 104238 w 3092454"/>
                <a:gd name="connsiteY0" fmla="*/ 554965 h 557931"/>
                <a:gd name="connsiteX1" fmla="*/ 603294 w 3092454"/>
                <a:gd name="connsiteY1" fmla="*/ 313487 h 557931"/>
                <a:gd name="connsiteX2" fmla="*/ 793258 w 3092454"/>
                <a:gd name="connsiteY2" fmla="*/ 303827 h 557931"/>
                <a:gd name="connsiteX3" fmla="*/ 1128108 w 3092454"/>
                <a:gd name="connsiteY3" fmla="*/ 271630 h 557931"/>
                <a:gd name="connsiteX4" fmla="*/ 1537013 w 3092454"/>
                <a:gd name="connsiteY4" fmla="*/ 265191 h 557931"/>
                <a:gd name="connsiteX5" fmla="*/ 1714097 w 3092454"/>
                <a:gd name="connsiteY5" fmla="*/ 97765 h 557931"/>
                <a:gd name="connsiteX6" fmla="*/ 1743075 w 3092454"/>
                <a:gd name="connsiteY6" fmla="*/ 265191 h 557931"/>
                <a:gd name="connsiteX7" fmla="*/ 2944030 w 3092454"/>
                <a:gd name="connsiteY7" fmla="*/ 258751 h 557931"/>
                <a:gd name="connsiteX8" fmla="*/ 2886075 w 3092454"/>
                <a:gd name="connsiteY8" fmla="*/ 14053 h 557931"/>
                <a:gd name="connsiteX9" fmla="*/ 1250458 w 3092454"/>
                <a:gd name="connsiteY9" fmla="*/ 39811 h 557931"/>
                <a:gd name="connsiteX10" fmla="*/ 110677 w 3092454"/>
                <a:gd name="connsiteY10" fmla="*/ 123523 h 557931"/>
                <a:gd name="connsiteX11" fmla="*/ 104238 w 3092454"/>
                <a:gd name="connsiteY11" fmla="*/ 554965 h 55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92454" h="557931">
                  <a:moveTo>
                    <a:pt x="104238" y="554965"/>
                  </a:moveTo>
                  <a:cubicBezTo>
                    <a:pt x="186341" y="586626"/>
                    <a:pt x="488457" y="355343"/>
                    <a:pt x="603294" y="313487"/>
                  </a:cubicBezTo>
                  <a:cubicBezTo>
                    <a:pt x="718131" y="271631"/>
                    <a:pt x="705789" y="310803"/>
                    <a:pt x="793258" y="303827"/>
                  </a:cubicBezTo>
                  <a:cubicBezTo>
                    <a:pt x="880727" y="296851"/>
                    <a:pt x="1004149" y="278069"/>
                    <a:pt x="1128108" y="271630"/>
                  </a:cubicBezTo>
                  <a:cubicBezTo>
                    <a:pt x="1252067" y="265191"/>
                    <a:pt x="1439348" y="294168"/>
                    <a:pt x="1537013" y="265191"/>
                  </a:cubicBezTo>
                  <a:cubicBezTo>
                    <a:pt x="1634678" y="236213"/>
                    <a:pt x="1679753" y="97765"/>
                    <a:pt x="1714097" y="97765"/>
                  </a:cubicBezTo>
                  <a:cubicBezTo>
                    <a:pt x="1748441" y="97765"/>
                    <a:pt x="1538086" y="238360"/>
                    <a:pt x="1743075" y="265191"/>
                  </a:cubicBezTo>
                  <a:cubicBezTo>
                    <a:pt x="1948064" y="292022"/>
                    <a:pt x="2753530" y="300607"/>
                    <a:pt x="2944030" y="258751"/>
                  </a:cubicBezTo>
                  <a:cubicBezTo>
                    <a:pt x="3134530" y="216895"/>
                    <a:pt x="3168337" y="50543"/>
                    <a:pt x="2886075" y="14053"/>
                  </a:cubicBezTo>
                  <a:cubicBezTo>
                    <a:pt x="2603813" y="-22437"/>
                    <a:pt x="1713024" y="21566"/>
                    <a:pt x="1250458" y="39811"/>
                  </a:cubicBezTo>
                  <a:cubicBezTo>
                    <a:pt x="787892" y="58056"/>
                    <a:pt x="306543" y="39274"/>
                    <a:pt x="110677" y="123523"/>
                  </a:cubicBezTo>
                  <a:cubicBezTo>
                    <a:pt x="-85189" y="207772"/>
                    <a:pt x="22135" y="523304"/>
                    <a:pt x="104238" y="55496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pic>
        <p:nvPicPr>
          <p:cNvPr id="7" name="Picture 6">
            <a:extLst>
              <a:ext uri="{FF2B5EF4-FFF2-40B4-BE49-F238E27FC236}">
                <a16:creationId xmlns:a16="http://schemas.microsoft.com/office/drawing/2014/main" id="{ACEE04CA-42CA-4ABB-97C6-D3004495DB5F}"/>
              </a:ext>
            </a:extLst>
          </p:cNvPr>
          <p:cNvPicPr>
            <a:picLocks noChangeAspect="1"/>
          </p:cNvPicPr>
          <p:nvPr/>
        </p:nvPicPr>
        <p:blipFill>
          <a:blip r:embed="rId5"/>
          <a:stretch>
            <a:fillRect/>
          </a:stretch>
        </p:blipFill>
        <p:spPr>
          <a:xfrm>
            <a:off x="3961640" y="-114628"/>
            <a:ext cx="4304149" cy="16094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0771D3D-42D2-4235-B6BE-5BC557EC84A4}"/>
              </a:ext>
            </a:extLst>
          </p:cNvPr>
          <p:cNvSpPr txBox="1"/>
          <p:nvPr/>
        </p:nvSpPr>
        <p:spPr>
          <a:xfrm>
            <a:off x="393637" y="459305"/>
            <a:ext cx="11404725" cy="485710"/>
          </a:xfrm>
          <a:prstGeom prst="rect">
            <a:avLst/>
          </a:prstGeom>
          <a:noFill/>
        </p:spPr>
        <p:txBody>
          <a:bodyPr wrap="square" rtlCol="0">
            <a:spAutoFit/>
          </a:bodyPr>
          <a:lstStyle/>
          <a:p>
            <a:pPr algn="ctr">
              <a:lnSpc>
                <a:spcPts val="3000"/>
              </a:lnSpc>
              <a:buClr>
                <a:srgbClr val="000000"/>
              </a:buClr>
              <a:buFont typeface="Arial"/>
              <a:buNone/>
              <a:defRPr/>
            </a:pPr>
            <a:r>
              <a:rPr lang="en-US" sz="4000" b="1" kern="0" dirty="0">
                <a:solidFill>
                  <a:srgbClr val="FFFF00"/>
                </a:solidFill>
                <a:latin typeface="Arial-Rounded"/>
                <a:ea typeface="Arial-Rounded"/>
                <a:cs typeface="Quire Sans" panose="020B0502040400020003" pitchFamily="34" charset="0"/>
                <a:sym typeface="Arial"/>
              </a:rPr>
              <a:t>T</a:t>
            </a:r>
            <a:r>
              <a:rPr lang="vi-VN" sz="4000" b="1" kern="0" dirty="0">
                <a:solidFill>
                  <a:srgbClr val="FFFF00"/>
                </a:solidFill>
                <a:latin typeface="Arial-Rounded"/>
                <a:ea typeface="Arial-Rounded"/>
                <a:cs typeface="Quire Sans" panose="020B0502040400020003" pitchFamily="34" charset="0"/>
                <a:sym typeface="Arial"/>
              </a:rPr>
              <a:t>ư thế ngồi viết</a:t>
            </a:r>
            <a:r>
              <a:rPr lang="en-US" sz="4000" b="1" kern="0" dirty="0">
                <a:solidFill>
                  <a:srgbClr val="FFFF00"/>
                </a:solidFill>
                <a:latin typeface="Arial-Rounded"/>
                <a:ea typeface="Arial-Rounded"/>
                <a:cs typeface="Quire Sans" panose="020B0502040400020003" pitchFamily="34" charset="0"/>
                <a:sym typeface="Arial"/>
              </a:rPr>
              <a:t> </a:t>
            </a:r>
            <a:r>
              <a:rPr lang="en-US" sz="4000" b="1" kern="0" dirty="0" err="1">
                <a:solidFill>
                  <a:srgbClr val="FFFF00"/>
                </a:solidFill>
                <a:latin typeface="Arial-Rounded"/>
                <a:ea typeface="Arial-Rounded"/>
                <a:cs typeface="Quire Sans" panose="020B0502040400020003" pitchFamily="34" charset="0"/>
                <a:sym typeface="Arial"/>
              </a:rPr>
              <a:t>như</a:t>
            </a:r>
            <a:r>
              <a:rPr lang="en-US" sz="4000" b="1" kern="0" dirty="0">
                <a:solidFill>
                  <a:srgbClr val="FFFF00"/>
                </a:solidFill>
                <a:latin typeface="Arial-Rounded"/>
                <a:ea typeface="Arial-Rounded"/>
                <a:cs typeface="Quire Sans" panose="020B0502040400020003" pitchFamily="34" charset="0"/>
                <a:sym typeface="Arial"/>
              </a:rPr>
              <a:t> </a:t>
            </a:r>
            <a:r>
              <a:rPr lang="en-US" sz="4000" b="1" kern="0" dirty="0" err="1">
                <a:solidFill>
                  <a:srgbClr val="FFFF00"/>
                </a:solidFill>
                <a:latin typeface="Arial-Rounded"/>
                <a:ea typeface="Arial-Rounded"/>
                <a:cs typeface="Quire Sans" panose="020B0502040400020003" pitchFamily="34" charset="0"/>
                <a:sym typeface="Arial"/>
              </a:rPr>
              <a:t>thế</a:t>
            </a:r>
            <a:r>
              <a:rPr lang="en-US" sz="4000" b="1" kern="0" dirty="0">
                <a:solidFill>
                  <a:srgbClr val="FFFF00"/>
                </a:solidFill>
                <a:latin typeface="Arial-Rounded"/>
                <a:ea typeface="Arial-Rounded"/>
                <a:cs typeface="Quire Sans" panose="020B0502040400020003" pitchFamily="34" charset="0"/>
                <a:sym typeface="Arial"/>
              </a:rPr>
              <a:t> </a:t>
            </a:r>
            <a:r>
              <a:rPr lang="en-US" sz="4000" b="1" kern="0" dirty="0" err="1">
                <a:solidFill>
                  <a:srgbClr val="FFFF00"/>
                </a:solidFill>
                <a:latin typeface="Arial-Rounded"/>
                <a:ea typeface="Arial-Rounded"/>
                <a:cs typeface="Quire Sans" panose="020B0502040400020003" pitchFamily="34" charset="0"/>
                <a:sym typeface="Arial"/>
              </a:rPr>
              <a:t>nào</a:t>
            </a:r>
            <a:r>
              <a:rPr lang="en-US" sz="4000" b="1" kern="0" dirty="0">
                <a:solidFill>
                  <a:srgbClr val="FFFF00"/>
                </a:solidFill>
                <a:latin typeface="Arial-Rounded"/>
                <a:ea typeface="Arial-Rounded"/>
                <a:cs typeface="Quire Sans" panose="020B0502040400020003" pitchFamily="34" charset="0"/>
                <a:sym typeface="Arial"/>
              </a:rPr>
              <a:t> </a:t>
            </a:r>
            <a:r>
              <a:rPr lang="en-US" sz="4000" b="1" kern="0" dirty="0" err="1">
                <a:solidFill>
                  <a:srgbClr val="FFFF00"/>
                </a:solidFill>
                <a:latin typeface="Arial-Rounded"/>
                <a:ea typeface="Arial-Rounded"/>
                <a:cs typeface="Quire Sans" panose="020B0502040400020003" pitchFamily="34" charset="0"/>
                <a:sym typeface="Arial"/>
              </a:rPr>
              <a:t>là</a:t>
            </a:r>
            <a:r>
              <a:rPr lang="en-US" sz="4000" b="1" kern="0" dirty="0">
                <a:solidFill>
                  <a:srgbClr val="FFFF00"/>
                </a:solidFill>
                <a:latin typeface="Arial-Rounded"/>
                <a:ea typeface="Arial-Rounded"/>
                <a:cs typeface="Quire Sans" panose="020B0502040400020003" pitchFamily="34" charset="0"/>
                <a:sym typeface="Arial"/>
              </a:rPr>
              <a:t> </a:t>
            </a:r>
            <a:r>
              <a:rPr lang="en-US" sz="4000" b="1" kern="0" dirty="0" err="1">
                <a:solidFill>
                  <a:srgbClr val="FFFF00"/>
                </a:solidFill>
                <a:latin typeface="Arial-Rounded"/>
                <a:ea typeface="Arial-Rounded"/>
                <a:cs typeface="Quire Sans" panose="020B0502040400020003" pitchFamily="34" charset="0"/>
                <a:sym typeface="Arial"/>
              </a:rPr>
              <a:t>chuẩn</a:t>
            </a:r>
            <a:r>
              <a:rPr lang="en-US" sz="4000" b="1" kern="0" dirty="0">
                <a:solidFill>
                  <a:srgbClr val="FFFF00"/>
                </a:solidFill>
                <a:latin typeface="Arial-Rounded"/>
                <a:ea typeface="Arial-Rounded"/>
                <a:cs typeface="Quire Sans" panose="020B0502040400020003" pitchFamily="34" charset="0"/>
                <a:sym typeface="Arial"/>
              </a:rPr>
              <a:t>?</a:t>
            </a:r>
            <a:endParaRPr lang="vi-VN" sz="4000" b="1" kern="0" dirty="0">
              <a:solidFill>
                <a:srgbClr val="FFFF00"/>
              </a:solidFill>
              <a:latin typeface="Arial-Rounded"/>
              <a:ea typeface="Arial-Rounded"/>
              <a:cs typeface="Quire Sans" panose="020B0502040400020003" pitchFamily="34" charset="0"/>
              <a:sym typeface="Arial"/>
            </a:endParaRPr>
          </a:p>
        </p:txBody>
      </p:sp>
      <p:pic>
        <p:nvPicPr>
          <p:cNvPr id="15" name="Picture 14">
            <a:extLst>
              <a:ext uri="{FF2B5EF4-FFF2-40B4-BE49-F238E27FC236}">
                <a16:creationId xmlns:a16="http://schemas.microsoft.com/office/drawing/2014/main" id="{2C5ED721-D0AC-4D5D-B21A-E728B3304FDF}"/>
              </a:ext>
            </a:extLst>
          </p:cNvPr>
          <p:cNvPicPr>
            <a:picLocks noChangeAspect="1"/>
          </p:cNvPicPr>
          <p:nvPr/>
        </p:nvPicPr>
        <p:blipFill>
          <a:blip r:embed="rId4"/>
          <a:stretch>
            <a:fillRect/>
          </a:stretch>
        </p:blipFill>
        <p:spPr>
          <a:xfrm>
            <a:off x="3015793" y="1897549"/>
            <a:ext cx="6607710" cy="4362930"/>
          </a:xfrm>
          <a:prstGeom prst="rect">
            <a:avLst/>
          </a:prstGeom>
        </p:spPr>
      </p:pic>
    </p:spTree>
    <p:extLst>
      <p:ext uri="{BB962C8B-B14F-4D97-AF65-F5344CB8AC3E}">
        <p14:creationId xmlns:p14="http://schemas.microsoft.com/office/powerpoint/2010/main" val="33735318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descr="403bc8957f52b6a846edee4c8bcefb3b">
            <a:extLst>
              <a:ext uri="{FF2B5EF4-FFF2-40B4-BE49-F238E27FC236}">
                <a16:creationId xmlns:a16="http://schemas.microsoft.com/office/drawing/2014/main" id="{8F61F14A-A16D-4D7C-A9A4-7B19B0371FF4}"/>
              </a:ext>
            </a:extLst>
          </p:cNvPr>
          <p:cNvPicPr>
            <a:picLocks noChangeAspect="1"/>
          </p:cNvPicPr>
          <p:nvPr/>
        </p:nvPicPr>
        <p:blipFill rotWithShape="1">
          <a:blip r:embed="rId4"/>
          <a:srcRect l="37813" t="831" r="34507" b="88198"/>
          <a:stretch/>
        </p:blipFill>
        <p:spPr>
          <a:xfrm>
            <a:off x="1538561" y="292816"/>
            <a:ext cx="5178435" cy="943704"/>
          </a:xfrm>
          <a:prstGeom prst="rect">
            <a:avLst/>
          </a:prstGeom>
        </p:spPr>
      </p:pic>
      <p:sp>
        <p:nvSpPr>
          <p:cNvPr id="22" name="AutoShape 6">
            <a:extLst>
              <a:ext uri="{FF2B5EF4-FFF2-40B4-BE49-F238E27FC236}">
                <a16:creationId xmlns:a16="http://schemas.microsoft.com/office/drawing/2014/main" id="{467F8EC9-208F-4725-9A6C-1B2011613C1A}"/>
              </a:ext>
            </a:extLst>
          </p:cNvPr>
          <p:cNvSpPr>
            <a:spLocks/>
          </p:cNvSpPr>
          <p:nvPr/>
        </p:nvSpPr>
        <p:spPr bwMode="auto">
          <a:xfrm rot="2881067">
            <a:off x="1417845" y="252747"/>
            <a:ext cx="613397" cy="331039"/>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Microsoft YaHei"/>
              <a:cs typeface="+mn-cs"/>
            </a:endParaRPr>
          </a:p>
        </p:txBody>
      </p:sp>
      <p:sp>
        <p:nvSpPr>
          <p:cNvPr id="23" name="AutoShape 18">
            <a:extLst>
              <a:ext uri="{FF2B5EF4-FFF2-40B4-BE49-F238E27FC236}">
                <a16:creationId xmlns:a16="http://schemas.microsoft.com/office/drawing/2014/main" id="{41AFDE1B-7F39-42AF-8409-2EF7853DFF6E}"/>
              </a:ext>
            </a:extLst>
          </p:cNvPr>
          <p:cNvSpPr>
            <a:spLocks/>
          </p:cNvSpPr>
          <p:nvPr/>
        </p:nvSpPr>
        <p:spPr bwMode="auto">
          <a:xfrm>
            <a:off x="1464205" y="915404"/>
            <a:ext cx="520677" cy="284660"/>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Microsoft YaHei"/>
              <a:cs typeface="+mn-cs"/>
            </a:endParaRPr>
          </a:p>
        </p:txBody>
      </p:sp>
      <p:sp>
        <p:nvSpPr>
          <p:cNvPr id="24" name="AutoShape 13">
            <a:extLst>
              <a:ext uri="{FF2B5EF4-FFF2-40B4-BE49-F238E27FC236}">
                <a16:creationId xmlns:a16="http://schemas.microsoft.com/office/drawing/2014/main" id="{450AF02F-19CA-462E-80CB-810AE069657A}"/>
              </a:ext>
            </a:extLst>
          </p:cNvPr>
          <p:cNvSpPr>
            <a:spLocks/>
          </p:cNvSpPr>
          <p:nvPr/>
        </p:nvSpPr>
        <p:spPr bwMode="auto">
          <a:xfrm>
            <a:off x="10221439" y="319652"/>
            <a:ext cx="432000" cy="252000"/>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Microsoft YaHei"/>
              <a:cs typeface="+mn-cs"/>
            </a:endParaRPr>
          </a:p>
        </p:txBody>
      </p:sp>
      <p:sp>
        <p:nvSpPr>
          <p:cNvPr id="25" name="AutoShape 17">
            <a:extLst>
              <a:ext uri="{FF2B5EF4-FFF2-40B4-BE49-F238E27FC236}">
                <a16:creationId xmlns:a16="http://schemas.microsoft.com/office/drawing/2014/main" id="{B1508BFC-072F-429F-B6B6-3C72691A5DC9}"/>
              </a:ext>
            </a:extLst>
          </p:cNvPr>
          <p:cNvSpPr>
            <a:spLocks/>
          </p:cNvSpPr>
          <p:nvPr/>
        </p:nvSpPr>
        <p:spPr bwMode="auto">
          <a:xfrm rot="-1260000">
            <a:off x="10145197" y="871981"/>
            <a:ext cx="286706" cy="449387"/>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Microsoft YaHei"/>
              <a:cs typeface="+mn-cs"/>
            </a:endParaRPr>
          </a:p>
        </p:txBody>
      </p:sp>
      <p:cxnSp>
        <p:nvCxnSpPr>
          <p:cNvPr id="26" name="直接连接符 71">
            <a:extLst>
              <a:ext uri="{FF2B5EF4-FFF2-40B4-BE49-F238E27FC236}">
                <a16:creationId xmlns:a16="http://schemas.microsoft.com/office/drawing/2014/main" id="{DD05A7BA-BF11-4004-8503-2991C668ECE9}"/>
              </a:ext>
            </a:extLst>
          </p:cNvPr>
          <p:cNvCxnSpPr/>
          <p:nvPr/>
        </p:nvCxnSpPr>
        <p:spPr>
          <a:xfrm>
            <a:off x="-57467" y="1502159"/>
            <a:ext cx="1234166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647ADB07-E483-4B98-A4DB-63AFBDE12033}"/>
              </a:ext>
            </a:extLst>
          </p:cNvPr>
          <p:cNvPicPr>
            <a:picLocks noChangeAspect="1"/>
          </p:cNvPicPr>
          <p:nvPr/>
        </p:nvPicPr>
        <p:blipFill>
          <a:blip r:embed="rId5"/>
          <a:stretch>
            <a:fillRect/>
          </a:stretch>
        </p:blipFill>
        <p:spPr>
          <a:xfrm>
            <a:off x="2752764" y="56026"/>
            <a:ext cx="7010400" cy="943704"/>
          </a:xfrm>
          <a:prstGeom prst="rect">
            <a:avLst/>
          </a:prstGeom>
        </p:spPr>
      </p:pic>
      <p:grpSp>
        <p:nvGrpSpPr>
          <p:cNvPr id="28" name="组合 34">
            <a:extLst>
              <a:ext uri="{FF2B5EF4-FFF2-40B4-BE49-F238E27FC236}">
                <a16:creationId xmlns:a16="http://schemas.microsoft.com/office/drawing/2014/main" id="{EF3AA26E-A74C-4AE1-B0F4-658E140A928F}"/>
              </a:ext>
            </a:extLst>
          </p:cNvPr>
          <p:cNvGrpSpPr/>
          <p:nvPr/>
        </p:nvGrpSpPr>
        <p:grpSpPr>
          <a:xfrm>
            <a:off x="5236118" y="2288325"/>
            <a:ext cx="6230867" cy="3572311"/>
            <a:chOff x="304800" y="673100"/>
            <a:chExt cx="4000500" cy="4000500"/>
          </a:xfrm>
          <a:effectLst>
            <a:outerShdw blurRad="444500" dist="254000" dir="8100000" algn="tr" rotWithShape="0">
              <a:prstClr val="black">
                <a:alpha val="50000"/>
              </a:prstClr>
            </a:outerShdw>
          </a:effectLst>
        </p:grpSpPr>
        <p:sp>
          <p:nvSpPr>
            <p:cNvPr id="29" name="同心圆 54">
              <a:extLst>
                <a:ext uri="{FF2B5EF4-FFF2-40B4-BE49-F238E27FC236}">
                  <a16:creationId xmlns:a16="http://schemas.microsoft.com/office/drawing/2014/main" id="{28A7598C-948C-4581-B501-C3EED72794E6}"/>
                </a:ext>
              </a:extLst>
            </p:cNvPr>
            <p:cNvSpPr/>
            <p:nvPr/>
          </p:nvSpPr>
          <p:spPr>
            <a:xfrm>
              <a:off x="304800" y="673100"/>
              <a:ext cx="4000500" cy="4000500"/>
            </a:xfrm>
            <a:prstGeom prst="roundRect">
              <a:avLst>
                <a:gd name="adj" fmla="val 9468"/>
              </a:avLst>
            </a:prstGeom>
            <a:solidFill>
              <a:srgbClr val="EE6060"/>
            </a:solidFill>
            <a:ln>
              <a:solidFill>
                <a:srgbClr val="FF9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30" name="椭圆 55">
              <a:extLst>
                <a:ext uri="{FF2B5EF4-FFF2-40B4-BE49-F238E27FC236}">
                  <a16:creationId xmlns:a16="http://schemas.microsoft.com/office/drawing/2014/main" id="{E6E3E25F-9129-4898-A9EB-41F9AC012BEF}"/>
                </a:ext>
              </a:extLst>
            </p:cNvPr>
            <p:cNvSpPr/>
            <p:nvPr/>
          </p:nvSpPr>
          <p:spPr>
            <a:xfrm>
              <a:off x="392113" y="760413"/>
              <a:ext cx="3825874" cy="3825874"/>
            </a:xfrm>
            <a:prstGeom prst="roundRect">
              <a:avLst>
                <a:gd name="adj" fmla="val 5913"/>
              </a:avLst>
            </a:prstGeom>
            <a:solidFill>
              <a:srgbClr val="FF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icrosoft YaHei"/>
                <a:cs typeface="+mn-cs"/>
              </a:endParaRPr>
            </a:p>
          </p:txBody>
        </p:sp>
      </p:grpSp>
      <p:pic>
        <p:nvPicPr>
          <p:cNvPr id="31" name="图片 9">
            <a:extLst>
              <a:ext uri="{FF2B5EF4-FFF2-40B4-BE49-F238E27FC236}">
                <a16:creationId xmlns:a16="http://schemas.microsoft.com/office/drawing/2014/main" id="{E42D96DC-3B79-4E09-B899-5037D68B59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30" y="1701267"/>
            <a:ext cx="4302507" cy="5456533"/>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99089E84-1041-4CD0-B0F7-480BC8550B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8565" y="2964448"/>
            <a:ext cx="6134852" cy="25160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par>
                          <p:cTn id="27" fill="hold">
                            <p:stCondLst>
                              <p:cond delay="2250"/>
                            </p:stCondLst>
                            <p:childTnLst>
                              <p:par>
                                <p:cTn id="28" presetID="2" presetClass="entr" presetSubtype="8"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0-#ppt_w/2"/>
                                          </p:val>
                                        </p:tav>
                                        <p:tav tm="100000">
                                          <p:val>
                                            <p:strVal val="#ppt_x"/>
                                          </p:val>
                                        </p:tav>
                                      </p:tavLst>
                                    </p:anim>
                                    <p:anim calcmode="lin" valueType="num">
                                      <p:cBhvr additive="base">
                                        <p:cTn id="31" dur="500" fill="hold"/>
                                        <p:tgtEl>
                                          <p:spTgt spid="31"/>
                                        </p:tgtEl>
                                        <p:attrNameLst>
                                          <p:attrName>ppt_y</p:attrName>
                                        </p:attrNameLst>
                                      </p:cBhvr>
                                      <p:tavLst>
                                        <p:tav tm="0">
                                          <p:val>
                                            <p:strVal val="#ppt_y"/>
                                          </p:val>
                                        </p:tav>
                                        <p:tav tm="100000">
                                          <p:val>
                                            <p:strVal val="#ppt_y"/>
                                          </p:val>
                                        </p:tav>
                                      </p:tavLst>
                                    </p:anim>
                                  </p:childTnLst>
                                </p:cTn>
                              </p:par>
                            </p:childTnLst>
                          </p:cTn>
                        </p:par>
                        <p:par>
                          <p:cTn id="32" fill="hold">
                            <p:stCondLst>
                              <p:cond delay="2750"/>
                            </p:stCondLst>
                            <p:childTnLst>
                              <p:par>
                                <p:cTn id="33" presetID="23" presetClass="entr" presetSubtype="272"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750" fill="hold"/>
                                        <p:tgtEl>
                                          <p:spTgt spid="28"/>
                                        </p:tgtEl>
                                        <p:attrNameLst>
                                          <p:attrName>ppt_w</p:attrName>
                                        </p:attrNameLst>
                                      </p:cBhvr>
                                      <p:tavLst>
                                        <p:tav tm="0">
                                          <p:val>
                                            <p:strVal val="2/3*#ppt_w"/>
                                          </p:val>
                                        </p:tav>
                                        <p:tav tm="100000">
                                          <p:val>
                                            <p:strVal val="#ppt_w"/>
                                          </p:val>
                                        </p:tav>
                                      </p:tavLst>
                                    </p:anim>
                                    <p:anim calcmode="lin" valueType="num">
                                      <p:cBhvr>
                                        <p:cTn id="36" dur="750" fill="hold"/>
                                        <p:tgtEl>
                                          <p:spTgt spid="28"/>
                                        </p:tgtEl>
                                        <p:attrNameLst>
                                          <p:attrName>ppt_h</p:attrName>
                                        </p:attrNameLst>
                                      </p:cBhvr>
                                      <p:tavLst>
                                        <p:tav tm="0">
                                          <p:val>
                                            <p:strVal val="2/3*#ppt_h"/>
                                          </p:val>
                                        </p:tav>
                                        <p:tav tm="100000">
                                          <p:val>
                                            <p:strVal val="#ppt_h"/>
                                          </p:val>
                                        </p:tav>
                                      </p:tavLst>
                                    </p:anim>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Picture 7" descr="1-26"/>
          <p:cNvPicPr>
            <a:picLocks noChangeAspect="1"/>
          </p:cNvPicPr>
          <p:nvPr/>
        </p:nvPicPr>
        <p:blipFill>
          <a:blip r:embed="rId4"/>
          <a:stretch>
            <a:fillRect/>
          </a:stretch>
        </p:blipFill>
        <p:spPr>
          <a:xfrm>
            <a:off x="5992021" y="2126681"/>
            <a:ext cx="4872639" cy="3529532"/>
          </a:xfrm>
          <a:prstGeom prst="rect">
            <a:avLst/>
          </a:prstGeom>
          <a:noFill/>
          <a:ln w="9525">
            <a:noFill/>
          </a:ln>
        </p:spPr>
      </p:pic>
      <p:pic>
        <p:nvPicPr>
          <p:cNvPr id="47109" name="Picture 5" descr="1-43"/>
          <p:cNvPicPr>
            <a:picLocks noChangeAspect="1"/>
          </p:cNvPicPr>
          <p:nvPr/>
        </p:nvPicPr>
        <p:blipFill>
          <a:blip r:embed="rId5"/>
          <a:stretch>
            <a:fillRect/>
          </a:stretch>
        </p:blipFill>
        <p:spPr>
          <a:xfrm>
            <a:off x="8687145" y="3758744"/>
            <a:ext cx="3776553" cy="3410043"/>
          </a:xfrm>
          <a:prstGeom prst="rect">
            <a:avLst/>
          </a:prstGeom>
          <a:noFill/>
          <a:ln w="9525">
            <a:noFill/>
          </a:ln>
        </p:spPr>
      </p:pic>
      <p:pic>
        <p:nvPicPr>
          <p:cNvPr id="47110" name="Picture 6" descr="1-42"/>
          <p:cNvPicPr>
            <a:picLocks noChangeAspect="1"/>
          </p:cNvPicPr>
          <p:nvPr/>
        </p:nvPicPr>
        <p:blipFill>
          <a:blip r:embed="rId6"/>
          <a:stretch>
            <a:fillRect/>
          </a:stretch>
        </p:blipFill>
        <p:spPr>
          <a:xfrm>
            <a:off x="24445" y="-328596"/>
            <a:ext cx="9590071" cy="7186596"/>
          </a:xfrm>
          <a:prstGeom prst="rect">
            <a:avLst/>
          </a:prstGeom>
          <a:noFill/>
          <a:ln w="9525">
            <a:noFill/>
          </a:ln>
        </p:spPr>
      </p:pic>
      <p:sp>
        <p:nvSpPr>
          <p:cNvPr id="2" name="TextBox 1">
            <a:extLst>
              <a:ext uri="{FF2B5EF4-FFF2-40B4-BE49-F238E27FC236}">
                <a16:creationId xmlns:a16="http://schemas.microsoft.com/office/drawing/2014/main" id="{0DE0899A-1239-4AC9-9081-9D7323A1EC9C}"/>
              </a:ext>
            </a:extLst>
          </p:cNvPr>
          <p:cNvSpPr txBox="1"/>
          <p:nvPr/>
        </p:nvSpPr>
        <p:spPr>
          <a:xfrm rot="21280811">
            <a:off x="1330956" y="2173318"/>
            <a:ext cx="56401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EEC80CAB-9DB7-46BD-9E4B-07E91B47CD1A}"/>
              </a:ext>
            </a:extLst>
          </p:cNvPr>
          <p:cNvSpPr txBox="1"/>
          <p:nvPr/>
        </p:nvSpPr>
        <p:spPr>
          <a:xfrm rot="21280811">
            <a:off x="1093344" y="3080451"/>
            <a:ext cx="6446776" cy="1200329"/>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nay, em đã được học những nội dung 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D3B08FE6-097A-4132-BE9A-8AD97F5AB874}"/>
              </a:ext>
            </a:extLst>
          </p:cNvPr>
          <p:cNvSpPr txBox="1"/>
          <p:nvPr/>
        </p:nvSpPr>
        <p:spPr>
          <a:xfrm rot="21280811">
            <a:off x="1169595" y="4563683"/>
            <a:ext cx="6446776" cy="1200329"/>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 khi </a:t>
            </a:r>
            <a:r>
              <a:rPr kumimoji="0" 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 xong, </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có cảm nhận hay ý kiến gì không?</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barn(inVertical)">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barn(inVertical)">
                                      <p:cBhvr>
                                        <p:cTn id="5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014018" y="328491"/>
            <a:ext cx="8362151" cy="451895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1495290"/>
            <a:ext cx="732754" cy="732754"/>
          </a:xfrm>
          <a:prstGeom prst="rect">
            <a:avLst/>
          </a:prstGeom>
        </p:spPr>
      </p:pic>
      <p:pic>
        <p:nvPicPr>
          <p:cNvPr id="9" name="Picture 8">
            <a:extLst>
              <a:ext uri="{FF2B5EF4-FFF2-40B4-BE49-F238E27FC236}">
                <a16:creationId xmlns:a16="http://schemas.microsoft.com/office/drawing/2014/main" id="{1DBABD60-B709-4FDD-81D8-C35F3B186D3D}"/>
              </a:ext>
            </a:extLst>
          </p:cNvPr>
          <p:cNvPicPr>
            <a:picLocks noChangeAspect="1"/>
          </p:cNvPicPr>
          <p:nvPr/>
        </p:nvPicPr>
        <p:blipFill>
          <a:blip r:embed="rId5"/>
          <a:stretch>
            <a:fillRect/>
          </a:stretch>
        </p:blipFill>
        <p:spPr>
          <a:xfrm>
            <a:off x="2530926" y="700802"/>
            <a:ext cx="7130147" cy="3457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a:extLst>
              <a:ext uri="{FF2B5EF4-FFF2-40B4-BE49-F238E27FC236}">
                <a16:creationId xmlns:a16="http://schemas.microsoft.com/office/drawing/2014/main" id="{54BC15A1-896B-440C-9967-5D9E560605BE}"/>
              </a:ext>
            </a:extLst>
          </p:cNvPr>
          <p:cNvSpPr/>
          <p:nvPr/>
        </p:nvSpPr>
        <p:spPr>
          <a:xfrm>
            <a:off x="510254" y="366888"/>
            <a:ext cx="11273251" cy="610587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922BD360-87F6-4D31-8B7E-95CF21B26B91}"/>
              </a:ext>
            </a:extLst>
          </p:cNvPr>
          <p:cNvSpPr txBox="1"/>
          <p:nvPr/>
        </p:nvSpPr>
        <p:spPr>
          <a:xfrm>
            <a:off x="3459288" y="735980"/>
            <a:ext cx="5542156"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Yêu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đạt</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72DF4365-6C96-412A-AC6A-FFD446429FEC}"/>
              </a:ext>
            </a:extLst>
          </p:cNvPr>
          <p:cNvSpPr txBox="1"/>
          <p:nvPr/>
        </p:nvSpPr>
        <p:spPr>
          <a:xfrm>
            <a:off x="366301" y="1616926"/>
            <a:ext cx="11166470" cy="1200329"/>
          </a:xfrm>
          <a:prstGeom prst="rect">
            <a:avLst/>
          </a:prstGeom>
          <a:noFill/>
        </p:spPr>
        <p:txBody>
          <a:bodyPr wrap="square" rtlCol="0">
            <a:spAutoFit/>
          </a:bodyPr>
          <a:lstStyle/>
          <a:p>
            <a:pPr marL="571500" indent="-571500" algn="just">
              <a:buFont typeface="Arial" panose="020B0604020202020204" pitchFamily="34" charset="0"/>
              <a:buChar char="•"/>
            </a:pP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rõ</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ràng</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Mây</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đen</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mây</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trắng</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BB327EDF-5FA1-4D08-8234-38D7A452F065}"/>
              </a:ext>
            </a:extLst>
          </p:cNvPr>
          <p:cNvSpPr txBox="1"/>
          <p:nvPr/>
        </p:nvSpPr>
        <p:spPr>
          <a:xfrm>
            <a:off x="528087" y="2766843"/>
            <a:ext cx="11190832" cy="646331"/>
          </a:xfrm>
          <a:prstGeom prst="rect">
            <a:avLst/>
          </a:prstGeom>
          <a:noFill/>
        </p:spPr>
        <p:txBody>
          <a:bodyPr wrap="square" rtlCol="0">
            <a:spAutoFit/>
          </a:bodyPr>
          <a:lstStyle/>
          <a:p>
            <a:pPr marL="571500" indent="-571500" algn="just">
              <a:buFont typeface="Arial" panose="020B0604020202020204" pitchFamily="34" charset="0"/>
              <a:buChar char="•"/>
            </a:pP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367D65A3-10EB-4BB1-954D-6C87452D62FF}"/>
              </a:ext>
            </a:extLst>
          </p:cNvPr>
          <p:cNvSpPr txBox="1"/>
          <p:nvPr/>
        </p:nvSpPr>
        <p:spPr>
          <a:xfrm>
            <a:off x="366301" y="3444826"/>
            <a:ext cx="11465301"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a:solidFill>
                  <a:srgbClr val="0070C0"/>
                </a:solidFill>
                <a:latin typeface="Arial-Rounded" panose="020B0500000000000000" pitchFamily="34" charset="0"/>
                <a:ea typeface="Arial-Rounded" panose="020B0500000000000000" pitchFamily="34" charset="0"/>
                <a:cs typeface="Arial-Rounded" panose="020B0500000000000000" pitchFamily="34" charset="0"/>
              </a:rPr>
              <a:t>Viết được đoạn văn kể lại một việc em thích làm trong ngày nghỉ.</a:t>
            </a:r>
            <a:endPar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8B0C9F4-1743-4FF6-BD78-1F290E49E286}"/>
              </a:ext>
            </a:extLst>
          </p:cNvPr>
          <p:cNvSpPr txBox="1"/>
          <p:nvPr/>
        </p:nvSpPr>
        <p:spPr>
          <a:xfrm>
            <a:off x="470728" y="4672562"/>
            <a:ext cx="11465301" cy="646331"/>
          </a:xfrm>
          <a:prstGeom prst="rect">
            <a:avLst/>
          </a:prstGeom>
          <a:noFill/>
        </p:spPr>
        <p:txBody>
          <a:bodyPr wrap="square" rtlCol="0">
            <a:spAutoFit/>
          </a:bodyPr>
          <a:lstStyle/>
          <a:p>
            <a:pPr marL="571500" indent="-571500" algn="just">
              <a:buFont typeface="Arial" panose="020B0604020202020204" pitchFamily="34" charset="0"/>
              <a:buChar char="•"/>
            </a:pPr>
            <a:r>
              <a:rPr lang="vi-VN" sz="3600">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 được các từ chỉ đặc điểm.</a:t>
            </a:r>
            <a:endPar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F09C5666-7D3E-44F5-A8FC-70B8639767C2}"/>
              </a:ext>
            </a:extLst>
          </p:cNvPr>
          <p:cNvSpPr txBox="1"/>
          <p:nvPr/>
        </p:nvSpPr>
        <p:spPr>
          <a:xfrm>
            <a:off x="470728" y="5453588"/>
            <a:ext cx="11465301" cy="646331"/>
          </a:xfrm>
          <a:prstGeom prst="rect">
            <a:avLst/>
          </a:prstGeom>
          <a:noFill/>
        </p:spPr>
        <p:txBody>
          <a:bodyPr wrap="square" rtlCol="0">
            <a:spAutoFit/>
          </a:bodyPr>
          <a:lstStyle/>
          <a:p>
            <a:pPr marL="571500" indent="-571500" algn="just">
              <a:buFont typeface="Arial" panose="020B0604020202020204" pitchFamily="34" charset="0"/>
              <a:buChar char="•"/>
            </a:pPr>
            <a:r>
              <a:rPr lang="vi-VN" sz="3600">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Biết sử dụng dấu phẩy phù hợp.</a:t>
            </a:r>
            <a:endPar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274913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4"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a:extLst>
              <a:ext uri="{FF2B5EF4-FFF2-40B4-BE49-F238E27FC236}">
                <a16:creationId xmlns:a16="http://schemas.microsoft.com/office/drawing/2014/main" id="{54BC15A1-896B-440C-9967-5D9E560605BE}"/>
              </a:ext>
            </a:extLst>
          </p:cNvPr>
          <p:cNvSpPr/>
          <p:nvPr/>
        </p:nvSpPr>
        <p:spPr>
          <a:xfrm>
            <a:off x="510254" y="389190"/>
            <a:ext cx="11273251" cy="610587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grpSp>
        <p:nvGrpSpPr>
          <p:cNvPr id="17" name="Group 16">
            <a:extLst>
              <a:ext uri="{FF2B5EF4-FFF2-40B4-BE49-F238E27FC236}">
                <a16:creationId xmlns:a16="http://schemas.microsoft.com/office/drawing/2014/main" id="{D3A7AB72-8800-4332-970F-E845D30C7174}"/>
              </a:ext>
            </a:extLst>
          </p:cNvPr>
          <p:cNvGrpSpPr/>
          <p:nvPr/>
        </p:nvGrpSpPr>
        <p:grpSpPr>
          <a:xfrm>
            <a:off x="3473675" y="3912480"/>
            <a:ext cx="8698956" cy="1627934"/>
            <a:chOff x="2477508" y="2921712"/>
            <a:chExt cx="8698956" cy="1627934"/>
          </a:xfrm>
        </p:grpSpPr>
        <p:sp>
          <p:nvSpPr>
            <p:cNvPr id="13" name="矩形 39">
              <a:extLst>
                <a:ext uri="{FF2B5EF4-FFF2-40B4-BE49-F238E27FC236}">
                  <a16:creationId xmlns:a16="http://schemas.microsoft.com/office/drawing/2014/main" id="{7977EB82-F445-48B0-895E-7B32FBA282C3}"/>
                </a:ext>
              </a:extLst>
            </p:cNvPr>
            <p:cNvSpPr>
              <a:spLocks noChangeArrowheads="1"/>
            </p:cNvSpPr>
            <p:nvPr/>
          </p:nvSpPr>
          <p:spPr bwMode="auto">
            <a:xfrm>
              <a:off x="3933906" y="3152633"/>
              <a:ext cx="7242558" cy="73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3200" i="0" u="none" strike="noStrike" kern="1200" cap="none" spc="0" normalizeH="0" baseline="0" noProof="0" dirty="0" err="1">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Tranh</a:t>
              </a:r>
              <a:r>
                <a:rPr kumimoji="0" lang="en-US" altLang="zh-CN" sz="3200" i="0" u="none" strike="noStrike" kern="1200" cap="none" spc="0" normalizeH="0" baseline="0" noProof="0" dirty="0">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i="0" u="none" strike="noStrike" kern="1200" cap="none" spc="0" normalizeH="0" baseline="0" noProof="0" dirty="0" err="1">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vẽ</a:t>
              </a:r>
              <a:r>
                <a:rPr kumimoji="0" lang="en-US" altLang="zh-CN" sz="3200" i="0" u="none" strike="noStrike" kern="1200" cap="none" spc="0" normalizeH="0" baseline="0" noProof="0" dirty="0">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i="0" u="none" strike="noStrike" kern="1200" cap="none" spc="0" normalizeH="0" baseline="0" noProof="0" dirty="0" err="1">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cảnh</a:t>
              </a:r>
              <a:r>
                <a:rPr kumimoji="0" lang="en-US" altLang="zh-CN" sz="3200" i="0" u="none" strike="noStrike" kern="1200" cap="none" spc="0" normalizeH="0" baseline="0" noProof="0" dirty="0">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 ở </a:t>
              </a:r>
              <a:r>
                <a:rPr kumimoji="0" lang="en-US" altLang="zh-CN" sz="3200" i="0" u="none" strike="noStrike" kern="1200" cap="none" spc="0" normalizeH="0" baseline="0" noProof="0" dirty="0" err="1">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đâu</a:t>
              </a:r>
              <a:r>
                <a:rPr kumimoji="0" lang="en-US" altLang="zh-CN" sz="3200" i="0" u="none" strike="noStrike" kern="1200" cap="none" spc="0" normalizeH="0" baseline="0" noProof="0" dirty="0">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a:t>
              </a:r>
            </a:p>
          </p:txBody>
        </p:sp>
        <p:sp>
          <p:nvSpPr>
            <p:cNvPr id="15" name="圆角矩形 6">
              <a:extLst>
                <a:ext uri="{FF2B5EF4-FFF2-40B4-BE49-F238E27FC236}">
                  <a16:creationId xmlns:a16="http://schemas.microsoft.com/office/drawing/2014/main" id="{97BDD21C-42BF-40E0-97C2-C5B3062E1A09}"/>
                </a:ext>
              </a:extLst>
            </p:cNvPr>
            <p:cNvSpPr/>
            <p:nvPr/>
          </p:nvSpPr>
          <p:spPr>
            <a:xfrm>
              <a:off x="3933915" y="3322223"/>
              <a:ext cx="4537767" cy="690196"/>
            </a:xfrm>
            <a:prstGeom prst="roundRect">
              <a:avLst/>
            </a:prstGeom>
            <a:noFill/>
            <a:ln w="28575">
              <a:solidFill>
                <a:srgbClr val="3EDE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16" name="图片 1">
              <a:extLst>
                <a:ext uri="{FF2B5EF4-FFF2-40B4-BE49-F238E27FC236}">
                  <a16:creationId xmlns:a16="http://schemas.microsoft.com/office/drawing/2014/main" id="{10F10297-6FAC-4937-96DD-AF457377AD8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77508" y="2921712"/>
              <a:ext cx="1627934" cy="1627934"/>
            </a:xfrm>
            <a:prstGeom prst="rect">
              <a:avLst/>
            </a:prstGeom>
          </p:spPr>
        </p:pic>
      </p:grpSp>
      <p:grpSp>
        <p:nvGrpSpPr>
          <p:cNvPr id="22" name="Group 21">
            <a:extLst>
              <a:ext uri="{FF2B5EF4-FFF2-40B4-BE49-F238E27FC236}">
                <a16:creationId xmlns:a16="http://schemas.microsoft.com/office/drawing/2014/main" id="{E9C8C423-5AED-4D8C-9FA4-C529CC963B66}"/>
              </a:ext>
            </a:extLst>
          </p:cNvPr>
          <p:cNvGrpSpPr/>
          <p:nvPr/>
        </p:nvGrpSpPr>
        <p:grpSpPr>
          <a:xfrm>
            <a:off x="2828301" y="5003187"/>
            <a:ext cx="8741328" cy="1627934"/>
            <a:chOff x="2377985" y="2774623"/>
            <a:chExt cx="8741328" cy="1627934"/>
          </a:xfrm>
        </p:grpSpPr>
        <p:sp>
          <p:nvSpPr>
            <p:cNvPr id="23" name="矩形 39">
              <a:extLst>
                <a:ext uri="{FF2B5EF4-FFF2-40B4-BE49-F238E27FC236}">
                  <a16:creationId xmlns:a16="http://schemas.microsoft.com/office/drawing/2014/main" id="{EDF4A719-1B91-47C9-A202-521DAA530AB6}"/>
                </a:ext>
              </a:extLst>
            </p:cNvPr>
            <p:cNvSpPr>
              <a:spLocks noChangeArrowheads="1"/>
            </p:cNvSpPr>
            <p:nvPr/>
          </p:nvSpPr>
          <p:spPr bwMode="auto">
            <a:xfrm>
              <a:off x="3876755" y="3097544"/>
              <a:ext cx="7242558" cy="73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3200" b="0" i="0" u="none" strike="noStrike" kern="1200" cap="none" spc="0" normalizeH="0" baseline="0" noProof="0" dirty="0" err="1">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Cảnh</a:t>
              </a:r>
              <a:r>
                <a:rPr kumimoji="0" lang="en-US" altLang="zh-CN" sz="3200" b="0" i="0" u="none" strike="noStrike" kern="1200" cap="none" spc="0" normalizeH="0" baseline="0" noProof="0" dirty="0">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b="0" i="0" u="none" strike="noStrike" kern="1200" cap="none" spc="0" normalizeH="0" baseline="0" noProof="0" dirty="0" err="1">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vật</a:t>
              </a:r>
              <a:r>
                <a:rPr kumimoji="0" lang="en-US" altLang="zh-CN" sz="3200" b="0" i="0" u="none" strike="noStrike" kern="1200" cap="none" spc="0" normalizeH="0" baseline="0" noProof="0" dirty="0">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b="0" i="0" u="none" strike="noStrike" kern="1200" cap="none" spc="0" normalizeH="0" baseline="0" noProof="0" dirty="0" err="1">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trong</a:t>
              </a:r>
              <a:r>
                <a:rPr kumimoji="0" lang="en-US" altLang="zh-CN" sz="3200" b="0" i="0" u="none" strike="noStrike" kern="1200" cap="none" spc="0" normalizeH="0" baseline="0" noProof="0" dirty="0">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b="0" i="0" u="none" strike="noStrike" kern="1200" cap="none" spc="0" normalizeH="0" baseline="0" noProof="0" dirty="0" err="1">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tranh</a:t>
              </a:r>
              <a:r>
                <a:rPr kumimoji="0" lang="en-US" altLang="zh-CN" sz="3200" b="0" i="0" u="none" strike="noStrike" kern="1200" cap="none" spc="0" normalizeH="0" baseline="0" noProof="0" dirty="0">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b="0" i="0" u="none" strike="noStrike" kern="1200" cap="none" spc="0" normalizeH="0" baseline="0" noProof="0" dirty="0" err="1">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như</a:t>
              </a:r>
              <a:r>
                <a:rPr kumimoji="0" lang="en-US" altLang="zh-CN" sz="3200" b="0" i="0" u="none" strike="noStrike" kern="1200" cap="none" spc="0" normalizeH="0" baseline="0" noProof="0" dirty="0">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b="0" i="0" u="none" strike="noStrike" kern="1200" cap="none" spc="0" normalizeH="0" baseline="0" noProof="0" dirty="0" err="1">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thế</a:t>
              </a:r>
              <a:r>
                <a:rPr kumimoji="0" lang="en-US" altLang="zh-CN" sz="3200" b="0" i="0" u="none" strike="noStrike" kern="1200" cap="none" spc="0" normalizeH="0" baseline="0" noProof="0" dirty="0">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b="0" i="0" u="none" strike="noStrike" kern="1200" cap="none" spc="0" normalizeH="0" baseline="0" noProof="0" dirty="0" err="1">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nào</a:t>
              </a:r>
              <a:r>
                <a:rPr kumimoji="0" lang="en-US" altLang="zh-CN" sz="3200" b="0" i="0" u="none" strike="noStrike" kern="1200" cap="none" spc="0" normalizeH="0" baseline="0" noProof="0" dirty="0">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a:t>
              </a:r>
            </a:p>
          </p:txBody>
        </p:sp>
        <p:sp>
          <p:nvSpPr>
            <p:cNvPr id="24" name="圆角矩形 6">
              <a:extLst>
                <a:ext uri="{FF2B5EF4-FFF2-40B4-BE49-F238E27FC236}">
                  <a16:creationId xmlns:a16="http://schemas.microsoft.com/office/drawing/2014/main" id="{B9E67088-6C8B-47C9-9A46-4B68DCA24B24}"/>
                </a:ext>
              </a:extLst>
            </p:cNvPr>
            <p:cNvSpPr/>
            <p:nvPr/>
          </p:nvSpPr>
          <p:spPr>
            <a:xfrm>
              <a:off x="3876754" y="3197468"/>
              <a:ext cx="6413883" cy="738216"/>
            </a:xfrm>
            <a:prstGeom prst="roundRect">
              <a:avLst/>
            </a:prstGeom>
            <a:noFill/>
            <a:ln w="28575">
              <a:solidFill>
                <a:srgbClr val="B64BE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25" name="图片 1">
              <a:extLst>
                <a:ext uri="{FF2B5EF4-FFF2-40B4-BE49-F238E27FC236}">
                  <a16:creationId xmlns:a16="http://schemas.microsoft.com/office/drawing/2014/main" id="{C53DBFCC-02E9-4E86-82DD-C9D8CE151F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77985" y="2774623"/>
              <a:ext cx="1627934" cy="1627934"/>
            </a:xfrm>
            <a:prstGeom prst="rect">
              <a:avLst/>
            </a:prstGeom>
          </p:spPr>
        </p:pic>
      </p:grpSp>
      <p:pic>
        <p:nvPicPr>
          <p:cNvPr id="4" name="Picture 3">
            <a:extLst>
              <a:ext uri="{FF2B5EF4-FFF2-40B4-BE49-F238E27FC236}">
                <a16:creationId xmlns:a16="http://schemas.microsoft.com/office/drawing/2014/main" id="{DC2C4D83-90DB-438C-8E33-F91652FFB81A}"/>
              </a:ext>
            </a:extLst>
          </p:cNvPr>
          <p:cNvPicPr>
            <a:picLocks noChangeAspect="1"/>
          </p:cNvPicPr>
          <p:nvPr/>
        </p:nvPicPr>
        <p:blipFill>
          <a:blip r:embed="rId3">
            <a:extLst>
              <a:ext uri="{28A0092B-C50C-407E-A947-70E740481C1C}">
                <a14:useLocalDpi xmlns:a14="http://schemas.microsoft.com/office/drawing/2010/main" val="0"/>
              </a:ext>
            </a:extLst>
          </a:blip>
          <a:srcRect t="12260" b="12260"/>
          <a:stretch/>
        </p:blipFill>
        <p:spPr>
          <a:xfrm>
            <a:off x="2912165" y="389190"/>
            <a:ext cx="6984629" cy="34267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950183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pic>
        <p:nvPicPr>
          <p:cNvPr id="83" name="Picture 82">
            <a:extLst>
              <a:ext uri="{FF2B5EF4-FFF2-40B4-BE49-F238E27FC236}">
                <a16:creationId xmlns:a16="http://schemas.microsoft.com/office/drawing/2014/main" id="{D3C756EF-6E06-4536-9FA9-DF47049A73D9}"/>
              </a:ext>
            </a:extLst>
          </p:cNvPr>
          <p:cNvPicPr>
            <a:picLocks noChangeAspect="1"/>
          </p:cNvPicPr>
          <p:nvPr/>
        </p:nvPicPr>
        <p:blipFill rotWithShape="1">
          <a:blip r:embed="rId3"/>
          <a:srcRect l="24260" t="20759" r="22245" b="20097"/>
          <a:stretch/>
        </p:blipFill>
        <p:spPr>
          <a:xfrm>
            <a:off x="3801150" y="2062690"/>
            <a:ext cx="7217643" cy="2767279"/>
          </a:xfrm>
          <a:prstGeom prst="rect">
            <a:avLst/>
          </a:prstGeom>
        </p:spPr>
      </p:pic>
      <p:grpSp>
        <p:nvGrpSpPr>
          <p:cNvPr id="85" name="组合 21">
            <a:extLst>
              <a:ext uri="{FF2B5EF4-FFF2-40B4-BE49-F238E27FC236}">
                <a16:creationId xmlns:a16="http://schemas.microsoft.com/office/drawing/2014/main" id="{2857177E-CD1F-46FC-B1C6-91271CE4AE79}"/>
              </a:ext>
            </a:extLst>
          </p:cNvPr>
          <p:cNvGrpSpPr/>
          <p:nvPr/>
        </p:nvGrpSpPr>
        <p:grpSpPr>
          <a:xfrm>
            <a:off x="3781395" y="1540715"/>
            <a:ext cx="982365" cy="982365"/>
            <a:chOff x="1671394" y="1576373"/>
            <a:chExt cx="2091016" cy="2091016"/>
          </a:xfrm>
          <a:solidFill>
            <a:schemeClr val="bg1"/>
          </a:solidFill>
        </p:grpSpPr>
        <p:sp>
          <p:nvSpPr>
            <p:cNvPr id="87" name="椭圆 22">
              <a:extLst>
                <a:ext uri="{FF2B5EF4-FFF2-40B4-BE49-F238E27FC236}">
                  <a16:creationId xmlns:a16="http://schemas.microsoft.com/office/drawing/2014/main" id="{3E0BAFA1-D053-4445-982B-669EDBAF25F1}"/>
                </a:ext>
              </a:extLst>
            </p:cNvPr>
            <p:cNvSpPr/>
            <p:nvPr/>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sp>
          <p:nvSpPr>
            <p:cNvPr id="88" name="椭圆 23">
              <a:extLst>
                <a:ext uri="{FF2B5EF4-FFF2-40B4-BE49-F238E27FC236}">
                  <a16:creationId xmlns:a16="http://schemas.microsoft.com/office/drawing/2014/main" id="{4121D451-59A4-48C5-9116-F4302F26CA40}"/>
                </a:ext>
              </a:extLst>
            </p:cNvPr>
            <p:cNvSpPr/>
            <p:nvPr/>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grpSp>
      <p:pic>
        <p:nvPicPr>
          <p:cNvPr id="86" name="Picture 85">
            <a:extLst>
              <a:ext uri="{FF2B5EF4-FFF2-40B4-BE49-F238E27FC236}">
                <a16:creationId xmlns:a16="http://schemas.microsoft.com/office/drawing/2014/main" id="{A41D4F5A-6C07-4CD8-AC87-8857B57B3D8A}"/>
              </a:ext>
            </a:extLst>
          </p:cNvPr>
          <p:cNvPicPr>
            <a:picLocks noChangeAspect="1"/>
          </p:cNvPicPr>
          <p:nvPr/>
        </p:nvPicPr>
        <p:blipFill rotWithShape="1">
          <a:blip r:embed="rId4"/>
          <a:srcRect l="12962" t="30541" r="74673" b="28883"/>
          <a:stretch/>
        </p:blipFill>
        <p:spPr>
          <a:xfrm>
            <a:off x="3933119" y="1540715"/>
            <a:ext cx="738742" cy="11131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p:cTn id="11" dur="500" fill="hold"/>
                                        <p:tgtEl>
                                          <p:spTgt spid="86"/>
                                        </p:tgtEl>
                                        <p:attrNameLst>
                                          <p:attrName>ppt_w</p:attrName>
                                        </p:attrNameLst>
                                      </p:cBhvr>
                                      <p:tavLst>
                                        <p:tav tm="0">
                                          <p:val>
                                            <p:fltVal val="0"/>
                                          </p:val>
                                        </p:tav>
                                        <p:tav tm="100000">
                                          <p:val>
                                            <p:strVal val="#ppt_w"/>
                                          </p:val>
                                        </p:tav>
                                      </p:tavLst>
                                    </p:anim>
                                    <p:anim calcmode="lin" valueType="num">
                                      <p:cBhvr>
                                        <p:cTn id="12" dur="500" fill="hold"/>
                                        <p:tgtEl>
                                          <p:spTgt spid="86"/>
                                        </p:tgtEl>
                                        <p:attrNameLst>
                                          <p:attrName>ppt_h</p:attrName>
                                        </p:attrNameLst>
                                      </p:cBhvr>
                                      <p:tavLst>
                                        <p:tav tm="0">
                                          <p:val>
                                            <p:fltVal val="0"/>
                                          </p:val>
                                        </p:tav>
                                        <p:tav tm="100000">
                                          <p:val>
                                            <p:strVal val="#ppt_h"/>
                                          </p:val>
                                        </p:tav>
                                      </p:tavLst>
                                    </p:anim>
                                    <p:animEffect transition="in" filter="fade">
                                      <p:cBhvr>
                                        <p:cTn id="13" dur="500"/>
                                        <p:tgtEl>
                                          <p:spTgt spid="86"/>
                                        </p:tgtEl>
                                      </p:cBhvr>
                                    </p:animEffect>
                                  </p:childTnLst>
                                </p:cTn>
                              </p:par>
                              <p:par>
                                <p:cTn id="14" presetID="53" presetClass="entr" presetSubtype="16" fill="hold" nodeType="withEffect">
                                  <p:stCondLst>
                                    <p:cond delay="0"/>
                                  </p:stCondLst>
                                  <p:childTnLst>
                                    <p:set>
                                      <p:cBhvr>
                                        <p:cTn id="15" dur="1" fill="hold">
                                          <p:stCondLst>
                                            <p:cond delay="0"/>
                                          </p:stCondLst>
                                        </p:cTn>
                                        <p:tgtEl>
                                          <p:spTgt spid="85"/>
                                        </p:tgtEl>
                                        <p:attrNameLst>
                                          <p:attrName>style.visibility</p:attrName>
                                        </p:attrNameLst>
                                      </p:cBhvr>
                                      <p:to>
                                        <p:strVal val="visible"/>
                                      </p:to>
                                    </p:set>
                                    <p:anim calcmode="lin" valueType="num">
                                      <p:cBhvr>
                                        <p:cTn id="16" dur="500" fill="hold"/>
                                        <p:tgtEl>
                                          <p:spTgt spid="85"/>
                                        </p:tgtEl>
                                        <p:attrNameLst>
                                          <p:attrName>ppt_w</p:attrName>
                                        </p:attrNameLst>
                                      </p:cBhvr>
                                      <p:tavLst>
                                        <p:tav tm="0">
                                          <p:val>
                                            <p:fltVal val="0"/>
                                          </p:val>
                                        </p:tav>
                                        <p:tav tm="100000">
                                          <p:val>
                                            <p:strVal val="#ppt_w"/>
                                          </p:val>
                                        </p:tav>
                                      </p:tavLst>
                                    </p:anim>
                                    <p:anim calcmode="lin" valueType="num">
                                      <p:cBhvr>
                                        <p:cTn id="17" dur="500" fill="hold"/>
                                        <p:tgtEl>
                                          <p:spTgt spid="85"/>
                                        </p:tgtEl>
                                        <p:attrNameLst>
                                          <p:attrName>ppt_h</p:attrName>
                                        </p:attrNameLst>
                                      </p:cBhvr>
                                      <p:tavLst>
                                        <p:tav tm="0">
                                          <p:val>
                                            <p:fltVal val="0"/>
                                          </p:val>
                                        </p:tav>
                                        <p:tav tm="100000">
                                          <p:val>
                                            <p:strVal val="#ppt_h"/>
                                          </p:val>
                                        </p:tav>
                                      </p:tavLst>
                                    </p:anim>
                                    <p:animEffect transition="in" filter="fade">
                                      <p:cBhvr>
                                        <p:cTn id="18" dur="500"/>
                                        <p:tgtEl>
                                          <p:spTgt spid="85"/>
                                        </p:tgtEl>
                                      </p:cBhvr>
                                    </p:animEffect>
                                  </p:childTnLst>
                                </p:cTn>
                              </p:par>
                              <p:par>
                                <p:cTn id="19" presetID="53" presetClass="entr" presetSubtype="16" fill="hold"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p:cTn id="21" dur="500" fill="hold"/>
                                        <p:tgtEl>
                                          <p:spTgt spid="83"/>
                                        </p:tgtEl>
                                        <p:attrNameLst>
                                          <p:attrName>ppt_w</p:attrName>
                                        </p:attrNameLst>
                                      </p:cBhvr>
                                      <p:tavLst>
                                        <p:tav tm="0">
                                          <p:val>
                                            <p:fltVal val="0"/>
                                          </p:val>
                                        </p:tav>
                                        <p:tav tm="100000">
                                          <p:val>
                                            <p:strVal val="#ppt_w"/>
                                          </p:val>
                                        </p:tav>
                                      </p:tavLst>
                                    </p:anim>
                                    <p:anim calcmode="lin" valueType="num">
                                      <p:cBhvr>
                                        <p:cTn id="22" dur="500" fill="hold"/>
                                        <p:tgtEl>
                                          <p:spTgt spid="83"/>
                                        </p:tgtEl>
                                        <p:attrNameLst>
                                          <p:attrName>ppt_h</p:attrName>
                                        </p:attrNameLst>
                                      </p:cBhvr>
                                      <p:tavLst>
                                        <p:tav tm="0">
                                          <p:val>
                                            <p:fltVal val="0"/>
                                          </p:val>
                                        </p:tav>
                                        <p:tav tm="100000">
                                          <p:val>
                                            <p:strVal val="#ppt_h"/>
                                          </p:val>
                                        </p:tav>
                                      </p:tavLst>
                                    </p:anim>
                                    <p:animEffect transition="in" filter="fade">
                                      <p:cBhvr>
                                        <p:cTn id="2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771525" y="1084914"/>
            <a:ext cx="11147579" cy="5170646"/>
          </a:xfrm>
          <a:prstGeom prst="rect">
            <a:avLst/>
          </a:prstGeom>
          <a:noFill/>
        </p:spPr>
        <p:txBody>
          <a:bodyPr wrap="square" rtlCol="0">
            <a:spAutoFit/>
          </a:bodyPr>
          <a:lstStyle/>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bầu trời cao rộng, mây đen và mây trắng đang rong ruổi theo gió. Mây trắng xốp, nhẹ, bồng bềnh như một chiếc gối bông xinh xắn. Mây đen vóc dóng nặng nề, đang sà xuống thấp.</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 mây đen bay thấp, mây trắng rủ:</a:t>
            </a: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mình bay lên cao đi! Bay cao thú vị lắm!</a:t>
            </a: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bay lên đi! - Mây đen nói – T</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ớ</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còn phải mưa xuống, ruộng đồng đang khô cạn vì hạn hán, muôn loài đang mong chờ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 trắng ngạc nhiên hỏi:</a:t>
            </a: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Làm mưa ư?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không sợ tan biến hết hình hài à?</a:t>
            </a: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 rồi mây trắng bay vút lên. Nó bị gió cuốn tan biến vào không trung.</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 đen sà xuống thấp rồi hóa thành mưa rơi xuống ruộng đồng, cây cỏ,... Con người và vạn vật reo hò đón mưa.</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Mưa tạnh, nắng lên rực rỡ. Nước ở ruộng đồng bốc hơi, bay lên, rồi lại kết lại thành những đám mây đen. Những đóm mây đen hoá thành mưa rơi xuống... Cứ như thế, mây đen tồn tại mãi mãi.</a:t>
            </a:r>
          </a:p>
        </p:txBody>
      </p:sp>
      <p:sp>
        <p:nvSpPr>
          <p:cNvPr id="20" name="TextBox 19">
            <a:extLst>
              <a:ext uri="{FF2B5EF4-FFF2-40B4-BE49-F238E27FC236}">
                <a16:creationId xmlns:a16="http://schemas.microsoft.com/office/drawing/2014/main" id="{E17EEED5-1F7C-4C4C-84D1-9A94140D2B1D}"/>
              </a:ext>
            </a:extLst>
          </p:cNvPr>
          <p:cNvSpPr txBox="1"/>
          <p:nvPr/>
        </p:nvSpPr>
        <p:spPr>
          <a:xfrm>
            <a:off x="4304387" y="48442"/>
            <a:ext cx="596990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8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48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8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924800" y="5950104"/>
            <a:ext cx="37294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Ngụ</a:t>
            </a:r>
            <a:r>
              <a:rPr kumimoji="0" lang="en-US" sz="2400" b="1"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ngôn</a:t>
            </a:r>
            <a:r>
              <a:rPr kumimoji="0" lang="en-US" sz="2400" b="1"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2400" b="1"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lọc</a:t>
            </a:r>
            <a:r>
              <a:rPr kumimoji="0" lang="en-US" sz="2400" b="1"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6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E0954CEB-9211-4541-801B-CD3E82EDA27B}"/>
              </a:ext>
            </a:extLst>
          </p:cNvPr>
          <p:cNvPicPr>
            <a:picLocks noChangeAspect="1"/>
          </p:cNvPicPr>
          <p:nvPr/>
        </p:nvPicPr>
        <p:blipFill>
          <a:blip r:embed="rId4"/>
          <a:stretch>
            <a:fillRect/>
          </a:stretch>
        </p:blipFill>
        <p:spPr>
          <a:xfrm>
            <a:off x="168544" y="155397"/>
            <a:ext cx="3509153" cy="6455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14:presetBounceEnd="80000">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14:bounceEnd="80000">
                                          <p:cBhvr additive="base">
                                            <p:cTn id="10"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11" dur="500" fill="hold"/>
                                            <p:tgtEl>
                                              <p:spTgt spid="22"/>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14:presetBounceEnd="80000">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14:bounceEnd="80000">
                                          <p:cBhvr additive="base">
                                            <p:cTn id="14"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15" dur="500" fill="hold"/>
                                            <p:tgtEl>
                                              <p:spTgt spid="2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0-#ppt_w/2"/>
                                              </p:val>
                                            </p:tav>
                                            <p:tav tm="100000">
                                              <p:val>
                                                <p:strVal val="#ppt_x"/>
                                              </p:val>
                                            </p:tav>
                                          </p:tavLst>
                                        </p:anim>
                                        <p:anim calcmode="lin" valueType="num">
                                          <p:cBhvr additive="base">
                                            <p:cTn id="11" dur="500" fill="hold"/>
                                            <p:tgtEl>
                                              <p:spTgt spid="22"/>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0-#ppt_w/2"/>
                                              </p:val>
                                            </p:tav>
                                            <p:tav tm="100000">
                                              <p:val>
                                                <p:strVal val="#ppt_x"/>
                                              </p:val>
                                            </p:tav>
                                          </p:tavLst>
                                        </p:anim>
                                        <p:anim calcmode="lin" valueType="num">
                                          <p:cBhvr additive="base">
                                            <p:cTn id="15" dur="500" fill="hold"/>
                                            <p:tgtEl>
                                              <p:spTgt spid="2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7" name="Picture 6">
            <a:extLst>
              <a:ext uri="{FF2B5EF4-FFF2-40B4-BE49-F238E27FC236}">
                <a16:creationId xmlns:a16="http://schemas.microsoft.com/office/drawing/2014/main"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771525" y="1084914"/>
            <a:ext cx="11147579" cy="5170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bầu trời cao rộng, mây đen và mây trắng đang rong ruổi theo gió. Mây trắng xốp, nhẹ, bồng bềnh như một chiếc gối bông xinh xắn. Mây đen vóc dóng nặng nề, đang sà xuống thấp.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mây đen bay thấp, mây trắng rủ: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mình bay lên cao đi! Bay cao thú vị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lên đi! - Mây đen nói – 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ớ</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còn phải mưa xuống, ruộng đồng đang khô cạn vì hạn hán, muôn loài đang mong chờ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trắng ngạc nhiên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mưa ư?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sợ tan biến hết hình hài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 rồi mây trắng bay vút lên. Nó bị gió cuốn tan biến vào không trung.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sà xuống thấp rồi hóa thành mưa rơi xuống ruộng đồng, cây cỏ,... Con người và vạn vật reo hò đón mưa.</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 tạnh, nắng lên rực rỡ. Nước ở ruộng đồng bốc hơi, bay lên, rồi lại kết lại thành những đám mây đen. Những đóm mây đen hoá thành mưa rơi xuống... Cứ như thế, mây đen tồn tại mãi mãi.</a:t>
            </a:r>
          </a:p>
        </p:txBody>
      </p:sp>
      <p:sp>
        <p:nvSpPr>
          <p:cNvPr id="20" name="TextBox 19">
            <a:extLst>
              <a:ext uri="{FF2B5EF4-FFF2-40B4-BE49-F238E27FC236}">
                <a16:creationId xmlns:a16="http://schemas.microsoft.com/office/drawing/2014/main" id="{E17EEED5-1F7C-4C4C-84D1-9A94140D2B1D}"/>
              </a:ext>
            </a:extLst>
          </p:cNvPr>
          <p:cNvSpPr txBox="1"/>
          <p:nvPr/>
        </p:nvSpPr>
        <p:spPr>
          <a:xfrm>
            <a:off x="3360362" y="30732"/>
            <a:ext cx="596990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924800" y="5950104"/>
            <a:ext cx="37294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Ngụ</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ngôn</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lọc</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396174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grpId="0" nodeType="withEffect" p14:presetBounceEnd="80000">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14:bounceEnd="80000">
                                          <p:cBhvr additive="base">
                                            <p:cTn id="1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11" dur="500" fill="hold"/>
                                            <p:tgtEl>
                                              <p:spTgt spid="20"/>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0-#ppt_w/2"/>
                                              </p:val>
                                            </p:tav>
                                            <p:tav tm="100000">
                                              <p:val>
                                                <p:strVal val="#ppt_x"/>
                                              </p:val>
                                            </p:tav>
                                          </p:tavLst>
                                        </p:anim>
                                        <p:anim calcmode="lin" valueType="num">
                                          <p:cBhvr additive="base">
                                            <p:cTn id="11" dur="500" fill="hold"/>
                                            <p:tgtEl>
                                              <p:spTgt spid="20"/>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1500505" rtl="0" eaLnBrk="1" fontAlgn="base" latinLnBrk="0" hangingPunct="1">
          <a:lnSpc>
            <a:spcPct val="100000"/>
          </a:lnSpc>
          <a:spcBef>
            <a:spcPct val="0"/>
          </a:spcBef>
          <a:spcAft>
            <a:spcPct val="0"/>
          </a:spcAft>
          <a:buClrTx/>
          <a:buSzTx/>
          <a:buFontTx/>
          <a:buNone/>
          <a:defRPr kumimoji="0" lang="zh-CN" altLang="en-US" sz="30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1500505" rtl="0" eaLnBrk="1" fontAlgn="base" latinLnBrk="0" hangingPunct="1">
          <a:lnSpc>
            <a:spcPct val="100000"/>
          </a:lnSpc>
          <a:spcBef>
            <a:spcPct val="0"/>
          </a:spcBef>
          <a:spcAft>
            <a:spcPct val="0"/>
          </a:spcAft>
          <a:buClrTx/>
          <a:buSzTx/>
          <a:buFontTx/>
          <a:buNone/>
          <a:defRPr kumimoji="0" lang="zh-CN" altLang="en-US" sz="30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47</TotalTime>
  <Words>1394</Words>
  <Application>Microsoft Office PowerPoint</Application>
  <PresentationFormat>Widescreen</PresentationFormat>
  <Paragraphs>129</Paragraphs>
  <Slides>29</Slides>
  <Notes>14</Notes>
  <HiddenSlides>0</HiddenSlides>
  <MMClips>1</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29</vt:i4>
      </vt:variant>
    </vt:vector>
  </HeadingPairs>
  <TitlesOfParts>
    <vt:vector size="51" baseType="lpstr">
      <vt:lpstr>#9Slide03 AmpleSoft Bold</vt:lpstr>
      <vt:lpstr>#9Slide05 Amplify</vt:lpstr>
      <vt:lpstr>#9Slide05 Habano</vt:lpstr>
      <vt:lpstr>#9Slide05 SVNUT Triumph</vt:lpstr>
      <vt:lpstr>Chau Philomene One</vt:lpstr>
      <vt:lpstr>Gloria Hallelujah</vt:lpstr>
      <vt:lpstr>Arial</vt:lpstr>
      <vt:lpstr>Arial-Rounded</vt:lpstr>
      <vt:lpstr>Bebas Neue</vt:lpstr>
      <vt:lpstr>Calibri</vt:lpstr>
      <vt:lpstr>Calibri Light</vt:lpstr>
      <vt:lpstr>Coiny</vt:lpstr>
      <vt:lpstr>Didact Gothic</vt:lpstr>
      <vt:lpstr>Roboto Condensed Light</vt:lpstr>
      <vt:lpstr>SVN-Cookies</vt:lpstr>
      <vt:lpstr>Tahoma</vt:lpstr>
      <vt:lpstr>Office 主题</vt:lpstr>
      <vt:lpstr>Eco-Friendly School Center by Slidesgo</vt:lpstr>
      <vt:lpstr>2_Office Theme</vt:lpstr>
      <vt:lpstr>自定义设计方案</vt:lpstr>
      <vt:lpstr>1_Office 主题</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27</cp:revision>
  <dcterms:created xsi:type="dcterms:W3CDTF">2022-03-11T14:58:36Z</dcterms:created>
  <dcterms:modified xsi:type="dcterms:W3CDTF">2022-12-10T13:37:34Z</dcterms:modified>
</cp:coreProperties>
</file>