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773" r:id="rId3"/>
    <p:sldMasterId id="2147483813" r:id="rId4"/>
    <p:sldMasterId id="2147483826" r:id="rId5"/>
    <p:sldMasterId id="2147483834" r:id="rId6"/>
  </p:sldMasterIdLst>
  <p:notesMasterIdLst>
    <p:notesMasterId r:id="rId25"/>
  </p:notesMasterIdLst>
  <p:sldIdLst>
    <p:sldId id="260" r:id="rId7"/>
    <p:sldId id="294" r:id="rId8"/>
    <p:sldId id="283" r:id="rId9"/>
    <p:sldId id="312" r:id="rId10"/>
    <p:sldId id="2007577069" r:id="rId11"/>
    <p:sldId id="265" r:id="rId12"/>
    <p:sldId id="264" r:id="rId13"/>
    <p:sldId id="2007577070" r:id="rId14"/>
    <p:sldId id="295" r:id="rId15"/>
    <p:sldId id="296" r:id="rId16"/>
    <p:sldId id="291" r:id="rId17"/>
    <p:sldId id="290" r:id="rId18"/>
    <p:sldId id="273" r:id="rId19"/>
    <p:sldId id="2007577071" r:id="rId20"/>
    <p:sldId id="271" r:id="rId21"/>
    <p:sldId id="313" r:id="rId22"/>
    <p:sldId id="301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1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42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5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672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296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95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86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454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183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54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523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255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7404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346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41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472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963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754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8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7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09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9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E6E28B9-F224-45D7-B246-1CFFCCDA7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51" y="0"/>
            <a:ext cx="1299615" cy="12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8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7FA7C7-070F-1EEC-F921-1C0F29F1AD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51" y="0"/>
            <a:ext cx="1299615" cy="12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5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37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74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4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7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C484125-D061-4242-81E4-83AACAC87C0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7145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6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em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53.sv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3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em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em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6EC036-431F-0010-7B6E-D475C349296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6253432" y="4727616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8" y="481110"/>
            <a:ext cx="6812662" cy="5633786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857219" y="481110"/>
            <a:ext cx="8183203" cy="3728033"/>
          </a:xfrm>
          <a:custGeom>
            <a:avLst/>
            <a:gdLst>
              <a:gd name="connsiteX0" fmla="*/ 0 w 8183203"/>
              <a:gd name="connsiteY0" fmla="*/ 621351 h 3728033"/>
              <a:gd name="connsiteX1" fmla="*/ 621351 w 8183203"/>
              <a:gd name="connsiteY1" fmla="*/ 0 h 3728033"/>
              <a:gd name="connsiteX2" fmla="*/ 7561852 w 8183203"/>
              <a:gd name="connsiteY2" fmla="*/ 0 h 3728033"/>
              <a:gd name="connsiteX3" fmla="*/ 8183203 w 8183203"/>
              <a:gd name="connsiteY3" fmla="*/ 621351 h 3728033"/>
              <a:gd name="connsiteX4" fmla="*/ 8183203 w 8183203"/>
              <a:gd name="connsiteY4" fmla="*/ 3106682 h 3728033"/>
              <a:gd name="connsiteX5" fmla="*/ 7561852 w 8183203"/>
              <a:gd name="connsiteY5" fmla="*/ 3728033 h 3728033"/>
              <a:gd name="connsiteX6" fmla="*/ 621351 w 8183203"/>
              <a:gd name="connsiteY6" fmla="*/ 3728033 h 3728033"/>
              <a:gd name="connsiteX7" fmla="*/ 0 w 8183203"/>
              <a:gd name="connsiteY7" fmla="*/ 3106682 h 3728033"/>
              <a:gd name="connsiteX8" fmla="*/ 0 w 8183203"/>
              <a:gd name="connsiteY8" fmla="*/ 621351 h 3728033"/>
              <a:gd name="connsiteX0" fmla="*/ 0 w 8183203"/>
              <a:gd name="connsiteY0" fmla="*/ 621351 h 3728033"/>
              <a:gd name="connsiteX1" fmla="*/ 621351 w 8183203"/>
              <a:gd name="connsiteY1" fmla="*/ 0 h 3728033"/>
              <a:gd name="connsiteX2" fmla="*/ 7561852 w 8183203"/>
              <a:gd name="connsiteY2" fmla="*/ 0 h 3728033"/>
              <a:gd name="connsiteX3" fmla="*/ 8183203 w 8183203"/>
              <a:gd name="connsiteY3" fmla="*/ 621351 h 3728033"/>
              <a:gd name="connsiteX4" fmla="*/ 8183203 w 8183203"/>
              <a:gd name="connsiteY4" fmla="*/ 3106682 h 3728033"/>
              <a:gd name="connsiteX5" fmla="*/ 7561852 w 8183203"/>
              <a:gd name="connsiteY5" fmla="*/ 3728033 h 3728033"/>
              <a:gd name="connsiteX6" fmla="*/ 621351 w 8183203"/>
              <a:gd name="connsiteY6" fmla="*/ 3728033 h 3728033"/>
              <a:gd name="connsiteX7" fmla="*/ 0 w 8183203"/>
              <a:gd name="connsiteY7" fmla="*/ 3106682 h 3728033"/>
              <a:gd name="connsiteX8" fmla="*/ 0 w 8183203"/>
              <a:gd name="connsiteY8" fmla="*/ 621351 h 372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3203" h="3728033" fill="none" extrusionOk="0">
                <a:moveTo>
                  <a:pt x="0" y="621351"/>
                </a:moveTo>
                <a:cubicBezTo>
                  <a:pt x="3365" y="369249"/>
                  <a:pt x="310271" y="53846"/>
                  <a:pt x="621351" y="0"/>
                </a:cubicBezTo>
                <a:cubicBezTo>
                  <a:pt x="1880422" y="97646"/>
                  <a:pt x="5257818" y="170199"/>
                  <a:pt x="7561852" y="0"/>
                </a:cubicBezTo>
                <a:cubicBezTo>
                  <a:pt x="7892970" y="-82916"/>
                  <a:pt x="8130456" y="262233"/>
                  <a:pt x="8183203" y="621351"/>
                </a:cubicBezTo>
                <a:cubicBezTo>
                  <a:pt x="8361935" y="1040709"/>
                  <a:pt x="7983942" y="2182477"/>
                  <a:pt x="8183203" y="3106682"/>
                </a:cubicBezTo>
                <a:cubicBezTo>
                  <a:pt x="8194230" y="3393878"/>
                  <a:pt x="7877127" y="3696771"/>
                  <a:pt x="7561852" y="3728033"/>
                </a:cubicBezTo>
                <a:cubicBezTo>
                  <a:pt x="4862700" y="3852744"/>
                  <a:pt x="2998659" y="3804167"/>
                  <a:pt x="621351" y="3728033"/>
                </a:cubicBezTo>
                <a:cubicBezTo>
                  <a:pt x="296690" y="3725941"/>
                  <a:pt x="-112469" y="3472085"/>
                  <a:pt x="0" y="3106682"/>
                </a:cubicBezTo>
                <a:cubicBezTo>
                  <a:pt x="90109" y="2162504"/>
                  <a:pt x="-38553" y="1492404"/>
                  <a:pt x="0" y="621351"/>
                </a:cubicBezTo>
                <a:close/>
              </a:path>
              <a:path w="8183203" h="3728033" stroke="0" extrusionOk="0">
                <a:moveTo>
                  <a:pt x="0" y="621351"/>
                </a:moveTo>
                <a:cubicBezTo>
                  <a:pt x="341" y="326022"/>
                  <a:pt x="305253" y="45307"/>
                  <a:pt x="621351" y="0"/>
                </a:cubicBezTo>
                <a:cubicBezTo>
                  <a:pt x="3739476" y="47570"/>
                  <a:pt x="6394684" y="105213"/>
                  <a:pt x="7561852" y="0"/>
                </a:cubicBezTo>
                <a:cubicBezTo>
                  <a:pt x="7873796" y="-8699"/>
                  <a:pt x="8204879" y="248758"/>
                  <a:pt x="8183203" y="621351"/>
                </a:cubicBezTo>
                <a:cubicBezTo>
                  <a:pt x="8242789" y="1455017"/>
                  <a:pt x="8310191" y="2526669"/>
                  <a:pt x="8183203" y="3106682"/>
                </a:cubicBezTo>
                <a:cubicBezTo>
                  <a:pt x="8125279" y="3466355"/>
                  <a:pt x="7881743" y="3718526"/>
                  <a:pt x="7561852" y="3728033"/>
                </a:cubicBezTo>
                <a:cubicBezTo>
                  <a:pt x="6435589" y="3469921"/>
                  <a:pt x="1397358" y="3812806"/>
                  <a:pt x="621351" y="3728033"/>
                </a:cubicBezTo>
                <a:cubicBezTo>
                  <a:pt x="284759" y="3765572"/>
                  <a:pt x="-31939" y="3417967"/>
                  <a:pt x="0" y="3106682"/>
                </a:cubicBezTo>
                <a:cubicBezTo>
                  <a:pt x="33350" y="2175539"/>
                  <a:pt x="58918" y="1618199"/>
                  <a:pt x="0" y="621351"/>
                </a:cubicBezTo>
                <a:close/>
              </a:path>
              <a:path w="8183203" h="3728033" fill="none" stroke="0" extrusionOk="0">
                <a:moveTo>
                  <a:pt x="0" y="621351"/>
                </a:moveTo>
                <a:cubicBezTo>
                  <a:pt x="17308" y="343480"/>
                  <a:pt x="315462" y="66524"/>
                  <a:pt x="621351" y="0"/>
                </a:cubicBezTo>
                <a:cubicBezTo>
                  <a:pt x="2605001" y="273716"/>
                  <a:pt x="4933278" y="385745"/>
                  <a:pt x="7561852" y="0"/>
                </a:cubicBezTo>
                <a:cubicBezTo>
                  <a:pt x="7888097" y="-41532"/>
                  <a:pt x="8173777" y="236637"/>
                  <a:pt x="8183203" y="621351"/>
                </a:cubicBezTo>
                <a:cubicBezTo>
                  <a:pt x="8299640" y="975387"/>
                  <a:pt x="8206003" y="1907333"/>
                  <a:pt x="8183203" y="3106682"/>
                </a:cubicBezTo>
                <a:cubicBezTo>
                  <a:pt x="8155057" y="3442544"/>
                  <a:pt x="7846716" y="3701710"/>
                  <a:pt x="7561852" y="3728033"/>
                </a:cubicBezTo>
                <a:cubicBezTo>
                  <a:pt x="4573890" y="3664854"/>
                  <a:pt x="2856636" y="3715981"/>
                  <a:pt x="621351" y="3728033"/>
                </a:cubicBezTo>
                <a:cubicBezTo>
                  <a:pt x="219913" y="3712900"/>
                  <a:pt x="-90561" y="3440857"/>
                  <a:pt x="0" y="3106682"/>
                </a:cubicBezTo>
                <a:cubicBezTo>
                  <a:pt x="30739" y="2306799"/>
                  <a:pt x="-59979" y="1616376"/>
                  <a:pt x="0" y="62135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183203"/>
                      <a:gd name="connsiteY0" fmla="*/ 621351 h 3728033"/>
                      <a:gd name="connsiteX1" fmla="*/ 621351 w 8183203"/>
                      <a:gd name="connsiteY1" fmla="*/ 0 h 3728033"/>
                      <a:gd name="connsiteX2" fmla="*/ 7561852 w 8183203"/>
                      <a:gd name="connsiteY2" fmla="*/ 0 h 3728033"/>
                      <a:gd name="connsiteX3" fmla="*/ 8183203 w 8183203"/>
                      <a:gd name="connsiteY3" fmla="*/ 621351 h 3728033"/>
                      <a:gd name="connsiteX4" fmla="*/ 8183203 w 8183203"/>
                      <a:gd name="connsiteY4" fmla="*/ 3106682 h 3728033"/>
                      <a:gd name="connsiteX5" fmla="*/ 7561852 w 8183203"/>
                      <a:gd name="connsiteY5" fmla="*/ 3728033 h 3728033"/>
                      <a:gd name="connsiteX6" fmla="*/ 621351 w 8183203"/>
                      <a:gd name="connsiteY6" fmla="*/ 3728033 h 3728033"/>
                      <a:gd name="connsiteX7" fmla="*/ 0 w 8183203"/>
                      <a:gd name="connsiteY7" fmla="*/ 3106682 h 3728033"/>
                      <a:gd name="connsiteX8" fmla="*/ 0 w 8183203"/>
                      <a:gd name="connsiteY8" fmla="*/ 621351 h 3728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83203" h="3728033" fill="none" extrusionOk="0">
                        <a:moveTo>
                          <a:pt x="0" y="621351"/>
                        </a:moveTo>
                        <a:cubicBezTo>
                          <a:pt x="2261" y="339378"/>
                          <a:pt x="305674" y="46131"/>
                          <a:pt x="621351" y="0"/>
                        </a:cubicBezTo>
                        <a:cubicBezTo>
                          <a:pt x="2305334" y="72427"/>
                          <a:pt x="5209004" y="61419"/>
                          <a:pt x="7561852" y="0"/>
                        </a:cubicBezTo>
                        <a:cubicBezTo>
                          <a:pt x="7900337" y="-32204"/>
                          <a:pt x="8157085" y="270288"/>
                          <a:pt x="8183203" y="621351"/>
                        </a:cubicBezTo>
                        <a:cubicBezTo>
                          <a:pt x="8284079" y="988617"/>
                          <a:pt x="8075890" y="2001068"/>
                          <a:pt x="8183203" y="3106682"/>
                        </a:cubicBezTo>
                        <a:cubicBezTo>
                          <a:pt x="8186915" y="3431003"/>
                          <a:pt x="7887485" y="3708382"/>
                          <a:pt x="7561852" y="3728033"/>
                        </a:cubicBezTo>
                        <a:cubicBezTo>
                          <a:pt x="4596794" y="3757860"/>
                          <a:pt x="2986322" y="3648727"/>
                          <a:pt x="621351" y="3728033"/>
                        </a:cubicBezTo>
                        <a:cubicBezTo>
                          <a:pt x="288863" y="3726826"/>
                          <a:pt x="-49232" y="3459580"/>
                          <a:pt x="0" y="3106682"/>
                        </a:cubicBezTo>
                        <a:cubicBezTo>
                          <a:pt x="50037" y="2237106"/>
                          <a:pt x="770" y="1593841"/>
                          <a:pt x="0" y="621351"/>
                        </a:cubicBezTo>
                        <a:close/>
                      </a:path>
                      <a:path w="8183203" h="3728033" stroke="0" extrusionOk="0">
                        <a:moveTo>
                          <a:pt x="0" y="621351"/>
                        </a:moveTo>
                        <a:cubicBezTo>
                          <a:pt x="18238" y="283159"/>
                          <a:pt x="306637" y="59273"/>
                          <a:pt x="621351" y="0"/>
                        </a:cubicBezTo>
                        <a:cubicBezTo>
                          <a:pt x="3732699" y="123000"/>
                          <a:pt x="6246449" y="-96860"/>
                          <a:pt x="7561852" y="0"/>
                        </a:cubicBezTo>
                        <a:cubicBezTo>
                          <a:pt x="7891287" y="-10463"/>
                          <a:pt x="8198486" y="247378"/>
                          <a:pt x="8183203" y="621351"/>
                        </a:cubicBezTo>
                        <a:cubicBezTo>
                          <a:pt x="8186376" y="1461809"/>
                          <a:pt x="8277470" y="2519737"/>
                          <a:pt x="8183203" y="3106682"/>
                        </a:cubicBezTo>
                        <a:cubicBezTo>
                          <a:pt x="8123875" y="3471339"/>
                          <a:pt x="7896350" y="3726615"/>
                          <a:pt x="7561852" y="3728033"/>
                        </a:cubicBezTo>
                        <a:cubicBezTo>
                          <a:pt x="6426184" y="3567326"/>
                          <a:pt x="1403916" y="3767700"/>
                          <a:pt x="621351" y="3728033"/>
                        </a:cubicBezTo>
                        <a:cubicBezTo>
                          <a:pt x="271238" y="3726629"/>
                          <a:pt x="-27957" y="3437180"/>
                          <a:pt x="0" y="3106682"/>
                        </a:cubicBezTo>
                        <a:cubicBezTo>
                          <a:pt x="32216" y="2191339"/>
                          <a:pt x="57206" y="1645274"/>
                          <a:pt x="0" y="62135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8100" y="-930178"/>
            <a:ext cx="5270500" cy="3762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295">
            <a:off x="8510654" y="2508279"/>
            <a:ext cx="3905387" cy="4583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9E80D-1463-4A41-865B-C6AE32769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055" y="641550"/>
            <a:ext cx="3090940" cy="1231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F3671-C5EC-46D4-8460-296CE3904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725" y="2019974"/>
            <a:ext cx="6675699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bus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30" y="3281382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69585" y="3289286"/>
            <a:ext cx="2471307" cy="35608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0828" y="742789"/>
            <a:ext cx="7170344" cy="2448058"/>
            <a:chOff x="2507810" y="833324"/>
            <a:chExt cx="7170344" cy="2448058"/>
          </a:xfrm>
        </p:grpSpPr>
        <p:sp>
          <p:nvSpPr>
            <p:cNvPr id="4" name="Rounded Rectangle 3"/>
            <p:cNvSpPr/>
            <p:nvPr/>
          </p:nvSpPr>
          <p:spPr>
            <a:xfrm>
              <a:off x="2507810" y="833324"/>
              <a:ext cx="7170344" cy="2448058"/>
            </a:xfrm>
            <a:prstGeom prst="roundRect">
              <a:avLst>
                <a:gd name="adj" fmla="val 19256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87230" y="833324"/>
              <a:ext cx="625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các bạn, khi viết bài mình phải ngồi với tư thế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51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876" y="3281382"/>
            <a:ext cx="2735467" cy="3576618"/>
          </a:xfrm>
          <a:prstGeom prst="rect">
            <a:avLst/>
          </a:prstGeom>
        </p:spPr>
      </p:pic>
      <p:pic>
        <p:nvPicPr>
          <p:cNvPr id="3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424E0AB-506E-3B26-3FD8-6FE73D132C4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5FDCB0-DFB6-BAF8-50B0-6B4B42A968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752AA-DD0D-C6CC-949D-7B5D7D9271CD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F62F9-8C24-7104-3FAC-2A9005636B66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B4F2425-505A-F0A3-D720-57EF4301E86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98BDB9D-9157-CD5F-B01C-BC18B84930B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4EFF194-8C00-1E90-32BF-5D48B42D8E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870B24-A36C-4255-8C44-3D8C40663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4681" y="509341"/>
            <a:ext cx="59928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221226" y="309716"/>
            <a:ext cx="11754463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3D211BC5-7381-4EFC-9B17-E9EA187B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14" name="图片 200">
            <a:extLst>
              <a:ext uri="{FF2B5EF4-FFF2-40B4-BE49-F238E27FC236}">
                <a16:creationId xmlns:a16="http://schemas.microsoft.com/office/drawing/2014/main" id="{8914548E-4B99-42D4-8771-DFA0953D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99CDB8-4ADE-452A-832C-E44EA1307A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1FC930-6EB6-4BE4-8912-AE4C3F3C6DC2}"/>
              </a:ext>
            </a:extLst>
          </p:cNvPr>
          <p:cNvSpPr txBox="1"/>
          <p:nvPr/>
        </p:nvSpPr>
        <p:spPr>
          <a:xfrm>
            <a:off x="2912300" y="969750"/>
            <a:ext cx="338367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: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6230C8-6092-4AB2-BFFD-232EA640D003}"/>
              </a:ext>
            </a:extLst>
          </p:cNvPr>
          <p:cNvSpPr txBox="1"/>
          <p:nvPr/>
        </p:nvSpPr>
        <p:spPr>
          <a:xfrm>
            <a:off x="1536021" y="1909134"/>
            <a:ext cx="880098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3BD5B630-6A2E-4D38-A453-3ADA4C233843}"/>
              </a:ext>
            </a:extLst>
          </p:cNvPr>
          <p:cNvSpPr/>
          <p:nvPr/>
        </p:nvSpPr>
        <p:spPr>
          <a:xfrm>
            <a:off x="2464960" y="3012658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CDE142F8-C238-414E-BCFE-BAE43391AE4F}"/>
              </a:ext>
            </a:extLst>
          </p:cNvPr>
          <p:cNvSpPr/>
          <p:nvPr/>
        </p:nvSpPr>
        <p:spPr>
          <a:xfrm>
            <a:off x="4865731" y="3012656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C054E3F8-4FA3-40E0-BBA6-58DDF9BFD94E}"/>
              </a:ext>
            </a:extLst>
          </p:cNvPr>
          <p:cNvSpPr/>
          <p:nvPr/>
        </p:nvSpPr>
        <p:spPr>
          <a:xfrm>
            <a:off x="7717803" y="3012656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DBAE1337-BE6D-4E8E-92B8-456B20D26AD1}"/>
              </a:ext>
            </a:extLst>
          </p:cNvPr>
          <p:cNvSpPr/>
          <p:nvPr/>
        </p:nvSpPr>
        <p:spPr>
          <a:xfrm>
            <a:off x="1781533" y="5453200"/>
            <a:ext cx="2262844" cy="6717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D0D567D3-248B-4D6E-AC3B-560339AF7695}"/>
              </a:ext>
            </a:extLst>
          </p:cNvPr>
          <p:cNvSpPr/>
          <p:nvPr/>
        </p:nvSpPr>
        <p:spPr>
          <a:xfrm>
            <a:off x="4624960" y="5435810"/>
            <a:ext cx="1972610" cy="683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F68B1B96-0339-4163-858E-392B135DD33C}"/>
              </a:ext>
            </a:extLst>
          </p:cNvPr>
          <p:cNvSpPr/>
          <p:nvPr/>
        </p:nvSpPr>
        <p:spPr>
          <a:xfrm>
            <a:off x="7146126" y="5417769"/>
            <a:ext cx="2136864" cy="719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36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áo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ong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túi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  <a:endParaRPr lang="vi-VN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98A20F-CA5D-44EF-8E00-82578B30C317}"/>
              </a:ext>
            </a:extLst>
          </p:cNvPr>
          <p:cNvGrpSpPr/>
          <p:nvPr/>
        </p:nvGrpSpPr>
        <p:grpSpPr>
          <a:xfrm>
            <a:off x="4823999" y="2540267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4BB2CC-4EF9-4658-86FA-A0F6CA9B3473}"/>
              </a:ext>
            </a:extLst>
          </p:cNvPr>
          <p:cNvGrpSpPr/>
          <p:nvPr/>
        </p:nvGrpSpPr>
        <p:grpSpPr>
          <a:xfrm>
            <a:off x="3255517" y="331666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A58DCD-6F61-4B64-9CB2-F7ECB7523EBA}"/>
              </a:ext>
            </a:extLst>
          </p:cNvPr>
          <p:cNvGrpSpPr/>
          <p:nvPr/>
        </p:nvGrpSpPr>
        <p:grpSpPr>
          <a:xfrm>
            <a:off x="5635135" y="3312969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57BF7B-FD3C-4B6E-9E74-308061AB5798}"/>
              </a:ext>
            </a:extLst>
          </p:cNvPr>
          <p:cNvGrpSpPr/>
          <p:nvPr/>
        </p:nvGrpSpPr>
        <p:grpSpPr>
          <a:xfrm>
            <a:off x="4247919" y="4009496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560C5E-DE82-46F8-97A1-B6732ECD5119}"/>
              </a:ext>
            </a:extLst>
          </p:cNvPr>
          <p:cNvGrpSpPr/>
          <p:nvPr/>
        </p:nvGrpSpPr>
        <p:grpSpPr>
          <a:xfrm>
            <a:off x="2592578" y="4763264"/>
            <a:ext cx="460864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10831EA-390D-4286-9473-F17C4B74301F}"/>
              </a:ext>
            </a:extLst>
          </p:cNvPr>
          <p:cNvGrpSpPr/>
          <p:nvPr/>
        </p:nvGrpSpPr>
        <p:grpSpPr>
          <a:xfrm>
            <a:off x="3283875" y="4763264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221226" y="309716"/>
            <a:ext cx="11754463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95712-9E15-404C-BD66-CD3CEE92A426}"/>
              </a:ext>
            </a:extLst>
          </p:cNvPr>
          <p:cNvSpPr/>
          <p:nvPr/>
        </p:nvSpPr>
        <p:spPr>
          <a:xfrm>
            <a:off x="1008121" y="2743200"/>
            <a:ext cx="10651207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BE4F5-9574-4944-9FC2-2D2107295007}"/>
              </a:ext>
            </a:extLst>
          </p:cNvPr>
          <p:cNvSpPr txBox="1"/>
          <p:nvPr/>
        </p:nvSpPr>
        <p:spPr>
          <a:xfrm>
            <a:off x="2676056" y="8318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83F996-0672-4A45-838F-9908E410E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13" y="1060376"/>
            <a:ext cx="682157" cy="7271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DD8782-0E3B-4424-97A8-D348110175E8}"/>
              </a:ext>
            </a:extLst>
          </p:cNvPr>
          <p:cNvSpPr/>
          <p:nvPr/>
        </p:nvSpPr>
        <p:spPr>
          <a:xfrm>
            <a:off x="935153" y="1618421"/>
            <a:ext cx="11061595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Arial-Rounded"/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63510-C32B-4607-97BA-DB52AF7C708E}"/>
              </a:ext>
            </a:extLst>
          </p:cNvPr>
          <p:cNvSpPr txBox="1"/>
          <p:nvPr/>
        </p:nvSpPr>
        <p:spPr>
          <a:xfrm>
            <a:off x="3847833" y="4203645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DF9B8-07C8-448F-9F11-F0D1844C257C}"/>
              </a:ext>
            </a:extLst>
          </p:cNvPr>
          <p:cNvSpPr txBox="1"/>
          <p:nvPr/>
        </p:nvSpPr>
        <p:spPr>
          <a:xfrm>
            <a:off x="7611088" y="3363256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F70F86-D1E2-45E5-A223-9202BC29C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746" y="2774578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AE7AF9-3366-4E8D-89C8-1A967DB7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92" y="2784586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8137EE-4D8F-4B04-8A86-CEDBE072B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839" y="3576425"/>
            <a:ext cx="281547" cy="2815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67107-C901-41A4-9C44-A3F5EFC8D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884" y="138640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8100" y="-930178"/>
            <a:ext cx="5270500" cy="3762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101">
            <a:off x="7423327" y="2755120"/>
            <a:ext cx="4544670" cy="4544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E2CCF-0218-4C07-BB8C-D4C8B236E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275" y="1844955"/>
            <a:ext cx="767552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F5627-1508-43DC-88C4-3995DF511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338" y="1499075"/>
            <a:ext cx="4962574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34"/>
            <a:ext cx="12496800" cy="6373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674" y="2157678"/>
            <a:ext cx="4819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ĐẾM NGƯỢC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69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ắp xếp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biết, Thư, đi, viện. 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1" descr="Digit 30">
            <a:extLst>
              <a:ext uri="{FF2B5EF4-FFF2-40B4-BE49-F238E27FC236}">
                <a16:creationId xmlns:a16="http://schemas.microsoft.com/office/drawing/2014/main" id="{00946BAF-A993-4A64-B622-B43D5DB98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1947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9D430A-5C82-40FE-ABDF-064D69992D14}"/>
              </a:ext>
            </a:extLst>
          </p:cNvPr>
          <p:cNvSpPr/>
          <p:nvPr/>
        </p:nvSpPr>
        <p:spPr>
          <a:xfrm>
            <a:off x="5591175" y="4972050"/>
            <a:ext cx="6067425" cy="11144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85185E-6 L -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97841-C3EC-4968-ADD6-B07CCDD72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91" y="1806609"/>
            <a:ext cx="567586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646942" y="871533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Thư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viện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biết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đi</a:t>
            </a:r>
            <a:endParaRPr lang="en-US" sz="3600" b="1" dirty="0">
              <a:solidFill>
                <a:srgbClr val="F7446B"/>
              </a:solidFill>
              <a:latin typeface="Arial-Rounded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C60CB-E673-436F-A739-FFB0CA28EAA9}"/>
              </a:ext>
            </a:extLst>
          </p:cNvPr>
          <p:cNvSpPr txBox="1"/>
          <p:nvPr/>
        </p:nvSpPr>
        <p:spPr>
          <a:xfrm>
            <a:off x="672354" y="1565466"/>
            <a:ext cx="110938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    Ở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Lan,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thư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viện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chiếc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xe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buýt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cũ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khắp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. Ở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châu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Phi,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thủ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thư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thư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viện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lưng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lạc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đà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Nhờ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cuốn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sách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băng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qua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sa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mạc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2533343" y="2276975"/>
            <a:ext cx="1815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1226031" y="3751830"/>
            <a:ext cx="142091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48C3780-382C-4108-BB52-0C69FAC883A1}"/>
              </a:ext>
            </a:extLst>
          </p:cNvPr>
          <p:cNvSpPr txBox="1"/>
          <p:nvPr/>
        </p:nvSpPr>
        <p:spPr>
          <a:xfrm>
            <a:off x="4983935" y="-177942"/>
            <a:ext cx="279774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4472C4">
                    <a:lumMod val="75000"/>
                  </a:srgbClr>
                </a:solidFill>
                <a:latin typeface="Arial-Rounded"/>
                <a:ea typeface="Arial-Rounded"/>
              </a:rPr>
              <a:t>Nghe - viết </a:t>
            </a:r>
            <a:endParaRPr lang="vi-VN" sz="3600" dirty="0">
              <a:solidFill>
                <a:srgbClr val="4472C4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19313-D2F7-4282-B274-2A0B18FC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89" y="1539188"/>
            <a:ext cx="81266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di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động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mạc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349</Words>
  <Application>Microsoft Office PowerPoint</Application>
  <PresentationFormat>Widescreen</PresentationFormat>
  <Paragraphs>53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HP001 4 hàng</vt:lpstr>
      <vt:lpstr>黑体</vt:lpstr>
      <vt:lpstr>Times New Roman</vt:lpstr>
      <vt:lpstr>仓耳羽辰体-谷力 W05</vt:lpstr>
      <vt:lpstr>思源黑体 CN Bold</vt:lpstr>
      <vt:lpstr>1_Office 主题</vt:lpstr>
      <vt:lpstr>2_Office 主题</vt:lpstr>
      <vt:lpstr>3_Office 主题​​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50</cp:revision>
  <dcterms:created xsi:type="dcterms:W3CDTF">2021-07-20T01:55:21Z</dcterms:created>
  <dcterms:modified xsi:type="dcterms:W3CDTF">2025-04-11T03:17:40Z</dcterms:modified>
</cp:coreProperties>
</file>