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1" r:id="rId2"/>
    <p:sldMasterId id="2147483681" r:id="rId3"/>
    <p:sldMasterId id="2147483693" r:id="rId4"/>
  </p:sldMasterIdLst>
  <p:notesMasterIdLst>
    <p:notesMasterId r:id="rId27"/>
  </p:notesMasterIdLst>
  <p:sldIdLst>
    <p:sldId id="314" r:id="rId5"/>
    <p:sldId id="317" r:id="rId6"/>
    <p:sldId id="257" r:id="rId7"/>
    <p:sldId id="2007577146" r:id="rId8"/>
    <p:sldId id="287" r:id="rId9"/>
    <p:sldId id="289" r:id="rId10"/>
    <p:sldId id="318" r:id="rId11"/>
    <p:sldId id="291" r:id="rId12"/>
    <p:sldId id="259" r:id="rId13"/>
    <p:sldId id="260" r:id="rId14"/>
    <p:sldId id="256" r:id="rId15"/>
    <p:sldId id="2007577147" r:id="rId16"/>
    <p:sldId id="258" r:id="rId17"/>
    <p:sldId id="2007577148" r:id="rId18"/>
    <p:sldId id="2007577149" r:id="rId19"/>
    <p:sldId id="263" r:id="rId20"/>
    <p:sldId id="297" r:id="rId21"/>
    <p:sldId id="313" r:id="rId22"/>
    <p:sldId id="2007577143" r:id="rId23"/>
    <p:sldId id="2007577144" r:id="rId24"/>
    <p:sldId id="2007577145" r:id="rId25"/>
    <p:sldId id="312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60" d="100"/>
          <a:sy n="60" d="100"/>
        </p:scale>
        <p:origin x="916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036E2C-B6C1-44BC-8544-53D4468AD6D9}" type="datetimeFigureOut">
              <a:rPr lang="en-US" smtClean="0"/>
              <a:t>3/5/2023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7951AD-D31C-49B4-B7CE-77717928E7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09428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2" name="Google Shape;1142;gcb044da28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3" name="Google Shape;1143;gcb044da28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0570685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hết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tiếp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7951AD-D31C-49B4-B7CE-77717928E78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416958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4" name="Google Shape;1524;gde7f478a54_0_3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5" name="Google Shape;1525;gde7f478a54_0_3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2" name="Google Shape;1142;gcb044da28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3" name="Google Shape;1143;gcb044da28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392522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5" name="Google Shape;1355;gd768e69cfa_0_3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6" name="Google Shape;1356;gd768e69cfa_0_3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5947334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5" name="Google Shape;1355;gd768e69cfa_0_3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6" name="Google Shape;1356;gd768e69cfa_0_3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2967017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2" name="Google Shape;1142;gcb044da28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3" name="Google Shape;1143;gcb044da28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728734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2" name="Google Shape;1142;gcb044da28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3" name="Google Shape;1143;gcb044da28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3" name="Google Shape;1243;gabf9762155_0_25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4" name="Google Shape;1244;gabf9762155_0_25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917719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3" name="Google Shape;1243;gabf9762155_0_25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4" name="Google Shape;1244;gabf9762155_0_25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673377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3" name="Google Shape;1243;gabf9762155_0_25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4" name="Google Shape;1244;gabf9762155_0_25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631927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3" name="Google Shape;1243;gabf9762155_0_25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4" name="Google Shape;1244;gabf9762155_0_25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038271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3" name="Google Shape;1243;gabf9762155_0_25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4" name="Google Shape;1244;gabf9762155_0_25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474329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8" name="Google Shape;1348;gbcae92054a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9" name="Google Shape;1349;gbcae92054a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5" name="Google Shape;1355;gd768e69cfa_0_3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6" name="Google Shape;1356;gd768e69cfa_0_3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4628205" y="4423297"/>
            <a:ext cx="4367971" cy="1951952"/>
          </a:xfrm>
          <a:custGeom>
            <a:avLst/>
            <a:gdLst/>
            <a:ahLst/>
            <a:cxnLst/>
            <a:rect l="l" t="t" r="r" b="b"/>
            <a:pathLst>
              <a:path w="48116" h="21502" extrusionOk="0">
                <a:moveTo>
                  <a:pt x="23815" y="7225"/>
                </a:moveTo>
                <a:lnTo>
                  <a:pt x="23815" y="7225"/>
                </a:lnTo>
                <a:cubicBezTo>
                  <a:pt x="26522" y="7268"/>
                  <a:pt x="29229" y="7860"/>
                  <a:pt x="31703" y="8981"/>
                </a:cubicBezTo>
                <a:cubicBezTo>
                  <a:pt x="29208" y="7902"/>
                  <a:pt x="26522" y="7310"/>
                  <a:pt x="23815" y="7225"/>
                </a:cubicBezTo>
                <a:close/>
                <a:moveTo>
                  <a:pt x="24503" y="0"/>
                </a:moveTo>
                <a:cubicBezTo>
                  <a:pt x="23995" y="0"/>
                  <a:pt x="23477" y="12"/>
                  <a:pt x="22948" y="35"/>
                </a:cubicBezTo>
                <a:cubicBezTo>
                  <a:pt x="12711" y="479"/>
                  <a:pt x="6599" y="5935"/>
                  <a:pt x="3279" y="10419"/>
                </a:cubicBezTo>
                <a:cubicBezTo>
                  <a:pt x="1988" y="12153"/>
                  <a:pt x="889" y="14036"/>
                  <a:pt x="0" y="16024"/>
                </a:cubicBezTo>
                <a:lnTo>
                  <a:pt x="762" y="16489"/>
                </a:lnTo>
                <a:cubicBezTo>
                  <a:pt x="1121" y="16722"/>
                  <a:pt x="1460" y="16933"/>
                  <a:pt x="1819" y="17166"/>
                </a:cubicBezTo>
                <a:lnTo>
                  <a:pt x="1967" y="17271"/>
                </a:lnTo>
                <a:lnTo>
                  <a:pt x="2454" y="17589"/>
                </a:lnTo>
                <a:cubicBezTo>
                  <a:pt x="2961" y="17948"/>
                  <a:pt x="3469" y="18308"/>
                  <a:pt x="3955" y="18667"/>
                </a:cubicBezTo>
                <a:cubicBezTo>
                  <a:pt x="4611" y="19154"/>
                  <a:pt x="5245" y="19640"/>
                  <a:pt x="5880" y="20127"/>
                </a:cubicBezTo>
                <a:lnTo>
                  <a:pt x="5943" y="20169"/>
                </a:lnTo>
                <a:cubicBezTo>
                  <a:pt x="6493" y="20613"/>
                  <a:pt x="7064" y="21057"/>
                  <a:pt x="7635" y="21501"/>
                </a:cubicBezTo>
                <a:cubicBezTo>
                  <a:pt x="8122" y="20211"/>
                  <a:pt x="8735" y="18963"/>
                  <a:pt x="9454" y="17779"/>
                </a:cubicBezTo>
                <a:cubicBezTo>
                  <a:pt x="12612" y="12631"/>
                  <a:pt x="17183" y="10010"/>
                  <a:pt x="23049" y="10010"/>
                </a:cubicBezTo>
                <a:cubicBezTo>
                  <a:pt x="23232" y="10010"/>
                  <a:pt x="23417" y="10012"/>
                  <a:pt x="23603" y="10017"/>
                </a:cubicBezTo>
                <a:cubicBezTo>
                  <a:pt x="32274" y="10250"/>
                  <a:pt x="37245" y="14987"/>
                  <a:pt x="40776" y="20465"/>
                </a:cubicBezTo>
                <a:cubicBezTo>
                  <a:pt x="41242" y="20211"/>
                  <a:pt x="41707" y="19915"/>
                  <a:pt x="42151" y="19640"/>
                </a:cubicBezTo>
                <a:lnTo>
                  <a:pt x="42257" y="19577"/>
                </a:lnTo>
                <a:lnTo>
                  <a:pt x="42278" y="19556"/>
                </a:lnTo>
                <a:cubicBezTo>
                  <a:pt x="42468" y="19429"/>
                  <a:pt x="42638" y="19323"/>
                  <a:pt x="42807" y="19217"/>
                </a:cubicBezTo>
                <a:cubicBezTo>
                  <a:pt x="43209" y="18963"/>
                  <a:pt x="43589" y="18688"/>
                  <a:pt x="43991" y="18435"/>
                </a:cubicBezTo>
                <a:lnTo>
                  <a:pt x="44330" y="18202"/>
                </a:lnTo>
                <a:cubicBezTo>
                  <a:pt x="44964" y="17779"/>
                  <a:pt x="45599" y="17356"/>
                  <a:pt x="46233" y="16933"/>
                </a:cubicBezTo>
                <a:cubicBezTo>
                  <a:pt x="46445" y="16785"/>
                  <a:pt x="46677" y="16658"/>
                  <a:pt x="46910" y="16510"/>
                </a:cubicBezTo>
                <a:cubicBezTo>
                  <a:pt x="47291" y="16235"/>
                  <a:pt x="47692" y="16002"/>
                  <a:pt x="48115" y="15791"/>
                </a:cubicBezTo>
                <a:cubicBezTo>
                  <a:pt x="44178" y="8466"/>
                  <a:pt x="38370" y="0"/>
                  <a:pt x="24503" y="0"/>
                </a:cubicBezTo>
                <a:close/>
              </a:path>
            </a:pathLst>
          </a:custGeom>
          <a:solidFill>
            <a:srgbClr val="F3D557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/>
          <p:nvPr/>
        </p:nvSpPr>
        <p:spPr>
          <a:xfrm>
            <a:off x="4587901" y="4390617"/>
            <a:ext cx="4450489" cy="2034561"/>
          </a:xfrm>
          <a:custGeom>
            <a:avLst/>
            <a:gdLst/>
            <a:ahLst/>
            <a:cxnLst/>
            <a:rect l="l" t="t" r="r" b="b"/>
            <a:pathLst>
              <a:path w="49025" h="22412" extrusionOk="0">
                <a:moveTo>
                  <a:pt x="24259" y="7247"/>
                </a:moveTo>
                <a:lnTo>
                  <a:pt x="24237" y="7924"/>
                </a:lnTo>
                <a:cubicBezTo>
                  <a:pt x="26902" y="8030"/>
                  <a:pt x="29546" y="8622"/>
                  <a:pt x="32020" y="9658"/>
                </a:cubicBezTo>
                <a:lnTo>
                  <a:pt x="32295" y="9024"/>
                </a:lnTo>
                <a:cubicBezTo>
                  <a:pt x="29757" y="7903"/>
                  <a:pt x="27029" y="7289"/>
                  <a:pt x="24259" y="7247"/>
                </a:cubicBezTo>
                <a:close/>
                <a:moveTo>
                  <a:pt x="24961" y="698"/>
                </a:moveTo>
                <a:cubicBezTo>
                  <a:pt x="37841" y="698"/>
                  <a:pt x="43720" y="7989"/>
                  <a:pt x="48073" y="16024"/>
                </a:cubicBezTo>
                <a:cubicBezTo>
                  <a:pt x="47756" y="16193"/>
                  <a:pt x="47438" y="16384"/>
                  <a:pt x="47142" y="16574"/>
                </a:cubicBezTo>
                <a:cubicBezTo>
                  <a:pt x="46910" y="16701"/>
                  <a:pt x="46698" y="16849"/>
                  <a:pt x="46466" y="16997"/>
                </a:cubicBezTo>
                <a:lnTo>
                  <a:pt x="46191" y="17187"/>
                </a:lnTo>
                <a:cubicBezTo>
                  <a:pt x="45662" y="17526"/>
                  <a:pt x="45112" y="17906"/>
                  <a:pt x="44562" y="18266"/>
                </a:cubicBezTo>
                <a:lnTo>
                  <a:pt x="44541" y="18287"/>
                </a:lnTo>
                <a:lnTo>
                  <a:pt x="44203" y="18499"/>
                </a:lnTo>
                <a:cubicBezTo>
                  <a:pt x="43843" y="18752"/>
                  <a:pt x="43462" y="19006"/>
                  <a:pt x="43060" y="19281"/>
                </a:cubicBezTo>
                <a:lnTo>
                  <a:pt x="43018" y="19302"/>
                </a:lnTo>
                <a:lnTo>
                  <a:pt x="42532" y="19619"/>
                </a:lnTo>
                <a:lnTo>
                  <a:pt x="42384" y="19704"/>
                </a:lnTo>
                <a:cubicBezTo>
                  <a:pt x="42066" y="19916"/>
                  <a:pt x="41707" y="20148"/>
                  <a:pt x="41326" y="20360"/>
                </a:cubicBezTo>
                <a:cubicBezTo>
                  <a:pt x="38450" y="15961"/>
                  <a:pt x="33522" y="10271"/>
                  <a:pt x="24047" y="10039"/>
                </a:cubicBezTo>
                <a:cubicBezTo>
                  <a:pt x="23860" y="10034"/>
                  <a:pt x="23673" y="10031"/>
                  <a:pt x="23488" y="10031"/>
                </a:cubicBezTo>
                <a:cubicBezTo>
                  <a:pt x="17478" y="10031"/>
                  <a:pt x="12823" y="12697"/>
                  <a:pt x="9602" y="17970"/>
                </a:cubicBezTo>
                <a:cubicBezTo>
                  <a:pt x="8946" y="19027"/>
                  <a:pt x="8375" y="20148"/>
                  <a:pt x="7910" y="21290"/>
                </a:cubicBezTo>
                <a:cubicBezTo>
                  <a:pt x="7466" y="20952"/>
                  <a:pt x="7022" y="20613"/>
                  <a:pt x="6599" y="20254"/>
                </a:cubicBezTo>
                <a:lnTo>
                  <a:pt x="6535" y="20212"/>
                </a:lnTo>
                <a:cubicBezTo>
                  <a:pt x="5880" y="19704"/>
                  <a:pt x="5224" y="19218"/>
                  <a:pt x="4611" y="18752"/>
                </a:cubicBezTo>
                <a:cubicBezTo>
                  <a:pt x="4061" y="18350"/>
                  <a:pt x="3553" y="17991"/>
                  <a:pt x="3088" y="17674"/>
                </a:cubicBezTo>
                <a:cubicBezTo>
                  <a:pt x="2961" y="17589"/>
                  <a:pt x="2834" y="17505"/>
                  <a:pt x="2729" y="17420"/>
                </a:cubicBezTo>
                <a:lnTo>
                  <a:pt x="2454" y="17251"/>
                </a:lnTo>
                <a:cubicBezTo>
                  <a:pt x="2031" y="16955"/>
                  <a:pt x="1713" y="16743"/>
                  <a:pt x="1396" y="16553"/>
                </a:cubicBezTo>
                <a:lnTo>
                  <a:pt x="889" y="16257"/>
                </a:lnTo>
                <a:cubicBezTo>
                  <a:pt x="1734" y="14396"/>
                  <a:pt x="2771" y="12640"/>
                  <a:pt x="3997" y="10991"/>
                </a:cubicBezTo>
                <a:cubicBezTo>
                  <a:pt x="7276" y="6549"/>
                  <a:pt x="13303" y="1177"/>
                  <a:pt x="23392" y="733"/>
                </a:cubicBezTo>
                <a:cubicBezTo>
                  <a:pt x="23926" y="710"/>
                  <a:pt x="24449" y="698"/>
                  <a:pt x="24961" y="698"/>
                </a:cubicBezTo>
                <a:close/>
                <a:moveTo>
                  <a:pt x="24959" y="0"/>
                </a:moveTo>
                <a:cubicBezTo>
                  <a:pt x="24438" y="0"/>
                  <a:pt x="23908" y="12"/>
                  <a:pt x="23370" y="35"/>
                </a:cubicBezTo>
                <a:cubicBezTo>
                  <a:pt x="13007" y="479"/>
                  <a:pt x="6810" y="5999"/>
                  <a:pt x="3448" y="10546"/>
                </a:cubicBezTo>
                <a:cubicBezTo>
                  <a:pt x="2136" y="12323"/>
                  <a:pt x="1015" y="14226"/>
                  <a:pt x="127" y="16214"/>
                </a:cubicBezTo>
                <a:lnTo>
                  <a:pt x="0" y="16511"/>
                </a:lnTo>
                <a:lnTo>
                  <a:pt x="423" y="16764"/>
                </a:lnTo>
                <a:lnTo>
                  <a:pt x="1015" y="17145"/>
                </a:lnTo>
                <a:cubicBezTo>
                  <a:pt x="1333" y="17335"/>
                  <a:pt x="1650" y="17526"/>
                  <a:pt x="2052" y="17822"/>
                </a:cubicBezTo>
                <a:lnTo>
                  <a:pt x="2327" y="17991"/>
                </a:lnTo>
                <a:cubicBezTo>
                  <a:pt x="2432" y="18076"/>
                  <a:pt x="2559" y="18160"/>
                  <a:pt x="2686" y="18224"/>
                </a:cubicBezTo>
                <a:cubicBezTo>
                  <a:pt x="3152" y="18562"/>
                  <a:pt x="3659" y="18922"/>
                  <a:pt x="4188" y="19302"/>
                </a:cubicBezTo>
                <a:cubicBezTo>
                  <a:pt x="4801" y="19767"/>
                  <a:pt x="5457" y="20254"/>
                  <a:pt x="6112" y="20762"/>
                </a:cubicBezTo>
                <a:lnTo>
                  <a:pt x="6155" y="20804"/>
                </a:lnTo>
                <a:cubicBezTo>
                  <a:pt x="6726" y="21248"/>
                  <a:pt x="7276" y="21692"/>
                  <a:pt x="7847" y="22136"/>
                </a:cubicBezTo>
                <a:lnTo>
                  <a:pt x="8206" y="22411"/>
                </a:lnTo>
                <a:lnTo>
                  <a:pt x="8375" y="21967"/>
                </a:lnTo>
                <a:cubicBezTo>
                  <a:pt x="8862" y="20698"/>
                  <a:pt x="9475" y="19471"/>
                  <a:pt x="10173" y="18308"/>
                </a:cubicBezTo>
                <a:cubicBezTo>
                  <a:pt x="13279" y="13268"/>
                  <a:pt x="17766" y="10710"/>
                  <a:pt x="23536" y="10710"/>
                </a:cubicBezTo>
                <a:cubicBezTo>
                  <a:pt x="23698" y="10710"/>
                  <a:pt x="23862" y="10712"/>
                  <a:pt x="24026" y="10716"/>
                </a:cubicBezTo>
                <a:cubicBezTo>
                  <a:pt x="33395" y="10969"/>
                  <a:pt x="38154" y="16701"/>
                  <a:pt x="40924" y="21015"/>
                </a:cubicBezTo>
                <a:lnTo>
                  <a:pt x="41094" y="21290"/>
                </a:lnTo>
                <a:lnTo>
                  <a:pt x="41390" y="21121"/>
                </a:lnTo>
                <a:cubicBezTo>
                  <a:pt x="41876" y="20846"/>
                  <a:pt x="42341" y="20550"/>
                  <a:pt x="42764" y="20296"/>
                </a:cubicBezTo>
                <a:lnTo>
                  <a:pt x="42828" y="20254"/>
                </a:lnTo>
                <a:lnTo>
                  <a:pt x="42912" y="20190"/>
                </a:lnTo>
                <a:lnTo>
                  <a:pt x="43399" y="19873"/>
                </a:lnTo>
                <a:lnTo>
                  <a:pt x="43441" y="19852"/>
                </a:lnTo>
                <a:cubicBezTo>
                  <a:pt x="43716" y="19662"/>
                  <a:pt x="44012" y="19493"/>
                  <a:pt x="44287" y="19302"/>
                </a:cubicBezTo>
                <a:lnTo>
                  <a:pt x="44964" y="18837"/>
                </a:lnTo>
                <a:cubicBezTo>
                  <a:pt x="45598" y="18414"/>
                  <a:pt x="46233" y="17991"/>
                  <a:pt x="46846" y="17589"/>
                </a:cubicBezTo>
                <a:lnTo>
                  <a:pt x="47079" y="17420"/>
                </a:lnTo>
                <a:cubicBezTo>
                  <a:pt x="47227" y="17335"/>
                  <a:pt x="47375" y="17251"/>
                  <a:pt x="47523" y="17145"/>
                </a:cubicBezTo>
                <a:cubicBezTo>
                  <a:pt x="47904" y="16912"/>
                  <a:pt x="48284" y="16701"/>
                  <a:pt x="48729" y="16447"/>
                </a:cubicBezTo>
                <a:lnTo>
                  <a:pt x="49025" y="16299"/>
                </a:lnTo>
                <a:lnTo>
                  <a:pt x="48855" y="15982"/>
                </a:lnTo>
                <a:cubicBezTo>
                  <a:pt x="46867" y="12281"/>
                  <a:pt x="44287" y="8051"/>
                  <a:pt x="40269" y="4900"/>
                </a:cubicBezTo>
                <a:cubicBezTo>
                  <a:pt x="36098" y="1606"/>
                  <a:pt x="31083" y="0"/>
                  <a:pt x="2495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" name="Google Shape;11;p2"/>
          <p:cNvSpPr/>
          <p:nvPr/>
        </p:nvSpPr>
        <p:spPr>
          <a:xfrm>
            <a:off x="4633925" y="4423298"/>
            <a:ext cx="4367971" cy="1598636"/>
          </a:xfrm>
          <a:custGeom>
            <a:avLst/>
            <a:gdLst/>
            <a:ahLst/>
            <a:cxnLst/>
            <a:rect l="l" t="t" r="r" b="b"/>
            <a:pathLst>
              <a:path w="48116" h="17610" extrusionOk="0">
                <a:moveTo>
                  <a:pt x="24522" y="0"/>
                </a:moveTo>
                <a:cubicBezTo>
                  <a:pt x="24015" y="0"/>
                  <a:pt x="23498" y="12"/>
                  <a:pt x="22969" y="35"/>
                </a:cubicBezTo>
                <a:cubicBezTo>
                  <a:pt x="12712" y="479"/>
                  <a:pt x="6621" y="5935"/>
                  <a:pt x="3300" y="10419"/>
                </a:cubicBezTo>
                <a:cubicBezTo>
                  <a:pt x="2010" y="12153"/>
                  <a:pt x="910" y="14036"/>
                  <a:pt x="1" y="16024"/>
                </a:cubicBezTo>
                <a:lnTo>
                  <a:pt x="783" y="16489"/>
                </a:lnTo>
                <a:cubicBezTo>
                  <a:pt x="1354" y="16848"/>
                  <a:pt x="1904" y="17229"/>
                  <a:pt x="2475" y="17610"/>
                </a:cubicBezTo>
                <a:cubicBezTo>
                  <a:pt x="3321" y="15643"/>
                  <a:pt x="4400" y="13782"/>
                  <a:pt x="5669" y="12069"/>
                </a:cubicBezTo>
                <a:cubicBezTo>
                  <a:pt x="9962" y="6316"/>
                  <a:pt x="15821" y="3249"/>
                  <a:pt x="23096" y="2932"/>
                </a:cubicBezTo>
                <a:cubicBezTo>
                  <a:pt x="23578" y="2911"/>
                  <a:pt x="24049" y="2900"/>
                  <a:pt x="24511" y="2900"/>
                </a:cubicBezTo>
                <a:cubicBezTo>
                  <a:pt x="36845" y="2900"/>
                  <a:pt x="41932" y="10382"/>
                  <a:pt x="45662" y="17314"/>
                </a:cubicBezTo>
                <a:cubicBezTo>
                  <a:pt x="46064" y="17039"/>
                  <a:pt x="46487" y="16764"/>
                  <a:pt x="46910" y="16489"/>
                </a:cubicBezTo>
                <a:cubicBezTo>
                  <a:pt x="47333" y="16235"/>
                  <a:pt x="47693" y="16024"/>
                  <a:pt x="48116" y="15791"/>
                </a:cubicBezTo>
                <a:cubicBezTo>
                  <a:pt x="44178" y="8466"/>
                  <a:pt x="38370" y="0"/>
                  <a:pt x="2452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" name="Google Shape;12;p2"/>
          <p:cNvSpPr/>
          <p:nvPr/>
        </p:nvSpPr>
        <p:spPr>
          <a:xfrm>
            <a:off x="4799053" y="4615839"/>
            <a:ext cx="4031993" cy="1515572"/>
          </a:xfrm>
          <a:custGeom>
            <a:avLst/>
            <a:gdLst/>
            <a:ahLst/>
            <a:cxnLst/>
            <a:rect l="l" t="t" r="r" b="b"/>
            <a:pathLst>
              <a:path w="44415" h="16695" extrusionOk="0">
                <a:moveTo>
                  <a:pt x="21781" y="0"/>
                </a:moveTo>
                <a:cubicBezTo>
                  <a:pt x="21559" y="0"/>
                  <a:pt x="21334" y="3"/>
                  <a:pt x="21108" y="8"/>
                </a:cubicBezTo>
                <a:cubicBezTo>
                  <a:pt x="11485" y="198"/>
                  <a:pt x="5880" y="5422"/>
                  <a:pt x="2877" y="9778"/>
                </a:cubicBezTo>
                <a:cubicBezTo>
                  <a:pt x="1735" y="11428"/>
                  <a:pt x="783" y="13205"/>
                  <a:pt x="1" y="15045"/>
                </a:cubicBezTo>
                <a:cubicBezTo>
                  <a:pt x="804" y="15573"/>
                  <a:pt x="1587" y="16123"/>
                  <a:pt x="2348" y="16694"/>
                </a:cubicBezTo>
                <a:cubicBezTo>
                  <a:pt x="3088" y="14854"/>
                  <a:pt x="4019" y="13099"/>
                  <a:pt x="5161" y="11470"/>
                </a:cubicBezTo>
                <a:cubicBezTo>
                  <a:pt x="9031" y="5887"/>
                  <a:pt x="14467" y="3011"/>
                  <a:pt x="21298" y="2863"/>
                </a:cubicBezTo>
                <a:cubicBezTo>
                  <a:pt x="21493" y="2859"/>
                  <a:pt x="21685" y="2857"/>
                  <a:pt x="21876" y="2857"/>
                </a:cubicBezTo>
                <a:cubicBezTo>
                  <a:pt x="33254" y="2857"/>
                  <a:pt x="38470" y="9616"/>
                  <a:pt x="42151" y="16314"/>
                </a:cubicBezTo>
                <a:cubicBezTo>
                  <a:pt x="42913" y="15806"/>
                  <a:pt x="43653" y="15298"/>
                  <a:pt x="44414" y="14812"/>
                </a:cubicBezTo>
                <a:cubicBezTo>
                  <a:pt x="40444" y="7682"/>
                  <a:pt x="34533" y="0"/>
                  <a:pt x="2178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13;p2"/>
          <p:cNvSpPr/>
          <p:nvPr/>
        </p:nvSpPr>
        <p:spPr>
          <a:xfrm>
            <a:off x="4964181" y="4819911"/>
            <a:ext cx="3696017" cy="1430511"/>
          </a:xfrm>
          <a:custGeom>
            <a:avLst/>
            <a:gdLst/>
            <a:ahLst/>
            <a:cxnLst/>
            <a:rect l="l" t="t" r="r" b="b"/>
            <a:pathLst>
              <a:path w="40714" h="15758" extrusionOk="0">
                <a:moveTo>
                  <a:pt x="19120" y="1"/>
                </a:moveTo>
                <a:cubicBezTo>
                  <a:pt x="10215" y="1"/>
                  <a:pt x="5144" y="4998"/>
                  <a:pt x="2454" y="9201"/>
                </a:cubicBezTo>
                <a:cubicBezTo>
                  <a:pt x="1481" y="10724"/>
                  <a:pt x="656" y="12374"/>
                  <a:pt x="1" y="14066"/>
                </a:cubicBezTo>
                <a:cubicBezTo>
                  <a:pt x="762" y="14616"/>
                  <a:pt x="1502" y="15187"/>
                  <a:pt x="2242" y="15758"/>
                </a:cubicBezTo>
                <a:cubicBezTo>
                  <a:pt x="2856" y="14066"/>
                  <a:pt x="3659" y="12437"/>
                  <a:pt x="4632" y="10914"/>
                </a:cubicBezTo>
                <a:cubicBezTo>
                  <a:pt x="8116" y="5542"/>
                  <a:pt x="13078" y="2835"/>
                  <a:pt x="19395" y="2835"/>
                </a:cubicBezTo>
                <a:cubicBezTo>
                  <a:pt x="19444" y="2835"/>
                  <a:pt x="19493" y="2835"/>
                  <a:pt x="19543" y="2835"/>
                </a:cubicBezTo>
                <a:cubicBezTo>
                  <a:pt x="29779" y="2899"/>
                  <a:pt x="34961" y="8884"/>
                  <a:pt x="38619" y="15208"/>
                </a:cubicBezTo>
                <a:cubicBezTo>
                  <a:pt x="39317" y="14764"/>
                  <a:pt x="40015" y="14298"/>
                  <a:pt x="40713" y="13812"/>
                </a:cubicBezTo>
                <a:cubicBezTo>
                  <a:pt x="36737" y="6959"/>
                  <a:pt x="30858" y="86"/>
                  <a:pt x="19289" y="1"/>
                </a:cubicBezTo>
                <a:cubicBezTo>
                  <a:pt x="19233" y="1"/>
                  <a:pt x="19176" y="1"/>
                  <a:pt x="1912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2"/>
          <p:cNvSpPr/>
          <p:nvPr/>
        </p:nvSpPr>
        <p:spPr>
          <a:xfrm>
            <a:off x="4628205" y="4423297"/>
            <a:ext cx="4367971" cy="1951952"/>
          </a:xfrm>
          <a:custGeom>
            <a:avLst/>
            <a:gdLst/>
            <a:ahLst/>
            <a:cxnLst/>
            <a:rect l="l" t="t" r="r" b="b"/>
            <a:pathLst>
              <a:path w="48116" h="21502" extrusionOk="0">
                <a:moveTo>
                  <a:pt x="23815" y="7225"/>
                </a:moveTo>
                <a:lnTo>
                  <a:pt x="23815" y="7225"/>
                </a:lnTo>
                <a:cubicBezTo>
                  <a:pt x="26522" y="7268"/>
                  <a:pt x="29229" y="7860"/>
                  <a:pt x="31703" y="8981"/>
                </a:cubicBezTo>
                <a:cubicBezTo>
                  <a:pt x="29208" y="7902"/>
                  <a:pt x="26522" y="7310"/>
                  <a:pt x="23815" y="7225"/>
                </a:cubicBezTo>
                <a:close/>
                <a:moveTo>
                  <a:pt x="24503" y="0"/>
                </a:moveTo>
                <a:cubicBezTo>
                  <a:pt x="23995" y="0"/>
                  <a:pt x="23477" y="12"/>
                  <a:pt x="22948" y="35"/>
                </a:cubicBezTo>
                <a:cubicBezTo>
                  <a:pt x="12711" y="479"/>
                  <a:pt x="6599" y="5935"/>
                  <a:pt x="3279" y="10419"/>
                </a:cubicBezTo>
                <a:cubicBezTo>
                  <a:pt x="1988" y="12153"/>
                  <a:pt x="889" y="14036"/>
                  <a:pt x="0" y="16024"/>
                </a:cubicBezTo>
                <a:lnTo>
                  <a:pt x="762" y="16489"/>
                </a:lnTo>
                <a:cubicBezTo>
                  <a:pt x="1121" y="16722"/>
                  <a:pt x="1460" y="16933"/>
                  <a:pt x="1819" y="17166"/>
                </a:cubicBezTo>
                <a:lnTo>
                  <a:pt x="1967" y="17271"/>
                </a:lnTo>
                <a:lnTo>
                  <a:pt x="2454" y="17589"/>
                </a:lnTo>
                <a:cubicBezTo>
                  <a:pt x="2961" y="17948"/>
                  <a:pt x="3469" y="18308"/>
                  <a:pt x="3955" y="18667"/>
                </a:cubicBezTo>
                <a:cubicBezTo>
                  <a:pt x="4611" y="19154"/>
                  <a:pt x="5245" y="19640"/>
                  <a:pt x="5880" y="20127"/>
                </a:cubicBezTo>
                <a:lnTo>
                  <a:pt x="5943" y="20169"/>
                </a:lnTo>
                <a:cubicBezTo>
                  <a:pt x="6493" y="20613"/>
                  <a:pt x="7064" y="21057"/>
                  <a:pt x="7635" y="21501"/>
                </a:cubicBezTo>
                <a:cubicBezTo>
                  <a:pt x="8122" y="20211"/>
                  <a:pt x="8735" y="18963"/>
                  <a:pt x="9454" y="17779"/>
                </a:cubicBezTo>
                <a:cubicBezTo>
                  <a:pt x="12612" y="12631"/>
                  <a:pt x="17183" y="10010"/>
                  <a:pt x="23049" y="10010"/>
                </a:cubicBezTo>
                <a:cubicBezTo>
                  <a:pt x="23232" y="10010"/>
                  <a:pt x="23417" y="10012"/>
                  <a:pt x="23603" y="10017"/>
                </a:cubicBezTo>
                <a:cubicBezTo>
                  <a:pt x="32274" y="10250"/>
                  <a:pt x="37245" y="14987"/>
                  <a:pt x="40776" y="20465"/>
                </a:cubicBezTo>
                <a:cubicBezTo>
                  <a:pt x="41242" y="20211"/>
                  <a:pt x="41707" y="19915"/>
                  <a:pt x="42151" y="19640"/>
                </a:cubicBezTo>
                <a:lnTo>
                  <a:pt x="42257" y="19577"/>
                </a:lnTo>
                <a:lnTo>
                  <a:pt x="42278" y="19556"/>
                </a:lnTo>
                <a:cubicBezTo>
                  <a:pt x="42468" y="19429"/>
                  <a:pt x="42638" y="19323"/>
                  <a:pt x="42807" y="19217"/>
                </a:cubicBezTo>
                <a:cubicBezTo>
                  <a:pt x="43209" y="18963"/>
                  <a:pt x="43589" y="18688"/>
                  <a:pt x="43991" y="18435"/>
                </a:cubicBezTo>
                <a:lnTo>
                  <a:pt x="44330" y="18202"/>
                </a:lnTo>
                <a:cubicBezTo>
                  <a:pt x="44964" y="17779"/>
                  <a:pt x="45599" y="17356"/>
                  <a:pt x="46233" y="16933"/>
                </a:cubicBezTo>
                <a:cubicBezTo>
                  <a:pt x="46445" y="16785"/>
                  <a:pt x="46677" y="16658"/>
                  <a:pt x="46910" y="16510"/>
                </a:cubicBezTo>
                <a:cubicBezTo>
                  <a:pt x="47291" y="16235"/>
                  <a:pt x="47692" y="16002"/>
                  <a:pt x="48115" y="15791"/>
                </a:cubicBezTo>
                <a:cubicBezTo>
                  <a:pt x="44178" y="8466"/>
                  <a:pt x="38370" y="0"/>
                  <a:pt x="24503" y="0"/>
                </a:cubicBezTo>
                <a:close/>
              </a:path>
            </a:pathLst>
          </a:custGeom>
          <a:solidFill>
            <a:srgbClr val="F3D557"/>
          </a:solidFill>
          <a:ln w="1143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5;p2"/>
          <p:cNvSpPr/>
          <p:nvPr/>
        </p:nvSpPr>
        <p:spPr>
          <a:xfrm>
            <a:off x="4587901" y="4390617"/>
            <a:ext cx="4450489" cy="2034561"/>
          </a:xfrm>
          <a:custGeom>
            <a:avLst/>
            <a:gdLst/>
            <a:ahLst/>
            <a:cxnLst/>
            <a:rect l="l" t="t" r="r" b="b"/>
            <a:pathLst>
              <a:path w="49025" h="22412" extrusionOk="0">
                <a:moveTo>
                  <a:pt x="24259" y="7247"/>
                </a:moveTo>
                <a:lnTo>
                  <a:pt x="24237" y="7924"/>
                </a:lnTo>
                <a:cubicBezTo>
                  <a:pt x="26902" y="8030"/>
                  <a:pt x="29546" y="8622"/>
                  <a:pt x="32020" y="9658"/>
                </a:cubicBezTo>
                <a:lnTo>
                  <a:pt x="32295" y="9024"/>
                </a:lnTo>
                <a:cubicBezTo>
                  <a:pt x="29757" y="7903"/>
                  <a:pt x="27029" y="7289"/>
                  <a:pt x="24259" y="7247"/>
                </a:cubicBezTo>
                <a:close/>
                <a:moveTo>
                  <a:pt x="24961" y="698"/>
                </a:moveTo>
                <a:cubicBezTo>
                  <a:pt x="37841" y="698"/>
                  <a:pt x="43720" y="7989"/>
                  <a:pt x="48073" y="16024"/>
                </a:cubicBezTo>
                <a:cubicBezTo>
                  <a:pt x="47756" y="16193"/>
                  <a:pt x="47438" y="16384"/>
                  <a:pt x="47142" y="16574"/>
                </a:cubicBezTo>
                <a:cubicBezTo>
                  <a:pt x="46910" y="16701"/>
                  <a:pt x="46698" y="16849"/>
                  <a:pt x="46466" y="16997"/>
                </a:cubicBezTo>
                <a:lnTo>
                  <a:pt x="46191" y="17187"/>
                </a:lnTo>
                <a:cubicBezTo>
                  <a:pt x="45662" y="17526"/>
                  <a:pt x="45112" y="17906"/>
                  <a:pt x="44562" y="18266"/>
                </a:cubicBezTo>
                <a:lnTo>
                  <a:pt x="44541" y="18287"/>
                </a:lnTo>
                <a:lnTo>
                  <a:pt x="44203" y="18499"/>
                </a:lnTo>
                <a:cubicBezTo>
                  <a:pt x="43843" y="18752"/>
                  <a:pt x="43462" y="19006"/>
                  <a:pt x="43060" y="19281"/>
                </a:cubicBezTo>
                <a:lnTo>
                  <a:pt x="43018" y="19302"/>
                </a:lnTo>
                <a:lnTo>
                  <a:pt x="42532" y="19619"/>
                </a:lnTo>
                <a:lnTo>
                  <a:pt x="42384" y="19704"/>
                </a:lnTo>
                <a:cubicBezTo>
                  <a:pt x="42066" y="19916"/>
                  <a:pt x="41707" y="20148"/>
                  <a:pt x="41326" y="20360"/>
                </a:cubicBezTo>
                <a:cubicBezTo>
                  <a:pt x="38450" y="15961"/>
                  <a:pt x="33522" y="10271"/>
                  <a:pt x="24047" y="10039"/>
                </a:cubicBezTo>
                <a:cubicBezTo>
                  <a:pt x="23860" y="10034"/>
                  <a:pt x="23673" y="10031"/>
                  <a:pt x="23488" y="10031"/>
                </a:cubicBezTo>
                <a:cubicBezTo>
                  <a:pt x="17478" y="10031"/>
                  <a:pt x="12823" y="12697"/>
                  <a:pt x="9602" y="17970"/>
                </a:cubicBezTo>
                <a:cubicBezTo>
                  <a:pt x="8946" y="19027"/>
                  <a:pt x="8375" y="20148"/>
                  <a:pt x="7910" y="21290"/>
                </a:cubicBezTo>
                <a:cubicBezTo>
                  <a:pt x="7466" y="20952"/>
                  <a:pt x="7022" y="20613"/>
                  <a:pt x="6599" y="20254"/>
                </a:cubicBezTo>
                <a:lnTo>
                  <a:pt x="6535" y="20212"/>
                </a:lnTo>
                <a:cubicBezTo>
                  <a:pt x="5880" y="19704"/>
                  <a:pt x="5224" y="19218"/>
                  <a:pt x="4611" y="18752"/>
                </a:cubicBezTo>
                <a:cubicBezTo>
                  <a:pt x="4061" y="18350"/>
                  <a:pt x="3553" y="17991"/>
                  <a:pt x="3088" y="17674"/>
                </a:cubicBezTo>
                <a:cubicBezTo>
                  <a:pt x="2961" y="17589"/>
                  <a:pt x="2834" y="17505"/>
                  <a:pt x="2729" y="17420"/>
                </a:cubicBezTo>
                <a:lnTo>
                  <a:pt x="2454" y="17251"/>
                </a:lnTo>
                <a:cubicBezTo>
                  <a:pt x="2031" y="16955"/>
                  <a:pt x="1713" y="16743"/>
                  <a:pt x="1396" y="16553"/>
                </a:cubicBezTo>
                <a:lnTo>
                  <a:pt x="889" y="16257"/>
                </a:lnTo>
                <a:cubicBezTo>
                  <a:pt x="1734" y="14396"/>
                  <a:pt x="2771" y="12640"/>
                  <a:pt x="3997" y="10991"/>
                </a:cubicBezTo>
                <a:cubicBezTo>
                  <a:pt x="7276" y="6549"/>
                  <a:pt x="13303" y="1177"/>
                  <a:pt x="23392" y="733"/>
                </a:cubicBezTo>
                <a:cubicBezTo>
                  <a:pt x="23926" y="710"/>
                  <a:pt x="24449" y="698"/>
                  <a:pt x="24961" y="698"/>
                </a:cubicBezTo>
                <a:close/>
                <a:moveTo>
                  <a:pt x="24959" y="0"/>
                </a:moveTo>
                <a:cubicBezTo>
                  <a:pt x="24438" y="0"/>
                  <a:pt x="23908" y="12"/>
                  <a:pt x="23370" y="35"/>
                </a:cubicBezTo>
                <a:cubicBezTo>
                  <a:pt x="13007" y="479"/>
                  <a:pt x="6810" y="5999"/>
                  <a:pt x="3448" y="10546"/>
                </a:cubicBezTo>
                <a:cubicBezTo>
                  <a:pt x="2136" y="12323"/>
                  <a:pt x="1015" y="14226"/>
                  <a:pt x="127" y="16214"/>
                </a:cubicBezTo>
                <a:lnTo>
                  <a:pt x="0" y="16511"/>
                </a:lnTo>
                <a:lnTo>
                  <a:pt x="423" y="16764"/>
                </a:lnTo>
                <a:lnTo>
                  <a:pt x="1015" y="17145"/>
                </a:lnTo>
                <a:cubicBezTo>
                  <a:pt x="1333" y="17335"/>
                  <a:pt x="1650" y="17526"/>
                  <a:pt x="2052" y="17822"/>
                </a:cubicBezTo>
                <a:lnTo>
                  <a:pt x="2327" y="17991"/>
                </a:lnTo>
                <a:cubicBezTo>
                  <a:pt x="2432" y="18076"/>
                  <a:pt x="2559" y="18160"/>
                  <a:pt x="2686" y="18224"/>
                </a:cubicBezTo>
                <a:cubicBezTo>
                  <a:pt x="3152" y="18562"/>
                  <a:pt x="3659" y="18922"/>
                  <a:pt x="4188" y="19302"/>
                </a:cubicBezTo>
                <a:cubicBezTo>
                  <a:pt x="4801" y="19767"/>
                  <a:pt x="5457" y="20254"/>
                  <a:pt x="6112" y="20762"/>
                </a:cubicBezTo>
                <a:lnTo>
                  <a:pt x="6155" y="20804"/>
                </a:lnTo>
                <a:cubicBezTo>
                  <a:pt x="6726" y="21248"/>
                  <a:pt x="7276" y="21692"/>
                  <a:pt x="7847" y="22136"/>
                </a:cubicBezTo>
                <a:lnTo>
                  <a:pt x="8206" y="22411"/>
                </a:lnTo>
                <a:lnTo>
                  <a:pt x="8375" y="21967"/>
                </a:lnTo>
                <a:cubicBezTo>
                  <a:pt x="8862" y="20698"/>
                  <a:pt x="9475" y="19471"/>
                  <a:pt x="10173" y="18308"/>
                </a:cubicBezTo>
                <a:cubicBezTo>
                  <a:pt x="13279" y="13268"/>
                  <a:pt x="17766" y="10710"/>
                  <a:pt x="23536" y="10710"/>
                </a:cubicBezTo>
                <a:cubicBezTo>
                  <a:pt x="23698" y="10710"/>
                  <a:pt x="23862" y="10712"/>
                  <a:pt x="24026" y="10716"/>
                </a:cubicBezTo>
                <a:cubicBezTo>
                  <a:pt x="33395" y="10969"/>
                  <a:pt x="38154" y="16701"/>
                  <a:pt x="40924" y="21015"/>
                </a:cubicBezTo>
                <a:lnTo>
                  <a:pt x="41094" y="21290"/>
                </a:lnTo>
                <a:lnTo>
                  <a:pt x="41390" y="21121"/>
                </a:lnTo>
                <a:cubicBezTo>
                  <a:pt x="41876" y="20846"/>
                  <a:pt x="42341" y="20550"/>
                  <a:pt x="42764" y="20296"/>
                </a:cubicBezTo>
                <a:lnTo>
                  <a:pt x="42828" y="20254"/>
                </a:lnTo>
                <a:lnTo>
                  <a:pt x="42912" y="20190"/>
                </a:lnTo>
                <a:lnTo>
                  <a:pt x="43399" y="19873"/>
                </a:lnTo>
                <a:lnTo>
                  <a:pt x="43441" y="19852"/>
                </a:lnTo>
                <a:cubicBezTo>
                  <a:pt x="43716" y="19662"/>
                  <a:pt x="44012" y="19493"/>
                  <a:pt x="44287" y="19302"/>
                </a:cubicBezTo>
                <a:lnTo>
                  <a:pt x="44964" y="18837"/>
                </a:lnTo>
                <a:cubicBezTo>
                  <a:pt x="45598" y="18414"/>
                  <a:pt x="46233" y="17991"/>
                  <a:pt x="46846" y="17589"/>
                </a:cubicBezTo>
                <a:lnTo>
                  <a:pt x="47079" y="17420"/>
                </a:lnTo>
                <a:cubicBezTo>
                  <a:pt x="47227" y="17335"/>
                  <a:pt x="47375" y="17251"/>
                  <a:pt x="47523" y="17145"/>
                </a:cubicBezTo>
                <a:cubicBezTo>
                  <a:pt x="47904" y="16912"/>
                  <a:pt x="48284" y="16701"/>
                  <a:pt x="48729" y="16447"/>
                </a:cubicBezTo>
                <a:lnTo>
                  <a:pt x="49025" y="16299"/>
                </a:lnTo>
                <a:lnTo>
                  <a:pt x="48855" y="15982"/>
                </a:lnTo>
                <a:cubicBezTo>
                  <a:pt x="46867" y="12281"/>
                  <a:pt x="44287" y="8051"/>
                  <a:pt x="40269" y="4900"/>
                </a:cubicBezTo>
                <a:cubicBezTo>
                  <a:pt x="36098" y="1606"/>
                  <a:pt x="31083" y="0"/>
                  <a:pt x="2495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2"/>
          <p:cNvSpPr/>
          <p:nvPr/>
        </p:nvSpPr>
        <p:spPr>
          <a:xfrm>
            <a:off x="4614575" y="4431531"/>
            <a:ext cx="4367971" cy="1598636"/>
          </a:xfrm>
          <a:custGeom>
            <a:avLst/>
            <a:gdLst/>
            <a:ahLst/>
            <a:cxnLst/>
            <a:rect l="l" t="t" r="r" b="b"/>
            <a:pathLst>
              <a:path w="48116" h="17610" extrusionOk="0">
                <a:moveTo>
                  <a:pt x="24522" y="0"/>
                </a:moveTo>
                <a:cubicBezTo>
                  <a:pt x="24015" y="0"/>
                  <a:pt x="23498" y="12"/>
                  <a:pt x="22969" y="35"/>
                </a:cubicBezTo>
                <a:cubicBezTo>
                  <a:pt x="12712" y="479"/>
                  <a:pt x="6621" y="5935"/>
                  <a:pt x="3300" y="10419"/>
                </a:cubicBezTo>
                <a:cubicBezTo>
                  <a:pt x="2010" y="12153"/>
                  <a:pt x="910" y="14036"/>
                  <a:pt x="1" y="16024"/>
                </a:cubicBezTo>
                <a:lnTo>
                  <a:pt x="783" y="16489"/>
                </a:lnTo>
                <a:cubicBezTo>
                  <a:pt x="1354" y="16848"/>
                  <a:pt x="1904" y="17229"/>
                  <a:pt x="2475" y="17610"/>
                </a:cubicBezTo>
                <a:cubicBezTo>
                  <a:pt x="3321" y="15643"/>
                  <a:pt x="4400" y="13782"/>
                  <a:pt x="5669" y="12069"/>
                </a:cubicBezTo>
                <a:cubicBezTo>
                  <a:pt x="9962" y="6316"/>
                  <a:pt x="15821" y="3249"/>
                  <a:pt x="23096" y="2932"/>
                </a:cubicBezTo>
                <a:cubicBezTo>
                  <a:pt x="23578" y="2911"/>
                  <a:pt x="24049" y="2900"/>
                  <a:pt x="24511" y="2900"/>
                </a:cubicBezTo>
                <a:cubicBezTo>
                  <a:pt x="36845" y="2900"/>
                  <a:pt x="41932" y="10382"/>
                  <a:pt x="45662" y="17314"/>
                </a:cubicBezTo>
                <a:cubicBezTo>
                  <a:pt x="46064" y="17039"/>
                  <a:pt x="46487" y="16764"/>
                  <a:pt x="46910" y="16489"/>
                </a:cubicBezTo>
                <a:cubicBezTo>
                  <a:pt x="47333" y="16235"/>
                  <a:pt x="47693" y="16024"/>
                  <a:pt x="48116" y="15791"/>
                </a:cubicBezTo>
                <a:cubicBezTo>
                  <a:pt x="44178" y="8466"/>
                  <a:pt x="38370" y="0"/>
                  <a:pt x="2452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" name="Google Shape;17;p2"/>
          <p:cNvSpPr/>
          <p:nvPr/>
        </p:nvSpPr>
        <p:spPr>
          <a:xfrm>
            <a:off x="4779704" y="4624073"/>
            <a:ext cx="4031993" cy="1515572"/>
          </a:xfrm>
          <a:custGeom>
            <a:avLst/>
            <a:gdLst/>
            <a:ahLst/>
            <a:cxnLst/>
            <a:rect l="l" t="t" r="r" b="b"/>
            <a:pathLst>
              <a:path w="44415" h="16695" extrusionOk="0">
                <a:moveTo>
                  <a:pt x="21781" y="0"/>
                </a:moveTo>
                <a:cubicBezTo>
                  <a:pt x="21559" y="0"/>
                  <a:pt x="21334" y="3"/>
                  <a:pt x="21108" y="8"/>
                </a:cubicBezTo>
                <a:cubicBezTo>
                  <a:pt x="11485" y="198"/>
                  <a:pt x="5880" y="5422"/>
                  <a:pt x="2877" y="9778"/>
                </a:cubicBezTo>
                <a:cubicBezTo>
                  <a:pt x="1735" y="11428"/>
                  <a:pt x="783" y="13205"/>
                  <a:pt x="1" y="15045"/>
                </a:cubicBezTo>
                <a:cubicBezTo>
                  <a:pt x="804" y="15573"/>
                  <a:pt x="1587" y="16123"/>
                  <a:pt x="2348" y="16694"/>
                </a:cubicBezTo>
                <a:cubicBezTo>
                  <a:pt x="3088" y="14854"/>
                  <a:pt x="4019" y="13099"/>
                  <a:pt x="5161" y="11470"/>
                </a:cubicBezTo>
                <a:cubicBezTo>
                  <a:pt x="9031" y="5887"/>
                  <a:pt x="14467" y="3011"/>
                  <a:pt x="21298" y="2863"/>
                </a:cubicBezTo>
                <a:cubicBezTo>
                  <a:pt x="21493" y="2859"/>
                  <a:pt x="21685" y="2857"/>
                  <a:pt x="21876" y="2857"/>
                </a:cubicBezTo>
                <a:cubicBezTo>
                  <a:pt x="33254" y="2857"/>
                  <a:pt x="38470" y="9616"/>
                  <a:pt x="42151" y="16314"/>
                </a:cubicBezTo>
                <a:cubicBezTo>
                  <a:pt x="42913" y="15806"/>
                  <a:pt x="43653" y="15298"/>
                  <a:pt x="44414" y="14812"/>
                </a:cubicBezTo>
                <a:cubicBezTo>
                  <a:pt x="40444" y="7682"/>
                  <a:pt x="34533" y="0"/>
                  <a:pt x="2178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" name="Google Shape;18;p2"/>
          <p:cNvSpPr/>
          <p:nvPr/>
        </p:nvSpPr>
        <p:spPr>
          <a:xfrm>
            <a:off x="4944830" y="4828145"/>
            <a:ext cx="3696017" cy="1430511"/>
          </a:xfrm>
          <a:custGeom>
            <a:avLst/>
            <a:gdLst/>
            <a:ahLst/>
            <a:cxnLst/>
            <a:rect l="l" t="t" r="r" b="b"/>
            <a:pathLst>
              <a:path w="40714" h="15758" extrusionOk="0">
                <a:moveTo>
                  <a:pt x="19120" y="1"/>
                </a:moveTo>
                <a:cubicBezTo>
                  <a:pt x="10215" y="1"/>
                  <a:pt x="5144" y="4998"/>
                  <a:pt x="2454" y="9201"/>
                </a:cubicBezTo>
                <a:cubicBezTo>
                  <a:pt x="1481" y="10724"/>
                  <a:pt x="656" y="12374"/>
                  <a:pt x="1" y="14066"/>
                </a:cubicBezTo>
                <a:cubicBezTo>
                  <a:pt x="762" y="14616"/>
                  <a:pt x="1502" y="15187"/>
                  <a:pt x="2242" y="15758"/>
                </a:cubicBezTo>
                <a:cubicBezTo>
                  <a:pt x="2856" y="14066"/>
                  <a:pt x="3659" y="12437"/>
                  <a:pt x="4632" y="10914"/>
                </a:cubicBezTo>
                <a:cubicBezTo>
                  <a:pt x="8116" y="5542"/>
                  <a:pt x="13078" y="2835"/>
                  <a:pt x="19395" y="2835"/>
                </a:cubicBezTo>
                <a:cubicBezTo>
                  <a:pt x="19444" y="2835"/>
                  <a:pt x="19493" y="2835"/>
                  <a:pt x="19543" y="2835"/>
                </a:cubicBezTo>
                <a:cubicBezTo>
                  <a:pt x="29779" y="2899"/>
                  <a:pt x="34961" y="8884"/>
                  <a:pt x="38619" y="15208"/>
                </a:cubicBezTo>
                <a:cubicBezTo>
                  <a:pt x="39317" y="14764"/>
                  <a:pt x="40015" y="14298"/>
                  <a:pt x="40713" y="13812"/>
                </a:cubicBezTo>
                <a:cubicBezTo>
                  <a:pt x="36737" y="6959"/>
                  <a:pt x="30858" y="86"/>
                  <a:pt x="19289" y="1"/>
                </a:cubicBezTo>
                <a:cubicBezTo>
                  <a:pt x="19233" y="1"/>
                  <a:pt x="19176" y="1"/>
                  <a:pt x="1912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" name="Google Shape;19;p2"/>
          <p:cNvSpPr/>
          <p:nvPr/>
        </p:nvSpPr>
        <p:spPr>
          <a:xfrm>
            <a:off x="5109957" y="5066439"/>
            <a:ext cx="3390724" cy="1315107"/>
          </a:xfrm>
          <a:custGeom>
            <a:avLst/>
            <a:gdLst/>
            <a:ahLst/>
            <a:cxnLst/>
            <a:rect l="l" t="t" r="r" b="b"/>
            <a:pathLst>
              <a:path w="37351" h="14305" extrusionOk="0">
                <a:moveTo>
                  <a:pt x="17314" y="1"/>
                </a:moveTo>
                <a:cubicBezTo>
                  <a:pt x="9021" y="1"/>
                  <a:pt x="4346" y="4789"/>
                  <a:pt x="1862" y="8848"/>
                </a:cubicBezTo>
                <a:cubicBezTo>
                  <a:pt x="1142" y="10053"/>
                  <a:pt x="508" y="11301"/>
                  <a:pt x="0" y="12612"/>
                </a:cubicBezTo>
                <a:lnTo>
                  <a:pt x="487" y="12993"/>
                </a:lnTo>
                <a:cubicBezTo>
                  <a:pt x="1037" y="13437"/>
                  <a:pt x="1608" y="13860"/>
                  <a:pt x="2179" y="14304"/>
                </a:cubicBezTo>
                <a:cubicBezTo>
                  <a:pt x="2665" y="13014"/>
                  <a:pt x="3279" y="11787"/>
                  <a:pt x="3998" y="10603"/>
                </a:cubicBezTo>
                <a:cubicBezTo>
                  <a:pt x="7156" y="5455"/>
                  <a:pt x="11726" y="2834"/>
                  <a:pt x="17592" y="2834"/>
                </a:cubicBezTo>
                <a:cubicBezTo>
                  <a:pt x="17776" y="2834"/>
                  <a:pt x="17961" y="2836"/>
                  <a:pt x="18147" y="2841"/>
                </a:cubicBezTo>
                <a:cubicBezTo>
                  <a:pt x="26818" y="3053"/>
                  <a:pt x="31788" y="7811"/>
                  <a:pt x="35320" y="13289"/>
                </a:cubicBezTo>
                <a:cubicBezTo>
                  <a:pt x="35785" y="13014"/>
                  <a:pt x="36251" y="12739"/>
                  <a:pt x="36673" y="12464"/>
                </a:cubicBezTo>
                <a:cubicBezTo>
                  <a:pt x="36906" y="12316"/>
                  <a:pt x="37139" y="12168"/>
                  <a:pt x="37350" y="12020"/>
                </a:cubicBezTo>
                <a:cubicBezTo>
                  <a:pt x="33480" y="5908"/>
                  <a:pt x="27812" y="282"/>
                  <a:pt x="17851" y="7"/>
                </a:cubicBezTo>
                <a:cubicBezTo>
                  <a:pt x="17670" y="3"/>
                  <a:pt x="17491" y="1"/>
                  <a:pt x="1731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" name="Google Shape;20;p2"/>
          <p:cNvSpPr/>
          <p:nvPr/>
        </p:nvSpPr>
        <p:spPr>
          <a:xfrm>
            <a:off x="-804400" y="5056741"/>
            <a:ext cx="7797005" cy="1986148"/>
          </a:xfrm>
          <a:custGeom>
            <a:avLst/>
            <a:gdLst/>
            <a:ahLst/>
            <a:cxnLst/>
            <a:rect l="l" t="t" r="r" b="b"/>
            <a:pathLst>
              <a:path w="49766" h="12677" extrusionOk="0">
                <a:moveTo>
                  <a:pt x="13886" y="0"/>
                </a:moveTo>
                <a:cubicBezTo>
                  <a:pt x="3627" y="0"/>
                  <a:pt x="1" y="1911"/>
                  <a:pt x="1" y="1911"/>
                </a:cubicBezTo>
                <a:lnTo>
                  <a:pt x="1" y="12676"/>
                </a:lnTo>
                <a:lnTo>
                  <a:pt x="49765" y="12676"/>
                </a:lnTo>
                <a:lnTo>
                  <a:pt x="49765" y="5422"/>
                </a:lnTo>
                <a:cubicBezTo>
                  <a:pt x="49765" y="5422"/>
                  <a:pt x="46952" y="3222"/>
                  <a:pt x="27474" y="896"/>
                </a:cubicBezTo>
                <a:cubicBezTo>
                  <a:pt x="22017" y="241"/>
                  <a:pt x="17532" y="0"/>
                  <a:pt x="13886" y="0"/>
                </a:cubicBezTo>
                <a:close/>
              </a:path>
            </a:pathLst>
          </a:custGeom>
          <a:solidFill>
            <a:srgbClr val="89B98A"/>
          </a:solidFill>
          <a:ln w="1143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" name="Google Shape;21;p2"/>
          <p:cNvSpPr/>
          <p:nvPr/>
        </p:nvSpPr>
        <p:spPr>
          <a:xfrm>
            <a:off x="-695042" y="5137427"/>
            <a:ext cx="172497" cy="183308"/>
          </a:xfrm>
          <a:custGeom>
            <a:avLst/>
            <a:gdLst/>
            <a:ahLst/>
            <a:cxnLst/>
            <a:rect l="l" t="t" r="r" b="b"/>
            <a:pathLst>
              <a:path w="1101" h="1170" extrusionOk="0">
                <a:moveTo>
                  <a:pt x="659" y="0"/>
                </a:moveTo>
                <a:cubicBezTo>
                  <a:pt x="603" y="0"/>
                  <a:pt x="551" y="21"/>
                  <a:pt x="508" y="64"/>
                </a:cubicBezTo>
                <a:cubicBezTo>
                  <a:pt x="445" y="127"/>
                  <a:pt x="424" y="233"/>
                  <a:pt x="445" y="317"/>
                </a:cubicBezTo>
                <a:cubicBezTo>
                  <a:pt x="445" y="487"/>
                  <a:pt x="487" y="656"/>
                  <a:pt x="529" y="825"/>
                </a:cubicBezTo>
                <a:lnTo>
                  <a:pt x="170" y="487"/>
                </a:lnTo>
                <a:cubicBezTo>
                  <a:pt x="149" y="444"/>
                  <a:pt x="128" y="444"/>
                  <a:pt x="85" y="423"/>
                </a:cubicBezTo>
                <a:cubicBezTo>
                  <a:pt x="43" y="423"/>
                  <a:pt x="1" y="465"/>
                  <a:pt x="1" y="529"/>
                </a:cubicBezTo>
                <a:cubicBezTo>
                  <a:pt x="1" y="571"/>
                  <a:pt x="1" y="614"/>
                  <a:pt x="43" y="656"/>
                </a:cubicBezTo>
                <a:cubicBezTo>
                  <a:pt x="106" y="825"/>
                  <a:pt x="212" y="973"/>
                  <a:pt x="360" y="1100"/>
                </a:cubicBezTo>
                <a:cubicBezTo>
                  <a:pt x="395" y="1135"/>
                  <a:pt x="429" y="1169"/>
                  <a:pt x="475" y="1169"/>
                </a:cubicBezTo>
                <a:cubicBezTo>
                  <a:pt x="486" y="1169"/>
                  <a:pt x="497" y="1167"/>
                  <a:pt x="508" y="1163"/>
                </a:cubicBezTo>
                <a:lnTo>
                  <a:pt x="1079" y="1015"/>
                </a:lnTo>
                <a:cubicBezTo>
                  <a:pt x="1100" y="783"/>
                  <a:pt x="1079" y="550"/>
                  <a:pt x="995" y="317"/>
                </a:cubicBezTo>
                <a:cubicBezTo>
                  <a:pt x="952" y="212"/>
                  <a:pt x="910" y="127"/>
                  <a:pt x="825" y="64"/>
                </a:cubicBezTo>
                <a:cubicBezTo>
                  <a:pt x="773" y="21"/>
                  <a:pt x="714" y="0"/>
                  <a:pt x="659" y="0"/>
                </a:cubicBezTo>
                <a:close/>
              </a:path>
            </a:pathLst>
          </a:custGeom>
          <a:solidFill>
            <a:srgbClr val="89B98A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" name="Google Shape;22;p2"/>
          <p:cNvSpPr/>
          <p:nvPr/>
        </p:nvSpPr>
        <p:spPr>
          <a:xfrm>
            <a:off x="-310723" y="6460064"/>
            <a:ext cx="659595" cy="201795"/>
          </a:xfrm>
          <a:custGeom>
            <a:avLst/>
            <a:gdLst/>
            <a:ahLst/>
            <a:cxnLst/>
            <a:rect l="l" t="t" r="r" b="b"/>
            <a:pathLst>
              <a:path w="4210" h="1288" extrusionOk="0">
                <a:moveTo>
                  <a:pt x="2375" y="1"/>
                </a:moveTo>
                <a:cubicBezTo>
                  <a:pt x="1870" y="1"/>
                  <a:pt x="1352" y="85"/>
                  <a:pt x="932" y="187"/>
                </a:cubicBezTo>
                <a:cubicBezTo>
                  <a:pt x="868" y="208"/>
                  <a:pt x="784" y="229"/>
                  <a:pt x="741" y="272"/>
                </a:cubicBezTo>
                <a:cubicBezTo>
                  <a:pt x="1" y="843"/>
                  <a:pt x="1651" y="1287"/>
                  <a:pt x="1947" y="1287"/>
                </a:cubicBezTo>
                <a:cubicBezTo>
                  <a:pt x="2028" y="1287"/>
                  <a:pt x="2113" y="1287"/>
                  <a:pt x="2201" y="1287"/>
                </a:cubicBezTo>
                <a:cubicBezTo>
                  <a:pt x="2686" y="1287"/>
                  <a:pt x="3251" y="1272"/>
                  <a:pt x="3681" y="1075"/>
                </a:cubicBezTo>
                <a:cubicBezTo>
                  <a:pt x="4210" y="822"/>
                  <a:pt x="4083" y="462"/>
                  <a:pt x="3575" y="229"/>
                </a:cubicBezTo>
                <a:cubicBezTo>
                  <a:pt x="3233" y="63"/>
                  <a:pt x="2809" y="1"/>
                  <a:pt x="2375" y="1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" name="Google Shape;23;p2"/>
          <p:cNvSpPr/>
          <p:nvPr/>
        </p:nvSpPr>
        <p:spPr>
          <a:xfrm>
            <a:off x="-575657" y="6572869"/>
            <a:ext cx="102777" cy="161844"/>
          </a:xfrm>
          <a:custGeom>
            <a:avLst/>
            <a:gdLst/>
            <a:ahLst/>
            <a:cxnLst/>
            <a:rect l="l" t="t" r="r" b="b"/>
            <a:pathLst>
              <a:path w="656" h="1033" extrusionOk="0">
                <a:moveTo>
                  <a:pt x="181" y="0"/>
                </a:moveTo>
                <a:cubicBezTo>
                  <a:pt x="162" y="0"/>
                  <a:pt x="144" y="6"/>
                  <a:pt x="127" y="17"/>
                </a:cubicBezTo>
                <a:cubicBezTo>
                  <a:pt x="42" y="38"/>
                  <a:pt x="0" y="144"/>
                  <a:pt x="42" y="207"/>
                </a:cubicBezTo>
                <a:lnTo>
                  <a:pt x="360" y="926"/>
                </a:lnTo>
                <a:cubicBezTo>
                  <a:pt x="381" y="990"/>
                  <a:pt x="444" y="1032"/>
                  <a:pt x="486" y="1032"/>
                </a:cubicBezTo>
                <a:cubicBezTo>
                  <a:pt x="508" y="1032"/>
                  <a:pt x="529" y="1011"/>
                  <a:pt x="550" y="1011"/>
                </a:cubicBezTo>
                <a:cubicBezTo>
                  <a:pt x="635" y="990"/>
                  <a:pt x="656" y="884"/>
                  <a:pt x="635" y="821"/>
                </a:cubicBezTo>
                <a:lnTo>
                  <a:pt x="317" y="102"/>
                </a:lnTo>
                <a:cubicBezTo>
                  <a:pt x="286" y="40"/>
                  <a:pt x="233" y="0"/>
                  <a:pt x="181" y="0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" name="Google Shape;24;p2"/>
          <p:cNvSpPr/>
          <p:nvPr/>
        </p:nvSpPr>
        <p:spPr>
          <a:xfrm>
            <a:off x="-446558" y="6502523"/>
            <a:ext cx="56559" cy="205556"/>
          </a:xfrm>
          <a:custGeom>
            <a:avLst/>
            <a:gdLst/>
            <a:ahLst/>
            <a:cxnLst/>
            <a:rect l="l" t="t" r="r" b="b"/>
            <a:pathLst>
              <a:path w="361" h="1312" extrusionOk="0">
                <a:moveTo>
                  <a:pt x="212" y="1"/>
                </a:moveTo>
                <a:cubicBezTo>
                  <a:pt x="128" y="1"/>
                  <a:pt x="43" y="64"/>
                  <a:pt x="43" y="149"/>
                </a:cubicBezTo>
                <a:lnTo>
                  <a:pt x="1" y="1164"/>
                </a:lnTo>
                <a:cubicBezTo>
                  <a:pt x="1" y="1249"/>
                  <a:pt x="64" y="1312"/>
                  <a:pt x="149" y="1312"/>
                </a:cubicBezTo>
                <a:cubicBezTo>
                  <a:pt x="233" y="1312"/>
                  <a:pt x="297" y="1249"/>
                  <a:pt x="297" y="1164"/>
                </a:cubicBezTo>
                <a:lnTo>
                  <a:pt x="339" y="170"/>
                </a:lnTo>
                <a:cubicBezTo>
                  <a:pt x="360" y="85"/>
                  <a:pt x="297" y="22"/>
                  <a:pt x="212" y="1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" name="Google Shape;25;p2"/>
          <p:cNvSpPr/>
          <p:nvPr/>
        </p:nvSpPr>
        <p:spPr>
          <a:xfrm>
            <a:off x="-429950" y="5788876"/>
            <a:ext cx="102935" cy="160433"/>
          </a:xfrm>
          <a:custGeom>
            <a:avLst/>
            <a:gdLst/>
            <a:ahLst/>
            <a:cxnLst/>
            <a:rect l="l" t="t" r="r" b="b"/>
            <a:pathLst>
              <a:path w="657" h="1024" extrusionOk="0">
                <a:moveTo>
                  <a:pt x="166" y="1"/>
                </a:moveTo>
                <a:cubicBezTo>
                  <a:pt x="146" y="1"/>
                  <a:pt x="126" y="4"/>
                  <a:pt x="106" y="9"/>
                </a:cubicBezTo>
                <a:cubicBezTo>
                  <a:pt x="43" y="51"/>
                  <a:pt x="1" y="136"/>
                  <a:pt x="43" y="199"/>
                </a:cubicBezTo>
                <a:lnTo>
                  <a:pt x="339" y="939"/>
                </a:lnTo>
                <a:cubicBezTo>
                  <a:pt x="360" y="981"/>
                  <a:pt x="424" y="1024"/>
                  <a:pt x="487" y="1024"/>
                </a:cubicBezTo>
                <a:cubicBezTo>
                  <a:pt x="508" y="1024"/>
                  <a:pt x="529" y="1024"/>
                  <a:pt x="550" y="1003"/>
                </a:cubicBezTo>
                <a:cubicBezTo>
                  <a:pt x="614" y="981"/>
                  <a:pt x="656" y="897"/>
                  <a:pt x="614" y="812"/>
                </a:cubicBezTo>
                <a:lnTo>
                  <a:pt x="318" y="93"/>
                </a:lnTo>
                <a:cubicBezTo>
                  <a:pt x="286" y="29"/>
                  <a:pt x="229" y="1"/>
                  <a:pt x="166" y="1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" name="Google Shape;26;p2"/>
          <p:cNvSpPr/>
          <p:nvPr/>
        </p:nvSpPr>
        <p:spPr>
          <a:xfrm>
            <a:off x="-300695" y="5722132"/>
            <a:ext cx="56716" cy="201325"/>
          </a:xfrm>
          <a:custGeom>
            <a:avLst/>
            <a:gdLst/>
            <a:ahLst/>
            <a:cxnLst/>
            <a:rect l="l" t="t" r="r" b="b"/>
            <a:pathLst>
              <a:path w="362" h="1285" extrusionOk="0">
                <a:moveTo>
                  <a:pt x="183" y="1"/>
                </a:moveTo>
                <a:cubicBezTo>
                  <a:pt x="107" y="1"/>
                  <a:pt x="33" y="38"/>
                  <a:pt x="43" y="117"/>
                </a:cubicBezTo>
                <a:lnTo>
                  <a:pt x="0" y="1133"/>
                </a:lnTo>
                <a:cubicBezTo>
                  <a:pt x="0" y="1217"/>
                  <a:pt x="64" y="1281"/>
                  <a:pt x="148" y="1281"/>
                </a:cubicBezTo>
                <a:cubicBezTo>
                  <a:pt x="157" y="1283"/>
                  <a:pt x="166" y="1285"/>
                  <a:pt x="174" y="1285"/>
                </a:cubicBezTo>
                <a:cubicBezTo>
                  <a:pt x="233" y="1285"/>
                  <a:pt x="297" y="1227"/>
                  <a:pt x="297" y="1154"/>
                </a:cubicBezTo>
                <a:lnTo>
                  <a:pt x="339" y="139"/>
                </a:lnTo>
                <a:cubicBezTo>
                  <a:pt x="361" y="49"/>
                  <a:pt x="270" y="1"/>
                  <a:pt x="183" y="1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" name="Google Shape;27;p2"/>
          <p:cNvSpPr/>
          <p:nvPr/>
        </p:nvSpPr>
        <p:spPr>
          <a:xfrm>
            <a:off x="-786148" y="5056741"/>
            <a:ext cx="7797005" cy="1986148"/>
          </a:xfrm>
          <a:custGeom>
            <a:avLst/>
            <a:gdLst/>
            <a:ahLst/>
            <a:cxnLst/>
            <a:rect l="l" t="t" r="r" b="b"/>
            <a:pathLst>
              <a:path w="49766" h="12677" extrusionOk="0">
                <a:moveTo>
                  <a:pt x="13886" y="0"/>
                </a:moveTo>
                <a:cubicBezTo>
                  <a:pt x="3627" y="0"/>
                  <a:pt x="1" y="1911"/>
                  <a:pt x="1" y="1911"/>
                </a:cubicBezTo>
                <a:lnTo>
                  <a:pt x="1" y="12676"/>
                </a:lnTo>
                <a:lnTo>
                  <a:pt x="49765" y="12676"/>
                </a:lnTo>
                <a:lnTo>
                  <a:pt x="49765" y="5422"/>
                </a:lnTo>
                <a:cubicBezTo>
                  <a:pt x="49765" y="5422"/>
                  <a:pt x="46952" y="3222"/>
                  <a:pt x="27474" y="896"/>
                </a:cubicBezTo>
                <a:cubicBezTo>
                  <a:pt x="22017" y="241"/>
                  <a:pt x="17532" y="0"/>
                  <a:pt x="13886" y="0"/>
                </a:cubicBezTo>
                <a:close/>
              </a:path>
            </a:pathLst>
          </a:custGeom>
          <a:solidFill>
            <a:srgbClr val="30AE1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" name="Google Shape;28;p2"/>
          <p:cNvSpPr/>
          <p:nvPr/>
        </p:nvSpPr>
        <p:spPr>
          <a:xfrm>
            <a:off x="6768796" y="5710695"/>
            <a:ext cx="165760" cy="175631"/>
          </a:xfrm>
          <a:custGeom>
            <a:avLst/>
            <a:gdLst/>
            <a:ahLst/>
            <a:cxnLst/>
            <a:rect l="l" t="t" r="r" b="b"/>
            <a:pathLst>
              <a:path w="1058" h="1121" extrusionOk="0">
                <a:moveTo>
                  <a:pt x="762" y="0"/>
                </a:moveTo>
                <a:cubicBezTo>
                  <a:pt x="677" y="42"/>
                  <a:pt x="614" y="85"/>
                  <a:pt x="571" y="169"/>
                </a:cubicBezTo>
                <a:cubicBezTo>
                  <a:pt x="466" y="317"/>
                  <a:pt x="402" y="465"/>
                  <a:pt x="339" y="635"/>
                </a:cubicBezTo>
                <a:lnTo>
                  <a:pt x="254" y="127"/>
                </a:lnTo>
                <a:cubicBezTo>
                  <a:pt x="254" y="106"/>
                  <a:pt x="233" y="63"/>
                  <a:pt x="212" y="42"/>
                </a:cubicBezTo>
                <a:cubicBezTo>
                  <a:pt x="194" y="34"/>
                  <a:pt x="177" y="28"/>
                  <a:pt x="159" y="28"/>
                </a:cubicBezTo>
                <a:cubicBezTo>
                  <a:pt x="135" y="28"/>
                  <a:pt x="110" y="39"/>
                  <a:pt x="85" y="63"/>
                </a:cubicBezTo>
                <a:cubicBezTo>
                  <a:pt x="64" y="106"/>
                  <a:pt x="43" y="148"/>
                  <a:pt x="43" y="190"/>
                </a:cubicBezTo>
                <a:cubicBezTo>
                  <a:pt x="0" y="381"/>
                  <a:pt x="0" y="571"/>
                  <a:pt x="22" y="740"/>
                </a:cubicBezTo>
                <a:cubicBezTo>
                  <a:pt x="43" y="804"/>
                  <a:pt x="64" y="867"/>
                  <a:pt x="106" y="888"/>
                </a:cubicBezTo>
                <a:lnTo>
                  <a:pt x="656" y="1121"/>
                </a:lnTo>
                <a:cubicBezTo>
                  <a:pt x="825" y="952"/>
                  <a:pt x="952" y="740"/>
                  <a:pt x="1016" y="508"/>
                </a:cubicBezTo>
                <a:cubicBezTo>
                  <a:pt x="1058" y="402"/>
                  <a:pt x="1058" y="296"/>
                  <a:pt x="1037" y="190"/>
                </a:cubicBezTo>
                <a:cubicBezTo>
                  <a:pt x="994" y="63"/>
                  <a:pt x="889" y="0"/>
                  <a:pt x="76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" name="Google Shape;29;p2"/>
          <p:cNvSpPr/>
          <p:nvPr/>
        </p:nvSpPr>
        <p:spPr>
          <a:xfrm>
            <a:off x="4293515" y="5190539"/>
            <a:ext cx="162627" cy="175631"/>
          </a:xfrm>
          <a:custGeom>
            <a:avLst/>
            <a:gdLst/>
            <a:ahLst/>
            <a:cxnLst/>
            <a:rect l="l" t="t" r="r" b="b"/>
            <a:pathLst>
              <a:path w="1038" h="1121" extrusionOk="0">
                <a:moveTo>
                  <a:pt x="770" y="0"/>
                </a:moveTo>
                <a:cubicBezTo>
                  <a:pt x="735" y="0"/>
                  <a:pt x="697" y="7"/>
                  <a:pt x="656" y="21"/>
                </a:cubicBezTo>
                <a:cubicBezTo>
                  <a:pt x="593" y="63"/>
                  <a:pt x="530" y="148"/>
                  <a:pt x="508" y="232"/>
                </a:cubicBezTo>
                <a:cubicBezTo>
                  <a:pt x="466" y="401"/>
                  <a:pt x="445" y="571"/>
                  <a:pt x="424" y="740"/>
                </a:cubicBezTo>
                <a:cubicBezTo>
                  <a:pt x="360" y="592"/>
                  <a:pt x="276" y="444"/>
                  <a:pt x="212" y="296"/>
                </a:cubicBezTo>
                <a:cubicBezTo>
                  <a:pt x="191" y="253"/>
                  <a:pt x="170" y="232"/>
                  <a:pt x="149" y="211"/>
                </a:cubicBezTo>
                <a:cubicBezTo>
                  <a:pt x="138" y="205"/>
                  <a:pt x="126" y="203"/>
                  <a:pt x="115" y="203"/>
                </a:cubicBezTo>
                <a:cubicBezTo>
                  <a:pt x="85" y="203"/>
                  <a:pt x="59" y="222"/>
                  <a:pt x="43" y="253"/>
                </a:cubicBezTo>
                <a:cubicBezTo>
                  <a:pt x="22" y="296"/>
                  <a:pt x="1" y="359"/>
                  <a:pt x="22" y="401"/>
                </a:cubicBezTo>
                <a:cubicBezTo>
                  <a:pt x="22" y="592"/>
                  <a:pt x="85" y="761"/>
                  <a:pt x="170" y="930"/>
                </a:cubicBezTo>
                <a:cubicBezTo>
                  <a:pt x="191" y="994"/>
                  <a:pt x="212" y="1057"/>
                  <a:pt x="276" y="1057"/>
                </a:cubicBezTo>
                <a:lnTo>
                  <a:pt x="847" y="1121"/>
                </a:lnTo>
                <a:cubicBezTo>
                  <a:pt x="953" y="909"/>
                  <a:pt x="1016" y="676"/>
                  <a:pt x="1037" y="444"/>
                </a:cubicBezTo>
                <a:cubicBezTo>
                  <a:pt x="1037" y="317"/>
                  <a:pt x="1016" y="211"/>
                  <a:pt x="953" y="105"/>
                </a:cubicBezTo>
                <a:cubicBezTo>
                  <a:pt x="909" y="33"/>
                  <a:pt x="846" y="0"/>
                  <a:pt x="77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" name="Google Shape;30;p2"/>
          <p:cNvSpPr/>
          <p:nvPr/>
        </p:nvSpPr>
        <p:spPr>
          <a:xfrm>
            <a:off x="3938963" y="5167195"/>
            <a:ext cx="109515" cy="139283"/>
          </a:xfrm>
          <a:custGeom>
            <a:avLst/>
            <a:gdLst/>
            <a:ahLst/>
            <a:cxnLst/>
            <a:rect l="l" t="t" r="r" b="b"/>
            <a:pathLst>
              <a:path w="699" h="889" extrusionOk="0">
                <a:moveTo>
                  <a:pt x="107" y="1"/>
                </a:moveTo>
                <a:cubicBezTo>
                  <a:pt x="64" y="1"/>
                  <a:pt x="43" y="1"/>
                  <a:pt x="22" y="43"/>
                </a:cubicBezTo>
                <a:cubicBezTo>
                  <a:pt x="22" y="64"/>
                  <a:pt x="1" y="106"/>
                  <a:pt x="22" y="127"/>
                </a:cubicBezTo>
                <a:cubicBezTo>
                  <a:pt x="1" y="360"/>
                  <a:pt x="64" y="572"/>
                  <a:pt x="191" y="741"/>
                </a:cubicBezTo>
                <a:lnTo>
                  <a:pt x="508" y="889"/>
                </a:lnTo>
                <a:lnTo>
                  <a:pt x="593" y="656"/>
                </a:lnTo>
                <a:cubicBezTo>
                  <a:pt x="635" y="572"/>
                  <a:pt x="656" y="466"/>
                  <a:pt x="678" y="360"/>
                </a:cubicBezTo>
                <a:cubicBezTo>
                  <a:pt x="699" y="254"/>
                  <a:pt x="678" y="170"/>
                  <a:pt x="635" y="64"/>
                </a:cubicBezTo>
                <a:cubicBezTo>
                  <a:pt x="614" y="64"/>
                  <a:pt x="614" y="43"/>
                  <a:pt x="593" y="43"/>
                </a:cubicBezTo>
                <a:cubicBezTo>
                  <a:pt x="582" y="37"/>
                  <a:pt x="570" y="35"/>
                  <a:pt x="559" y="35"/>
                </a:cubicBezTo>
                <a:cubicBezTo>
                  <a:pt x="528" y="35"/>
                  <a:pt x="497" y="54"/>
                  <a:pt x="466" y="85"/>
                </a:cubicBezTo>
                <a:cubicBezTo>
                  <a:pt x="381" y="170"/>
                  <a:pt x="339" y="275"/>
                  <a:pt x="318" y="402"/>
                </a:cubicBezTo>
                <a:cubicBezTo>
                  <a:pt x="276" y="297"/>
                  <a:pt x="233" y="191"/>
                  <a:pt x="191" y="85"/>
                </a:cubicBezTo>
                <a:cubicBezTo>
                  <a:pt x="170" y="43"/>
                  <a:pt x="149" y="1"/>
                  <a:pt x="10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" name="Google Shape;31;p2"/>
          <p:cNvSpPr/>
          <p:nvPr/>
        </p:nvSpPr>
        <p:spPr>
          <a:xfrm>
            <a:off x="-676789" y="5137427"/>
            <a:ext cx="172497" cy="183308"/>
          </a:xfrm>
          <a:custGeom>
            <a:avLst/>
            <a:gdLst/>
            <a:ahLst/>
            <a:cxnLst/>
            <a:rect l="l" t="t" r="r" b="b"/>
            <a:pathLst>
              <a:path w="1101" h="1170" extrusionOk="0">
                <a:moveTo>
                  <a:pt x="659" y="0"/>
                </a:moveTo>
                <a:cubicBezTo>
                  <a:pt x="603" y="0"/>
                  <a:pt x="551" y="21"/>
                  <a:pt x="508" y="64"/>
                </a:cubicBezTo>
                <a:cubicBezTo>
                  <a:pt x="445" y="127"/>
                  <a:pt x="424" y="233"/>
                  <a:pt x="445" y="317"/>
                </a:cubicBezTo>
                <a:cubicBezTo>
                  <a:pt x="445" y="487"/>
                  <a:pt x="487" y="656"/>
                  <a:pt x="529" y="825"/>
                </a:cubicBezTo>
                <a:lnTo>
                  <a:pt x="170" y="487"/>
                </a:lnTo>
                <a:cubicBezTo>
                  <a:pt x="149" y="444"/>
                  <a:pt x="128" y="444"/>
                  <a:pt x="85" y="423"/>
                </a:cubicBezTo>
                <a:cubicBezTo>
                  <a:pt x="43" y="423"/>
                  <a:pt x="1" y="465"/>
                  <a:pt x="1" y="529"/>
                </a:cubicBezTo>
                <a:cubicBezTo>
                  <a:pt x="1" y="571"/>
                  <a:pt x="1" y="614"/>
                  <a:pt x="43" y="656"/>
                </a:cubicBezTo>
                <a:cubicBezTo>
                  <a:pt x="106" y="825"/>
                  <a:pt x="212" y="973"/>
                  <a:pt x="360" y="1100"/>
                </a:cubicBezTo>
                <a:cubicBezTo>
                  <a:pt x="395" y="1135"/>
                  <a:pt x="429" y="1169"/>
                  <a:pt x="475" y="1169"/>
                </a:cubicBezTo>
                <a:cubicBezTo>
                  <a:pt x="486" y="1169"/>
                  <a:pt x="497" y="1167"/>
                  <a:pt x="508" y="1163"/>
                </a:cubicBezTo>
                <a:lnTo>
                  <a:pt x="1079" y="1015"/>
                </a:lnTo>
                <a:cubicBezTo>
                  <a:pt x="1100" y="783"/>
                  <a:pt x="1079" y="550"/>
                  <a:pt x="995" y="317"/>
                </a:cubicBezTo>
                <a:cubicBezTo>
                  <a:pt x="952" y="212"/>
                  <a:pt x="910" y="127"/>
                  <a:pt x="825" y="64"/>
                </a:cubicBezTo>
                <a:cubicBezTo>
                  <a:pt x="773" y="21"/>
                  <a:pt x="714" y="0"/>
                  <a:pt x="65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" name="Google Shape;32;p2"/>
          <p:cNvSpPr/>
          <p:nvPr/>
        </p:nvSpPr>
        <p:spPr>
          <a:xfrm>
            <a:off x="4399582" y="6463353"/>
            <a:ext cx="652857" cy="303320"/>
          </a:xfrm>
          <a:custGeom>
            <a:avLst/>
            <a:gdLst/>
            <a:ahLst/>
            <a:cxnLst/>
            <a:rect l="l" t="t" r="r" b="b"/>
            <a:pathLst>
              <a:path w="4167" h="1936" extrusionOk="0">
                <a:moveTo>
                  <a:pt x="1866" y="0"/>
                </a:moveTo>
                <a:cubicBezTo>
                  <a:pt x="1359" y="0"/>
                  <a:pt x="855" y="102"/>
                  <a:pt x="381" y="314"/>
                </a:cubicBezTo>
                <a:cubicBezTo>
                  <a:pt x="297" y="335"/>
                  <a:pt x="233" y="378"/>
                  <a:pt x="170" y="441"/>
                </a:cubicBezTo>
                <a:cubicBezTo>
                  <a:pt x="1" y="631"/>
                  <a:pt x="149" y="949"/>
                  <a:pt x="339" y="1118"/>
                </a:cubicBezTo>
                <a:cubicBezTo>
                  <a:pt x="868" y="1628"/>
                  <a:pt x="1935" y="1935"/>
                  <a:pt x="2730" y="1935"/>
                </a:cubicBezTo>
                <a:cubicBezTo>
                  <a:pt x="2826" y="1935"/>
                  <a:pt x="2918" y="1931"/>
                  <a:pt x="3004" y="1922"/>
                </a:cubicBezTo>
                <a:cubicBezTo>
                  <a:pt x="4167" y="1773"/>
                  <a:pt x="3892" y="420"/>
                  <a:pt x="2919" y="145"/>
                </a:cubicBezTo>
                <a:cubicBezTo>
                  <a:pt x="2572" y="50"/>
                  <a:pt x="2218" y="0"/>
                  <a:pt x="1866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" name="Google Shape;33;p2"/>
          <p:cNvSpPr/>
          <p:nvPr/>
        </p:nvSpPr>
        <p:spPr>
          <a:xfrm>
            <a:off x="5002618" y="6276130"/>
            <a:ext cx="473937" cy="231093"/>
          </a:xfrm>
          <a:custGeom>
            <a:avLst/>
            <a:gdLst/>
            <a:ahLst/>
            <a:cxnLst/>
            <a:rect l="l" t="t" r="r" b="b"/>
            <a:pathLst>
              <a:path w="3025" h="1475" extrusionOk="0">
                <a:moveTo>
                  <a:pt x="1287" y="0"/>
                </a:moveTo>
                <a:cubicBezTo>
                  <a:pt x="1225" y="0"/>
                  <a:pt x="1163" y="3"/>
                  <a:pt x="1101" y="8"/>
                </a:cubicBezTo>
                <a:cubicBezTo>
                  <a:pt x="762" y="8"/>
                  <a:pt x="445" y="134"/>
                  <a:pt x="191" y="367"/>
                </a:cubicBezTo>
                <a:cubicBezTo>
                  <a:pt x="64" y="494"/>
                  <a:pt x="1" y="705"/>
                  <a:pt x="43" y="896"/>
                </a:cubicBezTo>
                <a:cubicBezTo>
                  <a:pt x="188" y="1286"/>
                  <a:pt x="794" y="1474"/>
                  <a:pt x="1402" y="1474"/>
                </a:cubicBezTo>
                <a:cubicBezTo>
                  <a:pt x="2211" y="1474"/>
                  <a:pt x="3025" y="1143"/>
                  <a:pt x="2771" y="515"/>
                </a:cubicBezTo>
                <a:cubicBezTo>
                  <a:pt x="2750" y="452"/>
                  <a:pt x="2708" y="431"/>
                  <a:pt x="2666" y="388"/>
                </a:cubicBezTo>
                <a:cubicBezTo>
                  <a:pt x="2253" y="144"/>
                  <a:pt x="1774" y="0"/>
                  <a:pt x="128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" name="Google Shape;34;p2"/>
          <p:cNvSpPr/>
          <p:nvPr/>
        </p:nvSpPr>
        <p:spPr>
          <a:xfrm>
            <a:off x="-292470" y="6460064"/>
            <a:ext cx="659595" cy="201795"/>
          </a:xfrm>
          <a:custGeom>
            <a:avLst/>
            <a:gdLst/>
            <a:ahLst/>
            <a:cxnLst/>
            <a:rect l="l" t="t" r="r" b="b"/>
            <a:pathLst>
              <a:path w="4210" h="1288" extrusionOk="0">
                <a:moveTo>
                  <a:pt x="2375" y="1"/>
                </a:moveTo>
                <a:cubicBezTo>
                  <a:pt x="1870" y="1"/>
                  <a:pt x="1352" y="85"/>
                  <a:pt x="932" y="187"/>
                </a:cubicBezTo>
                <a:cubicBezTo>
                  <a:pt x="868" y="208"/>
                  <a:pt x="784" y="229"/>
                  <a:pt x="741" y="272"/>
                </a:cubicBezTo>
                <a:cubicBezTo>
                  <a:pt x="1" y="843"/>
                  <a:pt x="1651" y="1287"/>
                  <a:pt x="1947" y="1287"/>
                </a:cubicBezTo>
                <a:cubicBezTo>
                  <a:pt x="2028" y="1287"/>
                  <a:pt x="2113" y="1287"/>
                  <a:pt x="2201" y="1287"/>
                </a:cubicBezTo>
                <a:cubicBezTo>
                  <a:pt x="2686" y="1287"/>
                  <a:pt x="3251" y="1272"/>
                  <a:pt x="3681" y="1075"/>
                </a:cubicBezTo>
                <a:cubicBezTo>
                  <a:pt x="4210" y="822"/>
                  <a:pt x="4083" y="462"/>
                  <a:pt x="3575" y="229"/>
                </a:cubicBezTo>
                <a:cubicBezTo>
                  <a:pt x="3233" y="63"/>
                  <a:pt x="2809" y="1"/>
                  <a:pt x="237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" name="Google Shape;35;p2"/>
          <p:cNvSpPr/>
          <p:nvPr/>
        </p:nvSpPr>
        <p:spPr>
          <a:xfrm>
            <a:off x="314012" y="6651205"/>
            <a:ext cx="760963" cy="323531"/>
          </a:xfrm>
          <a:custGeom>
            <a:avLst/>
            <a:gdLst/>
            <a:ahLst/>
            <a:cxnLst/>
            <a:rect l="l" t="t" r="r" b="b"/>
            <a:pathLst>
              <a:path w="4857" h="2065" extrusionOk="0">
                <a:moveTo>
                  <a:pt x="2199" y="1"/>
                </a:moveTo>
                <a:cubicBezTo>
                  <a:pt x="1526" y="1"/>
                  <a:pt x="856" y="228"/>
                  <a:pt x="318" y="680"/>
                </a:cubicBezTo>
                <a:cubicBezTo>
                  <a:pt x="127" y="807"/>
                  <a:pt x="21" y="997"/>
                  <a:pt x="0" y="1209"/>
                </a:cubicBezTo>
                <a:cubicBezTo>
                  <a:pt x="21" y="1420"/>
                  <a:pt x="148" y="1611"/>
                  <a:pt x="339" y="1695"/>
                </a:cubicBezTo>
                <a:cubicBezTo>
                  <a:pt x="805" y="1995"/>
                  <a:pt x="1340" y="2050"/>
                  <a:pt x="1885" y="2050"/>
                </a:cubicBezTo>
                <a:cubicBezTo>
                  <a:pt x="2202" y="2050"/>
                  <a:pt x="2523" y="2031"/>
                  <a:pt x="2835" y="2031"/>
                </a:cubicBezTo>
                <a:cubicBezTo>
                  <a:pt x="3007" y="2031"/>
                  <a:pt x="3177" y="2037"/>
                  <a:pt x="3342" y="2055"/>
                </a:cubicBezTo>
                <a:cubicBezTo>
                  <a:pt x="3395" y="2061"/>
                  <a:pt x="3448" y="2064"/>
                  <a:pt x="3499" y="2064"/>
                </a:cubicBezTo>
                <a:cubicBezTo>
                  <a:pt x="4323" y="2064"/>
                  <a:pt x="4856" y="1295"/>
                  <a:pt x="4040" y="638"/>
                </a:cubicBezTo>
                <a:cubicBezTo>
                  <a:pt x="3500" y="212"/>
                  <a:pt x="2848" y="1"/>
                  <a:pt x="219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" name="Google Shape;36;p2"/>
          <p:cNvSpPr/>
          <p:nvPr/>
        </p:nvSpPr>
        <p:spPr>
          <a:xfrm>
            <a:off x="-557403" y="6572869"/>
            <a:ext cx="102777" cy="161844"/>
          </a:xfrm>
          <a:custGeom>
            <a:avLst/>
            <a:gdLst/>
            <a:ahLst/>
            <a:cxnLst/>
            <a:rect l="l" t="t" r="r" b="b"/>
            <a:pathLst>
              <a:path w="656" h="1033" extrusionOk="0">
                <a:moveTo>
                  <a:pt x="181" y="0"/>
                </a:moveTo>
                <a:cubicBezTo>
                  <a:pt x="162" y="0"/>
                  <a:pt x="144" y="6"/>
                  <a:pt x="127" y="17"/>
                </a:cubicBezTo>
                <a:cubicBezTo>
                  <a:pt x="42" y="38"/>
                  <a:pt x="0" y="144"/>
                  <a:pt x="42" y="207"/>
                </a:cubicBezTo>
                <a:lnTo>
                  <a:pt x="360" y="926"/>
                </a:lnTo>
                <a:cubicBezTo>
                  <a:pt x="381" y="990"/>
                  <a:pt x="444" y="1032"/>
                  <a:pt x="486" y="1032"/>
                </a:cubicBezTo>
                <a:cubicBezTo>
                  <a:pt x="508" y="1032"/>
                  <a:pt x="529" y="1011"/>
                  <a:pt x="550" y="1011"/>
                </a:cubicBezTo>
                <a:cubicBezTo>
                  <a:pt x="635" y="990"/>
                  <a:pt x="656" y="884"/>
                  <a:pt x="635" y="821"/>
                </a:cubicBezTo>
                <a:lnTo>
                  <a:pt x="317" y="102"/>
                </a:lnTo>
                <a:cubicBezTo>
                  <a:pt x="286" y="40"/>
                  <a:pt x="233" y="0"/>
                  <a:pt x="18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2"/>
          <p:cNvSpPr/>
          <p:nvPr/>
        </p:nvSpPr>
        <p:spPr>
          <a:xfrm>
            <a:off x="-428305" y="6502523"/>
            <a:ext cx="56559" cy="205556"/>
          </a:xfrm>
          <a:custGeom>
            <a:avLst/>
            <a:gdLst/>
            <a:ahLst/>
            <a:cxnLst/>
            <a:rect l="l" t="t" r="r" b="b"/>
            <a:pathLst>
              <a:path w="361" h="1312" extrusionOk="0">
                <a:moveTo>
                  <a:pt x="212" y="1"/>
                </a:moveTo>
                <a:cubicBezTo>
                  <a:pt x="128" y="1"/>
                  <a:pt x="43" y="64"/>
                  <a:pt x="43" y="149"/>
                </a:cubicBezTo>
                <a:lnTo>
                  <a:pt x="1" y="1164"/>
                </a:lnTo>
                <a:cubicBezTo>
                  <a:pt x="1" y="1249"/>
                  <a:pt x="64" y="1312"/>
                  <a:pt x="149" y="1312"/>
                </a:cubicBezTo>
                <a:cubicBezTo>
                  <a:pt x="233" y="1312"/>
                  <a:pt x="297" y="1249"/>
                  <a:pt x="297" y="1164"/>
                </a:cubicBezTo>
                <a:lnTo>
                  <a:pt x="339" y="170"/>
                </a:lnTo>
                <a:cubicBezTo>
                  <a:pt x="360" y="85"/>
                  <a:pt x="297" y="22"/>
                  <a:pt x="21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" name="Google Shape;38;p2"/>
          <p:cNvSpPr/>
          <p:nvPr/>
        </p:nvSpPr>
        <p:spPr>
          <a:xfrm>
            <a:off x="1512249" y="6843131"/>
            <a:ext cx="97451" cy="153227"/>
          </a:xfrm>
          <a:custGeom>
            <a:avLst/>
            <a:gdLst/>
            <a:ahLst/>
            <a:cxnLst/>
            <a:rect l="l" t="t" r="r" b="b"/>
            <a:pathLst>
              <a:path w="622" h="978" extrusionOk="0">
                <a:moveTo>
                  <a:pt x="170" y="0"/>
                </a:moveTo>
                <a:cubicBezTo>
                  <a:pt x="82" y="0"/>
                  <a:pt x="0" y="72"/>
                  <a:pt x="30" y="174"/>
                </a:cubicBezTo>
                <a:lnTo>
                  <a:pt x="326" y="893"/>
                </a:lnTo>
                <a:cubicBezTo>
                  <a:pt x="368" y="957"/>
                  <a:pt x="410" y="978"/>
                  <a:pt x="474" y="978"/>
                </a:cubicBezTo>
                <a:lnTo>
                  <a:pt x="516" y="978"/>
                </a:lnTo>
                <a:cubicBezTo>
                  <a:pt x="601" y="936"/>
                  <a:pt x="622" y="851"/>
                  <a:pt x="601" y="788"/>
                </a:cubicBezTo>
                <a:lnTo>
                  <a:pt x="283" y="47"/>
                </a:lnTo>
                <a:cubicBezTo>
                  <a:pt x="251" y="15"/>
                  <a:pt x="210" y="0"/>
                  <a:pt x="17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" name="Google Shape;39;p2"/>
          <p:cNvSpPr/>
          <p:nvPr/>
        </p:nvSpPr>
        <p:spPr>
          <a:xfrm>
            <a:off x="1636022" y="6767614"/>
            <a:ext cx="56559" cy="205556"/>
          </a:xfrm>
          <a:custGeom>
            <a:avLst/>
            <a:gdLst/>
            <a:ahLst/>
            <a:cxnLst/>
            <a:rect l="l" t="t" r="r" b="b"/>
            <a:pathLst>
              <a:path w="361" h="1312" extrusionOk="0">
                <a:moveTo>
                  <a:pt x="212" y="1"/>
                </a:moveTo>
                <a:cubicBezTo>
                  <a:pt x="128" y="1"/>
                  <a:pt x="64" y="64"/>
                  <a:pt x="64" y="149"/>
                </a:cubicBezTo>
                <a:lnTo>
                  <a:pt x="22" y="1143"/>
                </a:lnTo>
                <a:cubicBezTo>
                  <a:pt x="1" y="1227"/>
                  <a:pt x="64" y="1312"/>
                  <a:pt x="149" y="1312"/>
                </a:cubicBezTo>
                <a:cubicBezTo>
                  <a:pt x="234" y="1312"/>
                  <a:pt x="318" y="1248"/>
                  <a:pt x="318" y="1164"/>
                </a:cubicBezTo>
                <a:lnTo>
                  <a:pt x="360" y="170"/>
                </a:lnTo>
                <a:cubicBezTo>
                  <a:pt x="360" y="85"/>
                  <a:pt x="297" y="1"/>
                  <a:pt x="21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" name="Google Shape;40;p2"/>
          <p:cNvSpPr/>
          <p:nvPr/>
        </p:nvSpPr>
        <p:spPr>
          <a:xfrm>
            <a:off x="-411698" y="5788876"/>
            <a:ext cx="102935" cy="160433"/>
          </a:xfrm>
          <a:custGeom>
            <a:avLst/>
            <a:gdLst/>
            <a:ahLst/>
            <a:cxnLst/>
            <a:rect l="l" t="t" r="r" b="b"/>
            <a:pathLst>
              <a:path w="657" h="1024" extrusionOk="0">
                <a:moveTo>
                  <a:pt x="166" y="1"/>
                </a:moveTo>
                <a:cubicBezTo>
                  <a:pt x="146" y="1"/>
                  <a:pt x="126" y="4"/>
                  <a:pt x="106" y="9"/>
                </a:cubicBezTo>
                <a:cubicBezTo>
                  <a:pt x="43" y="51"/>
                  <a:pt x="1" y="136"/>
                  <a:pt x="43" y="199"/>
                </a:cubicBezTo>
                <a:lnTo>
                  <a:pt x="339" y="939"/>
                </a:lnTo>
                <a:cubicBezTo>
                  <a:pt x="360" y="981"/>
                  <a:pt x="424" y="1024"/>
                  <a:pt x="487" y="1024"/>
                </a:cubicBezTo>
                <a:cubicBezTo>
                  <a:pt x="508" y="1024"/>
                  <a:pt x="529" y="1024"/>
                  <a:pt x="550" y="1003"/>
                </a:cubicBezTo>
                <a:cubicBezTo>
                  <a:pt x="614" y="981"/>
                  <a:pt x="656" y="897"/>
                  <a:pt x="614" y="812"/>
                </a:cubicBezTo>
                <a:lnTo>
                  <a:pt x="318" y="93"/>
                </a:lnTo>
                <a:cubicBezTo>
                  <a:pt x="286" y="29"/>
                  <a:pt x="229" y="1"/>
                  <a:pt x="16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" name="Google Shape;41;p2"/>
          <p:cNvSpPr/>
          <p:nvPr/>
        </p:nvSpPr>
        <p:spPr>
          <a:xfrm>
            <a:off x="-282442" y="5722132"/>
            <a:ext cx="56716" cy="201325"/>
          </a:xfrm>
          <a:custGeom>
            <a:avLst/>
            <a:gdLst/>
            <a:ahLst/>
            <a:cxnLst/>
            <a:rect l="l" t="t" r="r" b="b"/>
            <a:pathLst>
              <a:path w="362" h="1285" extrusionOk="0">
                <a:moveTo>
                  <a:pt x="183" y="1"/>
                </a:moveTo>
                <a:cubicBezTo>
                  <a:pt x="107" y="1"/>
                  <a:pt x="33" y="38"/>
                  <a:pt x="43" y="117"/>
                </a:cubicBezTo>
                <a:lnTo>
                  <a:pt x="0" y="1133"/>
                </a:lnTo>
                <a:cubicBezTo>
                  <a:pt x="0" y="1217"/>
                  <a:pt x="64" y="1281"/>
                  <a:pt x="148" y="1281"/>
                </a:cubicBezTo>
                <a:cubicBezTo>
                  <a:pt x="157" y="1283"/>
                  <a:pt x="166" y="1285"/>
                  <a:pt x="174" y="1285"/>
                </a:cubicBezTo>
                <a:cubicBezTo>
                  <a:pt x="233" y="1285"/>
                  <a:pt x="297" y="1227"/>
                  <a:pt x="297" y="1154"/>
                </a:cubicBezTo>
                <a:lnTo>
                  <a:pt x="339" y="139"/>
                </a:lnTo>
                <a:cubicBezTo>
                  <a:pt x="361" y="49"/>
                  <a:pt x="270" y="1"/>
                  <a:pt x="183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" name="Google Shape;42;p2"/>
          <p:cNvSpPr/>
          <p:nvPr/>
        </p:nvSpPr>
        <p:spPr>
          <a:xfrm>
            <a:off x="4386266" y="5618571"/>
            <a:ext cx="102935" cy="161844"/>
          </a:xfrm>
          <a:custGeom>
            <a:avLst/>
            <a:gdLst/>
            <a:ahLst/>
            <a:cxnLst/>
            <a:rect l="l" t="t" r="r" b="b"/>
            <a:pathLst>
              <a:path w="657" h="1033" extrusionOk="0">
                <a:moveTo>
                  <a:pt x="484" y="0"/>
                </a:moveTo>
                <a:cubicBezTo>
                  <a:pt x="425" y="0"/>
                  <a:pt x="376" y="40"/>
                  <a:pt x="361" y="102"/>
                </a:cubicBezTo>
                <a:lnTo>
                  <a:pt x="43" y="821"/>
                </a:lnTo>
                <a:cubicBezTo>
                  <a:pt x="1" y="884"/>
                  <a:pt x="43" y="990"/>
                  <a:pt x="128" y="1011"/>
                </a:cubicBezTo>
                <a:cubicBezTo>
                  <a:pt x="128" y="1032"/>
                  <a:pt x="149" y="1032"/>
                  <a:pt x="170" y="1032"/>
                </a:cubicBezTo>
                <a:cubicBezTo>
                  <a:pt x="234" y="1032"/>
                  <a:pt x="297" y="990"/>
                  <a:pt x="318" y="926"/>
                </a:cubicBezTo>
                <a:lnTo>
                  <a:pt x="635" y="207"/>
                </a:lnTo>
                <a:cubicBezTo>
                  <a:pt x="657" y="144"/>
                  <a:pt x="635" y="59"/>
                  <a:pt x="551" y="17"/>
                </a:cubicBezTo>
                <a:cubicBezTo>
                  <a:pt x="528" y="6"/>
                  <a:pt x="506" y="0"/>
                  <a:pt x="484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" name="Google Shape;43;p2"/>
          <p:cNvSpPr/>
          <p:nvPr/>
        </p:nvSpPr>
        <p:spPr>
          <a:xfrm>
            <a:off x="4306832" y="5551984"/>
            <a:ext cx="56403" cy="201795"/>
          </a:xfrm>
          <a:custGeom>
            <a:avLst/>
            <a:gdLst/>
            <a:ahLst/>
            <a:cxnLst/>
            <a:rect l="l" t="t" r="r" b="b"/>
            <a:pathLst>
              <a:path w="360" h="1288" extrusionOk="0">
                <a:moveTo>
                  <a:pt x="155" y="0"/>
                </a:moveTo>
                <a:cubicBezTo>
                  <a:pt x="84" y="0"/>
                  <a:pt x="11" y="48"/>
                  <a:pt x="0" y="146"/>
                </a:cubicBezTo>
                <a:lnTo>
                  <a:pt x="64" y="1140"/>
                </a:lnTo>
                <a:cubicBezTo>
                  <a:pt x="64" y="1225"/>
                  <a:pt x="127" y="1288"/>
                  <a:pt x="212" y="1288"/>
                </a:cubicBezTo>
                <a:cubicBezTo>
                  <a:pt x="296" y="1288"/>
                  <a:pt x="360" y="1225"/>
                  <a:pt x="360" y="1140"/>
                </a:cubicBezTo>
                <a:lnTo>
                  <a:pt x="296" y="125"/>
                </a:lnTo>
                <a:cubicBezTo>
                  <a:pt x="286" y="43"/>
                  <a:pt x="221" y="0"/>
                  <a:pt x="15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" name="Google Shape;44;p2"/>
          <p:cNvSpPr/>
          <p:nvPr/>
        </p:nvSpPr>
        <p:spPr>
          <a:xfrm>
            <a:off x="12395799" y="5002833"/>
            <a:ext cx="111951" cy="153291"/>
          </a:xfrm>
          <a:custGeom>
            <a:avLst/>
            <a:gdLst/>
            <a:ahLst/>
            <a:cxnLst/>
            <a:rect l="l" t="t" r="r" b="b"/>
            <a:pathLst>
              <a:path w="742" h="1016" extrusionOk="0">
                <a:moveTo>
                  <a:pt x="128" y="1"/>
                </a:moveTo>
                <a:cubicBezTo>
                  <a:pt x="86" y="1"/>
                  <a:pt x="43" y="22"/>
                  <a:pt x="22" y="64"/>
                </a:cubicBezTo>
                <a:cubicBezTo>
                  <a:pt x="22" y="85"/>
                  <a:pt x="1" y="128"/>
                  <a:pt x="1" y="149"/>
                </a:cubicBezTo>
                <a:cubicBezTo>
                  <a:pt x="1" y="403"/>
                  <a:pt x="43" y="635"/>
                  <a:pt x="170" y="826"/>
                </a:cubicBezTo>
                <a:lnTo>
                  <a:pt x="509" y="1016"/>
                </a:lnTo>
                <a:lnTo>
                  <a:pt x="614" y="762"/>
                </a:lnTo>
                <a:cubicBezTo>
                  <a:pt x="657" y="656"/>
                  <a:pt x="699" y="551"/>
                  <a:pt x="720" y="445"/>
                </a:cubicBezTo>
                <a:cubicBezTo>
                  <a:pt x="741" y="339"/>
                  <a:pt x="741" y="212"/>
                  <a:pt x="678" y="128"/>
                </a:cubicBezTo>
                <a:cubicBezTo>
                  <a:pt x="678" y="106"/>
                  <a:pt x="657" y="85"/>
                  <a:pt x="657" y="85"/>
                </a:cubicBezTo>
                <a:cubicBezTo>
                  <a:pt x="644" y="73"/>
                  <a:pt x="630" y="68"/>
                  <a:pt x="615" y="68"/>
                </a:cubicBezTo>
                <a:cubicBezTo>
                  <a:pt x="579" y="68"/>
                  <a:pt x="538" y="98"/>
                  <a:pt x="509" y="128"/>
                </a:cubicBezTo>
                <a:cubicBezTo>
                  <a:pt x="424" y="212"/>
                  <a:pt x="360" y="318"/>
                  <a:pt x="318" y="466"/>
                </a:cubicBezTo>
                <a:cubicBezTo>
                  <a:pt x="297" y="339"/>
                  <a:pt x="255" y="212"/>
                  <a:pt x="212" y="106"/>
                </a:cubicBezTo>
                <a:cubicBezTo>
                  <a:pt x="191" y="64"/>
                  <a:pt x="170" y="1"/>
                  <a:pt x="128" y="1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" name="Google Shape;45;p2"/>
          <p:cNvSpPr/>
          <p:nvPr/>
        </p:nvSpPr>
        <p:spPr>
          <a:xfrm>
            <a:off x="12721390" y="5017620"/>
            <a:ext cx="146953" cy="164153"/>
          </a:xfrm>
          <a:custGeom>
            <a:avLst/>
            <a:gdLst/>
            <a:ahLst/>
            <a:cxnLst/>
            <a:rect l="l" t="t" r="r" b="b"/>
            <a:pathLst>
              <a:path w="974" h="1088" extrusionOk="0">
                <a:moveTo>
                  <a:pt x="123" y="0"/>
                </a:moveTo>
                <a:cubicBezTo>
                  <a:pt x="85" y="0"/>
                  <a:pt x="58" y="20"/>
                  <a:pt x="42" y="51"/>
                </a:cubicBezTo>
                <a:cubicBezTo>
                  <a:pt x="21" y="72"/>
                  <a:pt x="21" y="114"/>
                  <a:pt x="21" y="156"/>
                </a:cubicBezTo>
                <a:cubicBezTo>
                  <a:pt x="0" y="431"/>
                  <a:pt x="85" y="685"/>
                  <a:pt x="233" y="897"/>
                </a:cubicBezTo>
                <a:lnTo>
                  <a:pt x="698" y="1087"/>
                </a:lnTo>
                <a:lnTo>
                  <a:pt x="825" y="812"/>
                </a:lnTo>
                <a:cubicBezTo>
                  <a:pt x="888" y="706"/>
                  <a:pt x="931" y="601"/>
                  <a:pt x="952" y="474"/>
                </a:cubicBezTo>
                <a:cubicBezTo>
                  <a:pt x="973" y="368"/>
                  <a:pt x="952" y="241"/>
                  <a:pt x="888" y="135"/>
                </a:cubicBezTo>
                <a:cubicBezTo>
                  <a:pt x="888" y="114"/>
                  <a:pt x="867" y="93"/>
                  <a:pt x="867" y="93"/>
                </a:cubicBezTo>
                <a:cubicBezTo>
                  <a:pt x="841" y="84"/>
                  <a:pt x="811" y="79"/>
                  <a:pt x="782" y="79"/>
                </a:cubicBezTo>
                <a:cubicBezTo>
                  <a:pt x="741" y="79"/>
                  <a:pt x="702" y="89"/>
                  <a:pt x="677" y="114"/>
                </a:cubicBezTo>
                <a:cubicBezTo>
                  <a:pt x="550" y="220"/>
                  <a:pt x="465" y="347"/>
                  <a:pt x="444" y="495"/>
                </a:cubicBezTo>
                <a:cubicBezTo>
                  <a:pt x="381" y="347"/>
                  <a:pt x="339" y="220"/>
                  <a:pt x="275" y="93"/>
                </a:cubicBezTo>
                <a:cubicBezTo>
                  <a:pt x="254" y="51"/>
                  <a:pt x="212" y="8"/>
                  <a:pt x="169" y="8"/>
                </a:cubicBezTo>
                <a:cubicBezTo>
                  <a:pt x="152" y="3"/>
                  <a:pt x="137" y="0"/>
                  <a:pt x="123" y="0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" name="Google Shape;46;p2"/>
          <p:cNvSpPr/>
          <p:nvPr/>
        </p:nvSpPr>
        <p:spPr>
          <a:xfrm>
            <a:off x="4999243" y="5074047"/>
            <a:ext cx="8334880" cy="2535935"/>
          </a:xfrm>
          <a:custGeom>
            <a:avLst/>
            <a:gdLst/>
            <a:ahLst/>
            <a:cxnLst/>
            <a:rect l="l" t="t" r="r" b="b"/>
            <a:pathLst>
              <a:path w="55243" h="16808" extrusionOk="0">
                <a:moveTo>
                  <a:pt x="44598" y="0"/>
                </a:moveTo>
                <a:cubicBezTo>
                  <a:pt x="40584" y="0"/>
                  <a:pt x="35338" y="325"/>
                  <a:pt x="28700" y="1326"/>
                </a:cubicBezTo>
                <a:cubicBezTo>
                  <a:pt x="9793" y="4203"/>
                  <a:pt x="1" y="12958"/>
                  <a:pt x="1" y="12958"/>
                </a:cubicBezTo>
                <a:lnTo>
                  <a:pt x="55243" y="16808"/>
                </a:lnTo>
                <a:lnTo>
                  <a:pt x="55243" y="1115"/>
                </a:lnTo>
                <a:cubicBezTo>
                  <a:pt x="55243" y="1115"/>
                  <a:pt x="52032" y="0"/>
                  <a:pt x="44598" y="0"/>
                </a:cubicBezTo>
                <a:close/>
              </a:path>
            </a:pathLst>
          </a:custGeom>
          <a:solidFill>
            <a:srgbClr val="79AD78"/>
          </a:solidFill>
          <a:ln w="1143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47;p2"/>
          <p:cNvSpPr/>
          <p:nvPr/>
        </p:nvSpPr>
        <p:spPr>
          <a:xfrm>
            <a:off x="12264989" y="5442637"/>
            <a:ext cx="587363" cy="264788"/>
          </a:xfrm>
          <a:custGeom>
            <a:avLst/>
            <a:gdLst/>
            <a:ahLst/>
            <a:cxnLst/>
            <a:rect l="l" t="t" r="r" b="b"/>
            <a:pathLst>
              <a:path w="3893" h="1755" extrusionOk="0">
                <a:moveTo>
                  <a:pt x="2715" y="0"/>
                </a:moveTo>
                <a:cubicBezTo>
                  <a:pt x="2677" y="0"/>
                  <a:pt x="2640" y="2"/>
                  <a:pt x="2602" y="4"/>
                </a:cubicBezTo>
                <a:cubicBezTo>
                  <a:pt x="2306" y="4"/>
                  <a:pt x="2031" y="4"/>
                  <a:pt x="1735" y="25"/>
                </a:cubicBezTo>
                <a:cubicBezTo>
                  <a:pt x="1079" y="89"/>
                  <a:pt x="1" y="596"/>
                  <a:pt x="889" y="1379"/>
                </a:cubicBezTo>
                <a:cubicBezTo>
                  <a:pt x="1192" y="1647"/>
                  <a:pt x="1726" y="1755"/>
                  <a:pt x="2251" y="1755"/>
                </a:cubicBezTo>
                <a:cubicBezTo>
                  <a:pt x="2679" y="1755"/>
                  <a:pt x="3100" y="1683"/>
                  <a:pt x="3385" y="1569"/>
                </a:cubicBezTo>
                <a:cubicBezTo>
                  <a:pt x="3617" y="1464"/>
                  <a:pt x="3808" y="1252"/>
                  <a:pt x="3850" y="998"/>
                </a:cubicBezTo>
                <a:cubicBezTo>
                  <a:pt x="3892" y="660"/>
                  <a:pt x="3744" y="343"/>
                  <a:pt x="3448" y="173"/>
                </a:cubicBezTo>
                <a:cubicBezTo>
                  <a:pt x="3227" y="63"/>
                  <a:pt x="2973" y="0"/>
                  <a:pt x="2715" y="0"/>
                </a:cubicBezTo>
                <a:close/>
              </a:path>
            </a:pathLst>
          </a:custGeom>
          <a:solidFill>
            <a:srgbClr val="89B98A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" name="Google Shape;48;p2"/>
          <p:cNvSpPr/>
          <p:nvPr/>
        </p:nvSpPr>
        <p:spPr>
          <a:xfrm>
            <a:off x="12692572" y="5777279"/>
            <a:ext cx="590531" cy="208663"/>
          </a:xfrm>
          <a:custGeom>
            <a:avLst/>
            <a:gdLst/>
            <a:ahLst/>
            <a:cxnLst/>
            <a:rect l="l" t="t" r="r" b="b"/>
            <a:pathLst>
              <a:path w="3914" h="1383" extrusionOk="0">
                <a:moveTo>
                  <a:pt x="1920" y="1"/>
                </a:moveTo>
                <a:cubicBezTo>
                  <a:pt x="1421" y="1"/>
                  <a:pt x="914" y="84"/>
                  <a:pt x="530" y="324"/>
                </a:cubicBezTo>
                <a:cubicBezTo>
                  <a:pt x="85" y="620"/>
                  <a:pt x="1" y="1001"/>
                  <a:pt x="487" y="1234"/>
                </a:cubicBezTo>
                <a:cubicBezTo>
                  <a:pt x="752" y="1349"/>
                  <a:pt x="1066" y="1382"/>
                  <a:pt x="1377" y="1382"/>
                </a:cubicBezTo>
                <a:cubicBezTo>
                  <a:pt x="1637" y="1382"/>
                  <a:pt x="1894" y="1359"/>
                  <a:pt x="2116" y="1339"/>
                </a:cubicBezTo>
                <a:cubicBezTo>
                  <a:pt x="2412" y="1297"/>
                  <a:pt x="3913" y="726"/>
                  <a:pt x="3194" y="176"/>
                </a:cubicBezTo>
                <a:cubicBezTo>
                  <a:pt x="3131" y="134"/>
                  <a:pt x="3067" y="113"/>
                  <a:pt x="2983" y="113"/>
                </a:cubicBezTo>
                <a:cubicBezTo>
                  <a:pt x="2672" y="49"/>
                  <a:pt x="2299" y="1"/>
                  <a:pt x="1920" y="1"/>
                </a:cubicBezTo>
                <a:close/>
              </a:path>
            </a:pathLst>
          </a:custGeom>
          <a:solidFill>
            <a:srgbClr val="89B98A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" name="Google Shape;49;p2"/>
          <p:cNvSpPr/>
          <p:nvPr/>
        </p:nvSpPr>
        <p:spPr>
          <a:xfrm>
            <a:off x="13155311" y="5486994"/>
            <a:ext cx="86301" cy="167020"/>
          </a:xfrm>
          <a:custGeom>
            <a:avLst/>
            <a:gdLst/>
            <a:ahLst/>
            <a:cxnLst/>
            <a:rect l="l" t="t" r="r" b="b"/>
            <a:pathLst>
              <a:path w="572" h="1107" extrusionOk="0">
                <a:moveTo>
                  <a:pt x="423" y="1"/>
                </a:moveTo>
                <a:cubicBezTo>
                  <a:pt x="354" y="1"/>
                  <a:pt x="293" y="42"/>
                  <a:pt x="275" y="112"/>
                </a:cubicBezTo>
                <a:lnTo>
                  <a:pt x="43" y="895"/>
                </a:lnTo>
                <a:cubicBezTo>
                  <a:pt x="0" y="979"/>
                  <a:pt x="43" y="1064"/>
                  <a:pt x="127" y="1106"/>
                </a:cubicBezTo>
                <a:lnTo>
                  <a:pt x="170" y="1106"/>
                </a:lnTo>
                <a:cubicBezTo>
                  <a:pt x="233" y="1106"/>
                  <a:pt x="275" y="1064"/>
                  <a:pt x="297" y="1000"/>
                </a:cubicBezTo>
                <a:lnTo>
                  <a:pt x="550" y="218"/>
                </a:lnTo>
                <a:cubicBezTo>
                  <a:pt x="572" y="133"/>
                  <a:pt x="529" y="49"/>
                  <a:pt x="466" y="6"/>
                </a:cubicBezTo>
                <a:cubicBezTo>
                  <a:pt x="451" y="3"/>
                  <a:pt x="437" y="1"/>
                  <a:pt x="423" y="1"/>
                </a:cubicBezTo>
                <a:close/>
              </a:path>
            </a:pathLst>
          </a:custGeom>
          <a:solidFill>
            <a:srgbClr val="89B98A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" name="Google Shape;50;p2"/>
          <p:cNvSpPr/>
          <p:nvPr/>
        </p:nvSpPr>
        <p:spPr>
          <a:xfrm>
            <a:off x="13072328" y="5426645"/>
            <a:ext cx="60803" cy="208209"/>
          </a:xfrm>
          <a:custGeom>
            <a:avLst/>
            <a:gdLst/>
            <a:ahLst/>
            <a:cxnLst/>
            <a:rect l="l" t="t" r="r" b="b"/>
            <a:pathLst>
              <a:path w="403" h="1380" extrusionOk="0">
                <a:moveTo>
                  <a:pt x="160" y="0"/>
                </a:moveTo>
                <a:cubicBezTo>
                  <a:pt x="149" y="0"/>
                  <a:pt x="139" y="2"/>
                  <a:pt x="127" y="5"/>
                </a:cubicBezTo>
                <a:cubicBezTo>
                  <a:pt x="43" y="5"/>
                  <a:pt x="1" y="89"/>
                  <a:pt x="1" y="174"/>
                </a:cubicBezTo>
                <a:lnTo>
                  <a:pt x="127" y="1231"/>
                </a:lnTo>
                <a:cubicBezTo>
                  <a:pt x="127" y="1316"/>
                  <a:pt x="191" y="1379"/>
                  <a:pt x="276" y="1379"/>
                </a:cubicBezTo>
                <a:cubicBezTo>
                  <a:pt x="360" y="1358"/>
                  <a:pt x="402" y="1273"/>
                  <a:pt x="402" y="1189"/>
                </a:cubicBezTo>
                <a:lnTo>
                  <a:pt x="297" y="131"/>
                </a:lnTo>
                <a:cubicBezTo>
                  <a:pt x="278" y="58"/>
                  <a:pt x="228" y="0"/>
                  <a:pt x="160" y="0"/>
                </a:cubicBezTo>
                <a:close/>
              </a:path>
            </a:pathLst>
          </a:custGeom>
          <a:solidFill>
            <a:srgbClr val="89B98A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" name="Google Shape;51;p2"/>
          <p:cNvSpPr/>
          <p:nvPr/>
        </p:nvSpPr>
        <p:spPr>
          <a:xfrm>
            <a:off x="10717453" y="6435550"/>
            <a:ext cx="1997607" cy="399069"/>
          </a:xfrm>
          <a:custGeom>
            <a:avLst/>
            <a:gdLst/>
            <a:ahLst/>
            <a:cxnLst/>
            <a:rect l="l" t="t" r="r" b="b"/>
            <a:pathLst>
              <a:path w="13240" h="2645" extrusionOk="0">
                <a:moveTo>
                  <a:pt x="6620" y="1"/>
                </a:moveTo>
                <a:cubicBezTo>
                  <a:pt x="2961" y="1"/>
                  <a:pt x="0" y="593"/>
                  <a:pt x="0" y="1333"/>
                </a:cubicBezTo>
                <a:cubicBezTo>
                  <a:pt x="0" y="2052"/>
                  <a:pt x="2961" y="2644"/>
                  <a:pt x="6620" y="2644"/>
                </a:cubicBezTo>
                <a:cubicBezTo>
                  <a:pt x="10279" y="2644"/>
                  <a:pt x="13240" y="2052"/>
                  <a:pt x="13240" y="1333"/>
                </a:cubicBezTo>
                <a:cubicBezTo>
                  <a:pt x="13240" y="593"/>
                  <a:pt x="10279" y="1"/>
                  <a:pt x="6620" y="1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" name="Google Shape;52;p2"/>
          <p:cNvSpPr/>
          <p:nvPr/>
        </p:nvSpPr>
        <p:spPr>
          <a:xfrm>
            <a:off x="12413377" y="5002833"/>
            <a:ext cx="111951" cy="153291"/>
          </a:xfrm>
          <a:custGeom>
            <a:avLst/>
            <a:gdLst/>
            <a:ahLst/>
            <a:cxnLst/>
            <a:rect l="l" t="t" r="r" b="b"/>
            <a:pathLst>
              <a:path w="742" h="1016" extrusionOk="0">
                <a:moveTo>
                  <a:pt x="128" y="1"/>
                </a:moveTo>
                <a:cubicBezTo>
                  <a:pt x="86" y="1"/>
                  <a:pt x="43" y="22"/>
                  <a:pt x="22" y="64"/>
                </a:cubicBezTo>
                <a:cubicBezTo>
                  <a:pt x="22" y="85"/>
                  <a:pt x="1" y="128"/>
                  <a:pt x="1" y="149"/>
                </a:cubicBezTo>
                <a:cubicBezTo>
                  <a:pt x="1" y="403"/>
                  <a:pt x="43" y="635"/>
                  <a:pt x="170" y="826"/>
                </a:cubicBezTo>
                <a:lnTo>
                  <a:pt x="509" y="1016"/>
                </a:lnTo>
                <a:lnTo>
                  <a:pt x="614" y="762"/>
                </a:lnTo>
                <a:cubicBezTo>
                  <a:pt x="657" y="656"/>
                  <a:pt x="699" y="551"/>
                  <a:pt x="720" y="445"/>
                </a:cubicBezTo>
                <a:cubicBezTo>
                  <a:pt x="741" y="339"/>
                  <a:pt x="741" y="212"/>
                  <a:pt x="678" y="128"/>
                </a:cubicBezTo>
                <a:cubicBezTo>
                  <a:pt x="678" y="106"/>
                  <a:pt x="657" y="85"/>
                  <a:pt x="657" y="85"/>
                </a:cubicBezTo>
                <a:cubicBezTo>
                  <a:pt x="644" y="73"/>
                  <a:pt x="630" y="68"/>
                  <a:pt x="615" y="68"/>
                </a:cubicBezTo>
                <a:cubicBezTo>
                  <a:pt x="579" y="68"/>
                  <a:pt x="538" y="98"/>
                  <a:pt x="509" y="128"/>
                </a:cubicBezTo>
                <a:cubicBezTo>
                  <a:pt x="424" y="212"/>
                  <a:pt x="360" y="318"/>
                  <a:pt x="318" y="466"/>
                </a:cubicBezTo>
                <a:cubicBezTo>
                  <a:pt x="297" y="339"/>
                  <a:pt x="255" y="212"/>
                  <a:pt x="212" y="106"/>
                </a:cubicBezTo>
                <a:cubicBezTo>
                  <a:pt x="191" y="64"/>
                  <a:pt x="170" y="1"/>
                  <a:pt x="12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" name="Google Shape;53;p2"/>
          <p:cNvSpPr/>
          <p:nvPr/>
        </p:nvSpPr>
        <p:spPr>
          <a:xfrm>
            <a:off x="12738968" y="5017620"/>
            <a:ext cx="146953" cy="164153"/>
          </a:xfrm>
          <a:custGeom>
            <a:avLst/>
            <a:gdLst/>
            <a:ahLst/>
            <a:cxnLst/>
            <a:rect l="l" t="t" r="r" b="b"/>
            <a:pathLst>
              <a:path w="974" h="1088" extrusionOk="0">
                <a:moveTo>
                  <a:pt x="123" y="0"/>
                </a:moveTo>
                <a:cubicBezTo>
                  <a:pt x="85" y="0"/>
                  <a:pt x="58" y="20"/>
                  <a:pt x="42" y="51"/>
                </a:cubicBezTo>
                <a:cubicBezTo>
                  <a:pt x="21" y="72"/>
                  <a:pt x="21" y="114"/>
                  <a:pt x="21" y="156"/>
                </a:cubicBezTo>
                <a:cubicBezTo>
                  <a:pt x="0" y="431"/>
                  <a:pt x="85" y="685"/>
                  <a:pt x="233" y="897"/>
                </a:cubicBezTo>
                <a:lnTo>
                  <a:pt x="698" y="1087"/>
                </a:lnTo>
                <a:lnTo>
                  <a:pt x="825" y="812"/>
                </a:lnTo>
                <a:cubicBezTo>
                  <a:pt x="888" y="706"/>
                  <a:pt x="931" y="601"/>
                  <a:pt x="952" y="474"/>
                </a:cubicBezTo>
                <a:cubicBezTo>
                  <a:pt x="973" y="368"/>
                  <a:pt x="952" y="241"/>
                  <a:pt x="888" y="135"/>
                </a:cubicBezTo>
                <a:cubicBezTo>
                  <a:pt x="888" y="114"/>
                  <a:pt x="867" y="93"/>
                  <a:pt x="867" y="93"/>
                </a:cubicBezTo>
                <a:cubicBezTo>
                  <a:pt x="841" y="84"/>
                  <a:pt x="811" y="79"/>
                  <a:pt x="782" y="79"/>
                </a:cubicBezTo>
                <a:cubicBezTo>
                  <a:pt x="741" y="79"/>
                  <a:pt x="702" y="89"/>
                  <a:pt x="677" y="114"/>
                </a:cubicBezTo>
                <a:cubicBezTo>
                  <a:pt x="550" y="220"/>
                  <a:pt x="465" y="347"/>
                  <a:pt x="444" y="495"/>
                </a:cubicBezTo>
                <a:cubicBezTo>
                  <a:pt x="381" y="347"/>
                  <a:pt x="339" y="220"/>
                  <a:pt x="275" y="93"/>
                </a:cubicBezTo>
                <a:cubicBezTo>
                  <a:pt x="254" y="51"/>
                  <a:pt x="212" y="8"/>
                  <a:pt x="169" y="8"/>
                </a:cubicBezTo>
                <a:cubicBezTo>
                  <a:pt x="152" y="3"/>
                  <a:pt x="137" y="0"/>
                  <a:pt x="12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" name="Google Shape;54;p2"/>
          <p:cNvSpPr/>
          <p:nvPr/>
        </p:nvSpPr>
        <p:spPr>
          <a:xfrm>
            <a:off x="5016819" y="5074047"/>
            <a:ext cx="8334880" cy="2535935"/>
          </a:xfrm>
          <a:custGeom>
            <a:avLst/>
            <a:gdLst/>
            <a:ahLst/>
            <a:cxnLst/>
            <a:rect l="l" t="t" r="r" b="b"/>
            <a:pathLst>
              <a:path w="55243" h="16808" extrusionOk="0">
                <a:moveTo>
                  <a:pt x="44598" y="0"/>
                </a:moveTo>
                <a:cubicBezTo>
                  <a:pt x="40584" y="0"/>
                  <a:pt x="35338" y="325"/>
                  <a:pt x="28700" y="1326"/>
                </a:cubicBezTo>
                <a:cubicBezTo>
                  <a:pt x="9793" y="4203"/>
                  <a:pt x="1" y="12958"/>
                  <a:pt x="1" y="12958"/>
                </a:cubicBezTo>
                <a:lnTo>
                  <a:pt x="55243" y="16808"/>
                </a:lnTo>
                <a:lnTo>
                  <a:pt x="55243" y="1115"/>
                </a:lnTo>
                <a:cubicBezTo>
                  <a:pt x="55243" y="1115"/>
                  <a:pt x="52032" y="0"/>
                  <a:pt x="44598" y="0"/>
                </a:cubicBezTo>
                <a:close/>
              </a:path>
            </a:pathLst>
          </a:custGeom>
          <a:solidFill>
            <a:srgbClr val="62EC4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" name="Google Shape;55;p2"/>
          <p:cNvSpPr/>
          <p:nvPr/>
        </p:nvSpPr>
        <p:spPr>
          <a:xfrm>
            <a:off x="8691103" y="5543055"/>
            <a:ext cx="574539" cy="318500"/>
          </a:xfrm>
          <a:custGeom>
            <a:avLst/>
            <a:gdLst/>
            <a:ahLst/>
            <a:cxnLst/>
            <a:rect l="l" t="t" r="r" b="b"/>
            <a:pathLst>
              <a:path w="3808" h="2111" extrusionOk="0">
                <a:moveTo>
                  <a:pt x="2242" y="0"/>
                </a:moveTo>
                <a:cubicBezTo>
                  <a:pt x="1840" y="0"/>
                  <a:pt x="1439" y="74"/>
                  <a:pt x="1058" y="222"/>
                </a:cubicBezTo>
                <a:cubicBezTo>
                  <a:pt x="170" y="582"/>
                  <a:pt x="0" y="2020"/>
                  <a:pt x="1100" y="2105"/>
                </a:cubicBezTo>
                <a:cubicBezTo>
                  <a:pt x="1149" y="2109"/>
                  <a:pt x="1199" y="2111"/>
                  <a:pt x="1250" y="2111"/>
                </a:cubicBezTo>
                <a:cubicBezTo>
                  <a:pt x="2007" y="2111"/>
                  <a:pt x="3057" y="1684"/>
                  <a:pt x="3532" y="1090"/>
                </a:cubicBezTo>
                <a:cubicBezTo>
                  <a:pt x="3680" y="878"/>
                  <a:pt x="3807" y="561"/>
                  <a:pt x="3638" y="349"/>
                </a:cubicBezTo>
                <a:cubicBezTo>
                  <a:pt x="3575" y="307"/>
                  <a:pt x="3511" y="244"/>
                  <a:pt x="3427" y="222"/>
                </a:cubicBezTo>
                <a:cubicBezTo>
                  <a:pt x="3046" y="74"/>
                  <a:pt x="2644" y="0"/>
                  <a:pt x="2242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2"/>
          <p:cNvSpPr/>
          <p:nvPr/>
        </p:nvSpPr>
        <p:spPr>
          <a:xfrm>
            <a:off x="12282567" y="5442637"/>
            <a:ext cx="587363" cy="264788"/>
          </a:xfrm>
          <a:custGeom>
            <a:avLst/>
            <a:gdLst/>
            <a:ahLst/>
            <a:cxnLst/>
            <a:rect l="l" t="t" r="r" b="b"/>
            <a:pathLst>
              <a:path w="3893" h="1755" extrusionOk="0">
                <a:moveTo>
                  <a:pt x="2715" y="0"/>
                </a:moveTo>
                <a:cubicBezTo>
                  <a:pt x="2677" y="0"/>
                  <a:pt x="2640" y="2"/>
                  <a:pt x="2602" y="4"/>
                </a:cubicBezTo>
                <a:cubicBezTo>
                  <a:pt x="2306" y="4"/>
                  <a:pt x="2031" y="4"/>
                  <a:pt x="1735" y="25"/>
                </a:cubicBezTo>
                <a:cubicBezTo>
                  <a:pt x="1079" y="89"/>
                  <a:pt x="1" y="596"/>
                  <a:pt x="889" y="1379"/>
                </a:cubicBezTo>
                <a:cubicBezTo>
                  <a:pt x="1192" y="1647"/>
                  <a:pt x="1726" y="1755"/>
                  <a:pt x="2251" y="1755"/>
                </a:cubicBezTo>
                <a:cubicBezTo>
                  <a:pt x="2679" y="1755"/>
                  <a:pt x="3100" y="1683"/>
                  <a:pt x="3385" y="1569"/>
                </a:cubicBezTo>
                <a:cubicBezTo>
                  <a:pt x="3617" y="1464"/>
                  <a:pt x="3808" y="1252"/>
                  <a:pt x="3850" y="998"/>
                </a:cubicBezTo>
                <a:cubicBezTo>
                  <a:pt x="3892" y="660"/>
                  <a:pt x="3744" y="343"/>
                  <a:pt x="3448" y="173"/>
                </a:cubicBezTo>
                <a:cubicBezTo>
                  <a:pt x="3227" y="63"/>
                  <a:pt x="2973" y="0"/>
                  <a:pt x="271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2"/>
          <p:cNvSpPr/>
          <p:nvPr/>
        </p:nvSpPr>
        <p:spPr>
          <a:xfrm>
            <a:off x="12710149" y="5777279"/>
            <a:ext cx="590531" cy="208663"/>
          </a:xfrm>
          <a:custGeom>
            <a:avLst/>
            <a:gdLst/>
            <a:ahLst/>
            <a:cxnLst/>
            <a:rect l="l" t="t" r="r" b="b"/>
            <a:pathLst>
              <a:path w="3914" h="1383" extrusionOk="0">
                <a:moveTo>
                  <a:pt x="1920" y="1"/>
                </a:moveTo>
                <a:cubicBezTo>
                  <a:pt x="1421" y="1"/>
                  <a:pt x="914" y="84"/>
                  <a:pt x="530" y="324"/>
                </a:cubicBezTo>
                <a:cubicBezTo>
                  <a:pt x="85" y="620"/>
                  <a:pt x="1" y="1001"/>
                  <a:pt x="487" y="1234"/>
                </a:cubicBezTo>
                <a:cubicBezTo>
                  <a:pt x="752" y="1349"/>
                  <a:pt x="1066" y="1382"/>
                  <a:pt x="1377" y="1382"/>
                </a:cubicBezTo>
                <a:cubicBezTo>
                  <a:pt x="1637" y="1382"/>
                  <a:pt x="1894" y="1359"/>
                  <a:pt x="2116" y="1339"/>
                </a:cubicBezTo>
                <a:cubicBezTo>
                  <a:pt x="2412" y="1297"/>
                  <a:pt x="3913" y="726"/>
                  <a:pt x="3194" y="176"/>
                </a:cubicBezTo>
                <a:cubicBezTo>
                  <a:pt x="3131" y="134"/>
                  <a:pt x="3067" y="113"/>
                  <a:pt x="2983" y="113"/>
                </a:cubicBezTo>
                <a:cubicBezTo>
                  <a:pt x="2672" y="49"/>
                  <a:pt x="2299" y="1"/>
                  <a:pt x="192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2"/>
          <p:cNvSpPr/>
          <p:nvPr/>
        </p:nvSpPr>
        <p:spPr>
          <a:xfrm>
            <a:off x="8954388" y="5458327"/>
            <a:ext cx="83133" cy="166869"/>
          </a:xfrm>
          <a:custGeom>
            <a:avLst/>
            <a:gdLst/>
            <a:ahLst/>
            <a:cxnLst/>
            <a:rect l="l" t="t" r="r" b="b"/>
            <a:pathLst>
              <a:path w="551" h="1106" extrusionOk="0">
                <a:moveTo>
                  <a:pt x="402" y="1"/>
                </a:moveTo>
                <a:cubicBezTo>
                  <a:pt x="334" y="1"/>
                  <a:pt x="276" y="42"/>
                  <a:pt x="276" y="112"/>
                </a:cubicBezTo>
                <a:lnTo>
                  <a:pt x="22" y="894"/>
                </a:lnTo>
                <a:cubicBezTo>
                  <a:pt x="1" y="979"/>
                  <a:pt x="22" y="1063"/>
                  <a:pt x="107" y="1106"/>
                </a:cubicBezTo>
                <a:lnTo>
                  <a:pt x="170" y="1106"/>
                </a:lnTo>
                <a:cubicBezTo>
                  <a:pt x="212" y="1106"/>
                  <a:pt x="276" y="1063"/>
                  <a:pt x="276" y="1000"/>
                </a:cubicBezTo>
                <a:lnTo>
                  <a:pt x="530" y="218"/>
                </a:lnTo>
                <a:cubicBezTo>
                  <a:pt x="551" y="133"/>
                  <a:pt x="509" y="48"/>
                  <a:pt x="445" y="6"/>
                </a:cubicBezTo>
                <a:cubicBezTo>
                  <a:pt x="431" y="2"/>
                  <a:pt x="416" y="1"/>
                  <a:pt x="40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2"/>
          <p:cNvSpPr/>
          <p:nvPr/>
        </p:nvSpPr>
        <p:spPr>
          <a:xfrm>
            <a:off x="8868237" y="5397977"/>
            <a:ext cx="60803" cy="208059"/>
          </a:xfrm>
          <a:custGeom>
            <a:avLst/>
            <a:gdLst/>
            <a:ahLst/>
            <a:cxnLst/>
            <a:rect l="l" t="t" r="r" b="b"/>
            <a:pathLst>
              <a:path w="403" h="1379" extrusionOk="0">
                <a:moveTo>
                  <a:pt x="160" y="0"/>
                </a:moveTo>
                <a:cubicBezTo>
                  <a:pt x="150" y="0"/>
                  <a:pt x="139" y="1"/>
                  <a:pt x="128" y="4"/>
                </a:cubicBezTo>
                <a:cubicBezTo>
                  <a:pt x="43" y="25"/>
                  <a:pt x="1" y="89"/>
                  <a:pt x="1" y="173"/>
                </a:cubicBezTo>
                <a:lnTo>
                  <a:pt x="107" y="1231"/>
                </a:lnTo>
                <a:cubicBezTo>
                  <a:pt x="107" y="1315"/>
                  <a:pt x="191" y="1379"/>
                  <a:pt x="276" y="1379"/>
                </a:cubicBezTo>
                <a:cubicBezTo>
                  <a:pt x="339" y="1358"/>
                  <a:pt x="403" y="1273"/>
                  <a:pt x="382" y="1189"/>
                </a:cubicBezTo>
                <a:lnTo>
                  <a:pt x="276" y="131"/>
                </a:lnTo>
                <a:cubicBezTo>
                  <a:pt x="276" y="58"/>
                  <a:pt x="228" y="0"/>
                  <a:pt x="1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" name="Google Shape;60;p2"/>
          <p:cNvSpPr/>
          <p:nvPr/>
        </p:nvSpPr>
        <p:spPr>
          <a:xfrm>
            <a:off x="13172887" y="5486994"/>
            <a:ext cx="86301" cy="167020"/>
          </a:xfrm>
          <a:custGeom>
            <a:avLst/>
            <a:gdLst/>
            <a:ahLst/>
            <a:cxnLst/>
            <a:rect l="l" t="t" r="r" b="b"/>
            <a:pathLst>
              <a:path w="572" h="1107" extrusionOk="0">
                <a:moveTo>
                  <a:pt x="423" y="1"/>
                </a:moveTo>
                <a:cubicBezTo>
                  <a:pt x="354" y="1"/>
                  <a:pt x="293" y="42"/>
                  <a:pt x="275" y="112"/>
                </a:cubicBezTo>
                <a:lnTo>
                  <a:pt x="43" y="895"/>
                </a:lnTo>
                <a:cubicBezTo>
                  <a:pt x="0" y="979"/>
                  <a:pt x="43" y="1064"/>
                  <a:pt x="127" y="1106"/>
                </a:cubicBezTo>
                <a:lnTo>
                  <a:pt x="170" y="1106"/>
                </a:lnTo>
                <a:cubicBezTo>
                  <a:pt x="233" y="1106"/>
                  <a:pt x="275" y="1064"/>
                  <a:pt x="297" y="1000"/>
                </a:cubicBezTo>
                <a:lnTo>
                  <a:pt x="550" y="218"/>
                </a:lnTo>
                <a:cubicBezTo>
                  <a:pt x="572" y="133"/>
                  <a:pt x="529" y="49"/>
                  <a:pt x="466" y="6"/>
                </a:cubicBezTo>
                <a:cubicBezTo>
                  <a:pt x="451" y="3"/>
                  <a:pt x="437" y="1"/>
                  <a:pt x="423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" name="Google Shape;61;p2"/>
          <p:cNvSpPr/>
          <p:nvPr/>
        </p:nvSpPr>
        <p:spPr>
          <a:xfrm>
            <a:off x="13089905" y="5426645"/>
            <a:ext cx="60803" cy="208209"/>
          </a:xfrm>
          <a:custGeom>
            <a:avLst/>
            <a:gdLst/>
            <a:ahLst/>
            <a:cxnLst/>
            <a:rect l="l" t="t" r="r" b="b"/>
            <a:pathLst>
              <a:path w="403" h="1380" extrusionOk="0">
                <a:moveTo>
                  <a:pt x="160" y="0"/>
                </a:moveTo>
                <a:cubicBezTo>
                  <a:pt x="149" y="0"/>
                  <a:pt x="139" y="2"/>
                  <a:pt x="127" y="5"/>
                </a:cubicBezTo>
                <a:cubicBezTo>
                  <a:pt x="43" y="5"/>
                  <a:pt x="1" y="89"/>
                  <a:pt x="1" y="174"/>
                </a:cubicBezTo>
                <a:lnTo>
                  <a:pt x="127" y="1231"/>
                </a:lnTo>
                <a:cubicBezTo>
                  <a:pt x="127" y="1316"/>
                  <a:pt x="191" y="1379"/>
                  <a:pt x="276" y="1379"/>
                </a:cubicBezTo>
                <a:cubicBezTo>
                  <a:pt x="360" y="1358"/>
                  <a:pt x="402" y="1273"/>
                  <a:pt x="402" y="1189"/>
                </a:cubicBezTo>
                <a:lnTo>
                  <a:pt x="297" y="131"/>
                </a:lnTo>
                <a:cubicBezTo>
                  <a:pt x="278" y="58"/>
                  <a:pt x="228" y="0"/>
                  <a:pt x="1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2"/>
          <p:cNvSpPr/>
          <p:nvPr/>
        </p:nvSpPr>
        <p:spPr>
          <a:xfrm>
            <a:off x="6114444" y="6566963"/>
            <a:ext cx="99125" cy="159175"/>
          </a:xfrm>
          <a:custGeom>
            <a:avLst/>
            <a:gdLst/>
            <a:ahLst/>
            <a:cxnLst/>
            <a:rect l="l" t="t" r="r" b="b"/>
            <a:pathLst>
              <a:path w="657" h="1055" extrusionOk="0">
                <a:moveTo>
                  <a:pt x="163" y="1"/>
                </a:moveTo>
                <a:cubicBezTo>
                  <a:pt x="144" y="1"/>
                  <a:pt x="124" y="6"/>
                  <a:pt x="107" y="18"/>
                </a:cubicBezTo>
                <a:cubicBezTo>
                  <a:pt x="43" y="60"/>
                  <a:pt x="1" y="166"/>
                  <a:pt x="43" y="229"/>
                </a:cubicBezTo>
                <a:lnTo>
                  <a:pt x="382" y="970"/>
                </a:lnTo>
                <a:cubicBezTo>
                  <a:pt x="403" y="1033"/>
                  <a:pt x="445" y="1054"/>
                  <a:pt x="509" y="1054"/>
                </a:cubicBezTo>
                <a:lnTo>
                  <a:pt x="572" y="1054"/>
                </a:lnTo>
                <a:cubicBezTo>
                  <a:pt x="635" y="991"/>
                  <a:pt x="657" y="906"/>
                  <a:pt x="635" y="822"/>
                </a:cubicBezTo>
                <a:lnTo>
                  <a:pt x="297" y="81"/>
                </a:lnTo>
                <a:cubicBezTo>
                  <a:pt x="267" y="36"/>
                  <a:pt x="214" y="1"/>
                  <a:pt x="163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" name="Google Shape;63;p2"/>
          <p:cNvSpPr/>
          <p:nvPr/>
        </p:nvSpPr>
        <p:spPr>
          <a:xfrm>
            <a:off x="6232580" y="6489865"/>
            <a:ext cx="44811" cy="207456"/>
          </a:xfrm>
          <a:custGeom>
            <a:avLst/>
            <a:gdLst/>
            <a:ahLst/>
            <a:cxnLst/>
            <a:rect l="l" t="t" r="r" b="b"/>
            <a:pathLst>
              <a:path w="297" h="1375" extrusionOk="0">
                <a:moveTo>
                  <a:pt x="149" y="0"/>
                </a:moveTo>
                <a:cubicBezTo>
                  <a:pt x="64" y="0"/>
                  <a:pt x="0" y="85"/>
                  <a:pt x="0" y="148"/>
                </a:cubicBezTo>
                <a:lnTo>
                  <a:pt x="22" y="1206"/>
                </a:lnTo>
                <a:cubicBezTo>
                  <a:pt x="22" y="1290"/>
                  <a:pt x="85" y="1375"/>
                  <a:pt x="170" y="1375"/>
                </a:cubicBezTo>
                <a:cubicBezTo>
                  <a:pt x="233" y="1354"/>
                  <a:pt x="297" y="1290"/>
                  <a:pt x="297" y="1206"/>
                </a:cubicBezTo>
                <a:lnTo>
                  <a:pt x="275" y="148"/>
                </a:lnTo>
                <a:cubicBezTo>
                  <a:pt x="275" y="64"/>
                  <a:pt x="212" y="0"/>
                  <a:pt x="14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" name="Google Shape;64;p2"/>
          <p:cNvSpPr/>
          <p:nvPr/>
        </p:nvSpPr>
        <p:spPr>
          <a:xfrm>
            <a:off x="7852525" y="6147107"/>
            <a:ext cx="139148" cy="537560"/>
          </a:xfrm>
          <a:custGeom>
            <a:avLst/>
            <a:gdLst/>
            <a:ahLst/>
            <a:cxnLst/>
            <a:rect l="l" t="t" r="r" b="b"/>
            <a:pathLst>
              <a:path w="2603" h="10056" extrusionOk="0">
                <a:moveTo>
                  <a:pt x="2492" y="1"/>
                </a:moveTo>
                <a:cubicBezTo>
                  <a:pt x="2454" y="1"/>
                  <a:pt x="2427" y="21"/>
                  <a:pt x="2412" y="52"/>
                </a:cubicBezTo>
                <a:cubicBezTo>
                  <a:pt x="2391" y="115"/>
                  <a:pt x="1" y="5466"/>
                  <a:pt x="64" y="9971"/>
                </a:cubicBezTo>
                <a:cubicBezTo>
                  <a:pt x="64" y="10013"/>
                  <a:pt x="107" y="10055"/>
                  <a:pt x="170" y="10055"/>
                </a:cubicBezTo>
                <a:cubicBezTo>
                  <a:pt x="212" y="10055"/>
                  <a:pt x="255" y="10013"/>
                  <a:pt x="255" y="9971"/>
                </a:cubicBezTo>
                <a:cubicBezTo>
                  <a:pt x="191" y="5508"/>
                  <a:pt x="2560" y="178"/>
                  <a:pt x="2581" y="136"/>
                </a:cubicBezTo>
                <a:cubicBezTo>
                  <a:pt x="2602" y="94"/>
                  <a:pt x="2581" y="30"/>
                  <a:pt x="2539" y="9"/>
                </a:cubicBezTo>
                <a:cubicBezTo>
                  <a:pt x="2522" y="4"/>
                  <a:pt x="2506" y="1"/>
                  <a:pt x="2492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" name="Google Shape;65;p2"/>
          <p:cNvSpPr/>
          <p:nvPr/>
        </p:nvSpPr>
        <p:spPr>
          <a:xfrm>
            <a:off x="7887592" y="6225259"/>
            <a:ext cx="291713" cy="228741"/>
          </a:xfrm>
          <a:custGeom>
            <a:avLst/>
            <a:gdLst/>
            <a:ahLst/>
            <a:cxnLst/>
            <a:rect l="l" t="t" r="r" b="b"/>
            <a:pathLst>
              <a:path w="5457" h="4279" extrusionOk="0">
                <a:moveTo>
                  <a:pt x="4465" y="0"/>
                </a:moveTo>
                <a:cubicBezTo>
                  <a:pt x="3365" y="0"/>
                  <a:pt x="642" y="2592"/>
                  <a:pt x="0" y="4279"/>
                </a:cubicBezTo>
                <a:cubicBezTo>
                  <a:pt x="0" y="4279"/>
                  <a:pt x="1523" y="2925"/>
                  <a:pt x="2961" y="2312"/>
                </a:cubicBezTo>
                <a:cubicBezTo>
                  <a:pt x="4294" y="1741"/>
                  <a:pt x="5457" y="1212"/>
                  <a:pt x="4844" y="197"/>
                </a:cubicBezTo>
                <a:cubicBezTo>
                  <a:pt x="4765" y="62"/>
                  <a:pt x="4634" y="0"/>
                  <a:pt x="4465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" name="Google Shape;66;p2"/>
          <p:cNvSpPr/>
          <p:nvPr/>
        </p:nvSpPr>
        <p:spPr>
          <a:xfrm>
            <a:off x="7796022" y="6131231"/>
            <a:ext cx="128831" cy="338595"/>
          </a:xfrm>
          <a:custGeom>
            <a:avLst/>
            <a:gdLst/>
            <a:ahLst/>
            <a:cxnLst/>
            <a:rect l="l" t="t" r="r" b="b"/>
            <a:pathLst>
              <a:path w="2410" h="6334" extrusionOk="0">
                <a:moveTo>
                  <a:pt x="1232" y="0"/>
                </a:moveTo>
                <a:cubicBezTo>
                  <a:pt x="1203" y="0"/>
                  <a:pt x="1173" y="4"/>
                  <a:pt x="1142" y="10"/>
                </a:cubicBezTo>
                <a:cubicBezTo>
                  <a:pt x="0" y="285"/>
                  <a:pt x="402" y="1469"/>
                  <a:pt x="910" y="2844"/>
                </a:cubicBezTo>
                <a:cubicBezTo>
                  <a:pt x="1460" y="4303"/>
                  <a:pt x="1544" y="6334"/>
                  <a:pt x="1544" y="6334"/>
                </a:cubicBezTo>
                <a:cubicBezTo>
                  <a:pt x="2409" y="4501"/>
                  <a:pt x="2312" y="0"/>
                  <a:pt x="1232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" name="Google Shape;67;p2"/>
          <p:cNvSpPr/>
          <p:nvPr/>
        </p:nvSpPr>
        <p:spPr>
          <a:xfrm>
            <a:off x="7907958" y="6003097"/>
            <a:ext cx="230665" cy="193995"/>
          </a:xfrm>
          <a:custGeom>
            <a:avLst/>
            <a:gdLst/>
            <a:ahLst/>
            <a:cxnLst/>
            <a:rect l="l" t="t" r="r" b="b"/>
            <a:pathLst>
              <a:path w="4315" h="3629" extrusionOk="0">
                <a:moveTo>
                  <a:pt x="1238" y="1"/>
                </a:moveTo>
                <a:cubicBezTo>
                  <a:pt x="1100" y="1"/>
                  <a:pt x="964" y="33"/>
                  <a:pt x="846" y="102"/>
                </a:cubicBezTo>
                <a:cubicBezTo>
                  <a:pt x="571" y="250"/>
                  <a:pt x="360" y="483"/>
                  <a:pt x="233" y="758"/>
                </a:cubicBezTo>
                <a:cubicBezTo>
                  <a:pt x="21" y="1265"/>
                  <a:pt x="0" y="1836"/>
                  <a:pt x="233" y="2344"/>
                </a:cubicBezTo>
                <a:cubicBezTo>
                  <a:pt x="583" y="3150"/>
                  <a:pt x="1381" y="3628"/>
                  <a:pt x="2212" y="3628"/>
                </a:cubicBezTo>
                <a:cubicBezTo>
                  <a:pt x="2535" y="3628"/>
                  <a:pt x="2864" y="3555"/>
                  <a:pt x="3173" y="3401"/>
                </a:cubicBezTo>
                <a:cubicBezTo>
                  <a:pt x="3574" y="3190"/>
                  <a:pt x="3913" y="2872"/>
                  <a:pt x="4145" y="2471"/>
                </a:cubicBezTo>
                <a:cubicBezTo>
                  <a:pt x="4315" y="2153"/>
                  <a:pt x="4272" y="1752"/>
                  <a:pt x="4018" y="1477"/>
                </a:cubicBezTo>
                <a:cubicBezTo>
                  <a:pt x="3906" y="1364"/>
                  <a:pt x="3757" y="1310"/>
                  <a:pt x="3606" y="1310"/>
                </a:cubicBezTo>
                <a:cubicBezTo>
                  <a:pt x="3417" y="1310"/>
                  <a:pt x="3227" y="1396"/>
                  <a:pt x="3109" y="1561"/>
                </a:cubicBezTo>
                <a:cubicBezTo>
                  <a:pt x="3215" y="1329"/>
                  <a:pt x="3236" y="1054"/>
                  <a:pt x="3130" y="800"/>
                </a:cubicBezTo>
                <a:cubicBezTo>
                  <a:pt x="3011" y="580"/>
                  <a:pt x="2797" y="417"/>
                  <a:pt x="2542" y="417"/>
                </a:cubicBezTo>
                <a:cubicBezTo>
                  <a:pt x="2527" y="417"/>
                  <a:pt x="2511" y="418"/>
                  <a:pt x="2496" y="419"/>
                </a:cubicBezTo>
                <a:cubicBezTo>
                  <a:pt x="2275" y="419"/>
                  <a:pt x="2082" y="555"/>
                  <a:pt x="2003" y="751"/>
                </a:cubicBezTo>
                <a:lnTo>
                  <a:pt x="2003" y="751"/>
                </a:lnTo>
                <a:cubicBezTo>
                  <a:pt x="2031" y="504"/>
                  <a:pt x="1919" y="263"/>
                  <a:pt x="1692" y="123"/>
                </a:cubicBezTo>
                <a:cubicBezTo>
                  <a:pt x="1556" y="44"/>
                  <a:pt x="1396" y="1"/>
                  <a:pt x="1238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" name="Google Shape;68;p2"/>
          <p:cNvSpPr/>
          <p:nvPr/>
        </p:nvSpPr>
        <p:spPr>
          <a:xfrm>
            <a:off x="7612882" y="6066869"/>
            <a:ext cx="139095" cy="537507"/>
          </a:xfrm>
          <a:custGeom>
            <a:avLst/>
            <a:gdLst/>
            <a:ahLst/>
            <a:cxnLst/>
            <a:rect l="l" t="t" r="r" b="b"/>
            <a:pathLst>
              <a:path w="2602" h="10055" extrusionOk="0">
                <a:moveTo>
                  <a:pt x="101" y="0"/>
                </a:moveTo>
                <a:cubicBezTo>
                  <a:pt x="88" y="0"/>
                  <a:pt x="75" y="3"/>
                  <a:pt x="64" y="9"/>
                </a:cubicBezTo>
                <a:cubicBezTo>
                  <a:pt x="21" y="30"/>
                  <a:pt x="0" y="93"/>
                  <a:pt x="21" y="136"/>
                </a:cubicBezTo>
                <a:cubicBezTo>
                  <a:pt x="42" y="178"/>
                  <a:pt x="2411" y="5507"/>
                  <a:pt x="2348" y="9949"/>
                </a:cubicBezTo>
                <a:cubicBezTo>
                  <a:pt x="2348" y="10012"/>
                  <a:pt x="2390" y="10055"/>
                  <a:pt x="2432" y="10055"/>
                </a:cubicBezTo>
                <a:cubicBezTo>
                  <a:pt x="2496" y="10055"/>
                  <a:pt x="2538" y="10012"/>
                  <a:pt x="2538" y="9970"/>
                </a:cubicBezTo>
                <a:cubicBezTo>
                  <a:pt x="2601" y="5465"/>
                  <a:pt x="212" y="114"/>
                  <a:pt x="190" y="51"/>
                </a:cubicBezTo>
                <a:cubicBezTo>
                  <a:pt x="175" y="20"/>
                  <a:pt x="137" y="0"/>
                  <a:pt x="101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" name="Google Shape;69;p2"/>
          <p:cNvSpPr/>
          <p:nvPr/>
        </p:nvSpPr>
        <p:spPr>
          <a:xfrm>
            <a:off x="7425200" y="6144968"/>
            <a:ext cx="291713" cy="227619"/>
          </a:xfrm>
          <a:custGeom>
            <a:avLst/>
            <a:gdLst/>
            <a:ahLst/>
            <a:cxnLst/>
            <a:rect l="l" t="t" r="r" b="b"/>
            <a:pathLst>
              <a:path w="5457" h="4258" extrusionOk="0">
                <a:moveTo>
                  <a:pt x="993" y="1"/>
                </a:moveTo>
                <a:cubicBezTo>
                  <a:pt x="823" y="1"/>
                  <a:pt x="693" y="62"/>
                  <a:pt x="614" y="197"/>
                </a:cubicBezTo>
                <a:cubicBezTo>
                  <a:pt x="0" y="1212"/>
                  <a:pt x="1164" y="1741"/>
                  <a:pt x="2496" y="2312"/>
                </a:cubicBezTo>
                <a:cubicBezTo>
                  <a:pt x="3934" y="2926"/>
                  <a:pt x="5457" y="4258"/>
                  <a:pt x="5457" y="4258"/>
                </a:cubicBezTo>
                <a:cubicBezTo>
                  <a:pt x="4815" y="2590"/>
                  <a:pt x="2093" y="1"/>
                  <a:pt x="993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2"/>
          <p:cNvSpPr/>
          <p:nvPr/>
        </p:nvSpPr>
        <p:spPr>
          <a:xfrm>
            <a:off x="7679702" y="6050940"/>
            <a:ext cx="128777" cy="338648"/>
          </a:xfrm>
          <a:custGeom>
            <a:avLst/>
            <a:gdLst/>
            <a:ahLst/>
            <a:cxnLst/>
            <a:rect l="l" t="t" r="r" b="b"/>
            <a:pathLst>
              <a:path w="2409" h="6335" extrusionOk="0">
                <a:moveTo>
                  <a:pt x="1158" y="1"/>
                </a:moveTo>
                <a:cubicBezTo>
                  <a:pt x="98" y="1"/>
                  <a:pt x="0" y="4501"/>
                  <a:pt x="865" y="6334"/>
                </a:cubicBezTo>
                <a:cubicBezTo>
                  <a:pt x="865" y="6334"/>
                  <a:pt x="928" y="4304"/>
                  <a:pt x="1478" y="2823"/>
                </a:cubicBezTo>
                <a:cubicBezTo>
                  <a:pt x="1986" y="1470"/>
                  <a:pt x="2409" y="264"/>
                  <a:pt x="1246" y="11"/>
                </a:cubicBezTo>
                <a:cubicBezTo>
                  <a:pt x="1216" y="4"/>
                  <a:pt x="1187" y="1"/>
                  <a:pt x="1158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2"/>
          <p:cNvSpPr/>
          <p:nvPr/>
        </p:nvSpPr>
        <p:spPr>
          <a:xfrm>
            <a:off x="7465879" y="5922433"/>
            <a:ext cx="229543" cy="194368"/>
          </a:xfrm>
          <a:custGeom>
            <a:avLst/>
            <a:gdLst/>
            <a:ahLst/>
            <a:cxnLst/>
            <a:rect l="l" t="t" r="r" b="b"/>
            <a:pathLst>
              <a:path w="4294" h="3636" extrusionOk="0">
                <a:moveTo>
                  <a:pt x="3061" y="1"/>
                </a:moveTo>
                <a:cubicBezTo>
                  <a:pt x="2908" y="1"/>
                  <a:pt x="2754" y="43"/>
                  <a:pt x="2623" y="130"/>
                </a:cubicBezTo>
                <a:cubicBezTo>
                  <a:pt x="2396" y="270"/>
                  <a:pt x="2284" y="512"/>
                  <a:pt x="2312" y="758"/>
                </a:cubicBezTo>
                <a:lnTo>
                  <a:pt x="2312" y="758"/>
                </a:lnTo>
                <a:cubicBezTo>
                  <a:pt x="2233" y="563"/>
                  <a:pt x="2040" y="427"/>
                  <a:pt x="1820" y="427"/>
                </a:cubicBezTo>
                <a:cubicBezTo>
                  <a:pt x="1804" y="425"/>
                  <a:pt x="1789" y="425"/>
                  <a:pt x="1773" y="425"/>
                </a:cubicBezTo>
                <a:cubicBezTo>
                  <a:pt x="1519" y="425"/>
                  <a:pt x="1305" y="588"/>
                  <a:pt x="1185" y="807"/>
                </a:cubicBezTo>
                <a:cubicBezTo>
                  <a:pt x="1079" y="1061"/>
                  <a:pt x="1079" y="1336"/>
                  <a:pt x="1206" y="1569"/>
                </a:cubicBezTo>
                <a:cubicBezTo>
                  <a:pt x="1088" y="1404"/>
                  <a:pt x="898" y="1317"/>
                  <a:pt x="709" y="1317"/>
                </a:cubicBezTo>
                <a:cubicBezTo>
                  <a:pt x="559" y="1317"/>
                  <a:pt x="409" y="1372"/>
                  <a:pt x="297" y="1484"/>
                </a:cubicBezTo>
                <a:cubicBezTo>
                  <a:pt x="43" y="1759"/>
                  <a:pt x="1" y="2161"/>
                  <a:pt x="170" y="2478"/>
                </a:cubicBezTo>
                <a:cubicBezTo>
                  <a:pt x="403" y="2859"/>
                  <a:pt x="741" y="3197"/>
                  <a:pt x="1143" y="3409"/>
                </a:cubicBezTo>
                <a:cubicBezTo>
                  <a:pt x="1451" y="3563"/>
                  <a:pt x="1778" y="3636"/>
                  <a:pt x="2100" y="3636"/>
                </a:cubicBezTo>
                <a:cubicBezTo>
                  <a:pt x="2925" y="3636"/>
                  <a:pt x="3717" y="3158"/>
                  <a:pt x="4083" y="2351"/>
                </a:cubicBezTo>
                <a:cubicBezTo>
                  <a:pt x="4294" y="1844"/>
                  <a:pt x="4294" y="1272"/>
                  <a:pt x="4083" y="765"/>
                </a:cubicBezTo>
                <a:cubicBezTo>
                  <a:pt x="3956" y="490"/>
                  <a:pt x="3744" y="257"/>
                  <a:pt x="3469" y="109"/>
                </a:cubicBezTo>
                <a:cubicBezTo>
                  <a:pt x="3347" y="38"/>
                  <a:pt x="3204" y="1"/>
                  <a:pt x="3061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2"/>
          <p:cNvSpPr/>
          <p:nvPr/>
        </p:nvSpPr>
        <p:spPr>
          <a:xfrm>
            <a:off x="7606093" y="6556202"/>
            <a:ext cx="218264" cy="93389"/>
          </a:xfrm>
          <a:custGeom>
            <a:avLst/>
            <a:gdLst/>
            <a:ahLst/>
            <a:cxnLst/>
            <a:rect l="l" t="t" r="r" b="b"/>
            <a:pathLst>
              <a:path w="4083" h="1747" extrusionOk="0">
                <a:moveTo>
                  <a:pt x="2182" y="0"/>
                </a:moveTo>
                <a:cubicBezTo>
                  <a:pt x="2124" y="0"/>
                  <a:pt x="2066" y="11"/>
                  <a:pt x="2009" y="33"/>
                </a:cubicBezTo>
                <a:cubicBezTo>
                  <a:pt x="1946" y="76"/>
                  <a:pt x="1883" y="139"/>
                  <a:pt x="1840" y="224"/>
                </a:cubicBezTo>
                <a:cubicBezTo>
                  <a:pt x="1629" y="499"/>
                  <a:pt x="1502" y="837"/>
                  <a:pt x="1481" y="1176"/>
                </a:cubicBezTo>
                <a:cubicBezTo>
                  <a:pt x="1417" y="964"/>
                  <a:pt x="1333" y="753"/>
                  <a:pt x="1185" y="583"/>
                </a:cubicBezTo>
                <a:cubicBezTo>
                  <a:pt x="1070" y="452"/>
                  <a:pt x="904" y="372"/>
                  <a:pt x="737" y="372"/>
                </a:cubicBezTo>
                <a:cubicBezTo>
                  <a:pt x="689" y="372"/>
                  <a:pt x="640" y="379"/>
                  <a:pt x="592" y="393"/>
                </a:cubicBezTo>
                <a:cubicBezTo>
                  <a:pt x="317" y="478"/>
                  <a:pt x="191" y="774"/>
                  <a:pt x="106" y="1049"/>
                </a:cubicBezTo>
                <a:cubicBezTo>
                  <a:pt x="21" y="1218"/>
                  <a:pt x="0" y="1450"/>
                  <a:pt x="64" y="1641"/>
                </a:cubicBezTo>
                <a:lnTo>
                  <a:pt x="3955" y="1747"/>
                </a:lnTo>
                <a:cubicBezTo>
                  <a:pt x="4082" y="1281"/>
                  <a:pt x="3976" y="774"/>
                  <a:pt x="3638" y="414"/>
                </a:cubicBezTo>
                <a:cubicBezTo>
                  <a:pt x="3553" y="308"/>
                  <a:pt x="3426" y="224"/>
                  <a:pt x="3278" y="203"/>
                </a:cubicBezTo>
                <a:cubicBezTo>
                  <a:pt x="3247" y="194"/>
                  <a:pt x="3217" y="190"/>
                  <a:pt x="3186" y="190"/>
                </a:cubicBezTo>
                <a:cubicBezTo>
                  <a:pt x="3072" y="190"/>
                  <a:pt x="2969" y="250"/>
                  <a:pt x="2919" y="351"/>
                </a:cubicBezTo>
                <a:cubicBezTo>
                  <a:pt x="2834" y="499"/>
                  <a:pt x="2898" y="668"/>
                  <a:pt x="2813" y="795"/>
                </a:cubicBezTo>
                <a:cubicBezTo>
                  <a:pt x="2771" y="583"/>
                  <a:pt x="2707" y="372"/>
                  <a:pt x="2580" y="203"/>
                </a:cubicBezTo>
                <a:cubicBezTo>
                  <a:pt x="2488" y="79"/>
                  <a:pt x="2338" y="0"/>
                  <a:pt x="2182" y="0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" name="Google Shape;73;p2"/>
          <p:cNvSpPr/>
          <p:nvPr/>
        </p:nvSpPr>
        <p:spPr>
          <a:xfrm>
            <a:off x="7780199" y="6638523"/>
            <a:ext cx="218264" cy="92480"/>
          </a:xfrm>
          <a:custGeom>
            <a:avLst/>
            <a:gdLst/>
            <a:ahLst/>
            <a:cxnLst/>
            <a:rect l="l" t="t" r="r" b="b"/>
            <a:pathLst>
              <a:path w="4083" h="1730" extrusionOk="0">
                <a:moveTo>
                  <a:pt x="2197" y="1"/>
                </a:moveTo>
                <a:cubicBezTo>
                  <a:pt x="2135" y="1"/>
                  <a:pt x="2071" y="13"/>
                  <a:pt x="2009" y="37"/>
                </a:cubicBezTo>
                <a:cubicBezTo>
                  <a:pt x="1946" y="80"/>
                  <a:pt x="1883" y="143"/>
                  <a:pt x="1840" y="207"/>
                </a:cubicBezTo>
                <a:cubicBezTo>
                  <a:pt x="1629" y="481"/>
                  <a:pt x="1502" y="820"/>
                  <a:pt x="1481" y="1158"/>
                </a:cubicBezTo>
                <a:cubicBezTo>
                  <a:pt x="1417" y="947"/>
                  <a:pt x="1311" y="756"/>
                  <a:pt x="1185" y="587"/>
                </a:cubicBezTo>
                <a:cubicBezTo>
                  <a:pt x="1066" y="434"/>
                  <a:pt x="892" y="363"/>
                  <a:pt x="718" y="363"/>
                </a:cubicBezTo>
                <a:cubicBezTo>
                  <a:pt x="676" y="363"/>
                  <a:pt x="634" y="367"/>
                  <a:pt x="592" y="376"/>
                </a:cubicBezTo>
                <a:cubicBezTo>
                  <a:pt x="317" y="460"/>
                  <a:pt x="191" y="756"/>
                  <a:pt x="106" y="1031"/>
                </a:cubicBezTo>
                <a:cubicBezTo>
                  <a:pt x="0" y="1222"/>
                  <a:pt x="0" y="1433"/>
                  <a:pt x="64" y="1645"/>
                </a:cubicBezTo>
                <a:lnTo>
                  <a:pt x="3955" y="1729"/>
                </a:lnTo>
                <a:cubicBezTo>
                  <a:pt x="4082" y="1264"/>
                  <a:pt x="3955" y="778"/>
                  <a:pt x="3638" y="418"/>
                </a:cubicBezTo>
                <a:cubicBezTo>
                  <a:pt x="3532" y="291"/>
                  <a:pt x="3405" y="228"/>
                  <a:pt x="3278" y="185"/>
                </a:cubicBezTo>
                <a:cubicBezTo>
                  <a:pt x="3260" y="183"/>
                  <a:pt x="3241" y="181"/>
                  <a:pt x="3222" y="181"/>
                </a:cubicBezTo>
                <a:cubicBezTo>
                  <a:pt x="3094" y="181"/>
                  <a:pt x="2972" y="244"/>
                  <a:pt x="2898" y="355"/>
                </a:cubicBezTo>
                <a:cubicBezTo>
                  <a:pt x="2834" y="481"/>
                  <a:pt x="2898" y="672"/>
                  <a:pt x="2792" y="799"/>
                </a:cubicBezTo>
                <a:cubicBezTo>
                  <a:pt x="2771" y="566"/>
                  <a:pt x="2686" y="376"/>
                  <a:pt x="2580" y="207"/>
                </a:cubicBezTo>
                <a:cubicBezTo>
                  <a:pt x="2491" y="72"/>
                  <a:pt x="2348" y="1"/>
                  <a:pt x="2197" y="1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" name="Google Shape;74;p2"/>
          <p:cNvSpPr/>
          <p:nvPr/>
        </p:nvSpPr>
        <p:spPr>
          <a:xfrm>
            <a:off x="7852525" y="6147107"/>
            <a:ext cx="139148" cy="537560"/>
          </a:xfrm>
          <a:custGeom>
            <a:avLst/>
            <a:gdLst/>
            <a:ahLst/>
            <a:cxnLst/>
            <a:rect l="l" t="t" r="r" b="b"/>
            <a:pathLst>
              <a:path w="2603" h="10056" extrusionOk="0">
                <a:moveTo>
                  <a:pt x="2492" y="1"/>
                </a:moveTo>
                <a:cubicBezTo>
                  <a:pt x="2454" y="1"/>
                  <a:pt x="2427" y="21"/>
                  <a:pt x="2412" y="52"/>
                </a:cubicBezTo>
                <a:cubicBezTo>
                  <a:pt x="2391" y="115"/>
                  <a:pt x="1" y="5466"/>
                  <a:pt x="64" y="9971"/>
                </a:cubicBezTo>
                <a:cubicBezTo>
                  <a:pt x="64" y="10013"/>
                  <a:pt x="107" y="10055"/>
                  <a:pt x="170" y="10055"/>
                </a:cubicBezTo>
                <a:cubicBezTo>
                  <a:pt x="212" y="10055"/>
                  <a:pt x="255" y="10013"/>
                  <a:pt x="255" y="9971"/>
                </a:cubicBezTo>
                <a:cubicBezTo>
                  <a:pt x="191" y="5508"/>
                  <a:pt x="2560" y="178"/>
                  <a:pt x="2581" y="136"/>
                </a:cubicBezTo>
                <a:cubicBezTo>
                  <a:pt x="2602" y="94"/>
                  <a:pt x="2581" y="30"/>
                  <a:pt x="2539" y="9"/>
                </a:cubicBezTo>
                <a:cubicBezTo>
                  <a:pt x="2522" y="4"/>
                  <a:pt x="2506" y="1"/>
                  <a:pt x="2492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" name="Google Shape;75;p2"/>
          <p:cNvSpPr/>
          <p:nvPr/>
        </p:nvSpPr>
        <p:spPr>
          <a:xfrm>
            <a:off x="7887592" y="6225259"/>
            <a:ext cx="291713" cy="228741"/>
          </a:xfrm>
          <a:custGeom>
            <a:avLst/>
            <a:gdLst/>
            <a:ahLst/>
            <a:cxnLst/>
            <a:rect l="l" t="t" r="r" b="b"/>
            <a:pathLst>
              <a:path w="5457" h="4279" extrusionOk="0">
                <a:moveTo>
                  <a:pt x="4465" y="0"/>
                </a:moveTo>
                <a:cubicBezTo>
                  <a:pt x="3365" y="0"/>
                  <a:pt x="642" y="2592"/>
                  <a:pt x="0" y="4279"/>
                </a:cubicBezTo>
                <a:cubicBezTo>
                  <a:pt x="0" y="4279"/>
                  <a:pt x="1523" y="2925"/>
                  <a:pt x="2961" y="2312"/>
                </a:cubicBezTo>
                <a:cubicBezTo>
                  <a:pt x="4294" y="1741"/>
                  <a:pt x="5457" y="1212"/>
                  <a:pt x="4844" y="197"/>
                </a:cubicBezTo>
                <a:cubicBezTo>
                  <a:pt x="4765" y="62"/>
                  <a:pt x="4634" y="0"/>
                  <a:pt x="4465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2"/>
          <p:cNvSpPr/>
          <p:nvPr/>
        </p:nvSpPr>
        <p:spPr>
          <a:xfrm>
            <a:off x="7796022" y="6131231"/>
            <a:ext cx="128831" cy="338595"/>
          </a:xfrm>
          <a:custGeom>
            <a:avLst/>
            <a:gdLst/>
            <a:ahLst/>
            <a:cxnLst/>
            <a:rect l="l" t="t" r="r" b="b"/>
            <a:pathLst>
              <a:path w="2410" h="6334" extrusionOk="0">
                <a:moveTo>
                  <a:pt x="1232" y="0"/>
                </a:moveTo>
                <a:cubicBezTo>
                  <a:pt x="1203" y="0"/>
                  <a:pt x="1173" y="4"/>
                  <a:pt x="1142" y="10"/>
                </a:cubicBezTo>
                <a:cubicBezTo>
                  <a:pt x="0" y="285"/>
                  <a:pt x="402" y="1469"/>
                  <a:pt x="910" y="2844"/>
                </a:cubicBezTo>
                <a:cubicBezTo>
                  <a:pt x="1460" y="4303"/>
                  <a:pt x="1544" y="6334"/>
                  <a:pt x="1544" y="6334"/>
                </a:cubicBezTo>
                <a:cubicBezTo>
                  <a:pt x="2409" y="4501"/>
                  <a:pt x="2312" y="0"/>
                  <a:pt x="1232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2"/>
          <p:cNvSpPr/>
          <p:nvPr/>
        </p:nvSpPr>
        <p:spPr>
          <a:xfrm>
            <a:off x="7907958" y="6003097"/>
            <a:ext cx="230665" cy="193995"/>
          </a:xfrm>
          <a:custGeom>
            <a:avLst/>
            <a:gdLst/>
            <a:ahLst/>
            <a:cxnLst/>
            <a:rect l="l" t="t" r="r" b="b"/>
            <a:pathLst>
              <a:path w="4315" h="3629" extrusionOk="0">
                <a:moveTo>
                  <a:pt x="1238" y="1"/>
                </a:moveTo>
                <a:cubicBezTo>
                  <a:pt x="1100" y="1"/>
                  <a:pt x="964" y="33"/>
                  <a:pt x="846" y="102"/>
                </a:cubicBezTo>
                <a:cubicBezTo>
                  <a:pt x="571" y="250"/>
                  <a:pt x="360" y="483"/>
                  <a:pt x="233" y="758"/>
                </a:cubicBezTo>
                <a:cubicBezTo>
                  <a:pt x="21" y="1265"/>
                  <a:pt x="0" y="1836"/>
                  <a:pt x="233" y="2344"/>
                </a:cubicBezTo>
                <a:cubicBezTo>
                  <a:pt x="583" y="3150"/>
                  <a:pt x="1381" y="3628"/>
                  <a:pt x="2212" y="3628"/>
                </a:cubicBezTo>
                <a:cubicBezTo>
                  <a:pt x="2535" y="3628"/>
                  <a:pt x="2864" y="3555"/>
                  <a:pt x="3173" y="3401"/>
                </a:cubicBezTo>
                <a:cubicBezTo>
                  <a:pt x="3574" y="3190"/>
                  <a:pt x="3913" y="2872"/>
                  <a:pt x="4145" y="2471"/>
                </a:cubicBezTo>
                <a:cubicBezTo>
                  <a:pt x="4315" y="2153"/>
                  <a:pt x="4272" y="1752"/>
                  <a:pt x="4018" y="1477"/>
                </a:cubicBezTo>
                <a:cubicBezTo>
                  <a:pt x="3906" y="1364"/>
                  <a:pt x="3757" y="1310"/>
                  <a:pt x="3606" y="1310"/>
                </a:cubicBezTo>
                <a:cubicBezTo>
                  <a:pt x="3417" y="1310"/>
                  <a:pt x="3227" y="1396"/>
                  <a:pt x="3109" y="1561"/>
                </a:cubicBezTo>
                <a:cubicBezTo>
                  <a:pt x="3215" y="1329"/>
                  <a:pt x="3236" y="1054"/>
                  <a:pt x="3130" y="800"/>
                </a:cubicBezTo>
                <a:cubicBezTo>
                  <a:pt x="3011" y="580"/>
                  <a:pt x="2797" y="417"/>
                  <a:pt x="2542" y="417"/>
                </a:cubicBezTo>
                <a:cubicBezTo>
                  <a:pt x="2527" y="417"/>
                  <a:pt x="2511" y="418"/>
                  <a:pt x="2496" y="419"/>
                </a:cubicBezTo>
                <a:cubicBezTo>
                  <a:pt x="2275" y="419"/>
                  <a:pt x="2082" y="555"/>
                  <a:pt x="2003" y="751"/>
                </a:cubicBezTo>
                <a:lnTo>
                  <a:pt x="2003" y="751"/>
                </a:lnTo>
                <a:cubicBezTo>
                  <a:pt x="2031" y="504"/>
                  <a:pt x="1919" y="263"/>
                  <a:pt x="1692" y="123"/>
                </a:cubicBezTo>
                <a:cubicBezTo>
                  <a:pt x="1556" y="44"/>
                  <a:pt x="1396" y="1"/>
                  <a:pt x="1238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2"/>
          <p:cNvSpPr/>
          <p:nvPr/>
        </p:nvSpPr>
        <p:spPr>
          <a:xfrm>
            <a:off x="7612882" y="6066869"/>
            <a:ext cx="139095" cy="537507"/>
          </a:xfrm>
          <a:custGeom>
            <a:avLst/>
            <a:gdLst/>
            <a:ahLst/>
            <a:cxnLst/>
            <a:rect l="l" t="t" r="r" b="b"/>
            <a:pathLst>
              <a:path w="2602" h="10055" extrusionOk="0">
                <a:moveTo>
                  <a:pt x="101" y="0"/>
                </a:moveTo>
                <a:cubicBezTo>
                  <a:pt x="88" y="0"/>
                  <a:pt x="75" y="3"/>
                  <a:pt x="64" y="9"/>
                </a:cubicBezTo>
                <a:cubicBezTo>
                  <a:pt x="21" y="30"/>
                  <a:pt x="0" y="93"/>
                  <a:pt x="21" y="136"/>
                </a:cubicBezTo>
                <a:cubicBezTo>
                  <a:pt x="42" y="178"/>
                  <a:pt x="2411" y="5507"/>
                  <a:pt x="2348" y="9949"/>
                </a:cubicBezTo>
                <a:cubicBezTo>
                  <a:pt x="2348" y="10012"/>
                  <a:pt x="2390" y="10055"/>
                  <a:pt x="2432" y="10055"/>
                </a:cubicBezTo>
                <a:cubicBezTo>
                  <a:pt x="2496" y="10055"/>
                  <a:pt x="2538" y="10012"/>
                  <a:pt x="2538" y="9970"/>
                </a:cubicBezTo>
                <a:cubicBezTo>
                  <a:pt x="2601" y="5465"/>
                  <a:pt x="212" y="114"/>
                  <a:pt x="190" y="51"/>
                </a:cubicBezTo>
                <a:cubicBezTo>
                  <a:pt x="175" y="20"/>
                  <a:pt x="137" y="0"/>
                  <a:pt x="101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" name="Google Shape;79;p2"/>
          <p:cNvSpPr/>
          <p:nvPr/>
        </p:nvSpPr>
        <p:spPr>
          <a:xfrm>
            <a:off x="7425200" y="6144968"/>
            <a:ext cx="291713" cy="227619"/>
          </a:xfrm>
          <a:custGeom>
            <a:avLst/>
            <a:gdLst/>
            <a:ahLst/>
            <a:cxnLst/>
            <a:rect l="l" t="t" r="r" b="b"/>
            <a:pathLst>
              <a:path w="5457" h="4258" extrusionOk="0">
                <a:moveTo>
                  <a:pt x="993" y="1"/>
                </a:moveTo>
                <a:cubicBezTo>
                  <a:pt x="823" y="1"/>
                  <a:pt x="693" y="62"/>
                  <a:pt x="614" y="197"/>
                </a:cubicBezTo>
                <a:cubicBezTo>
                  <a:pt x="0" y="1212"/>
                  <a:pt x="1164" y="1741"/>
                  <a:pt x="2496" y="2312"/>
                </a:cubicBezTo>
                <a:cubicBezTo>
                  <a:pt x="3934" y="2926"/>
                  <a:pt x="5457" y="4258"/>
                  <a:pt x="5457" y="4258"/>
                </a:cubicBezTo>
                <a:cubicBezTo>
                  <a:pt x="4815" y="2590"/>
                  <a:pt x="2093" y="1"/>
                  <a:pt x="993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" name="Google Shape;80;p2"/>
          <p:cNvSpPr/>
          <p:nvPr/>
        </p:nvSpPr>
        <p:spPr>
          <a:xfrm>
            <a:off x="7679702" y="6050940"/>
            <a:ext cx="128777" cy="338648"/>
          </a:xfrm>
          <a:custGeom>
            <a:avLst/>
            <a:gdLst/>
            <a:ahLst/>
            <a:cxnLst/>
            <a:rect l="l" t="t" r="r" b="b"/>
            <a:pathLst>
              <a:path w="2409" h="6335" extrusionOk="0">
                <a:moveTo>
                  <a:pt x="1158" y="1"/>
                </a:moveTo>
                <a:cubicBezTo>
                  <a:pt x="98" y="1"/>
                  <a:pt x="0" y="4501"/>
                  <a:pt x="865" y="6334"/>
                </a:cubicBezTo>
                <a:cubicBezTo>
                  <a:pt x="865" y="6334"/>
                  <a:pt x="928" y="4304"/>
                  <a:pt x="1478" y="2823"/>
                </a:cubicBezTo>
                <a:cubicBezTo>
                  <a:pt x="1986" y="1470"/>
                  <a:pt x="2409" y="264"/>
                  <a:pt x="1246" y="11"/>
                </a:cubicBezTo>
                <a:cubicBezTo>
                  <a:pt x="1216" y="4"/>
                  <a:pt x="1187" y="1"/>
                  <a:pt x="1158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" name="Google Shape;81;p2"/>
          <p:cNvSpPr/>
          <p:nvPr/>
        </p:nvSpPr>
        <p:spPr>
          <a:xfrm>
            <a:off x="7465879" y="5922433"/>
            <a:ext cx="229543" cy="194368"/>
          </a:xfrm>
          <a:custGeom>
            <a:avLst/>
            <a:gdLst/>
            <a:ahLst/>
            <a:cxnLst/>
            <a:rect l="l" t="t" r="r" b="b"/>
            <a:pathLst>
              <a:path w="4294" h="3636" extrusionOk="0">
                <a:moveTo>
                  <a:pt x="3061" y="1"/>
                </a:moveTo>
                <a:cubicBezTo>
                  <a:pt x="2908" y="1"/>
                  <a:pt x="2754" y="43"/>
                  <a:pt x="2623" y="130"/>
                </a:cubicBezTo>
                <a:cubicBezTo>
                  <a:pt x="2396" y="270"/>
                  <a:pt x="2284" y="512"/>
                  <a:pt x="2312" y="758"/>
                </a:cubicBezTo>
                <a:lnTo>
                  <a:pt x="2312" y="758"/>
                </a:lnTo>
                <a:cubicBezTo>
                  <a:pt x="2233" y="563"/>
                  <a:pt x="2040" y="427"/>
                  <a:pt x="1820" y="427"/>
                </a:cubicBezTo>
                <a:cubicBezTo>
                  <a:pt x="1804" y="425"/>
                  <a:pt x="1789" y="425"/>
                  <a:pt x="1773" y="425"/>
                </a:cubicBezTo>
                <a:cubicBezTo>
                  <a:pt x="1519" y="425"/>
                  <a:pt x="1305" y="588"/>
                  <a:pt x="1185" y="807"/>
                </a:cubicBezTo>
                <a:cubicBezTo>
                  <a:pt x="1079" y="1061"/>
                  <a:pt x="1079" y="1336"/>
                  <a:pt x="1206" y="1569"/>
                </a:cubicBezTo>
                <a:cubicBezTo>
                  <a:pt x="1088" y="1404"/>
                  <a:pt x="898" y="1317"/>
                  <a:pt x="709" y="1317"/>
                </a:cubicBezTo>
                <a:cubicBezTo>
                  <a:pt x="559" y="1317"/>
                  <a:pt x="409" y="1372"/>
                  <a:pt x="297" y="1484"/>
                </a:cubicBezTo>
                <a:cubicBezTo>
                  <a:pt x="43" y="1759"/>
                  <a:pt x="1" y="2161"/>
                  <a:pt x="170" y="2478"/>
                </a:cubicBezTo>
                <a:cubicBezTo>
                  <a:pt x="403" y="2859"/>
                  <a:pt x="741" y="3197"/>
                  <a:pt x="1143" y="3409"/>
                </a:cubicBezTo>
                <a:cubicBezTo>
                  <a:pt x="1451" y="3563"/>
                  <a:pt x="1778" y="3636"/>
                  <a:pt x="2100" y="3636"/>
                </a:cubicBezTo>
                <a:cubicBezTo>
                  <a:pt x="2925" y="3636"/>
                  <a:pt x="3717" y="3158"/>
                  <a:pt x="4083" y="2351"/>
                </a:cubicBezTo>
                <a:cubicBezTo>
                  <a:pt x="4294" y="1844"/>
                  <a:pt x="4294" y="1272"/>
                  <a:pt x="4083" y="765"/>
                </a:cubicBezTo>
                <a:cubicBezTo>
                  <a:pt x="3956" y="490"/>
                  <a:pt x="3744" y="257"/>
                  <a:pt x="3469" y="109"/>
                </a:cubicBezTo>
                <a:cubicBezTo>
                  <a:pt x="3347" y="38"/>
                  <a:pt x="3204" y="1"/>
                  <a:pt x="3061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" name="Google Shape;82;p2"/>
          <p:cNvSpPr/>
          <p:nvPr/>
        </p:nvSpPr>
        <p:spPr>
          <a:xfrm>
            <a:off x="7606093" y="6556202"/>
            <a:ext cx="218264" cy="93389"/>
          </a:xfrm>
          <a:custGeom>
            <a:avLst/>
            <a:gdLst/>
            <a:ahLst/>
            <a:cxnLst/>
            <a:rect l="l" t="t" r="r" b="b"/>
            <a:pathLst>
              <a:path w="4083" h="1747" extrusionOk="0">
                <a:moveTo>
                  <a:pt x="2182" y="0"/>
                </a:moveTo>
                <a:cubicBezTo>
                  <a:pt x="2124" y="0"/>
                  <a:pt x="2066" y="11"/>
                  <a:pt x="2009" y="33"/>
                </a:cubicBezTo>
                <a:cubicBezTo>
                  <a:pt x="1946" y="76"/>
                  <a:pt x="1883" y="139"/>
                  <a:pt x="1840" y="224"/>
                </a:cubicBezTo>
                <a:cubicBezTo>
                  <a:pt x="1629" y="499"/>
                  <a:pt x="1502" y="837"/>
                  <a:pt x="1481" y="1176"/>
                </a:cubicBezTo>
                <a:cubicBezTo>
                  <a:pt x="1417" y="964"/>
                  <a:pt x="1333" y="753"/>
                  <a:pt x="1185" y="583"/>
                </a:cubicBezTo>
                <a:cubicBezTo>
                  <a:pt x="1070" y="452"/>
                  <a:pt x="904" y="372"/>
                  <a:pt x="737" y="372"/>
                </a:cubicBezTo>
                <a:cubicBezTo>
                  <a:pt x="689" y="372"/>
                  <a:pt x="640" y="379"/>
                  <a:pt x="592" y="393"/>
                </a:cubicBezTo>
                <a:cubicBezTo>
                  <a:pt x="317" y="478"/>
                  <a:pt x="191" y="774"/>
                  <a:pt x="106" y="1049"/>
                </a:cubicBezTo>
                <a:cubicBezTo>
                  <a:pt x="21" y="1218"/>
                  <a:pt x="0" y="1450"/>
                  <a:pt x="64" y="1641"/>
                </a:cubicBezTo>
                <a:lnTo>
                  <a:pt x="3955" y="1747"/>
                </a:lnTo>
                <a:cubicBezTo>
                  <a:pt x="4082" y="1281"/>
                  <a:pt x="3976" y="774"/>
                  <a:pt x="3638" y="414"/>
                </a:cubicBezTo>
                <a:cubicBezTo>
                  <a:pt x="3553" y="308"/>
                  <a:pt x="3426" y="224"/>
                  <a:pt x="3278" y="203"/>
                </a:cubicBezTo>
                <a:cubicBezTo>
                  <a:pt x="3247" y="194"/>
                  <a:pt x="3217" y="190"/>
                  <a:pt x="3186" y="190"/>
                </a:cubicBezTo>
                <a:cubicBezTo>
                  <a:pt x="3072" y="190"/>
                  <a:pt x="2969" y="250"/>
                  <a:pt x="2919" y="351"/>
                </a:cubicBezTo>
                <a:cubicBezTo>
                  <a:pt x="2834" y="499"/>
                  <a:pt x="2898" y="668"/>
                  <a:pt x="2813" y="795"/>
                </a:cubicBezTo>
                <a:cubicBezTo>
                  <a:pt x="2771" y="583"/>
                  <a:pt x="2707" y="372"/>
                  <a:pt x="2580" y="203"/>
                </a:cubicBezTo>
                <a:cubicBezTo>
                  <a:pt x="2488" y="79"/>
                  <a:pt x="2338" y="0"/>
                  <a:pt x="2182" y="0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" name="Google Shape;83;p2"/>
          <p:cNvSpPr/>
          <p:nvPr/>
        </p:nvSpPr>
        <p:spPr>
          <a:xfrm>
            <a:off x="7780199" y="6638523"/>
            <a:ext cx="218264" cy="92480"/>
          </a:xfrm>
          <a:custGeom>
            <a:avLst/>
            <a:gdLst/>
            <a:ahLst/>
            <a:cxnLst/>
            <a:rect l="l" t="t" r="r" b="b"/>
            <a:pathLst>
              <a:path w="4083" h="1730" extrusionOk="0">
                <a:moveTo>
                  <a:pt x="2197" y="1"/>
                </a:moveTo>
                <a:cubicBezTo>
                  <a:pt x="2135" y="1"/>
                  <a:pt x="2071" y="13"/>
                  <a:pt x="2009" y="37"/>
                </a:cubicBezTo>
                <a:cubicBezTo>
                  <a:pt x="1946" y="80"/>
                  <a:pt x="1883" y="143"/>
                  <a:pt x="1840" y="207"/>
                </a:cubicBezTo>
                <a:cubicBezTo>
                  <a:pt x="1629" y="481"/>
                  <a:pt x="1502" y="820"/>
                  <a:pt x="1481" y="1158"/>
                </a:cubicBezTo>
                <a:cubicBezTo>
                  <a:pt x="1417" y="947"/>
                  <a:pt x="1311" y="756"/>
                  <a:pt x="1185" y="587"/>
                </a:cubicBezTo>
                <a:cubicBezTo>
                  <a:pt x="1066" y="434"/>
                  <a:pt x="892" y="363"/>
                  <a:pt x="718" y="363"/>
                </a:cubicBezTo>
                <a:cubicBezTo>
                  <a:pt x="676" y="363"/>
                  <a:pt x="634" y="367"/>
                  <a:pt x="592" y="376"/>
                </a:cubicBezTo>
                <a:cubicBezTo>
                  <a:pt x="317" y="460"/>
                  <a:pt x="191" y="756"/>
                  <a:pt x="106" y="1031"/>
                </a:cubicBezTo>
                <a:cubicBezTo>
                  <a:pt x="0" y="1222"/>
                  <a:pt x="0" y="1433"/>
                  <a:pt x="64" y="1645"/>
                </a:cubicBezTo>
                <a:lnTo>
                  <a:pt x="3955" y="1729"/>
                </a:lnTo>
                <a:cubicBezTo>
                  <a:pt x="4082" y="1264"/>
                  <a:pt x="3955" y="778"/>
                  <a:pt x="3638" y="418"/>
                </a:cubicBezTo>
                <a:cubicBezTo>
                  <a:pt x="3532" y="291"/>
                  <a:pt x="3405" y="228"/>
                  <a:pt x="3278" y="185"/>
                </a:cubicBezTo>
                <a:cubicBezTo>
                  <a:pt x="3260" y="183"/>
                  <a:pt x="3241" y="181"/>
                  <a:pt x="3222" y="181"/>
                </a:cubicBezTo>
                <a:cubicBezTo>
                  <a:pt x="3094" y="181"/>
                  <a:pt x="2972" y="244"/>
                  <a:pt x="2898" y="355"/>
                </a:cubicBezTo>
                <a:cubicBezTo>
                  <a:pt x="2834" y="481"/>
                  <a:pt x="2898" y="672"/>
                  <a:pt x="2792" y="799"/>
                </a:cubicBezTo>
                <a:cubicBezTo>
                  <a:pt x="2771" y="566"/>
                  <a:pt x="2686" y="376"/>
                  <a:pt x="2580" y="207"/>
                </a:cubicBezTo>
                <a:cubicBezTo>
                  <a:pt x="2491" y="72"/>
                  <a:pt x="2348" y="1"/>
                  <a:pt x="2197" y="1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" name="Google Shape;84;p2"/>
          <p:cNvSpPr/>
          <p:nvPr/>
        </p:nvSpPr>
        <p:spPr>
          <a:xfrm flipH="1">
            <a:off x="11112019" y="6363546"/>
            <a:ext cx="114792" cy="443469"/>
          </a:xfrm>
          <a:custGeom>
            <a:avLst/>
            <a:gdLst/>
            <a:ahLst/>
            <a:cxnLst/>
            <a:rect l="l" t="t" r="r" b="b"/>
            <a:pathLst>
              <a:path w="2603" h="10056" extrusionOk="0">
                <a:moveTo>
                  <a:pt x="2492" y="1"/>
                </a:moveTo>
                <a:cubicBezTo>
                  <a:pt x="2454" y="1"/>
                  <a:pt x="2427" y="21"/>
                  <a:pt x="2412" y="52"/>
                </a:cubicBezTo>
                <a:cubicBezTo>
                  <a:pt x="2391" y="115"/>
                  <a:pt x="1" y="5466"/>
                  <a:pt x="64" y="9971"/>
                </a:cubicBezTo>
                <a:cubicBezTo>
                  <a:pt x="64" y="10013"/>
                  <a:pt x="107" y="10055"/>
                  <a:pt x="170" y="10055"/>
                </a:cubicBezTo>
                <a:cubicBezTo>
                  <a:pt x="212" y="10055"/>
                  <a:pt x="255" y="10013"/>
                  <a:pt x="255" y="9971"/>
                </a:cubicBezTo>
                <a:cubicBezTo>
                  <a:pt x="191" y="5508"/>
                  <a:pt x="2560" y="178"/>
                  <a:pt x="2581" y="136"/>
                </a:cubicBezTo>
                <a:cubicBezTo>
                  <a:pt x="2602" y="94"/>
                  <a:pt x="2581" y="30"/>
                  <a:pt x="2539" y="9"/>
                </a:cubicBezTo>
                <a:cubicBezTo>
                  <a:pt x="2522" y="4"/>
                  <a:pt x="2506" y="1"/>
                  <a:pt x="2492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" name="Google Shape;85;p2"/>
          <p:cNvSpPr/>
          <p:nvPr/>
        </p:nvSpPr>
        <p:spPr>
          <a:xfrm flipH="1">
            <a:off x="10957230" y="6428017"/>
            <a:ext cx="240653" cy="188704"/>
          </a:xfrm>
          <a:custGeom>
            <a:avLst/>
            <a:gdLst/>
            <a:ahLst/>
            <a:cxnLst/>
            <a:rect l="l" t="t" r="r" b="b"/>
            <a:pathLst>
              <a:path w="5457" h="4279" extrusionOk="0">
                <a:moveTo>
                  <a:pt x="4465" y="0"/>
                </a:moveTo>
                <a:cubicBezTo>
                  <a:pt x="3365" y="0"/>
                  <a:pt x="642" y="2592"/>
                  <a:pt x="0" y="4279"/>
                </a:cubicBezTo>
                <a:cubicBezTo>
                  <a:pt x="0" y="4279"/>
                  <a:pt x="1523" y="2925"/>
                  <a:pt x="2961" y="2312"/>
                </a:cubicBezTo>
                <a:cubicBezTo>
                  <a:pt x="4294" y="1741"/>
                  <a:pt x="5457" y="1212"/>
                  <a:pt x="4844" y="197"/>
                </a:cubicBezTo>
                <a:cubicBezTo>
                  <a:pt x="4765" y="62"/>
                  <a:pt x="4634" y="0"/>
                  <a:pt x="4465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" name="Google Shape;86;p2"/>
          <p:cNvSpPr/>
          <p:nvPr/>
        </p:nvSpPr>
        <p:spPr>
          <a:xfrm flipH="1">
            <a:off x="11167144" y="6350450"/>
            <a:ext cx="106281" cy="279329"/>
          </a:xfrm>
          <a:custGeom>
            <a:avLst/>
            <a:gdLst/>
            <a:ahLst/>
            <a:cxnLst/>
            <a:rect l="l" t="t" r="r" b="b"/>
            <a:pathLst>
              <a:path w="2410" h="6334" extrusionOk="0">
                <a:moveTo>
                  <a:pt x="1232" y="0"/>
                </a:moveTo>
                <a:cubicBezTo>
                  <a:pt x="1203" y="0"/>
                  <a:pt x="1173" y="4"/>
                  <a:pt x="1142" y="10"/>
                </a:cubicBezTo>
                <a:cubicBezTo>
                  <a:pt x="0" y="285"/>
                  <a:pt x="402" y="1469"/>
                  <a:pt x="910" y="2844"/>
                </a:cubicBezTo>
                <a:cubicBezTo>
                  <a:pt x="1460" y="4303"/>
                  <a:pt x="1544" y="6334"/>
                  <a:pt x="1544" y="6334"/>
                </a:cubicBezTo>
                <a:cubicBezTo>
                  <a:pt x="2409" y="4501"/>
                  <a:pt x="2312" y="0"/>
                  <a:pt x="1232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" name="Google Shape;87;p2"/>
          <p:cNvSpPr/>
          <p:nvPr/>
        </p:nvSpPr>
        <p:spPr>
          <a:xfrm flipH="1">
            <a:off x="10990790" y="6244746"/>
            <a:ext cx="190292" cy="160039"/>
          </a:xfrm>
          <a:custGeom>
            <a:avLst/>
            <a:gdLst/>
            <a:ahLst/>
            <a:cxnLst/>
            <a:rect l="l" t="t" r="r" b="b"/>
            <a:pathLst>
              <a:path w="4315" h="3629" extrusionOk="0">
                <a:moveTo>
                  <a:pt x="1238" y="1"/>
                </a:moveTo>
                <a:cubicBezTo>
                  <a:pt x="1100" y="1"/>
                  <a:pt x="964" y="33"/>
                  <a:pt x="846" y="102"/>
                </a:cubicBezTo>
                <a:cubicBezTo>
                  <a:pt x="571" y="250"/>
                  <a:pt x="360" y="483"/>
                  <a:pt x="233" y="758"/>
                </a:cubicBezTo>
                <a:cubicBezTo>
                  <a:pt x="21" y="1265"/>
                  <a:pt x="0" y="1836"/>
                  <a:pt x="233" y="2344"/>
                </a:cubicBezTo>
                <a:cubicBezTo>
                  <a:pt x="583" y="3150"/>
                  <a:pt x="1381" y="3628"/>
                  <a:pt x="2212" y="3628"/>
                </a:cubicBezTo>
                <a:cubicBezTo>
                  <a:pt x="2535" y="3628"/>
                  <a:pt x="2864" y="3555"/>
                  <a:pt x="3173" y="3401"/>
                </a:cubicBezTo>
                <a:cubicBezTo>
                  <a:pt x="3574" y="3190"/>
                  <a:pt x="3913" y="2872"/>
                  <a:pt x="4145" y="2471"/>
                </a:cubicBezTo>
                <a:cubicBezTo>
                  <a:pt x="4315" y="2153"/>
                  <a:pt x="4272" y="1752"/>
                  <a:pt x="4018" y="1477"/>
                </a:cubicBezTo>
                <a:cubicBezTo>
                  <a:pt x="3906" y="1364"/>
                  <a:pt x="3757" y="1310"/>
                  <a:pt x="3606" y="1310"/>
                </a:cubicBezTo>
                <a:cubicBezTo>
                  <a:pt x="3417" y="1310"/>
                  <a:pt x="3227" y="1396"/>
                  <a:pt x="3109" y="1561"/>
                </a:cubicBezTo>
                <a:cubicBezTo>
                  <a:pt x="3215" y="1329"/>
                  <a:pt x="3236" y="1054"/>
                  <a:pt x="3130" y="800"/>
                </a:cubicBezTo>
                <a:cubicBezTo>
                  <a:pt x="3011" y="580"/>
                  <a:pt x="2797" y="417"/>
                  <a:pt x="2542" y="417"/>
                </a:cubicBezTo>
                <a:cubicBezTo>
                  <a:pt x="2527" y="417"/>
                  <a:pt x="2511" y="418"/>
                  <a:pt x="2496" y="419"/>
                </a:cubicBezTo>
                <a:cubicBezTo>
                  <a:pt x="2275" y="419"/>
                  <a:pt x="2082" y="555"/>
                  <a:pt x="2003" y="751"/>
                </a:cubicBezTo>
                <a:lnTo>
                  <a:pt x="2003" y="751"/>
                </a:lnTo>
                <a:cubicBezTo>
                  <a:pt x="2031" y="504"/>
                  <a:pt x="1919" y="263"/>
                  <a:pt x="1692" y="123"/>
                </a:cubicBezTo>
                <a:cubicBezTo>
                  <a:pt x="1556" y="44"/>
                  <a:pt x="1396" y="1"/>
                  <a:pt x="1238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" name="Google Shape;88;p2"/>
          <p:cNvSpPr/>
          <p:nvPr/>
        </p:nvSpPr>
        <p:spPr>
          <a:xfrm flipH="1">
            <a:off x="11309757" y="6297356"/>
            <a:ext cx="114748" cy="443425"/>
          </a:xfrm>
          <a:custGeom>
            <a:avLst/>
            <a:gdLst/>
            <a:ahLst/>
            <a:cxnLst/>
            <a:rect l="l" t="t" r="r" b="b"/>
            <a:pathLst>
              <a:path w="2602" h="10055" extrusionOk="0">
                <a:moveTo>
                  <a:pt x="101" y="0"/>
                </a:moveTo>
                <a:cubicBezTo>
                  <a:pt x="88" y="0"/>
                  <a:pt x="75" y="3"/>
                  <a:pt x="64" y="9"/>
                </a:cubicBezTo>
                <a:cubicBezTo>
                  <a:pt x="21" y="30"/>
                  <a:pt x="0" y="93"/>
                  <a:pt x="21" y="136"/>
                </a:cubicBezTo>
                <a:cubicBezTo>
                  <a:pt x="42" y="178"/>
                  <a:pt x="2411" y="5507"/>
                  <a:pt x="2348" y="9949"/>
                </a:cubicBezTo>
                <a:cubicBezTo>
                  <a:pt x="2348" y="10012"/>
                  <a:pt x="2390" y="10055"/>
                  <a:pt x="2432" y="10055"/>
                </a:cubicBezTo>
                <a:cubicBezTo>
                  <a:pt x="2496" y="10055"/>
                  <a:pt x="2538" y="10012"/>
                  <a:pt x="2538" y="9970"/>
                </a:cubicBezTo>
                <a:cubicBezTo>
                  <a:pt x="2601" y="5465"/>
                  <a:pt x="212" y="114"/>
                  <a:pt x="190" y="51"/>
                </a:cubicBezTo>
                <a:cubicBezTo>
                  <a:pt x="175" y="20"/>
                  <a:pt x="137" y="0"/>
                  <a:pt x="101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" name="Google Shape;89;p2"/>
          <p:cNvSpPr/>
          <p:nvPr/>
        </p:nvSpPr>
        <p:spPr>
          <a:xfrm flipH="1">
            <a:off x="11338680" y="6361782"/>
            <a:ext cx="240653" cy="187777"/>
          </a:xfrm>
          <a:custGeom>
            <a:avLst/>
            <a:gdLst/>
            <a:ahLst/>
            <a:cxnLst/>
            <a:rect l="l" t="t" r="r" b="b"/>
            <a:pathLst>
              <a:path w="5457" h="4258" extrusionOk="0">
                <a:moveTo>
                  <a:pt x="993" y="1"/>
                </a:moveTo>
                <a:cubicBezTo>
                  <a:pt x="823" y="1"/>
                  <a:pt x="693" y="62"/>
                  <a:pt x="614" y="197"/>
                </a:cubicBezTo>
                <a:cubicBezTo>
                  <a:pt x="0" y="1212"/>
                  <a:pt x="1164" y="1741"/>
                  <a:pt x="2496" y="2312"/>
                </a:cubicBezTo>
                <a:cubicBezTo>
                  <a:pt x="3934" y="2926"/>
                  <a:pt x="5457" y="4258"/>
                  <a:pt x="5457" y="4258"/>
                </a:cubicBezTo>
                <a:cubicBezTo>
                  <a:pt x="4815" y="2590"/>
                  <a:pt x="2093" y="1"/>
                  <a:pt x="993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" name="Google Shape;90;p2"/>
          <p:cNvSpPr/>
          <p:nvPr/>
        </p:nvSpPr>
        <p:spPr>
          <a:xfrm flipH="1">
            <a:off x="11263146" y="6284214"/>
            <a:ext cx="106237" cy="279373"/>
          </a:xfrm>
          <a:custGeom>
            <a:avLst/>
            <a:gdLst/>
            <a:ahLst/>
            <a:cxnLst/>
            <a:rect l="l" t="t" r="r" b="b"/>
            <a:pathLst>
              <a:path w="2409" h="6335" extrusionOk="0">
                <a:moveTo>
                  <a:pt x="1158" y="1"/>
                </a:moveTo>
                <a:cubicBezTo>
                  <a:pt x="98" y="1"/>
                  <a:pt x="0" y="4501"/>
                  <a:pt x="865" y="6334"/>
                </a:cubicBezTo>
                <a:cubicBezTo>
                  <a:pt x="865" y="6334"/>
                  <a:pt x="928" y="4304"/>
                  <a:pt x="1478" y="2823"/>
                </a:cubicBezTo>
                <a:cubicBezTo>
                  <a:pt x="1986" y="1470"/>
                  <a:pt x="2409" y="264"/>
                  <a:pt x="1246" y="11"/>
                </a:cubicBezTo>
                <a:cubicBezTo>
                  <a:pt x="1216" y="4"/>
                  <a:pt x="1187" y="1"/>
                  <a:pt x="1158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" name="Google Shape;91;p2"/>
          <p:cNvSpPr/>
          <p:nvPr/>
        </p:nvSpPr>
        <p:spPr>
          <a:xfrm flipH="1">
            <a:off x="11356410" y="6178201"/>
            <a:ext cx="189365" cy="160348"/>
          </a:xfrm>
          <a:custGeom>
            <a:avLst/>
            <a:gdLst/>
            <a:ahLst/>
            <a:cxnLst/>
            <a:rect l="l" t="t" r="r" b="b"/>
            <a:pathLst>
              <a:path w="4294" h="3636" extrusionOk="0">
                <a:moveTo>
                  <a:pt x="3061" y="1"/>
                </a:moveTo>
                <a:cubicBezTo>
                  <a:pt x="2908" y="1"/>
                  <a:pt x="2754" y="43"/>
                  <a:pt x="2623" y="130"/>
                </a:cubicBezTo>
                <a:cubicBezTo>
                  <a:pt x="2396" y="270"/>
                  <a:pt x="2284" y="512"/>
                  <a:pt x="2312" y="758"/>
                </a:cubicBezTo>
                <a:lnTo>
                  <a:pt x="2312" y="758"/>
                </a:lnTo>
                <a:cubicBezTo>
                  <a:pt x="2233" y="563"/>
                  <a:pt x="2040" y="427"/>
                  <a:pt x="1820" y="427"/>
                </a:cubicBezTo>
                <a:cubicBezTo>
                  <a:pt x="1804" y="425"/>
                  <a:pt x="1789" y="425"/>
                  <a:pt x="1773" y="425"/>
                </a:cubicBezTo>
                <a:cubicBezTo>
                  <a:pt x="1519" y="425"/>
                  <a:pt x="1305" y="588"/>
                  <a:pt x="1185" y="807"/>
                </a:cubicBezTo>
                <a:cubicBezTo>
                  <a:pt x="1079" y="1061"/>
                  <a:pt x="1079" y="1336"/>
                  <a:pt x="1206" y="1569"/>
                </a:cubicBezTo>
                <a:cubicBezTo>
                  <a:pt x="1088" y="1404"/>
                  <a:pt x="898" y="1317"/>
                  <a:pt x="709" y="1317"/>
                </a:cubicBezTo>
                <a:cubicBezTo>
                  <a:pt x="559" y="1317"/>
                  <a:pt x="409" y="1372"/>
                  <a:pt x="297" y="1484"/>
                </a:cubicBezTo>
                <a:cubicBezTo>
                  <a:pt x="43" y="1759"/>
                  <a:pt x="1" y="2161"/>
                  <a:pt x="170" y="2478"/>
                </a:cubicBezTo>
                <a:cubicBezTo>
                  <a:pt x="403" y="2859"/>
                  <a:pt x="741" y="3197"/>
                  <a:pt x="1143" y="3409"/>
                </a:cubicBezTo>
                <a:cubicBezTo>
                  <a:pt x="1451" y="3563"/>
                  <a:pt x="1778" y="3636"/>
                  <a:pt x="2100" y="3636"/>
                </a:cubicBezTo>
                <a:cubicBezTo>
                  <a:pt x="2925" y="3636"/>
                  <a:pt x="3717" y="3158"/>
                  <a:pt x="4083" y="2351"/>
                </a:cubicBezTo>
                <a:cubicBezTo>
                  <a:pt x="4294" y="1844"/>
                  <a:pt x="4294" y="1272"/>
                  <a:pt x="4083" y="765"/>
                </a:cubicBezTo>
                <a:cubicBezTo>
                  <a:pt x="3956" y="490"/>
                  <a:pt x="3744" y="257"/>
                  <a:pt x="3469" y="109"/>
                </a:cubicBezTo>
                <a:cubicBezTo>
                  <a:pt x="3347" y="38"/>
                  <a:pt x="3204" y="1"/>
                  <a:pt x="3061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" name="Google Shape;92;p2"/>
          <p:cNvSpPr/>
          <p:nvPr/>
        </p:nvSpPr>
        <p:spPr>
          <a:xfrm flipH="1">
            <a:off x="11250046" y="6701031"/>
            <a:ext cx="180060" cy="77043"/>
          </a:xfrm>
          <a:custGeom>
            <a:avLst/>
            <a:gdLst/>
            <a:ahLst/>
            <a:cxnLst/>
            <a:rect l="l" t="t" r="r" b="b"/>
            <a:pathLst>
              <a:path w="4083" h="1747" extrusionOk="0">
                <a:moveTo>
                  <a:pt x="2182" y="0"/>
                </a:moveTo>
                <a:cubicBezTo>
                  <a:pt x="2124" y="0"/>
                  <a:pt x="2066" y="11"/>
                  <a:pt x="2009" y="33"/>
                </a:cubicBezTo>
                <a:cubicBezTo>
                  <a:pt x="1946" y="76"/>
                  <a:pt x="1883" y="139"/>
                  <a:pt x="1840" y="224"/>
                </a:cubicBezTo>
                <a:cubicBezTo>
                  <a:pt x="1629" y="499"/>
                  <a:pt x="1502" y="837"/>
                  <a:pt x="1481" y="1176"/>
                </a:cubicBezTo>
                <a:cubicBezTo>
                  <a:pt x="1417" y="964"/>
                  <a:pt x="1333" y="753"/>
                  <a:pt x="1185" y="583"/>
                </a:cubicBezTo>
                <a:cubicBezTo>
                  <a:pt x="1070" y="452"/>
                  <a:pt x="904" y="372"/>
                  <a:pt x="737" y="372"/>
                </a:cubicBezTo>
                <a:cubicBezTo>
                  <a:pt x="689" y="372"/>
                  <a:pt x="640" y="379"/>
                  <a:pt x="592" y="393"/>
                </a:cubicBezTo>
                <a:cubicBezTo>
                  <a:pt x="317" y="478"/>
                  <a:pt x="191" y="774"/>
                  <a:pt x="106" y="1049"/>
                </a:cubicBezTo>
                <a:cubicBezTo>
                  <a:pt x="21" y="1218"/>
                  <a:pt x="0" y="1450"/>
                  <a:pt x="64" y="1641"/>
                </a:cubicBezTo>
                <a:lnTo>
                  <a:pt x="3955" y="1747"/>
                </a:lnTo>
                <a:cubicBezTo>
                  <a:pt x="4082" y="1281"/>
                  <a:pt x="3976" y="774"/>
                  <a:pt x="3638" y="414"/>
                </a:cubicBezTo>
                <a:cubicBezTo>
                  <a:pt x="3553" y="308"/>
                  <a:pt x="3426" y="224"/>
                  <a:pt x="3278" y="203"/>
                </a:cubicBezTo>
                <a:cubicBezTo>
                  <a:pt x="3247" y="194"/>
                  <a:pt x="3217" y="190"/>
                  <a:pt x="3186" y="190"/>
                </a:cubicBezTo>
                <a:cubicBezTo>
                  <a:pt x="3072" y="190"/>
                  <a:pt x="2969" y="250"/>
                  <a:pt x="2919" y="351"/>
                </a:cubicBezTo>
                <a:cubicBezTo>
                  <a:pt x="2834" y="499"/>
                  <a:pt x="2898" y="668"/>
                  <a:pt x="2813" y="795"/>
                </a:cubicBezTo>
                <a:cubicBezTo>
                  <a:pt x="2771" y="583"/>
                  <a:pt x="2707" y="372"/>
                  <a:pt x="2580" y="203"/>
                </a:cubicBezTo>
                <a:cubicBezTo>
                  <a:pt x="2488" y="79"/>
                  <a:pt x="2338" y="0"/>
                  <a:pt x="2182" y="0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" name="Google Shape;93;p2"/>
          <p:cNvSpPr/>
          <p:nvPr/>
        </p:nvSpPr>
        <p:spPr>
          <a:xfrm flipH="1">
            <a:off x="11106417" y="6768942"/>
            <a:ext cx="180060" cy="76293"/>
          </a:xfrm>
          <a:custGeom>
            <a:avLst/>
            <a:gdLst/>
            <a:ahLst/>
            <a:cxnLst/>
            <a:rect l="l" t="t" r="r" b="b"/>
            <a:pathLst>
              <a:path w="4083" h="1730" extrusionOk="0">
                <a:moveTo>
                  <a:pt x="2197" y="1"/>
                </a:moveTo>
                <a:cubicBezTo>
                  <a:pt x="2135" y="1"/>
                  <a:pt x="2071" y="13"/>
                  <a:pt x="2009" y="37"/>
                </a:cubicBezTo>
                <a:cubicBezTo>
                  <a:pt x="1946" y="80"/>
                  <a:pt x="1883" y="143"/>
                  <a:pt x="1840" y="207"/>
                </a:cubicBezTo>
                <a:cubicBezTo>
                  <a:pt x="1629" y="481"/>
                  <a:pt x="1502" y="820"/>
                  <a:pt x="1481" y="1158"/>
                </a:cubicBezTo>
                <a:cubicBezTo>
                  <a:pt x="1417" y="947"/>
                  <a:pt x="1311" y="756"/>
                  <a:pt x="1185" y="587"/>
                </a:cubicBezTo>
                <a:cubicBezTo>
                  <a:pt x="1066" y="434"/>
                  <a:pt x="892" y="363"/>
                  <a:pt x="718" y="363"/>
                </a:cubicBezTo>
                <a:cubicBezTo>
                  <a:pt x="676" y="363"/>
                  <a:pt x="634" y="367"/>
                  <a:pt x="592" y="376"/>
                </a:cubicBezTo>
                <a:cubicBezTo>
                  <a:pt x="317" y="460"/>
                  <a:pt x="191" y="756"/>
                  <a:pt x="106" y="1031"/>
                </a:cubicBezTo>
                <a:cubicBezTo>
                  <a:pt x="0" y="1222"/>
                  <a:pt x="0" y="1433"/>
                  <a:pt x="64" y="1645"/>
                </a:cubicBezTo>
                <a:lnTo>
                  <a:pt x="3955" y="1729"/>
                </a:lnTo>
                <a:cubicBezTo>
                  <a:pt x="4082" y="1264"/>
                  <a:pt x="3955" y="778"/>
                  <a:pt x="3638" y="418"/>
                </a:cubicBezTo>
                <a:cubicBezTo>
                  <a:pt x="3532" y="291"/>
                  <a:pt x="3405" y="228"/>
                  <a:pt x="3278" y="185"/>
                </a:cubicBezTo>
                <a:cubicBezTo>
                  <a:pt x="3260" y="183"/>
                  <a:pt x="3241" y="181"/>
                  <a:pt x="3222" y="181"/>
                </a:cubicBezTo>
                <a:cubicBezTo>
                  <a:pt x="3094" y="181"/>
                  <a:pt x="2972" y="244"/>
                  <a:pt x="2898" y="355"/>
                </a:cubicBezTo>
                <a:cubicBezTo>
                  <a:pt x="2834" y="481"/>
                  <a:pt x="2898" y="672"/>
                  <a:pt x="2792" y="799"/>
                </a:cubicBezTo>
                <a:cubicBezTo>
                  <a:pt x="2771" y="566"/>
                  <a:pt x="2686" y="376"/>
                  <a:pt x="2580" y="207"/>
                </a:cubicBezTo>
                <a:cubicBezTo>
                  <a:pt x="2491" y="72"/>
                  <a:pt x="2348" y="1"/>
                  <a:pt x="2197" y="1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" name="Google Shape;94;p2"/>
          <p:cNvSpPr/>
          <p:nvPr/>
        </p:nvSpPr>
        <p:spPr>
          <a:xfrm flipH="1">
            <a:off x="11112019" y="6363546"/>
            <a:ext cx="114792" cy="443469"/>
          </a:xfrm>
          <a:custGeom>
            <a:avLst/>
            <a:gdLst/>
            <a:ahLst/>
            <a:cxnLst/>
            <a:rect l="l" t="t" r="r" b="b"/>
            <a:pathLst>
              <a:path w="2603" h="10056" extrusionOk="0">
                <a:moveTo>
                  <a:pt x="2492" y="1"/>
                </a:moveTo>
                <a:cubicBezTo>
                  <a:pt x="2454" y="1"/>
                  <a:pt x="2427" y="21"/>
                  <a:pt x="2412" y="52"/>
                </a:cubicBezTo>
                <a:cubicBezTo>
                  <a:pt x="2391" y="115"/>
                  <a:pt x="1" y="5466"/>
                  <a:pt x="64" y="9971"/>
                </a:cubicBezTo>
                <a:cubicBezTo>
                  <a:pt x="64" y="10013"/>
                  <a:pt x="107" y="10055"/>
                  <a:pt x="170" y="10055"/>
                </a:cubicBezTo>
                <a:cubicBezTo>
                  <a:pt x="212" y="10055"/>
                  <a:pt x="255" y="10013"/>
                  <a:pt x="255" y="9971"/>
                </a:cubicBezTo>
                <a:cubicBezTo>
                  <a:pt x="191" y="5508"/>
                  <a:pt x="2560" y="178"/>
                  <a:pt x="2581" y="136"/>
                </a:cubicBezTo>
                <a:cubicBezTo>
                  <a:pt x="2602" y="94"/>
                  <a:pt x="2581" y="30"/>
                  <a:pt x="2539" y="9"/>
                </a:cubicBezTo>
                <a:cubicBezTo>
                  <a:pt x="2522" y="4"/>
                  <a:pt x="2506" y="1"/>
                  <a:pt x="2492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" name="Google Shape;95;p2"/>
          <p:cNvSpPr/>
          <p:nvPr/>
        </p:nvSpPr>
        <p:spPr>
          <a:xfrm flipH="1">
            <a:off x="10957230" y="6428017"/>
            <a:ext cx="240653" cy="188704"/>
          </a:xfrm>
          <a:custGeom>
            <a:avLst/>
            <a:gdLst/>
            <a:ahLst/>
            <a:cxnLst/>
            <a:rect l="l" t="t" r="r" b="b"/>
            <a:pathLst>
              <a:path w="5457" h="4279" extrusionOk="0">
                <a:moveTo>
                  <a:pt x="4465" y="0"/>
                </a:moveTo>
                <a:cubicBezTo>
                  <a:pt x="3365" y="0"/>
                  <a:pt x="642" y="2592"/>
                  <a:pt x="0" y="4279"/>
                </a:cubicBezTo>
                <a:cubicBezTo>
                  <a:pt x="0" y="4279"/>
                  <a:pt x="1523" y="2925"/>
                  <a:pt x="2961" y="2312"/>
                </a:cubicBezTo>
                <a:cubicBezTo>
                  <a:pt x="4294" y="1741"/>
                  <a:pt x="5457" y="1212"/>
                  <a:pt x="4844" y="197"/>
                </a:cubicBezTo>
                <a:cubicBezTo>
                  <a:pt x="4765" y="62"/>
                  <a:pt x="4634" y="0"/>
                  <a:pt x="4465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" name="Google Shape;96;p2"/>
          <p:cNvSpPr/>
          <p:nvPr/>
        </p:nvSpPr>
        <p:spPr>
          <a:xfrm flipH="1">
            <a:off x="11167144" y="6350450"/>
            <a:ext cx="106281" cy="279329"/>
          </a:xfrm>
          <a:custGeom>
            <a:avLst/>
            <a:gdLst/>
            <a:ahLst/>
            <a:cxnLst/>
            <a:rect l="l" t="t" r="r" b="b"/>
            <a:pathLst>
              <a:path w="2410" h="6334" extrusionOk="0">
                <a:moveTo>
                  <a:pt x="1232" y="0"/>
                </a:moveTo>
                <a:cubicBezTo>
                  <a:pt x="1203" y="0"/>
                  <a:pt x="1173" y="4"/>
                  <a:pt x="1142" y="10"/>
                </a:cubicBezTo>
                <a:cubicBezTo>
                  <a:pt x="0" y="285"/>
                  <a:pt x="402" y="1469"/>
                  <a:pt x="910" y="2844"/>
                </a:cubicBezTo>
                <a:cubicBezTo>
                  <a:pt x="1460" y="4303"/>
                  <a:pt x="1544" y="6334"/>
                  <a:pt x="1544" y="6334"/>
                </a:cubicBezTo>
                <a:cubicBezTo>
                  <a:pt x="2409" y="4501"/>
                  <a:pt x="2312" y="0"/>
                  <a:pt x="1232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" name="Google Shape;97;p2"/>
          <p:cNvSpPr/>
          <p:nvPr/>
        </p:nvSpPr>
        <p:spPr>
          <a:xfrm flipH="1">
            <a:off x="10990790" y="6244746"/>
            <a:ext cx="190292" cy="160039"/>
          </a:xfrm>
          <a:custGeom>
            <a:avLst/>
            <a:gdLst/>
            <a:ahLst/>
            <a:cxnLst/>
            <a:rect l="l" t="t" r="r" b="b"/>
            <a:pathLst>
              <a:path w="4315" h="3629" extrusionOk="0">
                <a:moveTo>
                  <a:pt x="1238" y="1"/>
                </a:moveTo>
                <a:cubicBezTo>
                  <a:pt x="1100" y="1"/>
                  <a:pt x="964" y="33"/>
                  <a:pt x="846" y="102"/>
                </a:cubicBezTo>
                <a:cubicBezTo>
                  <a:pt x="571" y="250"/>
                  <a:pt x="360" y="483"/>
                  <a:pt x="233" y="758"/>
                </a:cubicBezTo>
                <a:cubicBezTo>
                  <a:pt x="21" y="1265"/>
                  <a:pt x="0" y="1836"/>
                  <a:pt x="233" y="2344"/>
                </a:cubicBezTo>
                <a:cubicBezTo>
                  <a:pt x="583" y="3150"/>
                  <a:pt x="1381" y="3628"/>
                  <a:pt x="2212" y="3628"/>
                </a:cubicBezTo>
                <a:cubicBezTo>
                  <a:pt x="2535" y="3628"/>
                  <a:pt x="2864" y="3555"/>
                  <a:pt x="3173" y="3401"/>
                </a:cubicBezTo>
                <a:cubicBezTo>
                  <a:pt x="3574" y="3190"/>
                  <a:pt x="3913" y="2872"/>
                  <a:pt x="4145" y="2471"/>
                </a:cubicBezTo>
                <a:cubicBezTo>
                  <a:pt x="4315" y="2153"/>
                  <a:pt x="4272" y="1752"/>
                  <a:pt x="4018" y="1477"/>
                </a:cubicBezTo>
                <a:cubicBezTo>
                  <a:pt x="3906" y="1364"/>
                  <a:pt x="3757" y="1310"/>
                  <a:pt x="3606" y="1310"/>
                </a:cubicBezTo>
                <a:cubicBezTo>
                  <a:pt x="3417" y="1310"/>
                  <a:pt x="3227" y="1396"/>
                  <a:pt x="3109" y="1561"/>
                </a:cubicBezTo>
                <a:cubicBezTo>
                  <a:pt x="3215" y="1329"/>
                  <a:pt x="3236" y="1054"/>
                  <a:pt x="3130" y="800"/>
                </a:cubicBezTo>
                <a:cubicBezTo>
                  <a:pt x="3011" y="580"/>
                  <a:pt x="2797" y="417"/>
                  <a:pt x="2542" y="417"/>
                </a:cubicBezTo>
                <a:cubicBezTo>
                  <a:pt x="2527" y="417"/>
                  <a:pt x="2511" y="418"/>
                  <a:pt x="2496" y="419"/>
                </a:cubicBezTo>
                <a:cubicBezTo>
                  <a:pt x="2275" y="419"/>
                  <a:pt x="2082" y="555"/>
                  <a:pt x="2003" y="751"/>
                </a:cubicBezTo>
                <a:lnTo>
                  <a:pt x="2003" y="751"/>
                </a:lnTo>
                <a:cubicBezTo>
                  <a:pt x="2031" y="504"/>
                  <a:pt x="1919" y="263"/>
                  <a:pt x="1692" y="123"/>
                </a:cubicBezTo>
                <a:cubicBezTo>
                  <a:pt x="1556" y="44"/>
                  <a:pt x="1396" y="1"/>
                  <a:pt x="1238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" name="Google Shape;98;p2"/>
          <p:cNvSpPr/>
          <p:nvPr/>
        </p:nvSpPr>
        <p:spPr>
          <a:xfrm flipH="1">
            <a:off x="11309757" y="6297356"/>
            <a:ext cx="114748" cy="443425"/>
          </a:xfrm>
          <a:custGeom>
            <a:avLst/>
            <a:gdLst/>
            <a:ahLst/>
            <a:cxnLst/>
            <a:rect l="l" t="t" r="r" b="b"/>
            <a:pathLst>
              <a:path w="2602" h="10055" extrusionOk="0">
                <a:moveTo>
                  <a:pt x="101" y="0"/>
                </a:moveTo>
                <a:cubicBezTo>
                  <a:pt x="88" y="0"/>
                  <a:pt x="75" y="3"/>
                  <a:pt x="64" y="9"/>
                </a:cubicBezTo>
                <a:cubicBezTo>
                  <a:pt x="21" y="30"/>
                  <a:pt x="0" y="93"/>
                  <a:pt x="21" y="136"/>
                </a:cubicBezTo>
                <a:cubicBezTo>
                  <a:pt x="42" y="178"/>
                  <a:pt x="2411" y="5507"/>
                  <a:pt x="2348" y="9949"/>
                </a:cubicBezTo>
                <a:cubicBezTo>
                  <a:pt x="2348" y="10012"/>
                  <a:pt x="2390" y="10055"/>
                  <a:pt x="2432" y="10055"/>
                </a:cubicBezTo>
                <a:cubicBezTo>
                  <a:pt x="2496" y="10055"/>
                  <a:pt x="2538" y="10012"/>
                  <a:pt x="2538" y="9970"/>
                </a:cubicBezTo>
                <a:cubicBezTo>
                  <a:pt x="2601" y="5465"/>
                  <a:pt x="212" y="114"/>
                  <a:pt x="190" y="51"/>
                </a:cubicBezTo>
                <a:cubicBezTo>
                  <a:pt x="175" y="20"/>
                  <a:pt x="137" y="0"/>
                  <a:pt x="101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" name="Google Shape;99;p2"/>
          <p:cNvSpPr/>
          <p:nvPr/>
        </p:nvSpPr>
        <p:spPr>
          <a:xfrm flipH="1">
            <a:off x="11338680" y="6361782"/>
            <a:ext cx="240653" cy="187777"/>
          </a:xfrm>
          <a:custGeom>
            <a:avLst/>
            <a:gdLst/>
            <a:ahLst/>
            <a:cxnLst/>
            <a:rect l="l" t="t" r="r" b="b"/>
            <a:pathLst>
              <a:path w="5457" h="4258" extrusionOk="0">
                <a:moveTo>
                  <a:pt x="993" y="1"/>
                </a:moveTo>
                <a:cubicBezTo>
                  <a:pt x="823" y="1"/>
                  <a:pt x="693" y="62"/>
                  <a:pt x="614" y="197"/>
                </a:cubicBezTo>
                <a:cubicBezTo>
                  <a:pt x="0" y="1212"/>
                  <a:pt x="1164" y="1741"/>
                  <a:pt x="2496" y="2312"/>
                </a:cubicBezTo>
                <a:cubicBezTo>
                  <a:pt x="3934" y="2926"/>
                  <a:pt x="5457" y="4258"/>
                  <a:pt x="5457" y="4258"/>
                </a:cubicBezTo>
                <a:cubicBezTo>
                  <a:pt x="4815" y="2590"/>
                  <a:pt x="2093" y="1"/>
                  <a:pt x="993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" name="Google Shape;100;p2"/>
          <p:cNvSpPr/>
          <p:nvPr/>
        </p:nvSpPr>
        <p:spPr>
          <a:xfrm flipH="1">
            <a:off x="11263146" y="6284214"/>
            <a:ext cx="106237" cy="279373"/>
          </a:xfrm>
          <a:custGeom>
            <a:avLst/>
            <a:gdLst/>
            <a:ahLst/>
            <a:cxnLst/>
            <a:rect l="l" t="t" r="r" b="b"/>
            <a:pathLst>
              <a:path w="2409" h="6335" extrusionOk="0">
                <a:moveTo>
                  <a:pt x="1158" y="1"/>
                </a:moveTo>
                <a:cubicBezTo>
                  <a:pt x="98" y="1"/>
                  <a:pt x="0" y="4501"/>
                  <a:pt x="865" y="6334"/>
                </a:cubicBezTo>
                <a:cubicBezTo>
                  <a:pt x="865" y="6334"/>
                  <a:pt x="928" y="4304"/>
                  <a:pt x="1478" y="2823"/>
                </a:cubicBezTo>
                <a:cubicBezTo>
                  <a:pt x="1986" y="1470"/>
                  <a:pt x="2409" y="264"/>
                  <a:pt x="1246" y="11"/>
                </a:cubicBezTo>
                <a:cubicBezTo>
                  <a:pt x="1216" y="4"/>
                  <a:pt x="1187" y="1"/>
                  <a:pt x="1158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" name="Google Shape;101;p2"/>
          <p:cNvSpPr/>
          <p:nvPr/>
        </p:nvSpPr>
        <p:spPr>
          <a:xfrm flipH="1">
            <a:off x="11356410" y="6178201"/>
            <a:ext cx="189365" cy="160348"/>
          </a:xfrm>
          <a:custGeom>
            <a:avLst/>
            <a:gdLst/>
            <a:ahLst/>
            <a:cxnLst/>
            <a:rect l="l" t="t" r="r" b="b"/>
            <a:pathLst>
              <a:path w="4294" h="3636" extrusionOk="0">
                <a:moveTo>
                  <a:pt x="3061" y="1"/>
                </a:moveTo>
                <a:cubicBezTo>
                  <a:pt x="2908" y="1"/>
                  <a:pt x="2754" y="43"/>
                  <a:pt x="2623" y="130"/>
                </a:cubicBezTo>
                <a:cubicBezTo>
                  <a:pt x="2396" y="270"/>
                  <a:pt x="2284" y="512"/>
                  <a:pt x="2312" y="758"/>
                </a:cubicBezTo>
                <a:lnTo>
                  <a:pt x="2312" y="758"/>
                </a:lnTo>
                <a:cubicBezTo>
                  <a:pt x="2233" y="563"/>
                  <a:pt x="2040" y="427"/>
                  <a:pt x="1820" y="427"/>
                </a:cubicBezTo>
                <a:cubicBezTo>
                  <a:pt x="1804" y="425"/>
                  <a:pt x="1789" y="425"/>
                  <a:pt x="1773" y="425"/>
                </a:cubicBezTo>
                <a:cubicBezTo>
                  <a:pt x="1519" y="425"/>
                  <a:pt x="1305" y="588"/>
                  <a:pt x="1185" y="807"/>
                </a:cubicBezTo>
                <a:cubicBezTo>
                  <a:pt x="1079" y="1061"/>
                  <a:pt x="1079" y="1336"/>
                  <a:pt x="1206" y="1569"/>
                </a:cubicBezTo>
                <a:cubicBezTo>
                  <a:pt x="1088" y="1404"/>
                  <a:pt x="898" y="1317"/>
                  <a:pt x="709" y="1317"/>
                </a:cubicBezTo>
                <a:cubicBezTo>
                  <a:pt x="559" y="1317"/>
                  <a:pt x="409" y="1372"/>
                  <a:pt x="297" y="1484"/>
                </a:cubicBezTo>
                <a:cubicBezTo>
                  <a:pt x="43" y="1759"/>
                  <a:pt x="1" y="2161"/>
                  <a:pt x="170" y="2478"/>
                </a:cubicBezTo>
                <a:cubicBezTo>
                  <a:pt x="403" y="2859"/>
                  <a:pt x="741" y="3197"/>
                  <a:pt x="1143" y="3409"/>
                </a:cubicBezTo>
                <a:cubicBezTo>
                  <a:pt x="1451" y="3563"/>
                  <a:pt x="1778" y="3636"/>
                  <a:pt x="2100" y="3636"/>
                </a:cubicBezTo>
                <a:cubicBezTo>
                  <a:pt x="2925" y="3636"/>
                  <a:pt x="3717" y="3158"/>
                  <a:pt x="4083" y="2351"/>
                </a:cubicBezTo>
                <a:cubicBezTo>
                  <a:pt x="4294" y="1844"/>
                  <a:pt x="4294" y="1272"/>
                  <a:pt x="4083" y="765"/>
                </a:cubicBezTo>
                <a:cubicBezTo>
                  <a:pt x="3956" y="490"/>
                  <a:pt x="3744" y="257"/>
                  <a:pt x="3469" y="109"/>
                </a:cubicBezTo>
                <a:cubicBezTo>
                  <a:pt x="3347" y="38"/>
                  <a:pt x="3204" y="1"/>
                  <a:pt x="3061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" name="Google Shape;102;p2"/>
          <p:cNvSpPr/>
          <p:nvPr/>
        </p:nvSpPr>
        <p:spPr>
          <a:xfrm flipH="1">
            <a:off x="11250046" y="6701031"/>
            <a:ext cx="180060" cy="77043"/>
          </a:xfrm>
          <a:custGeom>
            <a:avLst/>
            <a:gdLst/>
            <a:ahLst/>
            <a:cxnLst/>
            <a:rect l="l" t="t" r="r" b="b"/>
            <a:pathLst>
              <a:path w="4083" h="1747" extrusionOk="0">
                <a:moveTo>
                  <a:pt x="2182" y="0"/>
                </a:moveTo>
                <a:cubicBezTo>
                  <a:pt x="2124" y="0"/>
                  <a:pt x="2066" y="11"/>
                  <a:pt x="2009" y="33"/>
                </a:cubicBezTo>
                <a:cubicBezTo>
                  <a:pt x="1946" y="76"/>
                  <a:pt x="1883" y="139"/>
                  <a:pt x="1840" y="224"/>
                </a:cubicBezTo>
                <a:cubicBezTo>
                  <a:pt x="1629" y="499"/>
                  <a:pt x="1502" y="837"/>
                  <a:pt x="1481" y="1176"/>
                </a:cubicBezTo>
                <a:cubicBezTo>
                  <a:pt x="1417" y="964"/>
                  <a:pt x="1333" y="753"/>
                  <a:pt x="1185" y="583"/>
                </a:cubicBezTo>
                <a:cubicBezTo>
                  <a:pt x="1070" y="452"/>
                  <a:pt x="904" y="372"/>
                  <a:pt x="737" y="372"/>
                </a:cubicBezTo>
                <a:cubicBezTo>
                  <a:pt x="689" y="372"/>
                  <a:pt x="640" y="379"/>
                  <a:pt x="592" y="393"/>
                </a:cubicBezTo>
                <a:cubicBezTo>
                  <a:pt x="317" y="478"/>
                  <a:pt x="191" y="774"/>
                  <a:pt x="106" y="1049"/>
                </a:cubicBezTo>
                <a:cubicBezTo>
                  <a:pt x="21" y="1218"/>
                  <a:pt x="0" y="1450"/>
                  <a:pt x="64" y="1641"/>
                </a:cubicBezTo>
                <a:lnTo>
                  <a:pt x="3955" y="1747"/>
                </a:lnTo>
                <a:cubicBezTo>
                  <a:pt x="4082" y="1281"/>
                  <a:pt x="3976" y="774"/>
                  <a:pt x="3638" y="414"/>
                </a:cubicBezTo>
                <a:cubicBezTo>
                  <a:pt x="3553" y="308"/>
                  <a:pt x="3426" y="224"/>
                  <a:pt x="3278" y="203"/>
                </a:cubicBezTo>
                <a:cubicBezTo>
                  <a:pt x="3247" y="194"/>
                  <a:pt x="3217" y="190"/>
                  <a:pt x="3186" y="190"/>
                </a:cubicBezTo>
                <a:cubicBezTo>
                  <a:pt x="3072" y="190"/>
                  <a:pt x="2969" y="250"/>
                  <a:pt x="2919" y="351"/>
                </a:cubicBezTo>
                <a:cubicBezTo>
                  <a:pt x="2834" y="499"/>
                  <a:pt x="2898" y="668"/>
                  <a:pt x="2813" y="795"/>
                </a:cubicBezTo>
                <a:cubicBezTo>
                  <a:pt x="2771" y="583"/>
                  <a:pt x="2707" y="372"/>
                  <a:pt x="2580" y="203"/>
                </a:cubicBezTo>
                <a:cubicBezTo>
                  <a:pt x="2488" y="79"/>
                  <a:pt x="2338" y="0"/>
                  <a:pt x="2182" y="0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" name="Google Shape;103;p2"/>
          <p:cNvSpPr/>
          <p:nvPr/>
        </p:nvSpPr>
        <p:spPr>
          <a:xfrm flipH="1">
            <a:off x="11106417" y="6768942"/>
            <a:ext cx="180060" cy="76293"/>
          </a:xfrm>
          <a:custGeom>
            <a:avLst/>
            <a:gdLst/>
            <a:ahLst/>
            <a:cxnLst/>
            <a:rect l="l" t="t" r="r" b="b"/>
            <a:pathLst>
              <a:path w="4083" h="1730" extrusionOk="0">
                <a:moveTo>
                  <a:pt x="2197" y="1"/>
                </a:moveTo>
                <a:cubicBezTo>
                  <a:pt x="2135" y="1"/>
                  <a:pt x="2071" y="13"/>
                  <a:pt x="2009" y="37"/>
                </a:cubicBezTo>
                <a:cubicBezTo>
                  <a:pt x="1946" y="80"/>
                  <a:pt x="1883" y="143"/>
                  <a:pt x="1840" y="207"/>
                </a:cubicBezTo>
                <a:cubicBezTo>
                  <a:pt x="1629" y="481"/>
                  <a:pt x="1502" y="820"/>
                  <a:pt x="1481" y="1158"/>
                </a:cubicBezTo>
                <a:cubicBezTo>
                  <a:pt x="1417" y="947"/>
                  <a:pt x="1311" y="756"/>
                  <a:pt x="1185" y="587"/>
                </a:cubicBezTo>
                <a:cubicBezTo>
                  <a:pt x="1066" y="434"/>
                  <a:pt x="892" y="363"/>
                  <a:pt x="718" y="363"/>
                </a:cubicBezTo>
                <a:cubicBezTo>
                  <a:pt x="676" y="363"/>
                  <a:pt x="634" y="367"/>
                  <a:pt x="592" y="376"/>
                </a:cubicBezTo>
                <a:cubicBezTo>
                  <a:pt x="317" y="460"/>
                  <a:pt x="191" y="756"/>
                  <a:pt x="106" y="1031"/>
                </a:cubicBezTo>
                <a:cubicBezTo>
                  <a:pt x="0" y="1222"/>
                  <a:pt x="0" y="1433"/>
                  <a:pt x="64" y="1645"/>
                </a:cubicBezTo>
                <a:lnTo>
                  <a:pt x="3955" y="1729"/>
                </a:lnTo>
                <a:cubicBezTo>
                  <a:pt x="4082" y="1264"/>
                  <a:pt x="3955" y="778"/>
                  <a:pt x="3638" y="418"/>
                </a:cubicBezTo>
                <a:cubicBezTo>
                  <a:pt x="3532" y="291"/>
                  <a:pt x="3405" y="228"/>
                  <a:pt x="3278" y="185"/>
                </a:cubicBezTo>
                <a:cubicBezTo>
                  <a:pt x="3260" y="183"/>
                  <a:pt x="3241" y="181"/>
                  <a:pt x="3222" y="181"/>
                </a:cubicBezTo>
                <a:cubicBezTo>
                  <a:pt x="3094" y="181"/>
                  <a:pt x="2972" y="244"/>
                  <a:pt x="2898" y="355"/>
                </a:cubicBezTo>
                <a:cubicBezTo>
                  <a:pt x="2834" y="481"/>
                  <a:pt x="2898" y="672"/>
                  <a:pt x="2792" y="799"/>
                </a:cubicBezTo>
                <a:cubicBezTo>
                  <a:pt x="2771" y="566"/>
                  <a:pt x="2686" y="376"/>
                  <a:pt x="2580" y="207"/>
                </a:cubicBezTo>
                <a:cubicBezTo>
                  <a:pt x="2491" y="72"/>
                  <a:pt x="2348" y="1"/>
                  <a:pt x="2197" y="1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" name="Google Shape;104;p2"/>
          <p:cNvSpPr/>
          <p:nvPr/>
        </p:nvSpPr>
        <p:spPr>
          <a:xfrm flipH="1">
            <a:off x="16973" y="6310967"/>
            <a:ext cx="175711" cy="678813"/>
          </a:xfrm>
          <a:custGeom>
            <a:avLst/>
            <a:gdLst/>
            <a:ahLst/>
            <a:cxnLst/>
            <a:rect l="l" t="t" r="r" b="b"/>
            <a:pathLst>
              <a:path w="2603" h="10056" extrusionOk="0">
                <a:moveTo>
                  <a:pt x="2492" y="1"/>
                </a:moveTo>
                <a:cubicBezTo>
                  <a:pt x="2454" y="1"/>
                  <a:pt x="2427" y="21"/>
                  <a:pt x="2412" y="52"/>
                </a:cubicBezTo>
                <a:cubicBezTo>
                  <a:pt x="2391" y="115"/>
                  <a:pt x="1" y="5466"/>
                  <a:pt x="64" y="9971"/>
                </a:cubicBezTo>
                <a:cubicBezTo>
                  <a:pt x="64" y="10013"/>
                  <a:pt x="107" y="10055"/>
                  <a:pt x="170" y="10055"/>
                </a:cubicBezTo>
                <a:cubicBezTo>
                  <a:pt x="212" y="10055"/>
                  <a:pt x="255" y="10013"/>
                  <a:pt x="255" y="9971"/>
                </a:cubicBezTo>
                <a:cubicBezTo>
                  <a:pt x="191" y="5508"/>
                  <a:pt x="2560" y="178"/>
                  <a:pt x="2581" y="136"/>
                </a:cubicBezTo>
                <a:cubicBezTo>
                  <a:pt x="2602" y="94"/>
                  <a:pt x="2581" y="30"/>
                  <a:pt x="2539" y="9"/>
                </a:cubicBezTo>
                <a:cubicBezTo>
                  <a:pt x="2522" y="4"/>
                  <a:pt x="2506" y="1"/>
                  <a:pt x="2492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" name="Google Shape;105;p2"/>
          <p:cNvSpPr/>
          <p:nvPr/>
        </p:nvSpPr>
        <p:spPr>
          <a:xfrm flipH="1">
            <a:off x="-219964" y="6409655"/>
            <a:ext cx="368365" cy="288847"/>
          </a:xfrm>
          <a:custGeom>
            <a:avLst/>
            <a:gdLst/>
            <a:ahLst/>
            <a:cxnLst/>
            <a:rect l="l" t="t" r="r" b="b"/>
            <a:pathLst>
              <a:path w="5457" h="4279" extrusionOk="0">
                <a:moveTo>
                  <a:pt x="4465" y="0"/>
                </a:moveTo>
                <a:cubicBezTo>
                  <a:pt x="3365" y="0"/>
                  <a:pt x="642" y="2592"/>
                  <a:pt x="0" y="4279"/>
                </a:cubicBezTo>
                <a:cubicBezTo>
                  <a:pt x="0" y="4279"/>
                  <a:pt x="1523" y="2925"/>
                  <a:pt x="2961" y="2312"/>
                </a:cubicBezTo>
                <a:cubicBezTo>
                  <a:pt x="4294" y="1741"/>
                  <a:pt x="5457" y="1212"/>
                  <a:pt x="4844" y="197"/>
                </a:cubicBezTo>
                <a:cubicBezTo>
                  <a:pt x="4765" y="62"/>
                  <a:pt x="4634" y="0"/>
                  <a:pt x="4465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" name="Google Shape;106;p2"/>
          <p:cNvSpPr/>
          <p:nvPr/>
        </p:nvSpPr>
        <p:spPr>
          <a:xfrm flipH="1">
            <a:off x="101351" y="6290919"/>
            <a:ext cx="162683" cy="427567"/>
          </a:xfrm>
          <a:custGeom>
            <a:avLst/>
            <a:gdLst/>
            <a:ahLst/>
            <a:cxnLst/>
            <a:rect l="l" t="t" r="r" b="b"/>
            <a:pathLst>
              <a:path w="2410" h="6334" extrusionOk="0">
                <a:moveTo>
                  <a:pt x="1232" y="0"/>
                </a:moveTo>
                <a:cubicBezTo>
                  <a:pt x="1203" y="0"/>
                  <a:pt x="1173" y="4"/>
                  <a:pt x="1142" y="10"/>
                </a:cubicBezTo>
                <a:cubicBezTo>
                  <a:pt x="0" y="285"/>
                  <a:pt x="402" y="1469"/>
                  <a:pt x="910" y="2844"/>
                </a:cubicBezTo>
                <a:cubicBezTo>
                  <a:pt x="1460" y="4303"/>
                  <a:pt x="1544" y="6334"/>
                  <a:pt x="1544" y="6334"/>
                </a:cubicBezTo>
                <a:cubicBezTo>
                  <a:pt x="2409" y="4501"/>
                  <a:pt x="2312" y="0"/>
                  <a:pt x="1232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" name="Google Shape;107;p2"/>
          <p:cNvSpPr/>
          <p:nvPr/>
        </p:nvSpPr>
        <p:spPr>
          <a:xfrm flipH="1">
            <a:off x="-168593" y="6129116"/>
            <a:ext cx="291277" cy="244969"/>
          </a:xfrm>
          <a:custGeom>
            <a:avLst/>
            <a:gdLst/>
            <a:ahLst/>
            <a:cxnLst/>
            <a:rect l="l" t="t" r="r" b="b"/>
            <a:pathLst>
              <a:path w="4315" h="3629" extrusionOk="0">
                <a:moveTo>
                  <a:pt x="1238" y="1"/>
                </a:moveTo>
                <a:cubicBezTo>
                  <a:pt x="1100" y="1"/>
                  <a:pt x="964" y="33"/>
                  <a:pt x="846" y="102"/>
                </a:cubicBezTo>
                <a:cubicBezTo>
                  <a:pt x="571" y="250"/>
                  <a:pt x="360" y="483"/>
                  <a:pt x="233" y="758"/>
                </a:cubicBezTo>
                <a:cubicBezTo>
                  <a:pt x="21" y="1265"/>
                  <a:pt x="0" y="1836"/>
                  <a:pt x="233" y="2344"/>
                </a:cubicBezTo>
                <a:cubicBezTo>
                  <a:pt x="583" y="3150"/>
                  <a:pt x="1381" y="3628"/>
                  <a:pt x="2212" y="3628"/>
                </a:cubicBezTo>
                <a:cubicBezTo>
                  <a:pt x="2535" y="3628"/>
                  <a:pt x="2864" y="3555"/>
                  <a:pt x="3173" y="3401"/>
                </a:cubicBezTo>
                <a:cubicBezTo>
                  <a:pt x="3574" y="3190"/>
                  <a:pt x="3913" y="2872"/>
                  <a:pt x="4145" y="2471"/>
                </a:cubicBezTo>
                <a:cubicBezTo>
                  <a:pt x="4315" y="2153"/>
                  <a:pt x="4272" y="1752"/>
                  <a:pt x="4018" y="1477"/>
                </a:cubicBezTo>
                <a:cubicBezTo>
                  <a:pt x="3906" y="1364"/>
                  <a:pt x="3757" y="1310"/>
                  <a:pt x="3606" y="1310"/>
                </a:cubicBezTo>
                <a:cubicBezTo>
                  <a:pt x="3417" y="1310"/>
                  <a:pt x="3227" y="1396"/>
                  <a:pt x="3109" y="1561"/>
                </a:cubicBezTo>
                <a:cubicBezTo>
                  <a:pt x="3215" y="1329"/>
                  <a:pt x="3236" y="1054"/>
                  <a:pt x="3130" y="800"/>
                </a:cubicBezTo>
                <a:cubicBezTo>
                  <a:pt x="3011" y="580"/>
                  <a:pt x="2797" y="417"/>
                  <a:pt x="2542" y="417"/>
                </a:cubicBezTo>
                <a:cubicBezTo>
                  <a:pt x="2527" y="417"/>
                  <a:pt x="2511" y="418"/>
                  <a:pt x="2496" y="419"/>
                </a:cubicBezTo>
                <a:cubicBezTo>
                  <a:pt x="2275" y="419"/>
                  <a:pt x="2082" y="555"/>
                  <a:pt x="2003" y="751"/>
                </a:cubicBezTo>
                <a:lnTo>
                  <a:pt x="2003" y="751"/>
                </a:lnTo>
                <a:cubicBezTo>
                  <a:pt x="2031" y="504"/>
                  <a:pt x="1919" y="263"/>
                  <a:pt x="1692" y="123"/>
                </a:cubicBezTo>
                <a:cubicBezTo>
                  <a:pt x="1556" y="44"/>
                  <a:pt x="1396" y="1"/>
                  <a:pt x="1238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" name="Google Shape;108;p2"/>
          <p:cNvSpPr/>
          <p:nvPr/>
        </p:nvSpPr>
        <p:spPr>
          <a:xfrm flipH="1">
            <a:off x="319655" y="6209645"/>
            <a:ext cx="175644" cy="678747"/>
          </a:xfrm>
          <a:custGeom>
            <a:avLst/>
            <a:gdLst/>
            <a:ahLst/>
            <a:cxnLst/>
            <a:rect l="l" t="t" r="r" b="b"/>
            <a:pathLst>
              <a:path w="2602" h="10055" extrusionOk="0">
                <a:moveTo>
                  <a:pt x="101" y="0"/>
                </a:moveTo>
                <a:cubicBezTo>
                  <a:pt x="88" y="0"/>
                  <a:pt x="75" y="3"/>
                  <a:pt x="64" y="9"/>
                </a:cubicBezTo>
                <a:cubicBezTo>
                  <a:pt x="21" y="30"/>
                  <a:pt x="0" y="93"/>
                  <a:pt x="21" y="136"/>
                </a:cubicBezTo>
                <a:cubicBezTo>
                  <a:pt x="42" y="178"/>
                  <a:pt x="2411" y="5507"/>
                  <a:pt x="2348" y="9949"/>
                </a:cubicBezTo>
                <a:cubicBezTo>
                  <a:pt x="2348" y="10012"/>
                  <a:pt x="2390" y="10055"/>
                  <a:pt x="2432" y="10055"/>
                </a:cubicBezTo>
                <a:cubicBezTo>
                  <a:pt x="2496" y="10055"/>
                  <a:pt x="2538" y="10012"/>
                  <a:pt x="2538" y="9970"/>
                </a:cubicBezTo>
                <a:cubicBezTo>
                  <a:pt x="2601" y="5465"/>
                  <a:pt x="212" y="114"/>
                  <a:pt x="190" y="51"/>
                </a:cubicBezTo>
                <a:cubicBezTo>
                  <a:pt x="175" y="20"/>
                  <a:pt x="137" y="0"/>
                  <a:pt x="101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" name="Google Shape;109;p2"/>
          <p:cNvSpPr/>
          <p:nvPr/>
        </p:nvSpPr>
        <p:spPr>
          <a:xfrm flipH="1">
            <a:off x="363935" y="6308267"/>
            <a:ext cx="368365" cy="287429"/>
          </a:xfrm>
          <a:custGeom>
            <a:avLst/>
            <a:gdLst/>
            <a:ahLst/>
            <a:cxnLst/>
            <a:rect l="l" t="t" r="r" b="b"/>
            <a:pathLst>
              <a:path w="5457" h="4258" extrusionOk="0">
                <a:moveTo>
                  <a:pt x="993" y="1"/>
                </a:moveTo>
                <a:cubicBezTo>
                  <a:pt x="823" y="1"/>
                  <a:pt x="693" y="62"/>
                  <a:pt x="614" y="197"/>
                </a:cubicBezTo>
                <a:cubicBezTo>
                  <a:pt x="0" y="1212"/>
                  <a:pt x="1164" y="1741"/>
                  <a:pt x="2496" y="2312"/>
                </a:cubicBezTo>
                <a:cubicBezTo>
                  <a:pt x="3934" y="2926"/>
                  <a:pt x="5457" y="4258"/>
                  <a:pt x="5457" y="4258"/>
                </a:cubicBezTo>
                <a:cubicBezTo>
                  <a:pt x="4815" y="2590"/>
                  <a:pt x="2093" y="1"/>
                  <a:pt x="993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0" name="Google Shape;110;p2"/>
          <p:cNvSpPr/>
          <p:nvPr/>
        </p:nvSpPr>
        <p:spPr>
          <a:xfrm flipH="1">
            <a:off x="248304" y="6189530"/>
            <a:ext cx="162616" cy="427633"/>
          </a:xfrm>
          <a:custGeom>
            <a:avLst/>
            <a:gdLst/>
            <a:ahLst/>
            <a:cxnLst/>
            <a:rect l="l" t="t" r="r" b="b"/>
            <a:pathLst>
              <a:path w="2409" h="6335" extrusionOk="0">
                <a:moveTo>
                  <a:pt x="1158" y="1"/>
                </a:moveTo>
                <a:cubicBezTo>
                  <a:pt x="98" y="1"/>
                  <a:pt x="0" y="4501"/>
                  <a:pt x="865" y="6334"/>
                </a:cubicBezTo>
                <a:cubicBezTo>
                  <a:pt x="865" y="6334"/>
                  <a:pt x="928" y="4304"/>
                  <a:pt x="1478" y="2823"/>
                </a:cubicBezTo>
                <a:cubicBezTo>
                  <a:pt x="1986" y="1470"/>
                  <a:pt x="2409" y="264"/>
                  <a:pt x="1246" y="11"/>
                </a:cubicBezTo>
                <a:cubicBezTo>
                  <a:pt x="1216" y="4"/>
                  <a:pt x="1187" y="1"/>
                  <a:pt x="1158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" name="Google Shape;111;p2"/>
          <p:cNvSpPr/>
          <p:nvPr/>
        </p:nvSpPr>
        <p:spPr>
          <a:xfrm flipH="1">
            <a:off x="391072" y="6027253"/>
            <a:ext cx="289859" cy="245443"/>
          </a:xfrm>
          <a:custGeom>
            <a:avLst/>
            <a:gdLst/>
            <a:ahLst/>
            <a:cxnLst/>
            <a:rect l="l" t="t" r="r" b="b"/>
            <a:pathLst>
              <a:path w="4294" h="3636" extrusionOk="0">
                <a:moveTo>
                  <a:pt x="3061" y="1"/>
                </a:moveTo>
                <a:cubicBezTo>
                  <a:pt x="2908" y="1"/>
                  <a:pt x="2754" y="43"/>
                  <a:pt x="2623" y="130"/>
                </a:cubicBezTo>
                <a:cubicBezTo>
                  <a:pt x="2396" y="270"/>
                  <a:pt x="2284" y="512"/>
                  <a:pt x="2312" y="758"/>
                </a:cubicBezTo>
                <a:lnTo>
                  <a:pt x="2312" y="758"/>
                </a:lnTo>
                <a:cubicBezTo>
                  <a:pt x="2233" y="563"/>
                  <a:pt x="2040" y="427"/>
                  <a:pt x="1820" y="427"/>
                </a:cubicBezTo>
                <a:cubicBezTo>
                  <a:pt x="1804" y="425"/>
                  <a:pt x="1789" y="425"/>
                  <a:pt x="1773" y="425"/>
                </a:cubicBezTo>
                <a:cubicBezTo>
                  <a:pt x="1519" y="425"/>
                  <a:pt x="1305" y="588"/>
                  <a:pt x="1185" y="807"/>
                </a:cubicBezTo>
                <a:cubicBezTo>
                  <a:pt x="1079" y="1061"/>
                  <a:pt x="1079" y="1336"/>
                  <a:pt x="1206" y="1569"/>
                </a:cubicBezTo>
                <a:cubicBezTo>
                  <a:pt x="1088" y="1404"/>
                  <a:pt x="898" y="1317"/>
                  <a:pt x="709" y="1317"/>
                </a:cubicBezTo>
                <a:cubicBezTo>
                  <a:pt x="559" y="1317"/>
                  <a:pt x="409" y="1372"/>
                  <a:pt x="297" y="1484"/>
                </a:cubicBezTo>
                <a:cubicBezTo>
                  <a:pt x="43" y="1759"/>
                  <a:pt x="1" y="2161"/>
                  <a:pt x="170" y="2478"/>
                </a:cubicBezTo>
                <a:cubicBezTo>
                  <a:pt x="403" y="2859"/>
                  <a:pt x="741" y="3197"/>
                  <a:pt x="1143" y="3409"/>
                </a:cubicBezTo>
                <a:cubicBezTo>
                  <a:pt x="1451" y="3563"/>
                  <a:pt x="1778" y="3636"/>
                  <a:pt x="2100" y="3636"/>
                </a:cubicBezTo>
                <a:cubicBezTo>
                  <a:pt x="2925" y="3636"/>
                  <a:pt x="3717" y="3158"/>
                  <a:pt x="4083" y="2351"/>
                </a:cubicBezTo>
                <a:cubicBezTo>
                  <a:pt x="4294" y="1844"/>
                  <a:pt x="4294" y="1272"/>
                  <a:pt x="4083" y="765"/>
                </a:cubicBezTo>
                <a:cubicBezTo>
                  <a:pt x="3956" y="490"/>
                  <a:pt x="3744" y="257"/>
                  <a:pt x="3469" y="109"/>
                </a:cubicBezTo>
                <a:cubicBezTo>
                  <a:pt x="3347" y="38"/>
                  <a:pt x="3204" y="1"/>
                  <a:pt x="3061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" name="Google Shape;112;p2"/>
          <p:cNvSpPr/>
          <p:nvPr/>
        </p:nvSpPr>
        <p:spPr>
          <a:xfrm flipH="1">
            <a:off x="228255" y="6827564"/>
            <a:ext cx="275616" cy="117928"/>
          </a:xfrm>
          <a:custGeom>
            <a:avLst/>
            <a:gdLst/>
            <a:ahLst/>
            <a:cxnLst/>
            <a:rect l="l" t="t" r="r" b="b"/>
            <a:pathLst>
              <a:path w="4083" h="1747" extrusionOk="0">
                <a:moveTo>
                  <a:pt x="2182" y="0"/>
                </a:moveTo>
                <a:cubicBezTo>
                  <a:pt x="2124" y="0"/>
                  <a:pt x="2066" y="11"/>
                  <a:pt x="2009" y="33"/>
                </a:cubicBezTo>
                <a:cubicBezTo>
                  <a:pt x="1946" y="76"/>
                  <a:pt x="1883" y="139"/>
                  <a:pt x="1840" y="224"/>
                </a:cubicBezTo>
                <a:cubicBezTo>
                  <a:pt x="1629" y="499"/>
                  <a:pt x="1502" y="837"/>
                  <a:pt x="1481" y="1176"/>
                </a:cubicBezTo>
                <a:cubicBezTo>
                  <a:pt x="1417" y="964"/>
                  <a:pt x="1333" y="753"/>
                  <a:pt x="1185" y="583"/>
                </a:cubicBezTo>
                <a:cubicBezTo>
                  <a:pt x="1070" y="452"/>
                  <a:pt x="904" y="372"/>
                  <a:pt x="737" y="372"/>
                </a:cubicBezTo>
                <a:cubicBezTo>
                  <a:pt x="689" y="372"/>
                  <a:pt x="640" y="379"/>
                  <a:pt x="592" y="393"/>
                </a:cubicBezTo>
                <a:cubicBezTo>
                  <a:pt x="317" y="478"/>
                  <a:pt x="191" y="774"/>
                  <a:pt x="106" y="1049"/>
                </a:cubicBezTo>
                <a:cubicBezTo>
                  <a:pt x="21" y="1218"/>
                  <a:pt x="0" y="1450"/>
                  <a:pt x="64" y="1641"/>
                </a:cubicBezTo>
                <a:lnTo>
                  <a:pt x="3955" y="1747"/>
                </a:lnTo>
                <a:cubicBezTo>
                  <a:pt x="4082" y="1281"/>
                  <a:pt x="3976" y="774"/>
                  <a:pt x="3638" y="414"/>
                </a:cubicBezTo>
                <a:cubicBezTo>
                  <a:pt x="3553" y="308"/>
                  <a:pt x="3426" y="224"/>
                  <a:pt x="3278" y="203"/>
                </a:cubicBezTo>
                <a:cubicBezTo>
                  <a:pt x="3247" y="194"/>
                  <a:pt x="3217" y="190"/>
                  <a:pt x="3186" y="190"/>
                </a:cubicBezTo>
                <a:cubicBezTo>
                  <a:pt x="3072" y="190"/>
                  <a:pt x="2969" y="250"/>
                  <a:pt x="2919" y="351"/>
                </a:cubicBezTo>
                <a:cubicBezTo>
                  <a:pt x="2834" y="499"/>
                  <a:pt x="2898" y="668"/>
                  <a:pt x="2813" y="795"/>
                </a:cubicBezTo>
                <a:cubicBezTo>
                  <a:pt x="2771" y="583"/>
                  <a:pt x="2707" y="372"/>
                  <a:pt x="2580" y="203"/>
                </a:cubicBezTo>
                <a:cubicBezTo>
                  <a:pt x="2488" y="79"/>
                  <a:pt x="2338" y="0"/>
                  <a:pt x="2182" y="0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" name="Google Shape;113;p2"/>
          <p:cNvSpPr/>
          <p:nvPr/>
        </p:nvSpPr>
        <p:spPr>
          <a:xfrm flipH="1">
            <a:off x="8399" y="6931518"/>
            <a:ext cx="275616" cy="116781"/>
          </a:xfrm>
          <a:custGeom>
            <a:avLst/>
            <a:gdLst/>
            <a:ahLst/>
            <a:cxnLst/>
            <a:rect l="l" t="t" r="r" b="b"/>
            <a:pathLst>
              <a:path w="4083" h="1730" extrusionOk="0">
                <a:moveTo>
                  <a:pt x="2197" y="1"/>
                </a:moveTo>
                <a:cubicBezTo>
                  <a:pt x="2135" y="1"/>
                  <a:pt x="2071" y="13"/>
                  <a:pt x="2009" y="37"/>
                </a:cubicBezTo>
                <a:cubicBezTo>
                  <a:pt x="1946" y="80"/>
                  <a:pt x="1883" y="143"/>
                  <a:pt x="1840" y="207"/>
                </a:cubicBezTo>
                <a:cubicBezTo>
                  <a:pt x="1629" y="481"/>
                  <a:pt x="1502" y="820"/>
                  <a:pt x="1481" y="1158"/>
                </a:cubicBezTo>
                <a:cubicBezTo>
                  <a:pt x="1417" y="947"/>
                  <a:pt x="1311" y="756"/>
                  <a:pt x="1185" y="587"/>
                </a:cubicBezTo>
                <a:cubicBezTo>
                  <a:pt x="1066" y="434"/>
                  <a:pt x="892" y="363"/>
                  <a:pt x="718" y="363"/>
                </a:cubicBezTo>
                <a:cubicBezTo>
                  <a:pt x="676" y="363"/>
                  <a:pt x="634" y="367"/>
                  <a:pt x="592" y="376"/>
                </a:cubicBezTo>
                <a:cubicBezTo>
                  <a:pt x="317" y="460"/>
                  <a:pt x="191" y="756"/>
                  <a:pt x="106" y="1031"/>
                </a:cubicBezTo>
                <a:cubicBezTo>
                  <a:pt x="0" y="1222"/>
                  <a:pt x="0" y="1433"/>
                  <a:pt x="64" y="1645"/>
                </a:cubicBezTo>
                <a:lnTo>
                  <a:pt x="3955" y="1729"/>
                </a:lnTo>
                <a:cubicBezTo>
                  <a:pt x="4082" y="1264"/>
                  <a:pt x="3955" y="778"/>
                  <a:pt x="3638" y="418"/>
                </a:cubicBezTo>
                <a:cubicBezTo>
                  <a:pt x="3532" y="291"/>
                  <a:pt x="3405" y="228"/>
                  <a:pt x="3278" y="185"/>
                </a:cubicBezTo>
                <a:cubicBezTo>
                  <a:pt x="3260" y="183"/>
                  <a:pt x="3241" y="181"/>
                  <a:pt x="3222" y="181"/>
                </a:cubicBezTo>
                <a:cubicBezTo>
                  <a:pt x="3094" y="181"/>
                  <a:pt x="2972" y="244"/>
                  <a:pt x="2898" y="355"/>
                </a:cubicBezTo>
                <a:cubicBezTo>
                  <a:pt x="2834" y="481"/>
                  <a:pt x="2898" y="672"/>
                  <a:pt x="2792" y="799"/>
                </a:cubicBezTo>
                <a:cubicBezTo>
                  <a:pt x="2771" y="566"/>
                  <a:pt x="2686" y="376"/>
                  <a:pt x="2580" y="207"/>
                </a:cubicBezTo>
                <a:cubicBezTo>
                  <a:pt x="2491" y="72"/>
                  <a:pt x="2348" y="1"/>
                  <a:pt x="2197" y="1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4" name="Google Shape;114;p2"/>
          <p:cNvSpPr/>
          <p:nvPr/>
        </p:nvSpPr>
        <p:spPr>
          <a:xfrm flipH="1">
            <a:off x="16973" y="6310967"/>
            <a:ext cx="175711" cy="678813"/>
          </a:xfrm>
          <a:custGeom>
            <a:avLst/>
            <a:gdLst/>
            <a:ahLst/>
            <a:cxnLst/>
            <a:rect l="l" t="t" r="r" b="b"/>
            <a:pathLst>
              <a:path w="2603" h="10056" extrusionOk="0">
                <a:moveTo>
                  <a:pt x="2492" y="1"/>
                </a:moveTo>
                <a:cubicBezTo>
                  <a:pt x="2454" y="1"/>
                  <a:pt x="2427" y="21"/>
                  <a:pt x="2412" y="52"/>
                </a:cubicBezTo>
                <a:cubicBezTo>
                  <a:pt x="2391" y="115"/>
                  <a:pt x="1" y="5466"/>
                  <a:pt x="64" y="9971"/>
                </a:cubicBezTo>
                <a:cubicBezTo>
                  <a:pt x="64" y="10013"/>
                  <a:pt x="107" y="10055"/>
                  <a:pt x="170" y="10055"/>
                </a:cubicBezTo>
                <a:cubicBezTo>
                  <a:pt x="212" y="10055"/>
                  <a:pt x="255" y="10013"/>
                  <a:pt x="255" y="9971"/>
                </a:cubicBezTo>
                <a:cubicBezTo>
                  <a:pt x="191" y="5508"/>
                  <a:pt x="2560" y="178"/>
                  <a:pt x="2581" y="136"/>
                </a:cubicBezTo>
                <a:cubicBezTo>
                  <a:pt x="2602" y="94"/>
                  <a:pt x="2581" y="30"/>
                  <a:pt x="2539" y="9"/>
                </a:cubicBezTo>
                <a:cubicBezTo>
                  <a:pt x="2522" y="4"/>
                  <a:pt x="2506" y="1"/>
                  <a:pt x="2492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5" name="Google Shape;115;p2"/>
          <p:cNvSpPr/>
          <p:nvPr/>
        </p:nvSpPr>
        <p:spPr>
          <a:xfrm flipH="1">
            <a:off x="-219964" y="6409655"/>
            <a:ext cx="368365" cy="288847"/>
          </a:xfrm>
          <a:custGeom>
            <a:avLst/>
            <a:gdLst/>
            <a:ahLst/>
            <a:cxnLst/>
            <a:rect l="l" t="t" r="r" b="b"/>
            <a:pathLst>
              <a:path w="5457" h="4279" extrusionOk="0">
                <a:moveTo>
                  <a:pt x="4465" y="0"/>
                </a:moveTo>
                <a:cubicBezTo>
                  <a:pt x="3365" y="0"/>
                  <a:pt x="642" y="2592"/>
                  <a:pt x="0" y="4279"/>
                </a:cubicBezTo>
                <a:cubicBezTo>
                  <a:pt x="0" y="4279"/>
                  <a:pt x="1523" y="2925"/>
                  <a:pt x="2961" y="2312"/>
                </a:cubicBezTo>
                <a:cubicBezTo>
                  <a:pt x="4294" y="1741"/>
                  <a:pt x="5457" y="1212"/>
                  <a:pt x="4844" y="197"/>
                </a:cubicBezTo>
                <a:cubicBezTo>
                  <a:pt x="4765" y="62"/>
                  <a:pt x="4634" y="0"/>
                  <a:pt x="4465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6" name="Google Shape;116;p2"/>
          <p:cNvSpPr/>
          <p:nvPr/>
        </p:nvSpPr>
        <p:spPr>
          <a:xfrm flipH="1">
            <a:off x="101351" y="6290919"/>
            <a:ext cx="162683" cy="427567"/>
          </a:xfrm>
          <a:custGeom>
            <a:avLst/>
            <a:gdLst/>
            <a:ahLst/>
            <a:cxnLst/>
            <a:rect l="l" t="t" r="r" b="b"/>
            <a:pathLst>
              <a:path w="2410" h="6334" extrusionOk="0">
                <a:moveTo>
                  <a:pt x="1232" y="0"/>
                </a:moveTo>
                <a:cubicBezTo>
                  <a:pt x="1203" y="0"/>
                  <a:pt x="1173" y="4"/>
                  <a:pt x="1142" y="10"/>
                </a:cubicBezTo>
                <a:cubicBezTo>
                  <a:pt x="0" y="285"/>
                  <a:pt x="402" y="1469"/>
                  <a:pt x="910" y="2844"/>
                </a:cubicBezTo>
                <a:cubicBezTo>
                  <a:pt x="1460" y="4303"/>
                  <a:pt x="1544" y="6334"/>
                  <a:pt x="1544" y="6334"/>
                </a:cubicBezTo>
                <a:cubicBezTo>
                  <a:pt x="2409" y="4501"/>
                  <a:pt x="2312" y="0"/>
                  <a:pt x="1232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7" name="Google Shape;117;p2"/>
          <p:cNvSpPr/>
          <p:nvPr/>
        </p:nvSpPr>
        <p:spPr>
          <a:xfrm flipH="1">
            <a:off x="-168593" y="6129116"/>
            <a:ext cx="291277" cy="244969"/>
          </a:xfrm>
          <a:custGeom>
            <a:avLst/>
            <a:gdLst/>
            <a:ahLst/>
            <a:cxnLst/>
            <a:rect l="l" t="t" r="r" b="b"/>
            <a:pathLst>
              <a:path w="4315" h="3629" extrusionOk="0">
                <a:moveTo>
                  <a:pt x="1238" y="1"/>
                </a:moveTo>
                <a:cubicBezTo>
                  <a:pt x="1100" y="1"/>
                  <a:pt x="964" y="33"/>
                  <a:pt x="846" y="102"/>
                </a:cubicBezTo>
                <a:cubicBezTo>
                  <a:pt x="571" y="250"/>
                  <a:pt x="360" y="483"/>
                  <a:pt x="233" y="758"/>
                </a:cubicBezTo>
                <a:cubicBezTo>
                  <a:pt x="21" y="1265"/>
                  <a:pt x="0" y="1836"/>
                  <a:pt x="233" y="2344"/>
                </a:cubicBezTo>
                <a:cubicBezTo>
                  <a:pt x="583" y="3150"/>
                  <a:pt x="1381" y="3628"/>
                  <a:pt x="2212" y="3628"/>
                </a:cubicBezTo>
                <a:cubicBezTo>
                  <a:pt x="2535" y="3628"/>
                  <a:pt x="2864" y="3555"/>
                  <a:pt x="3173" y="3401"/>
                </a:cubicBezTo>
                <a:cubicBezTo>
                  <a:pt x="3574" y="3190"/>
                  <a:pt x="3913" y="2872"/>
                  <a:pt x="4145" y="2471"/>
                </a:cubicBezTo>
                <a:cubicBezTo>
                  <a:pt x="4315" y="2153"/>
                  <a:pt x="4272" y="1752"/>
                  <a:pt x="4018" y="1477"/>
                </a:cubicBezTo>
                <a:cubicBezTo>
                  <a:pt x="3906" y="1364"/>
                  <a:pt x="3757" y="1310"/>
                  <a:pt x="3606" y="1310"/>
                </a:cubicBezTo>
                <a:cubicBezTo>
                  <a:pt x="3417" y="1310"/>
                  <a:pt x="3227" y="1396"/>
                  <a:pt x="3109" y="1561"/>
                </a:cubicBezTo>
                <a:cubicBezTo>
                  <a:pt x="3215" y="1329"/>
                  <a:pt x="3236" y="1054"/>
                  <a:pt x="3130" y="800"/>
                </a:cubicBezTo>
                <a:cubicBezTo>
                  <a:pt x="3011" y="580"/>
                  <a:pt x="2797" y="417"/>
                  <a:pt x="2542" y="417"/>
                </a:cubicBezTo>
                <a:cubicBezTo>
                  <a:pt x="2527" y="417"/>
                  <a:pt x="2511" y="418"/>
                  <a:pt x="2496" y="419"/>
                </a:cubicBezTo>
                <a:cubicBezTo>
                  <a:pt x="2275" y="419"/>
                  <a:pt x="2082" y="555"/>
                  <a:pt x="2003" y="751"/>
                </a:cubicBezTo>
                <a:lnTo>
                  <a:pt x="2003" y="751"/>
                </a:lnTo>
                <a:cubicBezTo>
                  <a:pt x="2031" y="504"/>
                  <a:pt x="1919" y="263"/>
                  <a:pt x="1692" y="123"/>
                </a:cubicBezTo>
                <a:cubicBezTo>
                  <a:pt x="1556" y="44"/>
                  <a:pt x="1396" y="1"/>
                  <a:pt x="1238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8" name="Google Shape;118;p2"/>
          <p:cNvSpPr/>
          <p:nvPr/>
        </p:nvSpPr>
        <p:spPr>
          <a:xfrm flipH="1">
            <a:off x="319655" y="6209645"/>
            <a:ext cx="175644" cy="678747"/>
          </a:xfrm>
          <a:custGeom>
            <a:avLst/>
            <a:gdLst/>
            <a:ahLst/>
            <a:cxnLst/>
            <a:rect l="l" t="t" r="r" b="b"/>
            <a:pathLst>
              <a:path w="2602" h="10055" extrusionOk="0">
                <a:moveTo>
                  <a:pt x="101" y="0"/>
                </a:moveTo>
                <a:cubicBezTo>
                  <a:pt x="88" y="0"/>
                  <a:pt x="75" y="3"/>
                  <a:pt x="64" y="9"/>
                </a:cubicBezTo>
                <a:cubicBezTo>
                  <a:pt x="21" y="30"/>
                  <a:pt x="0" y="93"/>
                  <a:pt x="21" y="136"/>
                </a:cubicBezTo>
                <a:cubicBezTo>
                  <a:pt x="42" y="178"/>
                  <a:pt x="2411" y="5507"/>
                  <a:pt x="2348" y="9949"/>
                </a:cubicBezTo>
                <a:cubicBezTo>
                  <a:pt x="2348" y="10012"/>
                  <a:pt x="2390" y="10055"/>
                  <a:pt x="2432" y="10055"/>
                </a:cubicBezTo>
                <a:cubicBezTo>
                  <a:pt x="2496" y="10055"/>
                  <a:pt x="2538" y="10012"/>
                  <a:pt x="2538" y="9970"/>
                </a:cubicBezTo>
                <a:cubicBezTo>
                  <a:pt x="2601" y="5465"/>
                  <a:pt x="212" y="114"/>
                  <a:pt x="190" y="51"/>
                </a:cubicBezTo>
                <a:cubicBezTo>
                  <a:pt x="175" y="20"/>
                  <a:pt x="137" y="0"/>
                  <a:pt x="101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" name="Google Shape;119;p2"/>
          <p:cNvSpPr/>
          <p:nvPr/>
        </p:nvSpPr>
        <p:spPr>
          <a:xfrm flipH="1">
            <a:off x="363935" y="6308267"/>
            <a:ext cx="368365" cy="287429"/>
          </a:xfrm>
          <a:custGeom>
            <a:avLst/>
            <a:gdLst/>
            <a:ahLst/>
            <a:cxnLst/>
            <a:rect l="l" t="t" r="r" b="b"/>
            <a:pathLst>
              <a:path w="5457" h="4258" extrusionOk="0">
                <a:moveTo>
                  <a:pt x="993" y="1"/>
                </a:moveTo>
                <a:cubicBezTo>
                  <a:pt x="823" y="1"/>
                  <a:pt x="693" y="62"/>
                  <a:pt x="614" y="197"/>
                </a:cubicBezTo>
                <a:cubicBezTo>
                  <a:pt x="0" y="1212"/>
                  <a:pt x="1164" y="1741"/>
                  <a:pt x="2496" y="2312"/>
                </a:cubicBezTo>
                <a:cubicBezTo>
                  <a:pt x="3934" y="2926"/>
                  <a:pt x="5457" y="4258"/>
                  <a:pt x="5457" y="4258"/>
                </a:cubicBezTo>
                <a:cubicBezTo>
                  <a:pt x="4815" y="2590"/>
                  <a:pt x="2093" y="1"/>
                  <a:pt x="993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" name="Google Shape;120;p2"/>
          <p:cNvSpPr/>
          <p:nvPr/>
        </p:nvSpPr>
        <p:spPr>
          <a:xfrm flipH="1">
            <a:off x="248304" y="6189530"/>
            <a:ext cx="162616" cy="427633"/>
          </a:xfrm>
          <a:custGeom>
            <a:avLst/>
            <a:gdLst/>
            <a:ahLst/>
            <a:cxnLst/>
            <a:rect l="l" t="t" r="r" b="b"/>
            <a:pathLst>
              <a:path w="2409" h="6335" extrusionOk="0">
                <a:moveTo>
                  <a:pt x="1158" y="1"/>
                </a:moveTo>
                <a:cubicBezTo>
                  <a:pt x="98" y="1"/>
                  <a:pt x="0" y="4501"/>
                  <a:pt x="865" y="6334"/>
                </a:cubicBezTo>
                <a:cubicBezTo>
                  <a:pt x="865" y="6334"/>
                  <a:pt x="928" y="4304"/>
                  <a:pt x="1478" y="2823"/>
                </a:cubicBezTo>
                <a:cubicBezTo>
                  <a:pt x="1986" y="1470"/>
                  <a:pt x="2409" y="264"/>
                  <a:pt x="1246" y="11"/>
                </a:cubicBezTo>
                <a:cubicBezTo>
                  <a:pt x="1216" y="4"/>
                  <a:pt x="1187" y="1"/>
                  <a:pt x="1158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" name="Google Shape;121;p2"/>
          <p:cNvSpPr/>
          <p:nvPr/>
        </p:nvSpPr>
        <p:spPr>
          <a:xfrm flipH="1">
            <a:off x="391072" y="6027253"/>
            <a:ext cx="289859" cy="245443"/>
          </a:xfrm>
          <a:custGeom>
            <a:avLst/>
            <a:gdLst/>
            <a:ahLst/>
            <a:cxnLst/>
            <a:rect l="l" t="t" r="r" b="b"/>
            <a:pathLst>
              <a:path w="4294" h="3636" extrusionOk="0">
                <a:moveTo>
                  <a:pt x="3061" y="1"/>
                </a:moveTo>
                <a:cubicBezTo>
                  <a:pt x="2908" y="1"/>
                  <a:pt x="2754" y="43"/>
                  <a:pt x="2623" y="130"/>
                </a:cubicBezTo>
                <a:cubicBezTo>
                  <a:pt x="2396" y="270"/>
                  <a:pt x="2284" y="512"/>
                  <a:pt x="2312" y="758"/>
                </a:cubicBezTo>
                <a:lnTo>
                  <a:pt x="2312" y="758"/>
                </a:lnTo>
                <a:cubicBezTo>
                  <a:pt x="2233" y="563"/>
                  <a:pt x="2040" y="427"/>
                  <a:pt x="1820" y="427"/>
                </a:cubicBezTo>
                <a:cubicBezTo>
                  <a:pt x="1804" y="425"/>
                  <a:pt x="1789" y="425"/>
                  <a:pt x="1773" y="425"/>
                </a:cubicBezTo>
                <a:cubicBezTo>
                  <a:pt x="1519" y="425"/>
                  <a:pt x="1305" y="588"/>
                  <a:pt x="1185" y="807"/>
                </a:cubicBezTo>
                <a:cubicBezTo>
                  <a:pt x="1079" y="1061"/>
                  <a:pt x="1079" y="1336"/>
                  <a:pt x="1206" y="1569"/>
                </a:cubicBezTo>
                <a:cubicBezTo>
                  <a:pt x="1088" y="1404"/>
                  <a:pt x="898" y="1317"/>
                  <a:pt x="709" y="1317"/>
                </a:cubicBezTo>
                <a:cubicBezTo>
                  <a:pt x="559" y="1317"/>
                  <a:pt x="409" y="1372"/>
                  <a:pt x="297" y="1484"/>
                </a:cubicBezTo>
                <a:cubicBezTo>
                  <a:pt x="43" y="1759"/>
                  <a:pt x="1" y="2161"/>
                  <a:pt x="170" y="2478"/>
                </a:cubicBezTo>
                <a:cubicBezTo>
                  <a:pt x="403" y="2859"/>
                  <a:pt x="741" y="3197"/>
                  <a:pt x="1143" y="3409"/>
                </a:cubicBezTo>
                <a:cubicBezTo>
                  <a:pt x="1451" y="3563"/>
                  <a:pt x="1778" y="3636"/>
                  <a:pt x="2100" y="3636"/>
                </a:cubicBezTo>
                <a:cubicBezTo>
                  <a:pt x="2925" y="3636"/>
                  <a:pt x="3717" y="3158"/>
                  <a:pt x="4083" y="2351"/>
                </a:cubicBezTo>
                <a:cubicBezTo>
                  <a:pt x="4294" y="1844"/>
                  <a:pt x="4294" y="1272"/>
                  <a:pt x="4083" y="765"/>
                </a:cubicBezTo>
                <a:cubicBezTo>
                  <a:pt x="3956" y="490"/>
                  <a:pt x="3744" y="257"/>
                  <a:pt x="3469" y="109"/>
                </a:cubicBezTo>
                <a:cubicBezTo>
                  <a:pt x="3347" y="38"/>
                  <a:pt x="3204" y="1"/>
                  <a:pt x="3061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" name="Google Shape;122;p2"/>
          <p:cNvSpPr/>
          <p:nvPr/>
        </p:nvSpPr>
        <p:spPr>
          <a:xfrm flipH="1">
            <a:off x="228255" y="6827564"/>
            <a:ext cx="275616" cy="117928"/>
          </a:xfrm>
          <a:custGeom>
            <a:avLst/>
            <a:gdLst/>
            <a:ahLst/>
            <a:cxnLst/>
            <a:rect l="l" t="t" r="r" b="b"/>
            <a:pathLst>
              <a:path w="4083" h="1747" extrusionOk="0">
                <a:moveTo>
                  <a:pt x="2182" y="0"/>
                </a:moveTo>
                <a:cubicBezTo>
                  <a:pt x="2124" y="0"/>
                  <a:pt x="2066" y="11"/>
                  <a:pt x="2009" y="33"/>
                </a:cubicBezTo>
                <a:cubicBezTo>
                  <a:pt x="1946" y="76"/>
                  <a:pt x="1883" y="139"/>
                  <a:pt x="1840" y="224"/>
                </a:cubicBezTo>
                <a:cubicBezTo>
                  <a:pt x="1629" y="499"/>
                  <a:pt x="1502" y="837"/>
                  <a:pt x="1481" y="1176"/>
                </a:cubicBezTo>
                <a:cubicBezTo>
                  <a:pt x="1417" y="964"/>
                  <a:pt x="1333" y="753"/>
                  <a:pt x="1185" y="583"/>
                </a:cubicBezTo>
                <a:cubicBezTo>
                  <a:pt x="1070" y="452"/>
                  <a:pt x="904" y="372"/>
                  <a:pt x="737" y="372"/>
                </a:cubicBezTo>
                <a:cubicBezTo>
                  <a:pt x="689" y="372"/>
                  <a:pt x="640" y="379"/>
                  <a:pt x="592" y="393"/>
                </a:cubicBezTo>
                <a:cubicBezTo>
                  <a:pt x="317" y="478"/>
                  <a:pt x="191" y="774"/>
                  <a:pt x="106" y="1049"/>
                </a:cubicBezTo>
                <a:cubicBezTo>
                  <a:pt x="21" y="1218"/>
                  <a:pt x="0" y="1450"/>
                  <a:pt x="64" y="1641"/>
                </a:cubicBezTo>
                <a:lnTo>
                  <a:pt x="3955" y="1747"/>
                </a:lnTo>
                <a:cubicBezTo>
                  <a:pt x="4082" y="1281"/>
                  <a:pt x="3976" y="774"/>
                  <a:pt x="3638" y="414"/>
                </a:cubicBezTo>
                <a:cubicBezTo>
                  <a:pt x="3553" y="308"/>
                  <a:pt x="3426" y="224"/>
                  <a:pt x="3278" y="203"/>
                </a:cubicBezTo>
                <a:cubicBezTo>
                  <a:pt x="3247" y="194"/>
                  <a:pt x="3217" y="190"/>
                  <a:pt x="3186" y="190"/>
                </a:cubicBezTo>
                <a:cubicBezTo>
                  <a:pt x="3072" y="190"/>
                  <a:pt x="2969" y="250"/>
                  <a:pt x="2919" y="351"/>
                </a:cubicBezTo>
                <a:cubicBezTo>
                  <a:pt x="2834" y="499"/>
                  <a:pt x="2898" y="668"/>
                  <a:pt x="2813" y="795"/>
                </a:cubicBezTo>
                <a:cubicBezTo>
                  <a:pt x="2771" y="583"/>
                  <a:pt x="2707" y="372"/>
                  <a:pt x="2580" y="203"/>
                </a:cubicBezTo>
                <a:cubicBezTo>
                  <a:pt x="2488" y="79"/>
                  <a:pt x="2338" y="0"/>
                  <a:pt x="2182" y="0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" name="Google Shape;123;p2"/>
          <p:cNvSpPr/>
          <p:nvPr/>
        </p:nvSpPr>
        <p:spPr>
          <a:xfrm flipH="1">
            <a:off x="8399" y="6931518"/>
            <a:ext cx="275616" cy="116781"/>
          </a:xfrm>
          <a:custGeom>
            <a:avLst/>
            <a:gdLst/>
            <a:ahLst/>
            <a:cxnLst/>
            <a:rect l="l" t="t" r="r" b="b"/>
            <a:pathLst>
              <a:path w="4083" h="1730" extrusionOk="0">
                <a:moveTo>
                  <a:pt x="2197" y="1"/>
                </a:moveTo>
                <a:cubicBezTo>
                  <a:pt x="2135" y="1"/>
                  <a:pt x="2071" y="13"/>
                  <a:pt x="2009" y="37"/>
                </a:cubicBezTo>
                <a:cubicBezTo>
                  <a:pt x="1946" y="80"/>
                  <a:pt x="1883" y="143"/>
                  <a:pt x="1840" y="207"/>
                </a:cubicBezTo>
                <a:cubicBezTo>
                  <a:pt x="1629" y="481"/>
                  <a:pt x="1502" y="820"/>
                  <a:pt x="1481" y="1158"/>
                </a:cubicBezTo>
                <a:cubicBezTo>
                  <a:pt x="1417" y="947"/>
                  <a:pt x="1311" y="756"/>
                  <a:pt x="1185" y="587"/>
                </a:cubicBezTo>
                <a:cubicBezTo>
                  <a:pt x="1066" y="434"/>
                  <a:pt x="892" y="363"/>
                  <a:pt x="718" y="363"/>
                </a:cubicBezTo>
                <a:cubicBezTo>
                  <a:pt x="676" y="363"/>
                  <a:pt x="634" y="367"/>
                  <a:pt x="592" y="376"/>
                </a:cubicBezTo>
                <a:cubicBezTo>
                  <a:pt x="317" y="460"/>
                  <a:pt x="191" y="756"/>
                  <a:pt x="106" y="1031"/>
                </a:cubicBezTo>
                <a:cubicBezTo>
                  <a:pt x="0" y="1222"/>
                  <a:pt x="0" y="1433"/>
                  <a:pt x="64" y="1645"/>
                </a:cubicBezTo>
                <a:lnTo>
                  <a:pt x="3955" y="1729"/>
                </a:lnTo>
                <a:cubicBezTo>
                  <a:pt x="4082" y="1264"/>
                  <a:pt x="3955" y="778"/>
                  <a:pt x="3638" y="418"/>
                </a:cubicBezTo>
                <a:cubicBezTo>
                  <a:pt x="3532" y="291"/>
                  <a:pt x="3405" y="228"/>
                  <a:pt x="3278" y="185"/>
                </a:cubicBezTo>
                <a:cubicBezTo>
                  <a:pt x="3260" y="183"/>
                  <a:pt x="3241" y="181"/>
                  <a:pt x="3222" y="181"/>
                </a:cubicBezTo>
                <a:cubicBezTo>
                  <a:pt x="3094" y="181"/>
                  <a:pt x="2972" y="244"/>
                  <a:pt x="2898" y="355"/>
                </a:cubicBezTo>
                <a:cubicBezTo>
                  <a:pt x="2834" y="481"/>
                  <a:pt x="2898" y="672"/>
                  <a:pt x="2792" y="799"/>
                </a:cubicBezTo>
                <a:cubicBezTo>
                  <a:pt x="2771" y="566"/>
                  <a:pt x="2686" y="376"/>
                  <a:pt x="2580" y="207"/>
                </a:cubicBezTo>
                <a:cubicBezTo>
                  <a:pt x="2491" y="72"/>
                  <a:pt x="2348" y="1"/>
                  <a:pt x="2197" y="1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" name="Google Shape;124;p2"/>
          <p:cNvSpPr/>
          <p:nvPr/>
        </p:nvSpPr>
        <p:spPr>
          <a:xfrm flipH="1">
            <a:off x="3589885" y="6064846"/>
            <a:ext cx="114792" cy="443469"/>
          </a:xfrm>
          <a:custGeom>
            <a:avLst/>
            <a:gdLst/>
            <a:ahLst/>
            <a:cxnLst/>
            <a:rect l="l" t="t" r="r" b="b"/>
            <a:pathLst>
              <a:path w="2603" h="10056" extrusionOk="0">
                <a:moveTo>
                  <a:pt x="2492" y="1"/>
                </a:moveTo>
                <a:cubicBezTo>
                  <a:pt x="2454" y="1"/>
                  <a:pt x="2427" y="21"/>
                  <a:pt x="2412" y="52"/>
                </a:cubicBezTo>
                <a:cubicBezTo>
                  <a:pt x="2391" y="115"/>
                  <a:pt x="1" y="5466"/>
                  <a:pt x="64" y="9971"/>
                </a:cubicBezTo>
                <a:cubicBezTo>
                  <a:pt x="64" y="10013"/>
                  <a:pt x="107" y="10055"/>
                  <a:pt x="170" y="10055"/>
                </a:cubicBezTo>
                <a:cubicBezTo>
                  <a:pt x="212" y="10055"/>
                  <a:pt x="255" y="10013"/>
                  <a:pt x="255" y="9971"/>
                </a:cubicBezTo>
                <a:cubicBezTo>
                  <a:pt x="191" y="5508"/>
                  <a:pt x="2560" y="178"/>
                  <a:pt x="2581" y="136"/>
                </a:cubicBezTo>
                <a:cubicBezTo>
                  <a:pt x="2602" y="94"/>
                  <a:pt x="2581" y="30"/>
                  <a:pt x="2539" y="9"/>
                </a:cubicBezTo>
                <a:cubicBezTo>
                  <a:pt x="2522" y="4"/>
                  <a:pt x="2506" y="1"/>
                  <a:pt x="2492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5" name="Google Shape;125;p2"/>
          <p:cNvSpPr/>
          <p:nvPr/>
        </p:nvSpPr>
        <p:spPr>
          <a:xfrm flipH="1">
            <a:off x="3435096" y="6129317"/>
            <a:ext cx="240653" cy="188704"/>
          </a:xfrm>
          <a:custGeom>
            <a:avLst/>
            <a:gdLst/>
            <a:ahLst/>
            <a:cxnLst/>
            <a:rect l="l" t="t" r="r" b="b"/>
            <a:pathLst>
              <a:path w="5457" h="4279" extrusionOk="0">
                <a:moveTo>
                  <a:pt x="4465" y="0"/>
                </a:moveTo>
                <a:cubicBezTo>
                  <a:pt x="3365" y="0"/>
                  <a:pt x="642" y="2592"/>
                  <a:pt x="0" y="4279"/>
                </a:cubicBezTo>
                <a:cubicBezTo>
                  <a:pt x="0" y="4279"/>
                  <a:pt x="1523" y="2925"/>
                  <a:pt x="2961" y="2312"/>
                </a:cubicBezTo>
                <a:cubicBezTo>
                  <a:pt x="4294" y="1741"/>
                  <a:pt x="5457" y="1212"/>
                  <a:pt x="4844" y="197"/>
                </a:cubicBezTo>
                <a:cubicBezTo>
                  <a:pt x="4765" y="62"/>
                  <a:pt x="4634" y="0"/>
                  <a:pt x="4465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6" name="Google Shape;126;p2"/>
          <p:cNvSpPr/>
          <p:nvPr/>
        </p:nvSpPr>
        <p:spPr>
          <a:xfrm flipH="1">
            <a:off x="3645010" y="6051750"/>
            <a:ext cx="106281" cy="279329"/>
          </a:xfrm>
          <a:custGeom>
            <a:avLst/>
            <a:gdLst/>
            <a:ahLst/>
            <a:cxnLst/>
            <a:rect l="l" t="t" r="r" b="b"/>
            <a:pathLst>
              <a:path w="2410" h="6334" extrusionOk="0">
                <a:moveTo>
                  <a:pt x="1232" y="0"/>
                </a:moveTo>
                <a:cubicBezTo>
                  <a:pt x="1203" y="0"/>
                  <a:pt x="1173" y="4"/>
                  <a:pt x="1142" y="10"/>
                </a:cubicBezTo>
                <a:cubicBezTo>
                  <a:pt x="0" y="285"/>
                  <a:pt x="402" y="1469"/>
                  <a:pt x="910" y="2844"/>
                </a:cubicBezTo>
                <a:cubicBezTo>
                  <a:pt x="1460" y="4303"/>
                  <a:pt x="1544" y="6334"/>
                  <a:pt x="1544" y="6334"/>
                </a:cubicBezTo>
                <a:cubicBezTo>
                  <a:pt x="2409" y="4501"/>
                  <a:pt x="2312" y="0"/>
                  <a:pt x="1232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7" name="Google Shape;127;p2"/>
          <p:cNvSpPr/>
          <p:nvPr/>
        </p:nvSpPr>
        <p:spPr>
          <a:xfrm flipH="1">
            <a:off x="3468657" y="5946046"/>
            <a:ext cx="190292" cy="160039"/>
          </a:xfrm>
          <a:custGeom>
            <a:avLst/>
            <a:gdLst/>
            <a:ahLst/>
            <a:cxnLst/>
            <a:rect l="l" t="t" r="r" b="b"/>
            <a:pathLst>
              <a:path w="4315" h="3629" extrusionOk="0">
                <a:moveTo>
                  <a:pt x="1238" y="1"/>
                </a:moveTo>
                <a:cubicBezTo>
                  <a:pt x="1100" y="1"/>
                  <a:pt x="964" y="33"/>
                  <a:pt x="846" y="102"/>
                </a:cubicBezTo>
                <a:cubicBezTo>
                  <a:pt x="571" y="250"/>
                  <a:pt x="360" y="483"/>
                  <a:pt x="233" y="758"/>
                </a:cubicBezTo>
                <a:cubicBezTo>
                  <a:pt x="21" y="1265"/>
                  <a:pt x="0" y="1836"/>
                  <a:pt x="233" y="2344"/>
                </a:cubicBezTo>
                <a:cubicBezTo>
                  <a:pt x="583" y="3150"/>
                  <a:pt x="1381" y="3628"/>
                  <a:pt x="2212" y="3628"/>
                </a:cubicBezTo>
                <a:cubicBezTo>
                  <a:pt x="2535" y="3628"/>
                  <a:pt x="2864" y="3555"/>
                  <a:pt x="3173" y="3401"/>
                </a:cubicBezTo>
                <a:cubicBezTo>
                  <a:pt x="3574" y="3190"/>
                  <a:pt x="3913" y="2872"/>
                  <a:pt x="4145" y="2471"/>
                </a:cubicBezTo>
                <a:cubicBezTo>
                  <a:pt x="4315" y="2153"/>
                  <a:pt x="4272" y="1752"/>
                  <a:pt x="4018" y="1477"/>
                </a:cubicBezTo>
                <a:cubicBezTo>
                  <a:pt x="3906" y="1364"/>
                  <a:pt x="3757" y="1310"/>
                  <a:pt x="3606" y="1310"/>
                </a:cubicBezTo>
                <a:cubicBezTo>
                  <a:pt x="3417" y="1310"/>
                  <a:pt x="3227" y="1396"/>
                  <a:pt x="3109" y="1561"/>
                </a:cubicBezTo>
                <a:cubicBezTo>
                  <a:pt x="3215" y="1329"/>
                  <a:pt x="3236" y="1054"/>
                  <a:pt x="3130" y="800"/>
                </a:cubicBezTo>
                <a:cubicBezTo>
                  <a:pt x="3011" y="580"/>
                  <a:pt x="2797" y="417"/>
                  <a:pt x="2542" y="417"/>
                </a:cubicBezTo>
                <a:cubicBezTo>
                  <a:pt x="2527" y="417"/>
                  <a:pt x="2511" y="418"/>
                  <a:pt x="2496" y="419"/>
                </a:cubicBezTo>
                <a:cubicBezTo>
                  <a:pt x="2275" y="419"/>
                  <a:pt x="2082" y="555"/>
                  <a:pt x="2003" y="751"/>
                </a:cubicBezTo>
                <a:lnTo>
                  <a:pt x="2003" y="751"/>
                </a:lnTo>
                <a:cubicBezTo>
                  <a:pt x="2031" y="504"/>
                  <a:pt x="1919" y="263"/>
                  <a:pt x="1692" y="123"/>
                </a:cubicBezTo>
                <a:cubicBezTo>
                  <a:pt x="1556" y="44"/>
                  <a:pt x="1396" y="1"/>
                  <a:pt x="1238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" name="Google Shape;128;p2"/>
          <p:cNvSpPr/>
          <p:nvPr/>
        </p:nvSpPr>
        <p:spPr>
          <a:xfrm flipH="1">
            <a:off x="3787623" y="5998656"/>
            <a:ext cx="114748" cy="443425"/>
          </a:xfrm>
          <a:custGeom>
            <a:avLst/>
            <a:gdLst/>
            <a:ahLst/>
            <a:cxnLst/>
            <a:rect l="l" t="t" r="r" b="b"/>
            <a:pathLst>
              <a:path w="2602" h="10055" extrusionOk="0">
                <a:moveTo>
                  <a:pt x="101" y="0"/>
                </a:moveTo>
                <a:cubicBezTo>
                  <a:pt x="88" y="0"/>
                  <a:pt x="75" y="3"/>
                  <a:pt x="64" y="9"/>
                </a:cubicBezTo>
                <a:cubicBezTo>
                  <a:pt x="21" y="30"/>
                  <a:pt x="0" y="93"/>
                  <a:pt x="21" y="136"/>
                </a:cubicBezTo>
                <a:cubicBezTo>
                  <a:pt x="42" y="178"/>
                  <a:pt x="2411" y="5507"/>
                  <a:pt x="2348" y="9949"/>
                </a:cubicBezTo>
                <a:cubicBezTo>
                  <a:pt x="2348" y="10012"/>
                  <a:pt x="2390" y="10055"/>
                  <a:pt x="2432" y="10055"/>
                </a:cubicBezTo>
                <a:cubicBezTo>
                  <a:pt x="2496" y="10055"/>
                  <a:pt x="2538" y="10012"/>
                  <a:pt x="2538" y="9970"/>
                </a:cubicBezTo>
                <a:cubicBezTo>
                  <a:pt x="2601" y="5465"/>
                  <a:pt x="212" y="114"/>
                  <a:pt x="190" y="51"/>
                </a:cubicBezTo>
                <a:cubicBezTo>
                  <a:pt x="175" y="20"/>
                  <a:pt x="137" y="0"/>
                  <a:pt x="101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9" name="Google Shape;129;p2"/>
          <p:cNvSpPr/>
          <p:nvPr/>
        </p:nvSpPr>
        <p:spPr>
          <a:xfrm flipH="1">
            <a:off x="3816547" y="6063082"/>
            <a:ext cx="240653" cy="187777"/>
          </a:xfrm>
          <a:custGeom>
            <a:avLst/>
            <a:gdLst/>
            <a:ahLst/>
            <a:cxnLst/>
            <a:rect l="l" t="t" r="r" b="b"/>
            <a:pathLst>
              <a:path w="5457" h="4258" extrusionOk="0">
                <a:moveTo>
                  <a:pt x="993" y="1"/>
                </a:moveTo>
                <a:cubicBezTo>
                  <a:pt x="823" y="1"/>
                  <a:pt x="693" y="62"/>
                  <a:pt x="614" y="197"/>
                </a:cubicBezTo>
                <a:cubicBezTo>
                  <a:pt x="0" y="1212"/>
                  <a:pt x="1164" y="1741"/>
                  <a:pt x="2496" y="2312"/>
                </a:cubicBezTo>
                <a:cubicBezTo>
                  <a:pt x="3934" y="2926"/>
                  <a:pt x="5457" y="4258"/>
                  <a:pt x="5457" y="4258"/>
                </a:cubicBezTo>
                <a:cubicBezTo>
                  <a:pt x="4815" y="2590"/>
                  <a:pt x="2093" y="1"/>
                  <a:pt x="993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" name="Google Shape;130;p2"/>
          <p:cNvSpPr/>
          <p:nvPr/>
        </p:nvSpPr>
        <p:spPr>
          <a:xfrm flipH="1">
            <a:off x="3741012" y="5985514"/>
            <a:ext cx="106237" cy="279373"/>
          </a:xfrm>
          <a:custGeom>
            <a:avLst/>
            <a:gdLst/>
            <a:ahLst/>
            <a:cxnLst/>
            <a:rect l="l" t="t" r="r" b="b"/>
            <a:pathLst>
              <a:path w="2409" h="6335" extrusionOk="0">
                <a:moveTo>
                  <a:pt x="1158" y="1"/>
                </a:moveTo>
                <a:cubicBezTo>
                  <a:pt x="98" y="1"/>
                  <a:pt x="0" y="4501"/>
                  <a:pt x="865" y="6334"/>
                </a:cubicBezTo>
                <a:cubicBezTo>
                  <a:pt x="865" y="6334"/>
                  <a:pt x="928" y="4304"/>
                  <a:pt x="1478" y="2823"/>
                </a:cubicBezTo>
                <a:cubicBezTo>
                  <a:pt x="1986" y="1470"/>
                  <a:pt x="2409" y="264"/>
                  <a:pt x="1246" y="11"/>
                </a:cubicBezTo>
                <a:cubicBezTo>
                  <a:pt x="1216" y="4"/>
                  <a:pt x="1187" y="1"/>
                  <a:pt x="1158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" name="Google Shape;131;p2"/>
          <p:cNvSpPr/>
          <p:nvPr/>
        </p:nvSpPr>
        <p:spPr>
          <a:xfrm flipH="1">
            <a:off x="3834276" y="5879501"/>
            <a:ext cx="189365" cy="160348"/>
          </a:xfrm>
          <a:custGeom>
            <a:avLst/>
            <a:gdLst/>
            <a:ahLst/>
            <a:cxnLst/>
            <a:rect l="l" t="t" r="r" b="b"/>
            <a:pathLst>
              <a:path w="4294" h="3636" extrusionOk="0">
                <a:moveTo>
                  <a:pt x="3061" y="1"/>
                </a:moveTo>
                <a:cubicBezTo>
                  <a:pt x="2908" y="1"/>
                  <a:pt x="2754" y="43"/>
                  <a:pt x="2623" y="130"/>
                </a:cubicBezTo>
                <a:cubicBezTo>
                  <a:pt x="2396" y="270"/>
                  <a:pt x="2284" y="512"/>
                  <a:pt x="2312" y="758"/>
                </a:cubicBezTo>
                <a:lnTo>
                  <a:pt x="2312" y="758"/>
                </a:lnTo>
                <a:cubicBezTo>
                  <a:pt x="2233" y="563"/>
                  <a:pt x="2040" y="427"/>
                  <a:pt x="1820" y="427"/>
                </a:cubicBezTo>
                <a:cubicBezTo>
                  <a:pt x="1804" y="425"/>
                  <a:pt x="1789" y="425"/>
                  <a:pt x="1773" y="425"/>
                </a:cubicBezTo>
                <a:cubicBezTo>
                  <a:pt x="1519" y="425"/>
                  <a:pt x="1305" y="588"/>
                  <a:pt x="1185" y="807"/>
                </a:cubicBezTo>
                <a:cubicBezTo>
                  <a:pt x="1079" y="1061"/>
                  <a:pt x="1079" y="1336"/>
                  <a:pt x="1206" y="1569"/>
                </a:cubicBezTo>
                <a:cubicBezTo>
                  <a:pt x="1088" y="1404"/>
                  <a:pt x="898" y="1317"/>
                  <a:pt x="709" y="1317"/>
                </a:cubicBezTo>
                <a:cubicBezTo>
                  <a:pt x="559" y="1317"/>
                  <a:pt x="409" y="1372"/>
                  <a:pt x="297" y="1484"/>
                </a:cubicBezTo>
                <a:cubicBezTo>
                  <a:pt x="43" y="1759"/>
                  <a:pt x="1" y="2161"/>
                  <a:pt x="170" y="2478"/>
                </a:cubicBezTo>
                <a:cubicBezTo>
                  <a:pt x="403" y="2859"/>
                  <a:pt x="741" y="3197"/>
                  <a:pt x="1143" y="3409"/>
                </a:cubicBezTo>
                <a:cubicBezTo>
                  <a:pt x="1451" y="3563"/>
                  <a:pt x="1778" y="3636"/>
                  <a:pt x="2100" y="3636"/>
                </a:cubicBezTo>
                <a:cubicBezTo>
                  <a:pt x="2925" y="3636"/>
                  <a:pt x="3717" y="3158"/>
                  <a:pt x="4083" y="2351"/>
                </a:cubicBezTo>
                <a:cubicBezTo>
                  <a:pt x="4294" y="1844"/>
                  <a:pt x="4294" y="1272"/>
                  <a:pt x="4083" y="765"/>
                </a:cubicBezTo>
                <a:cubicBezTo>
                  <a:pt x="3956" y="490"/>
                  <a:pt x="3744" y="257"/>
                  <a:pt x="3469" y="109"/>
                </a:cubicBezTo>
                <a:cubicBezTo>
                  <a:pt x="3347" y="38"/>
                  <a:pt x="3204" y="1"/>
                  <a:pt x="3061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2" name="Google Shape;132;p2"/>
          <p:cNvSpPr/>
          <p:nvPr/>
        </p:nvSpPr>
        <p:spPr>
          <a:xfrm flipH="1">
            <a:off x="3727913" y="6402331"/>
            <a:ext cx="180060" cy="77043"/>
          </a:xfrm>
          <a:custGeom>
            <a:avLst/>
            <a:gdLst/>
            <a:ahLst/>
            <a:cxnLst/>
            <a:rect l="l" t="t" r="r" b="b"/>
            <a:pathLst>
              <a:path w="4083" h="1747" extrusionOk="0">
                <a:moveTo>
                  <a:pt x="2182" y="0"/>
                </a:moveTo>
                <a:cubicBezTo>
                  <a:pt x="2124" y="0"/>
                  <a:pt x="2066" y="11"/>
                  <a:pt x="2009" y="33"/>
                </a:cubicBezTo>
                <a:cubicBezTo>
                  <a:pt x="1946" y="76"/>
                  <a:pt x="1883" y="139"/>
                  <a:pt x="1840" y="224"/>
                </a:cubicBezTo>
                <a:cubicBezTo>
                  <a:pt x="1629" y="499"/>
                  <a:pt x="1502" y="837"/>
                  <a:pt x="1481" y="1176"/>
                </a:cubicBezTo>
                <a:cubicBezTo>
                  <a:pt x="1417" y="964"/>
                  <a:pt x="1333" y="753"/>
                  <a:pt x="1185" y="583"/>
                </a:cubicBezTo>
                <a:cubicBezTo>
                  <a:pt x="1070" y="452"/>
                  <a:pt x="904" y="372"/>
                  <a:pt x="737" y="372"/>
                </a:cubicBezTo>
                <a:cubicBezTo>
                  <a:pt x="689" y="372"/>
                  <a:pt x="640" y="379"/>
                  <a:pt x="592" y="393"/>
                </a:cubicBezTo>
                <a:cubicBezTo>
                  <a:pt x="317" y="478"/>
                  <a:pt x="191" y="774"/>
                  <a:pt x="106" y="1049"/>
                </a:cubicBezTo>
                <a:cubicBezTo>
                  <a:pt x="21" y="1218"/>
                  <a:pt x="0" y="1450"/>
                  <a:pt x="64" y="1641"/>
                </a:cubicBezTo>
                <a:lnTo>
                  <a:pt x="3955" y="1747"/>
                </a:lnTo>
                <a:cubicBezTo>
                  <a:pt x="4082" y="1281"/>
                  <a:pt x="3976" y="774"/>
                  <a:pt x="3638" y="414"/>
                </a:cubicBezTo>
                <a:cubicBezTo>
                  <a:pt x="3553" y="308"/>
                  <a:pt x="3426" y="224"/>
                  <a:pt x="3278" y="203"/>
                </a:cubicBezTo>
                <a:cubicBezTo>
                  <a:pt x="3247" y="194"/>
                  <a:pt x="3217" y="190"/>
                  <a:pt x="3186" y="190"/>
                </a:cubicBezTo>
                <a:cubicBezTo>
                  <a:pt x="3072" y="190"/>
                  <a:pt x="2969" y="250"/>
                  <a:pt x="2919" y="351"/>
                </a:cubicBezTo>
                <a:cubicBezTo>
                  <a:pt x="2834" y="499"/>
                  <a:pt x="2898" y="668"/>
                  <a:pt x="2813" y="795"/>
                </a:cubicBezTo>
                <a:cubicBezTo>
                  <a:pt x="2771" y="583"/>
                  <a:pt x="2707" y="372"/>
                  <a:pt x="2580" y="203"/>
                </a:cubicBezTo>
                <a:cubicBezTo>
                  <a:pt x="2488" y="79"/>
                  <a:pt x="2338" y="0"/>
                  <a:pt x="2182" y="0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" name="Google Shape;133;p2"/>
          <p:cNvSpPr/>
          <p:nvPr/>
        </p:nvSpPr>
        <p:spPr>
          <a:xfrm flipH="1">
            <a:off x="3584283" y="6470242"/>
            <a:ext cx="180060" cy="76293"/>
          </a:xfrm>
          <a:custGeom>
            <a:avLst/>
            <a:gdLst/>
            <a:ahLst/>
            <a:cxnLst/>
            <a:rect l="l" t="t" r="r" b="b"/>
            <a:pathLst>
              <a:path w="4083" h="1730" extrusionOk="0">
                <a:moveTo>
                  <a:pt x="2197" y="1"/>
                </a:moveTo>
                <a:cubicBezTo>
                  <a:pt x="2135" y="1"/>
                  <a:pt x="2071" y="13"/>
                  <a:pt x="2009" y="37"/>
                </a:cubicBezTo>
                <a:cubicBezTo>
                  <a:pt x="1946" y="80"/>
                  <a:pt x="1883" y="143"/>
                  <a:pt x="1840" y="207"/>
                </a:cubicBezTo>
                <a:cubicBezTo>
                  <a:pt x="1629" y="481"/>
                  <a:pt x="1502" y="820"/>
                  <a:pt x="1481" y="1158"/>
                </a:cubicBezTo>
                <a:cubicBezTo>
                  <a:pt x="1417" y="947"/>
                  <a:pt x="1311" y="756"/>
                  <a:pt x="1185" y="587"/>
                </a:cubicBezTo>
                <a:cubicBezTo>
                  <a:pt x="1066" y="434"/>
                  <a:pt x="892" y="363"/>
                  <a:pt x="718" y="363"/>
                </a:cubicBezTo>
                <a:cubicBezTo>
                  <a:pt x="676" y="363"/>
                  <a:pt x="634" y="367"/>
                  <a:pt x="592" y="376"/>
                </a:cubicBezTo>
                <a:cubicBezTo>
                  <a:pt x="317" y="460"/>
                  <a:pt x="191" y="756"/>
                  <a:pt x="106" y="1031"/>
                </a:cubicBezTo>
                <a:cubicBezTo>
                  <a:pt x="0" y="1222"/>
                  <a:pt x="0" y="1433"/>
                  <a:pt x="64" y="1645"/>
                </a:cubicBezTo>
                <a:lnTo>
                  <a:pt x="3955" y="1729"/>
                </a:lnTo>
                <a:cubicBezTo>
                  <a:pt x="4082" y="1264"/>
                  <a:pt x="3955" y="778"/>
                  <a:pt x="3638" y="418"/>
                </a:cubicBezTo>
                <a:cubicBezTo>
                  <a:pt x="3532" y="291"/>
                  <a:pt x="3405" y="228"/>
                  <a:pt x="3278" y="185"/>
                </a:cubicBezTo>
                <a:cubicBezTo>
                  <a:pt x="3260" y="183"/>
                  <a:pt x="3241" y="181"/>
                  <a:pt x="3222" y="181"/>
                </a:cubicBezTo>
                <a:cubicBezTo>
                  <a:pt x="3094" y="181"/>
                  <a:pt x="2972" y="244"/>
                  <a:pt x="2898" y="355"/>
                </a:cubicBezTo>
                <a:cubicBezTo>
                  <a:pt x="2834" y="481"/>
                  <a:pt x="2898" y="672"/>
                  <a:pt x="2792" y="799"/>
                </a:cubicBezTo>
                <a:cubicBezTo>
                  <a:pt x="2771" y="566"/>
                  <a:pt x="2686" y="376"/>
                  <a:pt x="2580" y="207"/>
                </a:cubicBezTo>
                <a:cubicBezTo>
                  <a:pt x="2491" y="72"/>
                  <a:pt x="2348" y="1"/>
                  <a:pt x="2197" y="1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4" name="Google Shape;134;p2"/>
          <p:cNvSpPr/>
          <p:nvPr/>
        </p:nvSpPr>
        <p:spPr>
          <a:xfrm flipH="1">
            <a:off x="3589885" y="6064846"/>
            <a:ext cx="114792" cy="443469"/>
          </a:xfrm>
          <a:custGeom>
            <a:avLst/>
            <a:gdLst/>
            <a:ahLst/>
            <a:cxnLst/>
            <a:rect l="l" t="t" r="r" b="b"/>
            <a:pathLst>
              <a:path w="2603" h="10056" extrusionOk="0">
                <a:moveTo>
                  <a:pt x="2492" y="1"/>
                </a:moveTo>
                <a:cubicBezTo>
                  <a:pt x="2454" y="1"/>
                  <a:pt x="2427" y="21"/>
                  <a:pt x="2412" y="52"/>
                </a:cubicBezTo>
                <a:cubicBezTo>
                  <a:pt x="2391" y="115"/>
                  <a:pt x="1" y="5466"/>
                  <a:pt x="64" y="9971"/>
                </a:cubicBezTo>
                <a:cubicBezTo>
                  <a:pt x="64" y="10013"/>
                  <a:pt x="107" y="10055"/>
                  <a:pt x="170" y="10055"/>
                </a:cubicBezTo>
                <a:cubicBezTo>
                  <a:pt x="212" y="10055"/>
                  <a:pt x="255" y="10013"/>
                  <a:pt x="255" y="9971"/>
                </a:cubicBezTo>
                <a:cubicBezTo>
                  <a:pt x="191" y="5508"/>
                  <a:pt x="2560" y="178"/>
                  <a:pt x="2581" y="136"/>
                </a:cubicBezTo>
                <a:cubicBezTo>
                  <a:pt x="2602" y="94"/>
                  <a:pt x="2581" y="30"/>
                  <a:pt x="2539" y="9"/>
                </a:cubicBezTo>
                <a:cubicBezTo>
                  <a:pt x="2522" y="4"/>
                  <a:pt x="2506" y="1"/>
                  <a:pt x="2492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5" name="Google Shape;135;p2"/>
          <p:cNvSpPr/>
          <p:nvPr/>
        </p:nvSpPr>
        <p:spPr>
          <a:xfrm flipH="1">
            <a:off x="3435096" y="6129317"/>
            <a:ext cx="240653" cy="188704"/>
          </a:xfrm>
          <a:custGeom>
            <a:avLst/>
            <a:gdLst/>
            <a:ahLst/>
            <a:cxnLst/>
            <a:rect l="l" t="t" r="r" b="b"/>
            <a:pathLst>
              <a:path w="5457" h="4279" extrusionOk="0">
                <a:moveTo>
                  <a:pt x="4465" y="0"/>
                </a:moveTo>
                <a:cubicBezTo>
                  <a:pt x="3365" y="0"/>
                  <a:pt x="642" y="2592"/>
                  <a:pt x="0" y="4279"/>
                </a:cubicBezTo>
                <a:cubicBezTo>
                  <a:pt x="0" y="4279"/>
                  <a:pt x="1523" y="2925"/>
                  <a:pt x="2961" y="2312"/>
                </a:cubicBezTo>
                <a:cubicBezTo>
                  <a:pt x="4294" y="1741"/>
                  <a:pt x="5457" y="1212"/>
                  <a:pt x="4844" y="197"/>
                </a:cubicBezTo>
                <a:cubicBezTo>
                  <a:pt x="4765" y="62"/>
                  <a:pt x="4634" y="0"/>
                  <a:pt x="4465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6" name="Google Shape;136;p2"/>
          <p:cNvSpPr/>
          <p:nvPr/>
        </p:nvSpPr>
        <p:spPr>
          <a:xfrm flipH="1">
            <a:off x="3645010" y="6051750"/>
            <a:ext cx="106281" cy="279329"/>
          </a:xfrm>
          <a:custGeom>
            <a:avLst/>
            <a:gdLst/>
            <a:ahLst/>
            <a:cxnLst/>
            <a:rect l="l" t="t" r="r" b="b"/>
            <a:pathLst>
              <a:path w="2410" h="6334" extrusionOk="0">
                <a:moveTo>
                  <a:pt x="1232" y="0"/>
                </a:moveTo>
                <a:cubicBezTo>
                  <a:pt x="1203" y="0"/>
                  <a:pt x="1173" y="4"/>
                  <a:pt x="1142" y="10"/>
                </a:cubicBezTo>
                <a:cubicBezTo>
                  <a:pt x="0" y="285"/>
                  <a:pt x="402" y="1469"/>
                  <a:pt x="910" y="2844"/>
                </a:cubicBezTo>
                <a:cubicBezTo>
                  <a:pt x="1460" y="4303"/>
                  <a:pt x="1544" y="6334"/>
                  <a:pt x="1544" y="6334"/>
                </a:cubicBezTo>
                <a:cubicBezTo>
                  <a:pt x="2409" y="4501"/>
                  <a:pt x="2312" y="0"/>
                  <a:pt x="1232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7" name="Google Shape;137;p2"/>
          <p:cNvSpPr/>
          <p:nvPr/>
        </p:nvSpPr>
        <p:spPr>
          <a:xfrm flipH="1">
            <a:off x="3468657" y="5946046"/>
            <a:ext cx="190292" cy="160039"/>
          </a:xfrm>
          <a:custGeom>
            <a:avLst/>
            <a:gdLst/>
            <a:ahLst/>
            <a:cxnLst/>
            <a:rect l="l" t="t" r="r" b="b"/>
            <a:pathLst>
              <a:path w="4315" h="3629" extrusionOk="0">
                <a:moveTo>
                  <a:pt x="1238" y="1"/>
                </a:moveTo>
                <a:cubicBezTo>
                  <a:pt x="1100" y="1"/>
                  <a:pt x="964" y="33"/>
                  <a:pt x="846" y="102"/>
                </a:cubicBezTo>
                <a:cubicBezTo>
                  <a:pt x="571" y="250"/>
                  <a:pt x="360" y="483"/>
                  <a:pt x="233" y="758"/>
                </a:cubicBezTo>
                <a:cubicBezTo>
                  <a:pt x="21" y="1265"/>
                  <a:pt x="0" y="1836"/>
                  <a:pt x="233" y="2344"/>
                </a:cubicBezTo>
                <a:cubicBezTo>
                  <a:pt x="583" y="3150"/>
                  <a:pt x="1381" y="3628"/>
                  <a:pt x="2212" y="3628"/>
                </a:cubicBezTo>
                <a:cubicBezTo>
                  <a:pt x="2535" y="3628"/>
                  <a:pt x="2864" y="3555"/>
                  <a:pt x="3173" y="3401"/>
                </a:cubicBezTo>
                <a:cubicBezTo>
                  <a:pt x="3574" y="3190"/>
                  <a:pt x="3913" y="2872"/>
                  <a:pt x="4145" y="2471"/>
                </a:cubicBezTo>
                <a:cubicBezTo>
                  <a:pt x="4315" y="2153"/>
                  <a:pt x="4272" y="1752"/>
                  <a:pt x="4018" y="1477"/>
                </a:cubicBezTo>
                <a:cubicBezTo>
                  <a:pt x="3906" y="1364"/>
                  <a:pt x="3757" y="1310"/>
                  <a:pt x="3606" y="1310"/>
                </a:cubicBezTo>
                <a:cubicBezTo>
                  <a:pt x="3417" y="1310"/>
                  <a:pt x="3227" y="1396"/>
                  <a:pt x="3109" y="1561"/>
                </a:cubicBezTo>
                <a:cubicBezTo>
                  <a:pt x="3215" y="1329"/>
                  <a:pt x="3236" y="1054"/>
                  <a:pt x="3130" y="800"/>
                </a:cubicBezTo>
                <a:cubicBezTo>
                  <a:pt x="3011" y="580"/>
                  <a:pt x="2797" y="417"/>
                  <a:pt x="2542" y="417"/>
                </a:cubicBezTo>
                <a:cubicBezTo>
                  <a:pt x="2527" y="417"/>
                  <a:pt x="2511" y="418"/>
                  <a:pt x="2496" y="419"/>
                </a:cubicBezTo>
                <a:cubicBezTo>
                  <a:pt x="2275" y="419"/>
                  <a:pt x="2082" y="555"/>
                  <a:pt x="2003" y="751"/>
                </a:cubicBezTo>
                <a:lnTo>
                  <a:pt x="2003" y="751"/>
                </a:lnTo>
                <a:cubicBezTo>
                  <a:pt x="2031" y="504"/>
                  <a:pt x="1919" y="263"/>
                  <a:pt x="1692" y="123"/>
                </a:cubicBezTo>
                <a:cubicBezTo>
                  <a:pt x="1556" y="44"/>
                  <a:pt x="1396" y="1"/>
                  <a:pt x="1238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" name="Google Shape;138;p2"/>
          <p:cNvSpPr/>
          <p:nvPr/>
        </p:nvSpPr>
        <p:spPr>
          <a:xfrm flipH="1">
            <a:off x="3787623" y="5998656"/>
            <a:ext cx="114748" cy="443425"/>
          </a:xfrm>
          <a:custGeom>
            <a:avLst/>
            <a:gdLst/>
            <a:ahLst/>
            <a:cxnLst/>
            <a:rect l="l" t="t" r="r" b="b"/>
            <a:pathLst>
              <a:path w="2602" h="10055" extrusionOk="0">
                <a:moveTo>
                  <a:pt x="101" y="0"/>
                </a:moveTo>
                <a:cubicBezTo>
                  <a:pt x="88" y="0"/>
                  <a:pt x="75" y="3"/>
                  <a:pt x="64" y="9"/>
                </a:cubicBezTo>
                <a:cubicBezTo>
                  <a:pt x="21" y="30"/>
                  <a:pt x="0" y="93"/>
                  <a:pt x="21" y="136"/>
                </a:cubicBezTo>
                <a:cubicBezTo>
                  <a:pt x="42" y="178"/>
                  <a:pt x="2411" y="5507"/>
                  <a:pt x="2348" y="9949"/>
                </a:cubicBezTo>
                <a:cubicBezTo>
                  <a:pt x="2348" y="10012"/>
                  <a:pt x="2390" y="10055"/>
                  <a:pt x="2432" y="10055"/>
                </a:cubicBezTo>
                <a:cubicBezTo>
                  <a:pt x="2496" y="10055"/>
                  <a:pt x="2538" y="10012"/>
                  <a:pt x="2538" y="9970"/>
                </a:cubicBezTo>
                <a:cubicBezTo>
                  <a:pt x="2601" y="5465"/>
                  <a:pt x="212" y="114"/>
                  <a:pt x="190" y="51"/>
                </a:cubicBezTo>
                <a:cubicBezTo>
                  <a:pt x="175" y="20"/>
                  <a:pt x="137" y="0"/>
                  <a:pt x="101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" name="Google Shape;139;p2"/>
          <p:cNvSpPr/>
          <p:nvPr/>
        </p:nvSpPr>
        <p:spPr>
          <a:xfrm flipH="1">
            <a:off x="3816547" y="6063082"/>
            <a:ext cx="240653" cy="187777"/>
          </a:xfrm>
          <a:custGeom>
            <a:avLst/>
            <a:gdLst/>
            <a:ahLst/>
            <a:cxnLst/>
            <a:rect l="l" t="t" r="r" b="b"/>
            <a:pathLst>
              <a:path w="5457" h="4258" extrusionOk="0">
                <a:moveTo>
                  <a:pt x="993" y="1"/>
                </a:moveTo>
                <a:cubicBezTo>
                  <a:pt x="823" y="1"/>
                  <a:pt x="693" y="62"/>
                  <a:pt x="614" y="197"/>
                </a:cubicBezTo>
                <a:cubicBezTo>
                  <a:pt x="0" y="1212"/>
                  <a:pt x="1164" y="1741"/>
                  <a:pt x="2496" y="2312"/>
                </a:cubicBezTo>
                <a:cubicBezTo>
                  <a:pt x="3934" y="2926"/>
                  <a:pt x="5457" y="4258"/>
                  <a:pt x="5457" y="4258"/>
                </a:cubicBezTo>
                <a:cubicBezTo>
                  <a:pt x="4815" y="2590"/>
                  <a:pt x="2093" y="1"/>
                  <a:pt x="993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" name="Google Shape;140;p2"/>
          <p:cNvSpPr/>
          <p:nvPr/>
        </p:nvSpPr>
        <p:spPr>
          <a:xfrm flipH="1">
            <a:off x="3741012" y="5985514"/>
            <a:ext cx="106237" cy="279373"/>
          </a:xfrm>
          <a:custGeom>
            <a:avLst/>
            <a:gdLst/>
            <a:ahLst/>
            <a:cxnLst/>
            <a:rect l="l" t="t" r="r" b="b"/>
            <a:pathLst>
              <a:path w="2409" h="6335" extrusionOk="0">
                <a:moveTo>
                  <a:pt x="1158" y="1"/>
                </a:moveTo>
                <a:cubicBezTo>
                  <a:pt x="98" y="1"/>
                  <a:pt x="0" y="4501"/>
                  <a:pt x="865" y="6334"/>
                </a:cubicBezTo>
                <a:cubicBezTo>
                  <a:pt x="865" y="6334"/>
                  <a:pt x="928" y="4304"/>
                  <a:pt x="1478" y="2823"/>
                </a:cubicBezTo>
                <a:cubicBezTo>
                  <a:pt x="1986" y="1470"/>
                  <a:pt x="2409" y="264"/>
                  <a:pt x="1246" y="11"/>
                </a:cubicBezTo>
                <a:cubicBezTo>
                  <a:pt x="1216" y="4"/>
                  <a:pt x="1187" y="1"/>
                  <a:pt x="1158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" name="Google Shape;141;p2"/>
          <p:cNvSpPr/>
          <p:nvPr/>
        </p:nvSpPr>
        <p:spPr>
          <a:xfrm flipH="1">
            <a:off x="3834276" y="5879501"/>
            <a:ext cx="189365" cy="160348"/>
          </a:xfrm>
          <a:custGeom>
            <a:avLst/>
            <a:gdLst/>
            <a:ahLst/>
            <a:cxnLst/>
            <a:rect l="l" t="t" r="r" b="b"/>
            <a:pathLst>
              <a:path w="4294" h="3636" extrusionOk="0">
                <a:moveTo>
                  <a:pt x="3061" y="1"/>
                </a:moveTo>
                <a:cubicBezTo>
                  <a:pt x="2908" y="1"/>
                  <a:pt x="2754" y="43"/>
                  <a:pt x="2623" y="130"/>
                </a:cubicBezTo>
                <a:cubicBezTo>
                  <a:pt x="2396" y="270"/>
                  <a:pt x="2284" y="512"/>
                  <a:pt x="2312" y="758"/>
                </a:cubicBezTo>
                <a:lnTo>
                  <a:pt x="2312" y="758"/>
                </a:lnTo>
                <a:cubicBezTo>
                  <a:pt x="2233" y="563"/>
                  <a:pt x="2040" y="427"/>
                  <a:pt x="1820" y="427"/>
                </a:cubicBezTo>
                <a:cubicBezTo>
                  <a:pt x="1804" y="425"/>
                  <a:pt x="1789" y="425"/>
                  <a:pt x="1773" y="425"/>
                </a:cubicBezTo>
                <a:cubicBezTo>
                  <a:pt x="1519" y="425"/>
                  <a:pt x="1305" y="588"/>
                  <a:pt x="1185" y="807"/>
                </a:cubicBezTo>
                <a:cubicBezTo>
                  <a:pt x="1079" y="1061"/>
                  <a:pt x="1079" y="1336"/>
                  <a:pt x="1206" y="1569"/>
                </a:cubicBezTo>
                <a:cubicBezTo>
                  <a:pt x="1088" y="1404"/>
                  <a:pt x="898" y="1317"/>
                  <a:pt x="709" y="1317"/>
                </a:cubicBezTo>
                <a:cubicBezTo>
                  <a:pt x="559" y="1317"/>
                  <a:pt x="409" y="1372"/>
                  <a:pt x="297" y="1484"/>
                </a:cubicBezTo>
                <a:cubicBezTo>
                  <a:pt x="43" y="1759"/>
                  <a:pt x="1" y="2161"/>
                  <a:pt x="170" y="2478"/>
                </a:cubicBezTo>
                <a:cubicBezTo>
                  <a:pt x="403" y="2859"/>
                  <a:pt x="741" y="3197"/>
                  <a:pt x="1143" y="3409"/>
                </a:cubicBezTo>
                <a:cubicBezTo>
                  <a:pt x="1451" y="3563"/>
                  <a:pt x="1778" y="3636"/>
                  <a:pt x="2100" y="3636"/>
                </a:cubicBezTo>
                <a:cubicBezTo>
                  <a:pt x="2925" y="3636"/>
                  <a:pt x="3717" y="3158"/>
                  <a:pt x="4083" y="2351"/>
                </a:cubicBezTo>
                <a:cubicBezTo>
                  <a:pt x="4294" y="1844"/>
                  <a:pt x="4294" y="1272"/>
                  <a:pt x="4083" y="765"/>
                </a:cubicBezTo>
                <a:cubicBezTo>
                  <a:pt x="3956" y="490"/>
                  <a:pt x="3744" y="257"/>
                  <a:pt x="3469" y="109"/>
                </a:cubicBezTo>
                <a:cubicBezTo>
                  <a:pt x="3347" y="38"/>
                  <a:pt x="3204" y="1"/>
                  <a:pt x="3061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" name="Google Shape;142;p2"/>
          <p:cNvSpPr/>
          <p:nvPr/>
        </p:nvSpPr>
        <p:spPr>
          <a:xfrm flipH="1">
            <a:off x="3727913" y="6402331"/>
            <a:ext cx="180060" cy="77043"/>
          </a:xfrm>
          <a:custGeom>
            <a:avLst/>
            <a:gdLst/>
            <a:ahLst/>
            <a:cxnLst/>
            <a:rect l="l" t="t" r="r" b="b"/>
            <a:pathLst>
              <a:path w="4083" h="1747" extrusionOk="0">
                <a:moveTo>
                  <a:pt x="2182" y="0"/>
                </a:moveTo>
                <a:cubicBezTo>
                  <a:pt x="2124" y="0"/>
                  <a:pt x="2066" y="11"/>
                  <a:pt x="2009" y="33"/>
                </a:cubicBezTo>
                <a:cubicBezTo>
                  <a:pt x="1946" y="76"/>
                  <a:pt x="1883" y="139"/>
                  <a:pt x="1840" y="224"/>
                </a:cubicBezTo>
                <a:cubicBezTo>
                  <a:pt x="1629" y="499"/>
                  <a:pt x="1502" y="837"/>
                  <a:pt x="1481" y="1176"/>
                </a:cubicBezTo>
                <a:cubicBezTo>
                  <a:pt x="1417" y="964"/>
                  <a:pt x="1333" y="753"/>
                  <a:pt x="1185" y="583"/>
                </a:cubicBezTo>
                <a:cubicBezTo>
                  <a:pt x="1070" y="452"/>
                  <a:pt x="904" y="372"/>
                  <a:pt x="737" y="372"/>
                </a:cubicBezTo>
                <a:cubicBezTo>
                  <a:pt x="689" y="372"/>
                  <a:pt x="640" y="379"/>
                  <a:pt x="592" y="393"/>
                </a:cubicBezTo>
                <a:cubicBezTo>
                  <a:pt x="317" y="478"/>
                  <a:pt x="191" y="774"/>
                  <a:pt x="106" y="1049"/>
                </a:cubicBezTo>
                <a:cubicBezTo>
                  <a:pt x="21" y="1218"/>
                  <a:pt x="0" y="1450"/>
                  <a:pt x="64" y="1641"/>
                </a:cubicBezTo>
                <a:lnTo>
                  <a:pt x="3955" y="1747"/>
                </a:lnTo>
                <a:cubicBezTo>
                  <a:pt x="4082" y="1281"/>
                  <a:pt x="3976" y="774"/>
                  <a:pt x="3638" y="414"/>
                </a:cubicBezTo>
                <a:cubicBezTo>
                  <a:pt x="3553" y="308"/>
                  <a:pt x="3426" y="224"/>
                  <a:pt x="3278" y="203"/>
                </a:cubicBezTo>
                <a:cubicBezTo>
                  <a:pt x="3247" y="194"/>
                  <a:pt x="3217" y="190"/>
                  <a:pt x="3186" y="190"/>
                </a:cubicBezTo>
                <a:cubicBezTo>
                  <a:pt x="3072" y="190"/>
                  <a:pt x="2969" y="250"/>
                  <a:pt x="2919" y="351"/>
                </a:cubicBezTo>
                <a:cubicBezTo>
                  <a:pt x="2834" y="499"/>
                  <a:pt x="2898" y="668"/>
                  <a:pt x="2813" y="795"/>
                </a:cubicBezTo>
                <a:cubicBezTo>
                  <a:pt x="2771" y="583"/>
                  <a:pt x="2707" y="372"/>
                  <a:pt x="2580" y="203"/>
                </a:cubicBezTo>
                <a:cubicBezTo>
                  <a:pt x="2488" y="79"/>
                  <a:pt x="2338" y="0"/>
                  <a:pt x="2182" y="0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" name="Google Shape;143;p2"/>
          <p:cNvSpPr/>
          <p:nvPr/>
        </p:nvSpPr>
        <p:spPr>
          <a:xfrm flipH="1">
            <a:off x="3584283" y="6470242"/>
            <a:ext cx="180060" cy="76293"/>
          </a:xfrm>
          <a:custGeom>
            <a:avLst/>
            <a:gdLst/>
            <a:ahLst/>
            <a:cxnLst/>
            <a:rect l="l" t="t" r="r" b="b"/>
            <a:pathLst>
              <a:path w="4083" h="1730" extrusionOk="0">
                <a:moveTo>
                  <a:pt x="2197" y="1"/>
                </a:moveTo>
                <a:cubicBezTo>
                  <a:pt x="2135" y="1"/>
                  <a:pt x="2071" y="13"/>
                  <a:pt x="2009" y="37"/>
                </a:cubicBezTo>
                <a:cubicBezTo>
                  <a:pt x="1946" y="80"/>
                  <a:pt x="1883" y="143"/>
                  <a:pt x="1840" y="207"/>
                </a:cubicBezTo>
                <a:cubicBezTo>
                  <a:pt x="1629" y="481"/>
                  <a:pt x="1502" y="820"/>
                  <a:pt x="1481" y="1158"/>
                </a:cubicBezTo>
                <a:cubicBezTo>
                  <a:pt x="1417" y="947"/>
                  <a:pt x="1311" y="756"/>
                  <a:pt x="1185" y="587"/>
                </a:cubicBezTo>
                <a:cubicBezTo>
                  <a:pt x="1066" y="434"/>
                  <a:pt x="892" y="363"/>
                  <a:pt x="718" y="363"/>
                </a:cubicBezTo>
                <a:cubicBezTo>
                  <a:pt x="676" y="363"/>
                  <a:pt x="634" y="367"/>
                  <a:pt x="592" y="376"/>
                </a:cubicBezTo>
                <a:cubicBezTo>
                  <a:pt x="317" y="460"/>
                  <a:pt x="191" y="756"/>
                  <a:pt x="106" y="1031"/>
                </a:cubicBezTo>
                <a:cubicBezTo>
                  <a:pt x="0" y="1222"/>
                  <a:pt x="0" y="1433"/>
                  <a:pt x="64" y="1645"/>
                </a:cubicBezTo>
                <a:lnTo>
                  <a:pt x="3955" y="1729"/>
                </a:lnTo>
                <a:cubicBezTo>
                  <a:pt x="4082" y="1264"/>
                  <a:pt x="3955" y="778"/>
                  <a:pt x="3638" y="418"/>
                </a:cubicBezTo>
                <a:cubicBezTo>
                  <a:pt x="3532" y="291"/>
                  <a:pt x="3405" y="228"/>
                  <a:pt x="3278" y="185"/>
                </a:cubicBezTo>
                <a:cubicBezTo>
                  <a:pt x="3260" y="183"/>
                  <a:pt x="3241" y="181"/>
                  <a:pt x="3222" y="181"/>
                </a:cubicBezTo>
                <a:cubicBezTo>
                  <a:pt x="3094" y="181"/>
                  <a:pt x="2972" y="244"/>
                  <a:pt x="2898" y="355"/>
                </a:cubicBezTo>
                <a:cubicBezTo>
                  <a:pt x="2834" y="481"/>
                  <a:pt x="2898" y="672"/>
                  <a:pt x="2792" y="799"/>
                </a:cubicBezTo>
                <a:cubicBezTo>
                  <a:pt x="2771" y="566"/>
                  <a:pt x="2686" y="376"/>
                  <a:pt x="2580" y="207"/>
                </a:cubicBezTo>
                <a:cubicBezTo>
                  <a:pt x="2491" y="72"/>
                  <a:pt x="2348" y="1"/>
                  <a:pt x="2197" y="1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" name="Google Shape;144;p2"/>
          <p:cNvSpPr/>
          <p:nvPr/>
        </p:nvSpPr>
        <p:spPr>
          <a:xfrm>
            <a:off x="10931435" y="551589"/>
            <a:ext cx="676516" cy="648320"/>
          </a:xfrm>
          <a:custGeom>
            <a:avLst/>
            <a:gdLst/>
            <a:ahLst/>
            <a:cxnLst/>
            <a:rect l="l" t="t" r="r" b="b"/>
            <a:pathLst>
              <a:path w="15017" h="14389" extrusionOk="0">
                <a:moveTo>
                  <a:pt x="11060" y="0"/>
                </a:moveTo>
                <a:cubicBezTo>
                  <a:pt x="10925" y="0"/>
                  <a:pt x="10767" y="53"/>
                  <a:pt x="10597" y="164"/>
                </a:cubicBezTo>
                <a:lnTo>
                  <a:pt x="7953" y="1877"/>
                </a:lnTo>
                <a:cubicBezTo>
                  <a:pt x="7572" y="2106"/>
                  <a:pt x="7138" y="2220"/>
                  <a:pt x="6701" y="2220"/>
                </a:cubicBezTo>
                <a:cubicBezTo>
                  <a:pt x="6410" y="2220"/>
                  <a:pt x="6117" y="2169"/>
                  <a:pt x="5838" y="2068"/>
                </a:cubicBezTo>
                <a:lnTo>
                  <a:pt x="2941" y="862"/>
                </a:lnTo>
                <a:cubicBezTo>
                  <a:pt x="2790" y="795"/>
                  <a:pt x="2655" y="763"/>
                  <a:pt x="2540" y="763"/>
                </a:cubicBezTo>
                <a:cubicBezTo>
                  <a:pt x="2183" y="763"/>
                  <a:pt x="2009" y="1065"/>
                  <a:pt x="2137" y="1560"/>
                </a:cubicBezTo>
                <a:lnTo>
                  <a:pt x="2941" y="4606"/>
                </a:lnTo>
                <a:cubicBezTo>
                  <a:pt x="3089" y="5325"/>
                  <a:pt x="2919" y="6086"/>
                  <a:pt x="2475" y="6657"/>
                </a:cubicBezTo>
                <a:lnTo>
                  <a:pt x="424" y="9068"/>
                </a:lnTo>
                <a:cubicBezTo>
                  <a:pt x="1" y="9554"/>
                  <a:pt x="170" y="9999"/>
                  <a:pt x="826" y="10041"/>
                </a:cubicBezTo>
                <a:lnTo>
                  <a:pt x="3998" y="10210"/>
                </a:lnTo>
                <a:cubicBezTo>
                  <a:pt x="4717" y="10295"/>
                  <a:pt x="5394" y="10697"/>
                  <a:pt x="5796" y="11289"/>
                </a:cubicBezTo>
                <a:lnTo>
                  <a:pt x="7445" y="13996"/>
                </a:lnTo>
                <a:cubicBezTo>
                  <a:pt x="7606" y="14256"/>
                  <a:pt x="7799" y="14388"/>
                  <a:pt x="7983" y="14388"/>
                </a:cubicBezTo>
                <a:cubicBezTo>
                  <a:pt x="8187" y="14388"/>
                  <a:pt x="8380" y="14224"/>
                  <a:pt x="8503" y="13890"/>
                </a:cubicBezTo>
                <a:lnTo>
                  <a:pt x="9645" y="10950"/>
                </a:lnTo>
                <a:cubicBezTo>
                  <a:pt x="9941" y="10274"/>
                  <a:pt x="10533" y="9766"/>
                  <a:pt x="11231" y="9554"/>
                </a:cubicBezTo>
                <a:lnTo>
                  <a:pt x="14319" y="8835"/>
                </a:lnTo>
                <a:cubicBezTo>
                  <a:pt x="14911" y="8687"/>
                  <a:pt x="15017" y="8222"/>
                  <a:pt x="14509" y="7799"/>
                </a:cubicBezTo>
                <a:lnTo>
                  <a:pt x="12056" y="5811"/>
                </a:lnTo>
                <a:cubicBezTo>
                  <a:pt x="11527" y="5303"/>
                  <a:pt x="11231" y="4606"/>
                  <a:pt x="11252" y="3865"/>
                </a:cubicBezTo>
                <a:lnTo>
                  <a:pt x="11506" y="714"/>
                </a:lnTo>
                <a:cubicBezTo>
                  <a:pt x="11550" y="261"/>
                  <a:pt x="11362" y="0"/>
                  <a:pt x="11060" y="0"/>
                </a:cubicBezTo>
                <a:close/>
              </a:path>
            </a:pathLst>
          </a:custGeom>
          <a:solidFill>
            <a:srgbClr val="F6DF5C"/>
          </a:solidFill>
          <a:ln w="39650" cap="flat" cmpd="sng">
            <a:solidFill>
              <a:srgbClr val="FFFFFF"/>
            </a:solidFill>
            <a:prstDash val="solid"/>
            <a:miter lim="21149"/>
            <a:headEnd type="none" w="sm" len="sm"/>
            <a:tailEnd type="none" w="sm" len="sm"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5" name="Google Shape;145;p2"/>
          <p:cNvSpPr/>
          <p:nvPr/>
        </p:nvSpPr>
        <p:spPr>
          <a:xfrm>
            <a:off x="10928597" y="556365"/>
            <a:ext cx="678408" cy="647960"/>
          </a:xfrm>
          <a:custGeom>
            <a:avLst/>
            <a:gdLst/>
            <a:ahLst/>
            <a:cxnLst/>
            <a:rect l="l" t="t" r="r" b="b"/>
            <a:pathLst>
              <a:path w="15059" h="14381" extrusionOk="0">
                <a:moveTo>
                  <a:pt x="11098" y="0"/>
                </a:moveTo>
                <a:cubicBezTo>
                  <a:pt x="10965" y="0"/>
                  <a:pt x="10809" y="53"/>
                  <a:pt x="10639" y="164"/>
                </a:cubicBezTo>
                <a:lnTo>
                  <a:pt x="7995" y="1877"/>
                </a:lnTo>
                <a:cubicBezTo>
                  <a:pt x="7594" y="2097"/>
                  <a:pt x="7155" y="2214"/>
                  <a:pt x="6714" y="2214"/>
                </a:cubicBezTo>
                <a:cubicBezTo>
                  <a:pt x="6433" y="2214"/>
                  <a:pt x="6152" y="2166"/>
                  <a:pt x="5880" y="2067"/>
                </a:cubicBezTo>
                <a:lnTo>
                  <a:pt x="2961" y="841"/>
                </a:lnTo>
                <a:cubicBezTo>
                  <a:pt x="2823" y="781"/>
                  <a:pt x="2696" y="753"/>
                  <a:pt x="2587" y="753"/>
                </a:cubicBezTo>
                <a:cubicBezTo>
                  <a:pt x="2230" y="753"/>
                  <a:pt x="2049" y="1053"/>
                  <a:pt x="2179" y="1539"/>
                </a:cubicBezTo>
                <a:lnTo>
                  <a:pt x="2982" y="4605"/>
                </a:lnTo>
                <a:cubicBezTo>
                  <a:pt x="3131" y="5324"/>
                  <a:pt x="2940" y="6086"/>
                  <a:pt x="2475" y="6657"/>
                </a:cubicBezTo>
                <a:lnTo>
                  <a:pt x="423" y="9068"/>
                </a:lnTo>
                <a:cubicBezTo>
                  <a:pt x="0" y="9554"/>
                  <a:pt x="191" y="9998"/>
                  <a:pt x="846" y="10041"/>
                </a:cubicBezTo>
                <a:lnTo>
                  <a:pt x="3998" y="10210"/>
                </a:lnTo>
                <a:cubicBezTo>
                  <a:pt x="4738" y="10294"/>
                  <a:pt x="5394" y="10675"/>
                  <a:pt x="5817" y="11288"/>
                </a:cubicBezTo>
                <a:lnTo>
                  <a:pt x="7466" y="13996"/>
                </a:lnTo>
                <a:cubicBezTo>
                  <a:pt x="7625" y="14253"/>
                  <a:pt x="7811" y="14381"/>
                  <a:pt x="7990" y="14381"/>
                </a:cubicBezTo>
                <a:cubicBezTo>
                  <a:pt x="8194" y="14381"/>
                  <a:pt x="8389" y="14216"/>
                  <a:pt x="8524" y="13890"/>
                </a:cubicBezTo>
                <a:lnTo>
                  <a:pt x="9666" y="10950"/>
                </a:lnTo>
                <a:cubicBezTo>
                  <a:pt x="9962" y="10273"/>
                  <a:pt x="10533" y="9766"/>
                  <a:pt x="11252" y="9554"/>
                </a:cubicBezTo>
                <a:lnTo>
                  <a:pt x="14319" y="8835"/>
                </a:lnTo>
                <a:cubicBezTo>
                  <a:pt x="14953" y="8666"/>
                  <a:pt x="15059" y="8201"/>
                  <a:pt x="14551" y="7799"/>
                </a:cubicBezTo>
                <a:lnTo>
                  <a:pt x="12098" y="5811"/>
                </a:lnTo>
                <a:cubicBezTo>
                  <a:pt x="11548" y="5303"/>
                  <a:pt x="11252" y="4605"/>
                  <a:pt x="11273" y="3865"/>
                </a:cubicBezTo>
                <a:lnTo>
                  <a:pt x="11548" y="714"/>
                </a:lnTo>
                <a:cubicBezTo>
                  <a:pt x="11577" y="261"/>
                  <a:pt x="11395" y="0"/>
                  <a:pt x="11098" y="0"/>
                </a:cubicBezTo>
                <a:close/>
              </a:path>
            </a:pathLst>
          </a:custGeom>
          <a:solidFill>
            <a:srgbClr val="F2D031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6" name="Google Shape;146;p2"/>
          <p:cNvSpPr/>
          <p:nvPr/>
        </p:nvSpPr>
        <p:spPr>
          <a:xfrm>
            <a:off x="10997207" y="616515"/>
            <a:ext cx="530735" cy="507744"/>
          </a:xfrm>
          <a:custGeom>
            <a:avLst/>
            <a:gdLst/>
            <a:ahLst/>
            <a:cxnLst/>
            <a:rect l="l" t="t" r="r" b="b"/>
            <a:pathLst>
              <a:path w="11781" h="11269" extrusionOk="0">
                <a:moveTo>
                  <a:pt x="8677" y="1"/>
                </a:moveTo>
                <a:cubicBezTo>
                  <a:pt x="8572" y="1"/>
                  <a:pt x="8447" y="45"/>
                  <a:pt x="8312" y="140"/>
                </a:cubicBezTo>
                <a:lnTo>
                  <a:pt x="6239" y="1473"/>
                </a:lnTo>
                <a:cubicBezTo>
                  <a:pt x="5936" y="1650"/>
                  <a:pt x="5594" y="1736"/>
                  <a:pt x="5255" y="1736"/>
                </a:cubicBezTo>
                <a:cubicBezTo>
                  <a:pt x="5028" y="1736"/>
                  <a:pt x="4802" y="1697"/>
                  <a:pt x="4590" y="1621"/>
                </a:cubicBezTo>
                <a:lnTo>
                  <a:pt x="2305" y="669"/>
                </a:lnTo>
                <a:cubicBezTo>
                  <a:pt x="2191" y="624"/>
                  <a:pt x="2089" y="603"/>
                  <a:pt x="2000" y="603"/>
                </a:cubicBezTo>
                <a:cubicBezTo>
                  <a:pt x="1712" y="603"/>
                  <a:pt x="1574" y="830"/>
                  <a:pt x="1671" y="1219"/>
                </a:cubicBezTo>
                <a:lnTo>
                  <a:pt x="2305" y="3609"/>
                </a:lnTo>
                <a:cubicBezTo>
                  <a:pt x="2432" y="4180"/>
                  <a:pt x="2284" y="4751"/>
                  <a:pt x="1946" y="5216"/>
                </a:cubicBezTo>
                <a:lnTo>
                  <a:pt x="317" y="7098"/>
                </a:lnTo>
                <a:cubicBezTo>
                  <a:pt x="0" y="7479"/>
                  <a:pt x="148" y="7839"/>
                  <a:pt x="656" y="7860"/>
                </a:cubicBezTo>
                <a:lnTo>
                  <a:pt x="3130" y="7987"/>
                </a:lnTo>
                <a:cubicBezTo>
                  <a:pt x="3701" y="8050"/>
                  <a:pt x="4209" y="8367"/>
                  <a:pt x="4547" y="8854"/>
                </a:cubicBezTo>
                <a:lnTo>
                  <a:pt x="5837" y="10969"/>
                </a:lnTo>
                <a:cubicBezTo>
                  <a:pt x="5957" y="11168"/>
                  <a:pt x="6105" y="11269"/>
                  <a:pt x="6247" y="11269"/>
                </a:cubicBezTo>
                <a:cubicBezTo>
                  <a:pt x="6408" y="11269"/>
                  <a:pt x="6562" y="11141"/>
                  <a:pt x="6662" y="10884"/>
                </a:cubicBezTo>
                <a:lnTo>
                  <a:pt x="7551" y="8579"/>
                </a:lnTo>
                <a:cubicBezTo>
                  <a:pt x="7783" y="8050"/>
                  <a:pt x="8248" y="7648"/>
                  <a:pt x="8798" y="7500"/>
                </a:cubicBezTo>
                <a:lnTo>
                  <a:pt x="11209" y="6908"/>
                </a:lnTo>
                <a:cubicBezTo>
                  <a:pt x="11696" y="6802"/>
                  <a:pt x="11780" y="6422"/>
                  <a:pt x="11379" y="6104"/>
                </a:cubicBezTo>
                <a:lnTo>
                  <a:pt x="9475" y="4539"/>
                </a:lnTo>
                <a:cubicBezTo>
                  <a:pt x="9031" y="4159"/>
                  <a:pt x="8798" y="3609"/>
                  <a:pt x="8819" y="3016"/>
                </a:cubicBezTo>
                <a:lnTo>
                  <a:pt x="9010" y="563"/>
                </a:lnTo>
                <a:cubicBezTo>
                  <a:pt x="9039" y="204"/>
                  <a:pt x="8901" y="1"/>
                  <a:pt x="8677" y="1"/>
                </a:cubicBezTo>
                <a:close/>
              </a:path>
            </a:pathLst>
          </a:custGeom>
          <a:solidFill>
            <a:srgbClr val="F6DF5C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7" name="Google Shape;147;p2"/>
          <p:cNvSpPr/>
          <p:nvPr/>
        </p:nvSpPr>
        <p:spPr>
          <a:xfrm>
            <a:off x="10983873" y="636159"/>
            <a:ext cx="349679" cy="496524"/>
          </a:xfrm>
          <a:custGeom>
            <a:avLst/>
            <a:gdLst/>
            <a:ahLst/>
            <a:cxnLst/>
            <a:rect l="l" t="t" r="r" b="b"/>
            <a:pathLst>
              <a:path w="7762" h="11020" extrusionOk="0">
                <a:moveTo>
                  <a:pt x="1819" y="0"/>
                </a:moveTo>
                <a:cubicBezTo>
                  <a:pt x="1692" y="148"/>
                  <a:pt x="1671" y="360"/>
                  <a:pt x="1734" y="529"/>
                </a:cubicBezTo>
                <a:lnTo>
                  <a:pt x="2411" y="3046"/>
                </a:lnTo>
                <a:cubicBezTo>
                  <a:pt x="2538" y="3617"/>
                  <a:pt x="2390" y="4230"/>
                  <a:pt x="2030" y="4717"/>
                </a:cubicBezTo>
                <a:lnTo>
                  <a:pt x="338" y="6683"/>
                </a:lnTo>
                <a:cubicBezTo>
                  <a:pt x="0" y="7085"/>
                  <a:pt x="148" y="7445"/>
                  <a:pt x="677" y="7466"/>
                </a:cubicBezTo>
                <a:lnTo>
                  <a:pt x="3257" y="7614"/>
                </a:lnTo>
                <a:cubicBezTo>
                  <a:pt x="3870" y="7677"/>
                  <a:pt x="4399" y="8016"/>
                  <a:pt x="4738" y="8502"/>
                </a:cubicBezTo>
                <a:lnTo>
                  <a:pt x="6091" y="10723"/>
                </a:lnTo>
                <a:cubicBezTo>
                  <a:pt x="6176" y="10850"/>
                  <a:pt x="6281" y="10956"/>
                  <a:pt x="6451" y="11019"/>
                </a:cubicBezTo>
                <a:lnTo>
                  <a:pt x="6641" y="10194"/>
                </a:lnTo>
                <a:lnTo>
                  <a:pt x="7762" y="6874"/>
                </a:lnTo>
                <a:lnTo>
                  <a:pt x="2665" y="910"/>
                </a:lnTo>
                <a:lnTo>
                  <a:pt x="1819" y="0"/>
                </a:lnTo>
                <a:close/>
              </a:path>
            </a:pathLst>
          </a:custGeom>
          <a:solidFill>
            <a:srgbClr val="F6DF5C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8" name="Google Shape;148;p2"/>
          <p:cNvSpPr/>
          <p:nvPr/>
        </p:nvSpPr>
        <p:spPr>
          <a:xfrm>
            <a:off x="10931435" y="551567"/>
            <a:ext cx="676516" cy="648320"/>
          </a:xfrm>
          <a:custGeom>
            <a:avLst/>
            <a:gdLst/>
            <a:ahLst/>
            <a:cxnLst/>
            <a:rect l="l" t="t" r="r" b="b"/>
            <a:pathLst>
              <a:path w="15017" h="14389" extrusionOk="0">
                <a:moveTo>
                  <a:pt x="11060" y="0"/>
                </a:moveTo>
                <a:cubicBezTo>
                  <a:pt x="10925" y="0"/>
                  <a:pt x="10767" y="53"/>
                  <a:pt x="10597" y="164"/>
                </a:cubicBezTo>
                <a:lnTo>
                  <a:pt x="7953" y="1877"/>
                </a:lnTo>
                <a:cubicBezTo>
                  <a:pt x="7572" y="2106"/>
                  <a:pt x="7138" y="2220"/>
                  <a:pt x="6701" y="2220"/>
                </a:cubicBezTo>
                <a:cubicBezTo>
                  <a:pt x="6410" y="2220"/>
                  <a:pt x="6117" y="2169"/>
                  <a:pt x="5838" y="2068"/>
                </a:cubicBezTo>
                <a:lnTo>
                  <a:pt x="2941" y="862"/>
                </a:lnTo>
                <a:cubicBezTo>
                  <a:pt x="2790" y="795"/>
                  <a:pt x="2655" y="763"/>
                  <a:pt x="2540" y="763"/>
                </a:cubicBezTo>
                <a:cubicBezTo>
                  <a:pt x="2183" y="763"/>
                  <a:pt x="2009" y="1065"/>
                  <a:pt x="2137" y="1560"/>
                </a:cubicBezTo>
                <a:lnTo>
                  <a:pt x="2941" y="4606"/>
                </a:lnTo>
                <a:cubicBezTo>
                  <a:pt x="3089" y="5325"/>
                  <a:pt x="2919" y="6086"/>
                  <a:pt x="2475" y="6657"/>
                </a:cubicBezTo>
                <a:lnTo>
                  <a:pt x="424" y="9068"/>
                </a:lnTo>
                <a:cubicBezTo>
                  <a:pt x="1" y="9554"/>
                  <a:pt x="170" y="9999"/>
                  <a:pt x="826" y="10041"/>
                </a:cubicBezTo>
                <a:lnTo>
                  <a:pt x="3998" y="10210"/>
                </a:lnTo>
                <a:cubicBezTo>
                  <a:pt x="4717" y="10295"/>
                  <a:pt x="5394" y="10697"/>
                  <a:pt x="5796" y="11289"/>
                </a:cubicBezTo>
                <a:lnTo>
                  <a:pt x="7445" y="13996"/>
                </a:lnTo>
                <a:cubicBezTo>
                  <a:pt x="7606" y="14256"/>
                  <a:pt x="7799" y="14388"/>
                  <a:pt x="7983" y="14388"/>
                </a:cubicBezTo>
                <a:cubicBezTo>
                  <a:pt x="8187" y="14388"/>
                  <a:pt x="8380" y="14224"/>
                  <a:pt x="8503" y="13890"/>
                </a:cubicBezTo>
                <a:lnTo>
                  <a:pt x="9645" y="10950"/>
                </a:lnTo>
                <a:cubicBezTo>
                  <a:pt x="9941" y="10274"/>
                  <a:pt x="10533" y="9766"/>
                  <a:pt x="11231" y="9554"/>
                </a:cubicBezTo>
                <a:lnTo>
                  <a:pt x="14319" y="8835"/>
                </a:lnTo>
                <a:cubicBezTo>
                  <a:pt x="14911" y="8687"/>
                  <a:pt x="15017" y="8222"/>
                  <a:pt x="14509" y="7799"/>
                </a:cubicBezTo>
                <a:lnTo>
                  <a:pt x="12056" y="5811"/>
                </a:lnTo>
                <a:cubicBezTo>
                  <a:pt x="11527" y="5303"/>
                  <a:pt x="11231" y="4606"/>
                  <a:pt x="11252" y="3865"/>
                </a:cubicBezTo>
                <a:lnTo>
                  <a:pt x="11506" y="714"/>
                </a:lnTo>
                <a:cubicBezTo>
                  <a:pt x="11550" y="261"/>
                  <a:pt x="11362" y="0"/>
                  <a:pt x="11060" y="0"/>
                </a:cubicBezTo>
                <a:close/>
              </a:path>
            </a:pathLst>
          </a:custGeom>
          <a:solidFill>
            <a:srgbClr val="F6DF5C"/>
          </a:solidFill>
          <a:ln w="39650" cap="flat" cmpd="sng">
            <a:solidFill>
              <a:srgbClr val="FFFFFF"/>
            </a:solidFill>
            <a:prstDash val="solid"/>
            <a:miter lim="21149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9" name="Google Shape;149;p2"/>
          <p:cNvSpPr/>
          <p:nvPr/>
        </p:nvSpPr>
        <p:spPr>
          <a:xfrm>
            <a:off x="10928597" y="556343"/>
            <a:ext cx="678408" cy="647960"/>
          </a:xfrm>
          <a:custGeom>
            <a:avLst/>
            <a:gdLst/>
            <a:ahLst/>
            <a:cxnLst/>
            <a:rect l="l" t="t" r="r" b="b"/>
            <a:pathLst>
              <a:path w="15059" h="14381" extrusionOk="0">
                <a:moveTo>
                  <a:pt x="11098" y="0"/>
                </a:moveTo>
                <a:cubicBezTo>
                  <a:pt x="10965" y="0"/>
                  <a:pt x="10809" y="53"/>
                  <a:pt x="10639" y="164"/>
                </a:cubicBezTo>
                <a:lnTo>
                  <a:pt x="7995" y="1877"/>
                </a:lnTo>
                <a:cubicBezTo>
                  <a:pt x="7594" y="2097"/>
                  <a:pt x="7155" y="2214"/>
                  <a:pt x="6714" y="2214"/>
                </a:cubicBezTo>
                <a:cubicBezTo>
                  <a:pt x="6433" y="2214"/>
                  <a:pt x="6152" y="2166"/>
                  <a:pt x="5880" y="2067"/>
                </a:cubicBezTo>
                <a:lnTo>
                  <a:pt x="2961" y="841"/>
                </a:lnTo>
                <a:cubicBezTo>
                  <a:pt x="2823" y="781"/>
                  <a:pt x="2696" y="753"/>
                  <a:pt x="2587" y="753"/>
                </a:cubicBezTo>
                <a:cubicBezTo>
                  <a:pt x="2230" y="753"/>
                  <a:pt x="2049" y="1053"/>
                  <a:pt x="2179" y="1539"/>
                </a:cubicBezTo>
                <a:lnTo>
                  <a:pt x="2982" y="4605"/>
                </a:lnTo>
                <a:cubicBezTo>
                  <a:pt x="3131" y="5324"/>
                  <a:pt x="2940" y="6086"/>
                  <a:pt x="2475" y="6657"/>
                </a:cubicBezTo>
                <a:lnTo>
                  <a:pt x="423" y="9068"/>
                </a:lnTo>
                <a:cubicBezTo>
                  <a:pt x="0" y="9554"/>
                  <a:pt x="191" y="9998"/>
                  <a:pt x="846" y="10041"/>
                </a:cubicBezTo>
                <a:lnTo>
                  <a:pt x="3998" y="10210"/>
                </a:lnTo>
                <a:cubicBezTo>
                  <a:pt x="4738" y="10294"/>
                  <a:pt x="5394" y="10675"/>
                  <a:pt x="5817" y="11288"/>
                </a:cubicBezTo>
                <a:lnTo>
                  <a:pt x="7466" y="13996"/>
                </a:lnTo>
                <a:cubicBezTo>
                  <a:pt x="7625" y="14253"/>
                  <a:pt x="7811" y="14381"/>
                  <a:pt x="7990" y="14381"/>
                </a:cubicBezTo>
                <a:cubicBezTo>
                  <a:pt x="8194" y="14381"/>
                  <a:pt x="8389" y="14216"/>
                  <a:pt x="8524" y="13890"/>
                </a:cubicBezTo>
                <a:lnTo>
                  <a:pt x="9666" y="10950"/>
                </a:lnTo>
                <a:cubicBezTo>
                  <a:pt x="9962" y="10273"/>
                  <a:pt x="10533" y="9766"/>
                  <a:pt x="11252" y="9554"/>
                </a:cubicBezTo>
                <a:lnTo>
                  <a:pt x="14319" y="8835"/>
                </a:lnTo>
                <a:cubicBezTo>
                  <a:pt x="14953" y="8666"/>
                  <a:pt x="15059" y="8201"/>
                  <a:pt x="14551" y="7799"/>
                </a:cubicBezTo>
                <a:lnTo>
                  <a:pt x="12098" y="5811"/>
                </a:lnTo>
                <a:cubicBezTo>
                  <a:pt x="11548" y="5303"/>
                  <a:pt x="11252" y="4605"/>
                  <a:pt x="11273" y="3865"/>
                </a:cubicBezTo>
                <a:lnTo>
                  <a:pt x="11548" y="714"/>
                </a:lnTo>
                <a:cubicBezTo>
                  <a:pt x="11577" y="261"/>
                  <a:pt x="11395" y="0"/>
                  <a:pt x="1109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" name="Google Shape;150;p2"/>
          <p:cNvSpPr/>
          <p:nvPr/>
        </p:nvSpPr>
        <p:spPr>
          <a:xfrm>
            <a:off x="10997207" y="616492"/>
            <a:ext cx="530735" cy="507744"/>
          </a:xfrm>
          <a:custGeom>
            <a:avLst/>
            <a:gdLst/>
            <a:ahLst/>
            <a:cxnLst/>
            <a:rect l="l" t="t" r="r" b="b"/>
            <a:pathLst>
              <a:path w="11781" h="11269" extrusionOk="0">
                <a:moveTo>
                  <a:pt x="8677" y="1"/>
                </a:moveTo>
                <a:cubicBezTo>
                  <a:pt x="8572" y="1"/>
                  <a:pt x="8447" y="45"/>
                  <a:pt x="8312" y="140"/>
                </a:cubicBezTo>
                <a:lnTo>
                  <a:pt x="6239" y="1473"/>
                </a:lnTo>
                <a:cubicBezTo>
                  <a:pt x="5936" y="1650"/>
                  <a:pt x="5594" y="1736"/>
                  <a:pt x="5255" y="1736"/>
                </a:cubicBezTo>
                <a:cubicBezTo>
                  <a:pt x="5028" y="1736"/>
                  <a:pt x="4802" y="1697"/>
                  <a:pt x="4590" y="1621"/>
                </a:cubicBezTo>
                <a:lnTo>
                  <a:pt x="2305" y="669"/>
                </a:lnTo>
                <a:cubicBezTo>
                  <a:pt x="2191" y="624"/>
                  <a:pt x="2089" y="603"/>
                  <a:pt x="2000" y="603"/>
                </a:cubicBezTo>
                <a:cubicBezTo>
                  <a:pt x="1712" y="603"/>
                  <a:pt x="1574" y="830"/>
                  <a:pt x="1671" y="1219"/>
                </a:cubicBezTo>
                <a:lnTo>
                  <a:pt x="2305" y="3609"/>
                </a:lnTo>
                <a:cubicBezTo>
                  <a:pt x="2432" y="4180"/>
                  <a:pt x="2284" y="4751"/>
                  <a:pt x="1946" y="5216"/>
                </a:cubicBezTo>
                <a:lnTo>
                  <a:pt x="317" y="7098"/>
                </a:lnTo>
                <a:cubicBezTo>
                  <a:pt x="0" y="7479"/>
                  <a:pt x="148" y="7839"/>
                  <a:pt x="656" y="7860"/>
                </a:cubicBezTo>
                <a:lnTo>
                  <a:pt x="3130" y="7987"/>
                </a:lnTo>
                <a:cubicBezTo>
                  <a:pt x="3701" y="8050"/>
                  <a:pt x="4209" y="8367"/>
                  <a:pt x="4547" y="8854"/>
                </a:cubicBezTo>
                <a:lnTo>
                  <a:pt x="5837" y="10969"/>
                </a:lnTo>
                <a:cubicBezTo>
                  <a:pt x="5957" y="11168"/>
                  <a:pt x="6105" y="11269"/>
                  <a:pt x="6247" y="11269"/>
                </a:cubicBezTo>
                <a:cubicBezTo>
                  <a:pt x="6408" y="11269"/>
                  <a:pt x="6562" y="11141"/>
                  <a:pt x="6662" y="10884"/>
                </a:cubicBezTo>
                <a:lnTo>
                  <a:pt x="7551" y="8579"/>
                </a:lnTo>
                <a:cubicBezTo>
                  <a:pt x="7783" y="8050"/>
                  <a:pt x="8248" y="7648"/>
                  <a:pt x="8798" y="7500"/>
                </a:cubicBezTo>
                <a:lnTo>
                  <a:pt x="11209" y="6908"/>
                </a:lnTo>
                <a:cubicBezTo>
                  <a:pt x="11696" y="6802"/>
                  <a:pt x="11780" y="6422"/>
                  <a:pt x="11379" y="6104"/>
                </a:cubicBezTo>
                <a:lnTo>
                  <a:pt x="9475" y="4539"/>
                </a:lnTo>
                <a:cubicBezTo>
                  <a:pt x="9031" y="4159"/>
                  <a:pt x="8798" y="3609"/>
                  <a:pt x="8819" y="3016"/>
                </a:cubicBezTo>
                <a:lnTo>
                  <a:pt x="9010" y="563"/>
                </a:lnTo>
                <a:cubicBezTo>
                  <a:pt x="9039" y="204"/>
                  <a:pt x="8901" y="1"/>
                  <a:pt x="867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1" name="Google Shape;151;p2"/>
          <p:cNvSpPr/>
          <p:nvPr/>
        </p:nvSpPr>
        <p:spPr>
          <a:xfrm>
            <a:off x="10997208" y="646639"/>
            <a:ext cx="336353" cy="477607"/>
          </a:xfrm>
          <a:custGeom>
            <a:avLst/>
            <a:gdLst/>
            <a:ahLst/>
            <a:cxnLst/>
            <a:rect l="l" t="t" r="r" b="b"/>
            <a:pathLst>
              <a:path w="7762" h="11020" extrusionOk="0">
                <a:moveTo>
                  <a:pt x="1819" y="0"/>
                </a:moveTo>
                <a:cubicBezTo>
                  <a:pt x="1692" y="148"/>
                  <a:pt x="1671" y="360"/>
                  <a:pt x="1734" y="529"/>
                </a:cubicBezTo>
                <a:lnTo>
                  <a:pt x="2411" y="3046"/>
                </a:lnTo>
                <a:cubicBezTo>
                  <a:pt x="2538" y="3617"/>
                  <a:pt x="2390" y="4230"/>
                  <a:pt x="2030" y="4717"/>
                </a:cubicBezTo>
                <a:lnTo>
                  <a:pt x="338" y="6683"/>
                </a:lnTo>
                <a:cubicBezTo>
                  <a:pt x="0" y="7085"/>
                  <a:pt x="148" y="7445"/>
                  <a:pt x="677" y="7466"/>
                </a:cubicBezTo>
                <a:lnTo>
                  <a:pt x="3257" y="7614"/>
                </a:lnTo>
                <a:cubicBezTo>
                  <a:pt x="3870" y="7677"/>
                  <a:pt x="4399" y="8016"/>
                  <a:pt x="4738" y="8502"/>
                </a:cubicBezTo>
                <a:lnTo>
                  <a:pt x="6091" y="10723"/>
                </a:lnTo>
                <a:cubicBezTo>
                  <a:pt x="6176" y="10850"/>
                  <a:pt x="6281" y="10956"/>
                  <a:pt x="6451" y="11019"/>
                </a:cubicBezTo>
                <a:lnTo>
                  <a:pt x="6641" y="10194"/>
                </a:lnTo>
                <a:lnTo>
                  <a:pt x="7762" y="6874"/>
                </a:lnTo>
                <a:lnTo>
                  <a:pt x="2665" y="910"/>
                </a:lnTo>
                <a:lnTo>
                  <a:pt x="181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" name="Google Shape;152;p2"/>
          <p:cNvSpPr/>
          <p:nvPr/>
        </p:nvSpPr>
        <p:spPr>
          <a:xfrm>
            <a:off x="194484" y="3980614"/>
            <a:ext cx="417323" cy="399919"/>
          </a:xfrm>
          <a:custGeom>
            <a:avLst/>
            <a:gdLst/>
            <a:ahLst/>
            <a:cxnLst/>
            <a:rect l="l" t="t" r="r" b="b"/>
            <a:pathLst>
              <a:path w="15017" h="14389" extrusionOk="0">
                <a:moveTo>
                  <a:pt x="11060" y="0"/>
                </a:moveTo>
                <a:cubicBezTo>
                  <a:pt x="10925" y="0"/>
                  <a:pt x="10767" y="53"/>
                  <a:pt x="10597" y="164"/>
                </a:cubicBezTo>
                <a:lnTo>
                  <a:pt x="7953" y="1877"/>
                </a:lnTo>
                <a:cubicBezTo>
                  <a:pt x="7572" y="2106"/>
                  <a:pt x="7138" y="2220"/>
                  <a:pt x="6701" y="2220"/>
                </a:cubicBezTo>
                <a:cubicBezTo>
                  <a:pt x="6410" y="2220"/>
                  <a:pt x="6117" y="2169"/>
                  <a:pt x="5838" y="2068"/>
                </a:cubicBezTo>
                <a:lnTo>
                  <a:pt x="2941" y="862"/>
                </a:lnTo>
                <a:cubicBezTo>
                  <a:pt x="2790" y="795"/>
                  <a:pt x="2655" y="763"/>
                  <a:pt x="2540" y="763"/>
                </a:cubicBezTo>
                <a:cubicBezTo>
                  <a:pt x="2183" y="763"/>
                  <a:pt x="2009" y="1065"/>
                  <a:pt x="2137" y="1560"/>
                </a:cubicBezTo>
                <a:lnTo>
                  <a:pt x="2941" y="4606"/>
                </a:lnTo>
                <a:cubicBezTo>
                  <a:pt x="3089" y="5325"/>
                  <a:pt x="2919" y="6086"/>
                  <a:pt x="2475" y="6657"/>
                </a:cubicBezTo>
                <a:lnTo>
                  <a:pt x="424" y="9068"/>
                </a:lnTo>
                <a:cubicBezTo>
                  <a:pt x="1" y="9554"/>
                  <a:pt x="170" y="9999"/>
                  <a:pt x="826" y="10041"/>
                </a:cubicBezTo>
                <a:lnTo>
                  <a:pt x="3998" y="10210"/>
                </a:lnTo>
                <a:cubicBezTo>
                  <a:pt x="4717" y="10295"/>
                  <a:pt x="5394" y="10697"/>
                  <a:pt x="5796" y="11289"/>
                </a:cubicBezTo>
                <a:lnTo>
                  <a:pt x="7445" y="13996"/>
                </a:lnTo>
                <a:cubicBezTo>
                  <a:pt x="7606" y="14256"/>
                  <a:pt x="7799" y="14388"/>
                  <a:pt x="7983" y="14388"/>
                </a:cubicBezTo>
                <a:cubicBezTo>
                  <a:pt x="8187" y="14388"/>
                  <a:pt x="8380" y="14224"/>
                  <a:pt x="8503" y="13890"/>
                </a:cubicBezTo>
                <a:lnTo>
                  <a:pt x="9645" y="10950"/>
                </a:lnTo>
                <a:cubicBezTo>
                  <a:pt x="9941" y="10274"/>
                  <a:pt x="10533" y="9766"/>
                  <a:pt x="11231" y="9554"/>
                </a:cubicBezTo>
                <a:lnTo>
                  <a:pt x="14319" y="8835"/>
                </a:lnTo>
                <a:cubicBezTo>
                  <a:pt x="14911" y="8687"/>
                  <a:pt x="15017" y="8222"/>
                  <a:pt x="14509" y="7799"/>
                </a:cubicBezTo>
                <a:lnTo>
                  <a:pt x="12056" y="5811"/>
                </a:lnTo>
                <a:cubicBezTo>
                  <a:pt x="11527" y="5303"/>
                  <a:pt x="11231" y="4606"/>
                  <a:pt x="11252" y="3865"/>
                </a:cubicBezTo>
                <a:lnTo>
                  <a:pt x="11506" y="714"/>
                </a:lnTo>
                <a:cubicBezTo>
                  <a:pt x="11550" y="261"/>
                  <a:pt x="11362" y="0"/>
                  <a:pt x="11060" y="0"/>
                </a:cubicBezTo>
                <a:close/>
              </a:path>
            </a:pathLst>
          </a:custGeom>
          <a:solidFill>
            <a:srgbClr val="F6DF5C"/>
          </a:solidFill>
          <a:ln w="39650" cap="flat" cmpd="sng">
            <a:solidFill>
              <a:srgbClr val="FFFFFF"/>
            </a:solidFill>
            <a:prstDash val="solid"/>
            <a:miter lim="21149"/>
            <a:headEnd type="none" w="sm" len="sm"/>
            <a:tailEnd type="none" w="sm" len="sm"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3" name="Google Shape;153;p2"/>
          <p:cNvSpPr/>
          <p:nvPr/>
        </p:nvSpPr>
        <p:spPr>
          <a:xfrm>
            <a:off x="192734" y="3983560"/>
            <a:ext cx="418489" cy="399696"/>
          </a:xfrm>
          <a:custGeom>
            <a:avLst/>
            <a:gdLst/>
            <a:ahLst/>
            <a:cxnLst/>
            <a:rect l="l" t="t" r="r" b="b"/>
            <a:pathLst>
              <a:path w="15059" h="14381" extrusionOk="0">
                <a:moveTo>
                  <a:pt x="11098" y="0"/>
                </a:moveTo>
                <a:cubicBezTo>
                  <a:pt x="10965" y="0"/>
                  <a:pt x="10809" y="53"/>
                  <a:pt x="10639" y="164"/>
                </a:cubicBezTo>
                <a:lnTo>
                  <a:pt x="7995" y="1877"/>
                </a:lnTo>
                <a:cubicBezTo>
                  <a:pt x="7594" y="2097"/>
                  <a:pt x="7155" y="2214"/>
                  <a:pt x="6714" y="2214"/>
                </a:cubicBezTo>
                <a:cubicBezTo>
                  <a:pt x="6433" y="2214"/>
                  <a:pt x="6152" y="2166"/>
                  <a:pt x="5880" y="2067"/>
                </a:cubicBezTo>
                <a:lnTo>
                  <a:pt x="2961" y="841"/>
                </a:lnTo>
                <a:cubicBezTo>
                  <a:pt x="2823" y="781"/>
                  <a:pt x="2696" y="753"/>
                  <a:pt x="2587" y="753"/>
                </a:cubicBezTo>
                <a:cubicBezTo>
                  <a:pt x="2230" y="753"/>
                  <a:pt x="2049" y="1053"/>
                  <a:pt x="2179" y="1539"/>
                </a:cubicBezTo>
                <a:lnTo>
                  <a:pt x="2982" y="4605"/>
                </a:lnTo>
                <a:cubicBezTo>
                  <a:pt x="3131" y="5324"/>
                  <a:pt x="2940" y="6086"/>
                  <a:pt x="2475" y="6657"/>
                </a:cubicBezTo>
                <a:lnTo>
                  <a:pt x="423" y="9068"/>
                </a:lnTo>
                <a:cubicBezTo>
                  <a:pt x="0" y="9554"/>
                  <a:pt x="191" y="9998"/>
                  <a:pt x="846" y="10041"/>
                </a:cubicBezTo>
                <a:lnTo>
                  <a:pt x="3998" y="10210"/>
                </a:lnTo>
                <a:cubicBezTo>
                  <a:pt x="4738" y="10294"/>
                  <a:pt x="5394" y="10675"/>
                  <a:pt x="5817" y="11288"/>
                </a:cubicBezTo>
                <a:lnTo>
                  <a:pt x="7466" y="13996"/>
                </a:lnTo>
                <a:cubicBezTo>
                  <a:pt x="7625" y="14253"/>
                  <a:pt x="7811" y="14381"/>
                  <a:pt x="7990" y="14381"/>
                </a:cubicBezTo>
                <a:cubicBezTo>
                  <a:pt x="8194" y="14381"/>
                  <a:pt x="8389" y="14216"/>
                  <a:pt x="8524" y="13890"/>
                </a:cubicBezTo>
                <a:lnTo>
                  <a:pt x="9666" y="10950"/>
                </a:lnTo>
                <a:cubicBezTo>
                  <a:pt x="9962" y="10273"/>
                  <a:pt x="10533" y="9766"/>
                  <a:pt x="11252" y="9554"/>
                </a:cubicBezTo>
                <a:lnTo>
                  <a:pt x="14319" y="8835"/>
                </a:lnTo>
                <a:cubicBezTo>
                  <a:pt x="14953" y="8666"/>
                  <a:pt x="15059" y="8201"/>
                  <a:pt x="14551" y="7799"/>
                </a:cubicBezTo>
                <a:lnTo>
                  <a:pt x="12098" y="5811"/>
                </a:lnTo>
                <a:cubicBezTo>
                  <a:pt x="11548" y="5303"/>
                  <a:pt x="11252" y="4605"/>
                  <a:pt x="11273" y="3865"/>
                </a:cubicBezTo>
                <a:lnTo>
                  <a:pt x="11548" y="714"/>
                </a:lnTo>
                <a:cubicBezTo>
                  <a:pt x="11577" y="261"/>
                  <a:pt x="11395" y="0"/>
                  <a:pt x="11098" y="0"/>
                </a:cubicBezTo>
                <a:close/>
              </a:path>
            </a:pathLst>
          </a:custGeom>
          <a:solidFill>
            <a:srgbClr val="F2D031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4" name="Google Shape;154;p2"/>
          <p:cNvSpPr/>
          <p:nvPr/>
        </p:nvSpPr>
        <p:spPr>
          <a:xfrm>
            <a:off x="235060" y="4020664"/>
            <a:ext cx="327393" cy="313203"/>
          </a:xfrm>
          <a:custGeom>
            <a:avLst/>
            <a:gdLst/>
            <a:ahLst/>
            <a:cxnLst/>
            <a:rect l="l" t="t" r="r" b="b"/>
            <a:pathLst>
              <a:path w="11781" h="11269" extrusionOk="0">
                <a:moveTo>
                  <a:pt x="8677" y="1"/>
                </a:moveTo>
                <a:cubicBezTo>
                  <a:pt x="8572" y="1"/>
                  <a:pt x="8447" y="45"/>
                  <a:pt x="8312" y="140"/>
                </a:cubicBezTo>
                <a:lnTo>
                  <a:pt x="6239" y="1473"/>
                </a:lnTo>
                <a:cubicBezTo>
                  <a:pt x="5936" y="1650"/>
                  <a:pt x="5594" y="1736"/>
                  <a:pt x="5255" y="1736"/>
                </a:cubicBezTo>
                <a:cubicBezTo>
                  <a:pt x="5028" y="1736"/>
                  <a:pt x="4802" y="1697"/>
                  <a:pt x="4590" y="1621"/>
                </a:cubicBezTo>
                <a:lnTo>
                  <a:pt x="2305" y="669"/>
                </a:lnTo>
                <a:cubicBezTo>
                  <a:pt x="2191" y="624"/>
                  <a:pt x="2089" y="603"/>
                  <a:pt x="2000" y="603"/>
                </a:cubicBezTo>
                <a:cubicBezTo>
                  <a:pt x="1712" y="603"/>
                  <a:pt x="1574" y="830"/>
                  <a:pt x="1671" y="1219"/>
                </a:cubicBezTo>
                <a:lnTo>
                  <a:pt x="2305" y="3609"/>
                </a:lnTo>
                <a:cubicBezTo>
                  <a:pt x="2432" y="4180"/>
                  <a:pt x="2284" y="4751"/>
                  <a:pt x="1946" y="5216"/>
                </a:cubicBezTo>
                <a:lnTo>
                  <a:pt x="317" y="7098"/>
                </a:lnTo>
                <a:cubicBezTo>
                  <a:pt x="0" y="7479"/>
                  <a:pt x="148" y="7839"/>
                  <a:pt x="656" y="7860"/>
                </a:cubicBezTo>
                <a:lnTo>
                  <a:pt x="3130" y="7987"/>
                </a:lnTo>
                <a:cubicBezTo>
                  <a:pt x="3701" y="8050"/>
                  <a:pt x="4209" y="8367"/>
                  <a:pt x="4547" y="8854"/>
                </a:cubicBezTo>
                <a:lnTo>
                  <a:pt x="5837" y="10969"/>
                </a:lnTo>
                <a:cubicBezTo>
                  <a:pt x="5957" y="11168"/>
                  <a:pt x="6105" y="11269"/>
                  <a:pt x="6247" y="11269"/>
                </a:cubicBezTo>
                <a:cubicBezTo>
                  <a:pt x="6408" y="11269"/>
                  <a:pt x="6562" y="11141"/>
                  <a:pt x="6662" y="10884"/>
                </a:cubicBezTo>
                <a:lnTo>
                  <a:pt x="7551" y="8579"/>
                </a:lnTo>
                <a:cubicBezTo>
                  <a:pt x="7783" y="8050"/>
                  <a:pt x="8248" y="7648"/>
                  <a:pt x="8798" y="7500"/>
                </a:cubicBezTo>
                <a:lnTo>
                  <a:pt x="11209" y="6908"/>
                </a:lnTo>
                <a:cubicBezTo>
                  <a:pt x="11696" y="6802"/>
                  <a:pt x="11780" y="6422"/>
                  <a:pt x="11379" y="6104"/>
                </a:cubicBezTo>
                <a:lnTo>
                  <a:pt x="9475" y="4539"/>
                </a:lnTo>
                <a:cubicBezTo>
                  <a:pt x="9031" y="4159"/>
                  <a:pt x="8798" y="3609"/>
                  <a:pt x="8819" y="3016"/>
                </a:cubicBezTo>
                <a:lnTo>
                  <a:pt x="9010" y="563"/>
                </a:lnTo>
                <a:cubicBezTo>
                  <a:pt x="9039" y="204"/>
                  <a:pt x="8901" y="1"/>
                  <a:pt x="8677" y="1"/>
                </a:cubicBezTo>
                <a:close/>
              </a:path>
            </a:pathLst>
          </a:custGeom>
          <a:solidFill>
            <a:srgbClr val="F6DF5C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5" name="Google Shape;155;p2"/>
          <p:cNvSpPr/>
          <p:nvPr/>
        </p:nvSpPr>
        <p:spPr>
          <a:xfrm>
            <a:off x="226834" y="4032781"/>
            <a:ext cx="215705" cy="306283"/>
          </a:xfrm>
          <a:custGeom>
            <a:avLst/>
            <a:gdLst/>
            <a:ahLst/>
            <a:cxnLst/>
            <a:rect l="l" t="t" r="r" b="b"/>
            <a:pathLst>
              <a:path w="7762" h="11020" extrusionOk="0">
                <a:moveTo>
                  <a:pt x="1819" y="0"/>
                </a:moveTo>
                <a:cubicBezTo>
                  <a:pt x="1692" y="148"/>
                  <a:pt x="1671" y="360"/>
                  <a:pt x="1734" y="529"/>
                </a:cubicBezTo>
                <a:lnTo>
                  <a:pt x="2411" y="3046"/>
                </a:lnTo>
                <a:cubicBezTo>
                  <a:pt x="2538" y="3617"/>
                  <a:pt x="2390" y="4230"/>
                  <a:pt x="2030" y="4717"/>
                </a:cubicBezTo>
                <a:lnTo>
                  <a:pt x="338" y="6683"/>
                </a:lnTo>
                <a:cubicBezTo>
                  <a:pt x="0" y="7085"/>
                  <a:pt x="148" y="7445"/>
                  <a:pt x="677" y="7466"/>
                </a:cubicBezTo>
                <a:lnTo>
                  <a:pt x="3257" y="7614"/>
                </a:lnTo>
                <a:cubicBezTo>
                  <a:pt x="3870" y="7677"/>
                  <a:pt x="4399" y="8016"/>
                  <a:pt x="4738" y="8502"/>
                </a:cubicBezTo>
                <a:lnTo>
                  <a:pt x="6091" y="10723"/>
                </a:lnTo>
                <a:cubicBezTo>
                  <a:pt x="6176" y="10850"/>
                  <a:pt x="6281" y="10956"/>
                  <a:pt x="6451" y="11019"/>
                </a:cubicBezTo>
                <a:lnTo>
                  <a:pt x="6641" y="10194"/>
                </a:lnTo>
                <a:lnTo>
                  <a:pt x="7762" y="6874"/>
                </a:lnTo>
                <a:lnTo>
                  <a:pt x="2665" y="910"/>
                </a:lnTo>
                <a:lnTo>
                  <a:pt x="1819" y="0"/>
                </a:lnTo>
                <a:close/>
              </a:path>
            </a:pathLst>
          </a:custGeom>
          <a:solidFill>
            <a:srgbClr val="F6DF5C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6" name="Google Shape;156;p2"/>
          <p:cNvSpPr/>
          <p:nvPr/>
        </p:nvSpPr>
        <p:spPr>
          <a:xfrm>
            <a:off x="194484" y="3980601"/>
            <a:ext cx="417323" cy="399919"/>
          </a:xfrm>
          <a:custGeom>
            <a:avLst/>
            <a:gdLst/>
            <a:ahLst/>
            <a:cxnLst/>
            <a:rect l="l" t="t" r="r" b="b"/>
            <a:pathLst>
              <a:path w="15017" h="14389" extrusionOk="0">
                <a:moveTo>
                  <a:pt x="11060" y="0"/>
                </a:moveTo>
                <a:cubicBezTo>
                  <a:pt x="10925" y="0"/>
                  <a:pt x="10767" y="53"/>
                  <a:pt x="10597" y="164"/>
                </a:cubicBezTo>
                <a:lnTo>
                  <a:pt x="7953" y="1877"/>
                </a:lnTo>
                <a:cubicBezTo>
                  <a:pt x="7572" y="2106"/>
                  <a:pt x="7138" y="2220"/>
                  <a:pt x="6701" y="2220"/>
                </a:cubicBezTo>
                <a:cubicBezTo>
                  <a:pt x="6410" y="2220"/>
                  <a:pt x="6117" y="2169"/>
                  <a:pt x="5838" y="2068"/>
                </a:cubicBezTo>
                <a:lnTo>
                  <a:pt x="2941" y="862"/>
                </a:lnTo>
                <a:cubicBezTo>
                  <a:pt x="2790" y="795"/>
                  <a:pt x="2655" y="763"/>
                  <a:pt x="2540" y="763"/>
                </a:cubicBezTo>
                <a:cubicBezTo>
                  <a:pt x="2183" y="763"/>
                  <a:pt x="2009" y="1065"/>
                  <a:pt x="2137" y="1560"/>
                </a:cubicBezTo>
                <a:lnTo>
                  <a:pt x="2941" y="4606"/>
                </a:lnTo>
                <a:cubicBezTo>
                  <a:pt x="3089" y="5325"/>
                  <a:pt x="2919" y="6086"/>
                  <a:pt x="2475" y="6657"/>
                </a:cubicBezTo>
                <a:lnTo>
                  <a:pt x="424" y="9068"/>
                </a:lnTo>
                <a:cubicBezTo>
                  <a:pt x="1" y="9554"/>
                  <a:pt x="170" y="9999"/>
                  <a:pt x="826" y="10041"/>
                </a:cubicBezTo>
                <a:lnTo>
                  <a:pt x="3998" y="10210"/>
                </a:lnTo>
                <a:cubicBezTo>
                  <a:pt x="4717" y="10295"/>
                  <a:pt x="5394" y="10697"/>
                  <a:pt x="5796" y="11289"/>
                </a:cubicBezTo>
                <a:lnTo>
                  <a:pt x="7445" y="13996"/>
                </a:lnTo>
                <a:cubicBezTo>
                  <a:pt x="7606" y="14256"/>
                  <a:pt x="7799" y="14388"/>
                  <a:pt x="7983" y="14388"/>
                </a:cubicBezTo>
                <a:cubicBezTo>
                  <a:pt x="8187" y="14388"/>
                  <a:pt x="8380" y="14224"/>
                  <a:pt x="8503" y="13890"/>
                </a:cubicBezTo>
                <a:lnTo>
                  <a:pt x="9645" y="10950"/>
                </a:lnTo>
                <a:cubicBezTo>
                  <a:pt x="9941" y="10274"/>
                  <a:pt x="10533" y="9766"/>
                  <a:pt x="11231" y="9554"/>
                </a:cubicBezTo>
                <a:lnTo>
                  <a:pt x="14319" y="8835"/>
                </a:lnTo>
                <a:cubicBezTo>
                  <a:pt x="14911" y="8687"/>
                  <a:pt x="15017" y="8222"/>
                  <a:pt x="14509" y="7799"/>
                </a:cubicBezTo>
                <a:lnTo>
                  <a:pt x="12056" y="5811"/>
                </a:lnTo>
                <a:cubicBezTo>
                  <a:pt x="11527" y="5303"/>
                  <a:pt x="11231" y="4606"/>
                  <a:pt x="11252" y="3865"/>
                </a:cubicBezTo>
                <a:lnTo>
                  <a:pt x="11506" y="714"/>
                </a:lnTo>
                <a:cubicBezTo>
                  <a:pt x="11550" y="261"/>
                  <a:pt x="11362" y="0"/>
                  <a:pt x="11060" y="0"/>
                </a:cubicBezTo>
                <a:close/>
              </a:path>
            </a:pathLst>
          </a:custGeom>
          <a:solidFill>
            <a:srgbClr val="F6DF5C"/>
          </a:solidFill>
          <a:ln w="39650" cap="flat" cmpd="sng">
            <a:solidFill>
              <a:srgbClr val="FFFFFF"/>
            </a:solidFill>
            <a:prstDash val="solid"/>
            <a:miter lim="21149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7" name="Google Shape;157;p2"/>
          <p:cNvSpPr/>
          <p:nvPr/>
        </p:nvSpPr>
        <p:spPr>
          <a:xfrm>
            <a:off x="192734" y="3983547"/>
            <a:ext cx="418489" cy="399696"/>
          </a:xfrm>
          <a:custGeom>
            <a:avLst/>
            <a:gdLst/>
            <a:ahLst/>
            <a:cxnLst/>
            <a:rect l="l" t="t" r="r" b="b"/>
            <a:pathLst>
              <a:path w="15059" h="14381" extrusionOk="0">
                <a:moveTo>
                  <a:pt x="11098" y="0"/>
                </a:moveTo>
                <a:cubicBezTo>
                  <a:pt x="10965" y="0"/>
                  <a:pt x="10809" y="53"/>
                  <a:pt x="10639" y="164"/>
                </a:cubicBezTo>
                <a:lnTo>
                  <a:pt x="7995" y="1877"/>
                </a:lnTo>
                <a:cubicBezTo>
                  <a:pt x="7594" y="2097"/>
                  <a:pt x="7155" y="2214"/>
                  <a:pt x="6714" y="2214"/>
                </a:cubicBezTo>
                <a:cubicBezTo>
                  <a:pt x="6433" y="2214"/>
                  <a:pt x="6152" y="2166"/>
                  <a:pt x="5880" y="2067"/>
                </a:cubicBezTo>
                <a:lnTo>
                  <a:pt x="2961" y="841"/>
                </a:lnTo>
                <a:cubicBezTo>
                  <a:pt x="2823" y="781"/>
                  <a:pt x="2696" y="753"/>
                  <a:pt x="2587" y="753"/>
                </a:cubicBezTo>
                <a:cubicBezTo>
                  <a:pt x="2230" y="753"/>
                  <a:pt x="2049" y="1053"/>
                  <a:pt x="2179" y="1539"/>
                </a:cubicBezTo>
                <a:lnTo>
                  <a:pt x="2982" y="4605"/>
                </a:lnTo>
                <a:cubicBezTo>
                  <a:pt x="3131" y="5324"/>
                  <a:pt x="2940" y="6086"/>
                  <a:pt x="2475" y="6657"/>
                </a:cubicBezTo>
                <a:lnTo>
                  <a:pt x="423" y="9068"/>
                </a:lnTo>
                <a:cubicBezTo>
                  <a:pt x="0" y="9554"/>
                  <a:pt x="191" y="9998"/>
                  <a:pt x="846" y="10041"/>
                </a:cubicBezTo>
                <a:lnTo>
                  <a:pt x="3998" y="10210"/>
                </a:lnTo>
                <a:cubicBezTo>
                  <a:pt x="4738" y="10294"/>
                  <a:pt x="5394" y="10675"/>
                  <a:pt x="5817" y="11288"/>
                </a:cubicBezTo>
                <a:lnTo>
                  <a:pt x="7466" y="13996"/>
                </a:lnTo>
                <a:cubicBezTo>
                  <a:pt x="7625" y="14253"/>
                  <a:pt x="7811" y="14381"/>
                  <a:pt x="7990" y="14381"/>
                </a:cubicBezTo>
                <a:cubicBezTo>
                  <a:pt x="8194" y="14381"/>
                  <a:pt x="8389" y="14216"/>
                  <a:pt x="8524" y="13890"/>
                </a:cubicBezTo>
                <a:lnTo>
                  <a:pt x="9666" y="10950"/>
                </a:lnTo>
                <a:cubicBezTo>
                  <a:pt x="9962" y="10273"/>
                  <a:pt x="10533" y="9766"/>
                  <a:pt x="11252" y="9554"/>
                </a:cubicBezTo>
                <a:lnTo>
                  <a:pt x="14319" y="8835"/>
                </a:lnTo>
                <a:cubicBezTo>
                  <a:pt x="14953" y="8666"/>
                  <a:pt x="15059" y="8201"/>
                  <a:pt x="14551" y="7799"/>
                </a:cubicBezTo>
                <a:lnTo>
                  <a:pt x="12098" y="5811"/>
                </a:lnTo>
                <a:cubicBezTo>
                  <a:pt x="11548" y="5303"/>
                  <a:pt x="11252" y="4605"/>
                  <a:pt x="11273" y="3865"/>
                </a:cubicBezTo>
                <a:lnTo>
                  <a:pt x="11548" y="714"/>
                </a:lnTo>
                <a:cubicBezTo>
                  <a:pt x="11577" y="261"/>
                  <a:pt x="11395" y="0"/>
                  <a:pt x="1109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8" name="Google Shape;158;p2"/>
          <p:cNvSpPr/>
          <p:nvPr/>
        </p:nvSpPr>
        <p:spPr>
          <a:xfrm>
            <a:off x="235060" y="4020650"/>
            <a:ext cx="327393" cy="313203"/>
          </a:xfrm>
          <a:custGeom>
            <a:avLst/>
            <a:gdLst/>
            <a:ahLst/>
            <a:cxnLst/>
            <a:rect l="l" t="t" r="r" b="b"/>
            <a:pathLst>
              <a:path w="11781" h="11269" extrusionOk="0">
                <a:moveTo>
                  <a:pt x="8677" y="1"/>
                </a:moveTo>
                <a:cubicBezTo>
                  <a:pt x="8572" y="1"/>
                  <a:pt x="8447" y="45"/>
                  <a:pt x="8312" y="140"/>
                </a:cubicBezTo>
                <a:lnTo>
                  <a:pt x="6239" y="1473"/>
                </a:lnTo>
                <a:cubicBezTo>
                  <a:pt x="5936" y="1650"/>
                  <a:pt x="5594" y="1736"/>
                  <a:pt x="5255" y="1736"/>
                </a:cubicBezTo>
                <a:cubicBezTo>
                  <a:pt x="5028" y="1736"/>
                  <a:pt x="4802" y="1697"/>
                  <a:pt x="4590" y="1621"/>
                </a:cubicBezTo>
                <a:lnTo>
                  <a:pt x="2305" y="669"/>
                </a:lnTo>
                <a:cubicBezTo>
                  <a:pt x="2191" y="624"/>
                  <a:pt x="2089" y="603"/>
                  <a:pt x="2000" y="603"/>
                </a:cubicBezTo>
                <a:cubicBezTo>
                  <a:pt x="1712" y="603"/>
                  <a:pt x="1574" y="830"/>
                  <a:pt x="1671" y="1219"/>
                </a:cubicBezTo>
                <a:lnTo>
                  <a:pt x="2305" y="3609"/>
                </a:lnTo>
                <a:cubicBezTo>
                  <a:pt x="2432" y="4180"/>
                  <a:pt x="2284" y="4751"/>
                  <a:pt x="1946" y="5216"/>
                </a:cubicBezTo>
                <a:lnTo>
                  <a:pt x="317" y="7098"/>
                </a:lnTo>
                <a:cubicBezTo>
                  <a:pt x="0" y="7479"/>
                  <a:pt x="148" y="7839"/>
                  <a:pt x="656" y="7860"/>
                </a:cubicBezTo>
                <a:lnTo>
                  <a:pt x="3130" y="7987"/>
                </a:lnTo>
                <a:cubicBezTo>
                  <a:pt x="3701" y="8050"/>
                  <a:pt x="4209" y="8367"/>
                  <a:pt x="4547" y="8854"/>
                </a:cubicBezTo>
                <a:lnTo>
                  <a:pt x="5837" y="10969"/>
                </a:lnTo>
                <a:cubicBezTo>
                  <a:pt x="5957" y="11168"/>
                  <a:pt x="6105" y="11269"/>
                  <a:pt x="6247" y="11269"/>
                </a:cubicBezTo>
                <a:cubicBezTo>
                  <a:pt x="6408" y="11269"/>
                  <a:pt x="6562" y="11141"/>
                  <a:pt x="6662" y="10884"/>
                </a:cubicBezTo>
                <a:lnTo>
                  <a:pt x="7551" y="8579"/>
                </a:lnTo>
                <a:cubicBezTo>
                  <a:pt x="7783" y="8050"/>
                  <a:pt x="8248" y="7648"/>
                  <a:pt x="8798" y="7500"/>
                </a:cubicBezTo>
                <a:lnTo>
                  <a:pt x="11209" y="6908"/>
                </a:lnTo>
                <a:cubicBezTo>
                  <a:pt x="11696" y="6802"/>
                  <a:pt x="11780" y="6422"/>
                  <a:pt x="11379" y="6104"/>
                </a:cubicBezTo>
                <a:lnTo>
                  <a:pt x="9475" y="4539"/>
                </a:lnTo>
                <a:cubicBezTo>
                  <a:pt x="9031" y="4159"/>
                  <a:pt x="8798" y="3609"/>
                  <a:pt x="8819" y="3016"/>
                </a:cubicBezTo>
                <a:lnTo>
                  <a:pt x="9010" y="563"/>
                </a:lnTo>
                <a:cubicBezTo>
                  <a:pt x="9039" y="204"/>
                  <a:pt x="8901" y="1"/>
                  <a:pt x="867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9" name="Google Shape;159;p2"/>
          <p:cNvSpPr/>
          <p:nvPr/>
        </p:nvSpPr>
        <p:spPr>
          <a:xfrm>
            <a:off x="235059" y="4039248"/>
            <a:ext cx="207504" cy="294601"/>
          </a:xfrm>
          <a:custGeom>
            <a:avLst/>
            <a:gdLst/>
            <a:ahLst/>
            <a:cxnLst/>
            <a:rect l="l" t="t" r="r" b="b"/>
            <a:pathLst>
              <a:path w="7762" h="11020" extrusionOk="0">
                <a:moveTo>
                  <a:pt x="1819" y="0"/>
                </a:moveTo>
                <a:cubicBezTo>
                  <a:pt x="1692" y="148"/>
                  <a:pt x="1671" y="360"/>
                  <a:pt x="1734" y="529"/>
                </a:cubicBezTo>
                <a:lnTo>
                  <a:pt x="2411" y="3046"/>
                </a:lnTo>
                <a:cubicBezTo>
                  <a:pt x="2538" y="3617"/>
                  <a:pt x="2390" y="4230"/>
                  <a:pt x="2030" y="4717"/>
                </a:cubicBezTo>
                <a:lnTo>
                  <a:pt x="338" y="6683"/>
                </a:lnTo>
                <a:cubicBezTo>
                  <a:pt x="0" y="7085"/>
                  <a:pt x="148" y="7445"/>
                  <a:pt x="677" y="7466"/>
                </a:cubicBezTo>
                <a:lnTo>
                  <a:pt x="3257" y="7614"/>
                </a:lnTo>
                <a:cubicBezTo>
                  <a:pt x="3870" y="7677"/>
                  <a:pt x="4399" y="8016"/>
                  <a:pt x="4738" y="8502"/>
                </a:cubicBezTo>
                <a:lnTo>
                  <a:pt x="6091" y="10723"/>
                </a:lnTo>
                <a:cubicBezTo>
                  <a:pt x="6176" y="10850"/>
                  <a:pt x="6281" y="10956"/>
                  <a:pt x="6451" y="11019"/>
                </a:cubicBezTo>
                <a:lnTo>
                  <a:pt x="6641" y="10194"/>
                </a:lnTo>
                <a:lnTo>
                  <a:pt x="7762" y="6874"/>
                </a:lnTo>
                <a:lnTo>
                  <a:pt x="2665" y="910"/>
                </a:lnTo>
                <a:lnTo>
                  <a:pt x="181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0" name="Google Shape;160;p2"/>
          <p:cNvSpPr/>
          <p:nvPr/>
        </p:nvSpPr>
        <p:spPr>
          <a:xfrm rot="-3212109">
            <a:off x="2968437" y="204723"/>
            <a:ext cx="572132" cy="548340"/>
          </a:xfrm>
          <a:custGeom>
            <a:avLst/>
            <a:gdLst/>
            <a:ahLst/>
            <a:cxnLst/>
            <a:rect l="l" t="t" r="r" b="b"/>
            <a:pathLst>
              <a:path w="15017" h="14389" extrusionOk="0">
                <a:moveTo>
                  <a:pt x="11060" y="0"/>
                </a:moveTo>
                <a:cubicBezTo>
                  <a:pt x="10925" y="0"/>
                  <a:pt x="10767" y="53"/>
                  <a:pt x="10597" y="164"/>
                </a:cubicBezTo>
                <a:lnTo>
                  <a:pt x="7953" y="1877"/>
                </a:lnTo>
                <a:cubicBezTo>
                  <a:pt x="7572" y="2106"/>
                  <a:pt x="7138" y="2220"/>
                  <a:pt x="6701" y="2220"/>
                </a:cubicBezTo>
                <a:cubicBezTo>
                  <a:pt x="6410" y="2220"/>
                  <a:pt x="6117" y="2169"/>
                  <a:pt x="5838" y="2068"/>
                </a:cubicBezTo>
                <a:lnTo>
                  <a:pt x="2941" y="862"/>
                </a:lnTo>
                <a:cubicBezTo>
                  <a:pt x="2790" y="795"/>
                  <a:pt x="2655" y="763"/>
                  <a:pt x="2540" y="763"/>
                </a:cubicBezTo>
                <a:cubicBezTo>
                  <a:pt x="2183" y="763"/>
                  <a:pt x="2009" y="1065"/>
                  <a:pt x="2137" y="1560"/>
                </a:cubicBezTo>
                <a:lnTo>
                  <a:pt x="2941" y="4606"/>
                </a:lnTo>
                <a:cubicBezTo>
                  <a:pt x="3089" y="5325"/>
                  <a:pt x="2919" y="6086"/>
                  <a:pt x="2475" y="6657"/>
                </a:cubicBezTo>
                <a:lnTo>
                  <a:pt x="424" y="9068"/>
                </a:lnTo>
                <a:cubicBezTo>
                  <a:pt x="1" y="9554"/>
                  <a:pt x="170" y="9999"/>
                  <a:pt x="826" y="10041"/>
                </a:cubicBezTo>
                <a:lnTo>
                  <a:pt x="3998" y="10210"/>
                </a:lnTo>
                <a:cubicBezTo>
                  <a:pt x="4717" y="10295"/>
                  <a:pt x="5394" y="10697"/>
                  <a:pt x="5796" y="11289"/>
                </a:cubicBezTo>
                <a:lnTo>
                  <a:pt x="7445" y="13996"/>
                </a:lnTo>
                <a:cubicBezTo>
                  <a:pt x="7606" y="14256"/>
                  <a:pt x="7799" y="14388"/>
                  <a:pt x="7983" y="14388"/>
                </a:cubicBezTo>
                <a:cubicBezTo>
                  <a:pt x="8187" y="14388"/>
                  <a:pt x="8380" y="14224"/>
                  <a:pt x="8503" y="13890"/>
                </a:cubicBezTo>
                <a:lnTo>
                  <a:pt x="9645" y="10950"/>
                </a:lnTo>
                <a:cubicBezTo>
                  <a:pt x="9941" y="10274"/>
                  <a:pt x="10533" y="9766"/>
                  <a:pt x="11231" y="9554"/>
                </a:cubicBezTo>
                <a:lnTo>
                  <a:pt x="14319" y="8835"/>
                </a:lnTo>
                <a:cubicBezTo>
                  <a:pt x="14911" y="8687"/>
                  <a:pt x="15017" y="8222"/>
                  <a:pt x="14509" y="7799"/>
                </a:cubicBezTo>
                <a:lnTo>
                  <a:pt x="12056" y="5811"/>
                </a:lnTo>
                <a:cubicBezTo>
                  <a:pt x="11527" y="5303"/>
                  <a:pt x="11231" y="4606"/>
                  <a:pt x="11252" y="3865"/>
                </a:cubicBezTo>
                <a:lnTo>
                  <a:pt x="11506" y="714"/>
                </a:lnTo>
                <a:cubicBezTo>
                  <a:pt x="11550" y="261"/>
                  <a:pt x="11362" y="0"/>
                  <a:pt x="11060" y="0"/>
                </a:cubicBezTo>
                <a:close/>
              </a:path>
            </a:pathLst>
          </a:custGeom>
          <a:solidFill>
            <a:srgbClr val="F6DF5C"/>
          </a:solidFill>
          <a:ln w="39650" cap="flat" cmpd="sng">
            <a:solidFill>
              <a:srgbClr val="FFFFFF"/>
            </a:solidFill>
            <a:prstDash val="solid"/>
            <a:miter lim="21149"/>
            <a:headEnd type="none" w="sm" len="sm"/>
            <a:tailEnd type="none" w="sm" len="sm"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1" name="Google Shape;161;p2"/>
          <p:cNvSpPr/>
          <p:nvPr/>
        </p:nvSpPr>
        <p:spPr>
          <a:xfrm rot="-3212109">
            <a:off x="2969811" y="208472"/>
            <a:ext cx="573732" cy="548035"/>
          </a:xfrm>
          <a:custGeom>
            <a:avLst/>
            <a:gdLst/>
            <a:ahLst/>
            <a:cxnLst/>
            <a:rect l="l" t="t" r="r" b="b"/>
            <a:pathLst>
              <a:path w="15059" h="14381" extrusionOk="0">
                <a:moveTo>
                  <a:pt x="11098" y="0"/>
                </a:moveTo>
                <a:cubicBezTo>
                  <a:pt x="10965" y="0"/>
                  <a:pt x="10809" y="53"/>
                  <a:pt x="10639" y="164"/>
                </a:cubicBezTo>
                <a:lnTo>
                  <a:pt x="7995" y="1877"/>
                </a:lnTo>
                <a:cubicBezTo>
                  <a:pt x="7594" y="2097"/>
                  <a:pt x="7155" y="2214"/>
                  <a:pt x="6714" y="2214"/>
                </a:cubicBezTo>
                <a:cubicBezTo>
                  <a:pt x="6433" y="2214"/>
                  <a:pt x="6152" y="2166"/>
                  <a:pt x="5880" y="2067"/>
                </a:cubicBezTo>
                <a:lnTo>
                  <a:pt x="2961" y="841"/>
                </a:lnTo>
                <a:cubicBezTo>
                  <a:pt x="2823" y="781"/>
                  <a:pt x="2696" y="753"/>
                  <a:pt x="2587" y="753"/>
                </a:cubicBezTo>
                <a:cubicBezTo>
                  <a:pt x="2230" y="753"/>
                  <a:pt x="2049" y="1053"/>
                  <a:pt x="2179" y="1539"/>
                </a:cubicBezTo>
                <a:lnTo>
                  <a:pt x="2982" y="4605"/>
                </a:lnTo>
                <a:cubicBezTo>
                  <a:pt x="3131" y="5324"/>
                  <a:pt x="2940" y="6086"/>
                  <a:pt x="2475" y="6657"/>
                </a:cubicBezTo>
                <a:lnTo>
                  <a:pt x="423" y="9068"/>
                </a:lnTo>
                <a:cubicBezTo>
                  <a:pt x="0" y="9554"/>
                  <a:pt x="191" y="9998"/>
                  <a:pt x="846" y="10041"/>
                </a:cubicBezTo>
                <a:lnTo>
                  <a:pt x="3998" y="10210"/>
                </a:lnTo>
                <a:cubicBezTo>
                  <a:pt x="4738" y="10294"/>
                  <a:pt x="5394" y="10675"/>
                  <a:pt x="5817" y="11288"/>
                </a:cubicBezTo>
                <a:lnTo>
                  <a:pt x="7466" y="13996"/>
                </a:lnTo>
                <a:cubicBezTo>
                  <a:pt x="7625" y="14253"/>
                  <a:pt x="7811" y="14381"/>
                  <a:pt x="7990" y="14381"/>
                </a:cubicBezTo>
                <a:cubicBezTo>
                  <a:pt x="8194" y="14381"/>
                  <a:pt x="8389" y="14216"/>
                  <a:pt x="8524" y="13890"/>
                </a:cubicBezTo>
                <a:lnTo>
                  <a:pt x="9666" y="10950"/>
                </a:lnTo>
                <a:cubicBezTo>
                  <a:pt x="9962" y="10273"/>
                  <a:pt x="10533" y="9766"/>
                  <a:pt x="11252" y="9554"/>
                </a:cubicBezTo>
                <a:lnTo>
                  <a:pt x="14319" y="8835"/>
                </a:lnTo>
                <a:cubicBezTo>
                  <a:pt x="14953" y="8666"/>
                  <a:pt x="15059" y="8201"/>
                  <a:pt x="14551" y="7799"/>
                </a:cubicBezTo>
                <a:lnTo>
                  <a:pt x="12098" y="5811"/>
                </a:lnTo>
                <a:cubicBezTo>
                  <a:pt x="11548" y="5303"/>
                  <a:pt x="11252" y="4605"/>
                  <a:pt x="11273" y="3865"/>
                </a:cubicBezTo>
                <a:lnTo>
                  <a:pt x="11548" y="714"/>
                </a:lnTo>
                <a:cubicBezTo>
                  <a:pt x="11577" y="261"/>
                  <a:pt x="11395" y="0"/>
                  <a:pt x="11098" y="0"/>
                </a:cubicBezTo>
                <a:close/>
              </a:path>
            </a:pathLst>
          </a:custGeom>
          <a:solidFill>
            <a:srgbClr val="F2D031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2" name="Google Shape;162;p2"/>
          <p:cNvSpPr/>
          <p:nvPr/>
        </p:nvSpPr>
        <p:spPr>
          <a:xfrm rot="-3212109">
            <a:off x="3022857" y="266317"/>
            <a:ext cx="448844" cy="429443"/>
          </a:xfrm>
          <a:custGeom>
            <a:avLst/>
            <a:gdLst/>
            <a:ahLst/>
            <a:cxnLst/>
            <a:rect l="l" t="t" r="r" b="b"/>
            <a:pathLst>
              <a:path w="11781" h="11269" extrusionOk="0">
                <a:moveTo>
                  <a:pt x="8677" y="1"/>
                </a:moveTo>
                <a:cubicBezTo>
                  <a:pt x="8572" y="1"/>
                  <a:pt x="8447" y="45"/>
                  <a:pt x="8312" y="140"/>
                </a:cubicBezTo>
                <a:lnTo>
                  <a:pt x="6239" y="1473"/>
                </a:lnTo>
                <a:cubicBezTo>
                  <a:pt x="5936" y="1650"/>
                  <a:pt x="5594" y="1736"/>
                  <a:pt x="5255" y="1736"/>
                </a:cubicBezTo>
                <a:cubicBezTo>
                  <a:pt x="5028" y="1736"/>
                  <a:pt x="4802" y="1697"/>
                  <a:pt x="4590" y="1621"/>
                </a:cubicBezTo>
                <a:lnTo>
                  <a:pt x="2305" y="669"/>
                </a:lnTo>
                <a:cubicBezTo>
                  <a:pt x="2191" y="624"/>
                  <a:pt x="2089" y="603"/>
                  <a:pt x="2000" y="603"/>
                </a:cubicBezTo>
                <a:cubicBezTo>
                  <a:pt x="1712" y="603"/>
                  <a:pt x="1574" y="830"/>
                  <a:pt x="1671" y="1219"/>
                </a:cubicBezTo>
                <a:lnTo>
                  <a:pt x="2305" y="3609"/>
                </a:lnTo>
                <a:cubicBezTo>
                  <a:pt x="2432" y="4180"/>
                  <a:pt x="2284" y="4751"/>
                  <a:pt x="1946" y="5216"/>
                </a:cubicBezTo>
                <a:lnTo>
                  <a:pt x="317" y="7098"/>
                </a:lnTo>
                <a:cubicBezTo>
                  <a:pt x="0" y="7479"/>
                  <a:pt x="148" y="7839"/>
                  <a:pt x="656" y="7860"/>
                </a:cubicBezTo>
                <a:lnTo>
                  <a:pt x="3130" y="7987"/>
                </a:lnTo>
                <a:cubicBezTo>
                  <a:pt x="3701" y="8050"/>
                  <a:pt x="4209" y="8367"/>
                  <a:pt x="4547" y="8854"/>
                </a:cubicBezTo>
                <a:lnTo>
                  <a:pt x="5837" y="10969"/>
                </a:lnTo>
                <a:cubicBezTo>
                  <a:pt x="5957" y="11168"/>
                  <a:pt x="6105" y="11269"/>
                  <a:pt x="6247" y="11269"/>
                </a:cubicBezTo>
                <a:cubicBezTo>
                  <a:pt x="6408" y="11269"/>
                  <a:pt x="6562" y="11141"/>
                  <a:pt x="6662" y="10884"/>
                </a:cubicBezTo>
                <a:lnTo>
                  <a:pt x="7551" y="8579"/>
                </a:lnTo>
                <a:cubicBezTo>
                  <a:pt x="7783" y="8050"/>
                  <a:pt x="8248" y="7648"/>
                  <a:pt x="8798" y="7500"/>
                </a:cubicBezTo>
                <a:lnTo>
                  <a:pt x="11209" y="6908"/>
                </a:lnTo>
                <a:cubicBezTo>
                  <a:pt x="11696" y="6802"/>
                  <a:pt x="11780" y="6422"/>
                  <a:pt x="11379" y="6104"/>
                </a:cubicBezTo>
                <a:lnTo>
                  <a:pt x="9475" y="4539"/>
                </a:lnTo>
                <a:cubicBezTo>
                  <a:pt x="9031" y="4159"/>
                  <a:pt x="8798" y="3609"/>
                  <a:pt x="8819" y="3016"/>
                </a:cubicBezTo>
                <a:lnTo>
                  <a:pt x="9010" y="563"/>
                </a:lnTo>
                <a:cubicBezTo>
                  <a:pt x="9039" y="204"/>
                  <a:pt x="8901" y="1"/>
                  <a:pt x="8677" y="1"/>
                </a:cubicBezTo>
                <a:close/>
              </a:path>
            </a:pathLst>
          </a:custGeom>
          <a:solidFill>
            <a:srgbClr val="F6DF5C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" name="Google Shape;163;p2"/>
          <p:cNvSpPr/>
          <p:nvPr/>
        </p:nvSpPr>
        <p:spPr>
          <a:xfrm rot="-3212109">
            <a:off x="3056755" y="348758"/>
            <a:ext cx="295724" cy="419953"/>
          </a:xfrm>
          <a:custGeom>
            <a:avLst/>
            <a:gdLst/>
            <a:ahLst/>
            <a:cxnLst/>
            <a:rect l="l" t="t" r="r" b="b"/>
            <a:pathLst>
              <a:path w="7762" h="11020" extrusionOk="0">
                <a:moveTo>
                  <a:pt x="1819" y="0"/>
                </a:moveTo>
                <a:cubicBezTo>
                  <a:pt x="1692" y="148"/>
                  <a:pt x="1671" y="360"/>
                  <a:pt x="1734" y="529"/>
                </a:cubicBezTo>
                <a:lnTo>
                  <a:pt x="2411" y="3046"/>
                </a:lnTo>
                <a:cubicBezTo>
                  <a:pt x="2538" y="3617"/>
                  <a:pt x="2390" y="4230"/>
                  <a:pt x="2030" y="4717"/>
                </a:cubicBezTo>
                <a:lnTo>
                  <a:pt x="338" y="6683"/>
                </a:lnTo>
                <a:cubicBezTo>
                  <a:pt x="0" y="7085"/>
                  <a:pt x="148" y="7445"/>
                  <a:pt x="677" y="7466"/>
                </a:cubicBezTo>
                <a:lnTo>
                  <a:pt x="3257" y="7614"/>
                </a:lnTo>
                <a:cubicBezTo>
                  <a:pt x="3870" y="7677"/>
                  <a:pt x="4399" y="8016"/>
                  <a:pt x="4738" y="8502"/>
                </a:cubicBezTo>
                <a:lnTo>
                  <a:pt x="6091" y="10723"/>
                </a:lnTo>
                <a:cubicBezTo>
                  <a:pt x="6176" y="10850"/>
                  <a:pt x="6281" y="10956"/>
                  <a:pt x="6451" y="11019"/>
                </a:cubicBezTo>
                <a:lnTo>
                  <a:pt x="6641" y="10194"/>
                </a:lnTo>
                <a:lnTo>
                  <a:pt x="7762" y="6874"/>
                </a:lnTo>
                <a:lnTo>
                  <a:pt x="2665" y="910"/>
                </a:lnTo>
                <a:lnTo>
                  <a:pt x="1819" y="0"/>
                </a:lnTo>
                <a:close/>
              </a:path>
            </a:pathLst>
          </a:custGeom>
          <a:solidFill>
            <a:srgbClr val="F6DF5C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4" name="Google Shape;164;p2"/>
          <p:cNvSpPr/>
          <p:nvPr/>
        </p:nvSpPr>
        <p:spPr>
          <a:xfrm rot="-3212109">
            <a:off x="2968422" y="204713"/>
            <a:ext cx="572132" cy="548340"/>
          </a:xfrm>
          <a:custGeom>
            <a:avLst/>
            <a:gdLst/>
            <a:ahLst/>
            <a:cxnLst/>
            <a:rect l="l" t="t" r="r" b="b"/>
            <a:pathLst>
              <a:path w="15017" h="14389" extrusionOk="0">
                <a:moveTo>
                  <a:pt x="11060" y="0"/>
                </a:moveTo>
                <a:cubicBezTo>
                  <a:pt x="10925" y="0"/>
                  <a:pt x="10767" y="53"/>
                  <a:pt x="10597" y="164"/>
                </a:cubicBezTo>
                <a:lnTo>
                  <a:pt x="7953" y="1877"/>
                </a:lnTo>
                <a:cubicBezTo>
                  <a:pt x="7572" y="2106"/>
                  <a:pt x="7138" y="2220"/>
                  <a:pt x="6701" y="2220"/>
                </a:cubicBezTo>
                <a:cubicBezTo>
                  <a:pt x="6410" y="2220"/>
                  <a:pt x="6117" y="2169"/>
                  <a:pt x="5838" y="2068"/>
                </a:cubicBezTo>
                <a:lnTo>
                  <a:pt x="2941" y="862"/>
                </a:lnTo>
                <a:cubicBezTo>
                  <a:pt x="2790" y="795"/>
                  <a:pt x="2655" y="763"/>
                  <a:pt x="2540" y="763"/>
                </a:cubicBezTo>
                <a:cubicBezTo>
                  <a:pt x="2183" y="763"/>
                  <a:pt x="2009" y="1065"/>
                  <a:pt x="2137" y="1560"/>
                </a:cubicBezTo>
                <a:lnTo>
                  <a:pt x="2941" y="4606"/>
                </a:lnTo>
                <a:cubicBezTo>
                  <a:pt x="3089" y="5325"/>
                  <a:pt x="2919" y="6086"/>
                  <a:pt x="2475" y="6657"/>
                </a:cubicBezTo>
                <a:lnTo>
                  <a:pt x="424" y="9068"/>
                </a:lnTo>
                <a:cubicBezTo>
                  <a:pt x="1" y="9554"/>
                  <a:pt x="170" y="9999"/>
                  <a:pt x="826" y="10041"/>
                </a:cubicBezTo>
                <a:lnTo>
                  <a:pt x="3998" y="10210"/>
                </a:lnTo>
                <a:cubicBezTo>
                  <a:pt x="4717" y="10295"/>
                  <a:pt x="5394" y="10697"/>
                  <a:pt x="5796" y="11289"/>
                </a:cubicBezTo>
                <a:lnTo>
                  <a:pt x="7445" y="13996"/>
                </a:lnTo>
                <a:cubicBezTo>
                  <a:pt x="7606" y="14256"/>
                  <a:pt x="7799" y="14388"/>
                  <a:pt x="7983" y="14388"/>
                </a:cubicBezTo>
                <a:cubicBezTo>
                  <a:pt x="8187" y="14388"/>
                  <a:pt x="8380" y="14224"/>
                  <a:pt x="8503" y="13890"/>
                </a:cubicBezTo>
                <a:lnTo>
                  <a:pt x="9645" y="10950"/>
                </a:lnTo>
                <a:cubicBezTo>
                  <a:pt x="9941" y="10274"/>
                  <a:pt x="10533" y="9766"/>
                  <a:pt x="11231" y="9554"/>
                </a:cubicBezTo>
                <a:lnTo>
                  <a:pt x="14319" y="8835"/>
                </a:lnTo>
                <a:cubicBezTo>
                  <a:pt x="14911" y="8687"/>
                  <a:pt x="15017" y="8222"/>
                  <a:pt x="14509" y="7799"/>
                </a:cubicBezTo>
                <a:lnTo>
                  <a:pt x="12056" y="5811"/>
                </a:lnTo>
                <a:cubicBezTo>
                  <a:pt x="11527" y="5303"/>
                  <a:pt x="11231" y="4606"/>
                  <a:pt x="11252" y="3865"/>
                </a:cubicBezTo>
                <a:lnTo>
                  <a:pt x="11506" y="714"/>
                </a:lnTo>
                <a:cubicBezTo>
                  <a:pt x="11550" y="261"/>
                  <a:pt x="11362" y="0"/>
                  <a:pt x="11060" y="0"/>
                </a:cubicBezTo>
                <a:close/>
              </a:path>
            </a:pathLst>
          </a:custGeom>
          <a:solidFill>
            <a:srgbClr val="F6DF5C"/>
          </a:solidFill>
          <a:ln w="39650" cap="flat" cmpd="sng">
            <a:solidFill>
              <a:srgbClr val="FFFFFF"/>
            </a:solidFill>
            <a:prstDash val="solid"/>
            <a:miter lim="21149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5" name="Google Shape;165;p2"/>
          <p:cNvSpPr/>
          <p:nvPr/>
        </p:nvSpPr>
        <p:spPr>
          <a:xfrm rot="-3212109">
            <a:off x="2969795" y="208461"/>
            <a:ext cx="573732" cy="548035"/>
          </a:xfrm>
          <a:custGeom>
            <a:avLst/>
            <a:gdLst/>
            <a:ahLst/>
            <a:cxnLst/>
            <a:rect l="l" t="t" r="r" b="b"/>
            <a:pathLst>
              <a:path w="15059" h="14381" extrusionOk="0">
                <a:moveTo>
                  <a:pt x="11098" y="0"/>
                </a:moveTo>
                <a:cubicBezTo>
                  <a:pt x="10965" y="0"/>
                  <a:pt x="10809" y="53"/>
                  <a:pt x="10639" y="164"/>
                </a:cubicBezTo>
                <a:lnTo>
                  <a:pt x="7995" y="1877"/>
                </a:lnTo>
                <a:cubicBezTo>
                  <a:pt x="7594" y="2097"/>
                  <a:pt x="7155" y="2214"/>
                  <a:pt x="6714" y="2214"/>
                </a:cubicBezTo>
                <a:cubicBezTo>
                  <a:pt x="6433" y="2214"/>
                  <a:pt x="6152" y="2166"/>
                  <a:pt x="5880" y="2067"/>
                </a:cubicBezTo>
                <a:lnTo>
                  <a:pt x="2961" y="841"/>
                </a:lnTo>
                <a:cubicBezTo>
                  <a:pt x="2823" y="781"/>
                  <a:pt x="2696" y="753"/>
                  <a:pt x="2587" y="753"/>
                </a:cubicBezTo>
                <a:cubicBezTo>
                  <a:pt x="2230" y="753"/>
                  <a:pt x="2049" y="1053"/>
                  <a:pt x="2179" y="1539"/>
                </a:cubicBezTo>
                <a:lnTo>
                  <a:pt x="2982" y="4605"/>
                </a:lnTo>
                <a:cubicBezTo>
                  <a:pt x="3131" y="5324"/>
                  <a:pt x="2940" y="6086"/>
                  <a:pt x="2475" y="6657"/>
                </a:cubicBezTo>
                <a:lnTo>
                  <a:pt x="423" y="9068"/>
                </a:lnTo>
                <a:cubicBezTo>
                  <a:pt x="0" y="9554"/>
                  <a:pt x="191" y="9998"/>
                  <a:pt x="846" y="10041"/>
                </a:cubicBezTo>
                <a:lnTo>
                  <a:pt x="3998" y="10210"/>
                </a:lnTo>
                <a:cubicBezTo>
                  <a:pt x="4738" y="10294"/>
                  <a:pt x="5394" y="10675"/>
                  <a:pt x="5817" y="11288"/>
                </a:cubicBezTo>
                <a:lnTo>
                  <a:pt x="7466" y="13996"/>
                </a:lnTo>
                <a:cubicBezTo>
                  <a:pt x="7625" y="14253"/>
                  <a:pt x="7811" y="14381"/>
                  <a:pt x="7990" y="14381"/>
                </a:cubicBezTo>
                <a:cubicBezTo>
                  <a:pt x="8194" y="14381"/>
                  <a:pt x="8389" y="14216"/>
                  <a:pt x="8524" y="13890"/>
                </a:cubicBezTo>
                <a:lnTo>
                  <a:pt x="9666" y="10950"/>
                </a:lnTo>
                <a:cubicBezTo>
                  <a:pt x="9962" y="10273"/>
                  <a:pt x="10533" y="9766"/>
                  <a:pt x="11252" y="9554"/>
                </a:cubicBezTo>
                <a:lnTo>
                  <a:pt x="14319" y="8835"/>
                </a:lnTo>
                <a:cubicBezTo>
                  <a:pt x="14953" y="8666"/>
                  <a:pt x="15059" y="8201"/>
                  <a:pt x="14551" y="7799"/>
                </a:cubicBezTo>
                <a:lnTo>
                  <a:pt x="12098" y="5811"/>
                </a:lnTo>
                <a:cubicBezTo>
                  <a:pt x="11548" y="5303"/>
                  <a:pt x="11252" y="4605"/>
                  <a:pt x="11273" y="3865"/>
                </a:cubicBezTo>
                <a:lnTo>
                  <a:pt x="11548" y="714"/>
                </a:lnTo>
                <a:cubicBezTo>
                  <a:pt x="11577" y="261"/>
                  <a:pt x="11395" y="0"/>
                  <a:pt x="1109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6" name="Google Shape;166;p2"/>
          <p:cNvSpPr/>
          <p:nvPr/>
        </p:nvSpPr>
        <p:spPr>
          <a:xfrm rot="-3212109">
            <a:off x="3022841" y="266307"/>
            <a:ext cx="448844" cy="429443"/>
          </a:xfrm>
          <a:custGeom>
            <a:avLst/>
            <a:gdLst/>
            <a:ahLst/>
            <a:cxnLst/>
            <a:rect l="l" t="t" r="r" b="b"/>
            <a:pathLst>
              <a:path w="11781" h="11269" extrusionOk="0">
                <a:moveTo>
                  <a:pt x="8677" y="1"/>
                </a:moveTo>
                <a:cubicBezTo>
                  <a:pt x="8572" y="1"/>
                  <a:pt x="8447" y="45"/>
                  <a:pt x="8312" y="140"/>
                </a:cubicBezTo>
                <a:lnTo>
                  <a:pt x="6239" y="1473"/>
                </a:lnTo>
                <a:cubicBezTo>
                  <a:pt x="5936" y="1650"/>
                  <a:pt x="5594" y="1736"/>
                  <a:pt x="5255" y="1736"/>
                </a:cubicBezTo>
                <a:cubicBezTo>
                  <a:pt x="5028" y="1736"/>
                  <a:pt x="4802" y="1697"/>
                  <a:pt x="4590" y="1621"/>
                </a:cubicBezTo>
                <a:lnTo>
                  <a:pt x="2305" y="669"/>
                </a:lnTo>
                <a:cubicBezTo>
                  <a:pt x="2191" y="624"/>
                  <a:pt x="2089" y="603"/>
                  <a:pt x="2000" y="603"/>
                </a:cubicBezTo>
                <a:cubicBezTo>
                  <a:pt x="1712" y="603"/>
                  <a:pt x="1574" y="830"/>
                  <a:pt x="1671" y="1219"/>
                </a:cubicBezTo>
                <a:lnTo>
                  <a:pt x="2305" y="3609"/>
                </a:lnTo>
                <a:cubicBezTo>
                  <a:pt x="2432" y="4180"/>
                  <a:pt x="2284" y="4751"/>
                  <a:pt x="1946" y="5216"/>
                </a:cubicBezTo>
                <a:lnTo>
                  <a:pt x="317" y="7098"/>
                </a:lnTo>
                <a:cubicBezTo>
                  <a:pt x="0" y="7479"/>
                  <a:pt x="148" y="7839"/>
                  <a:pt x="656" y="7860"/>
                </a:cubicBezTo>
                <a:lnTo>
                  <a:pt x="3130" y="7987"/>
                </a:lnTo>
                <a:cubicBezTo>
                  <a:pt x="3701" y="8050"/>
                  <a:pt x="4209" y="8367"/>
                  <a:pt x="4547" y="8854"/>
                </a:cubicBezTo>
                <a:lnTo>
                  <a:pt x="5837" y="10969"/>
                </a:lnTo>
                <a:cubicBezTo>
                  <a:pt x="5957" y="11168"/>
                  <a:pt x="6105" y="11269"/>
                  <a:pt x="6247" y="11269"/>
                </a:cubicBezTo>
                <a:cubicBezTo>
                  <a:pt x="6408" y="11269"/>
                  <a:pt x="6562" y="11141"/>
                  <a:pt x="6662" y="10884"/>
                </a:cubicBezTo>
                <a:lnTo>
                  <a:pt x="7551" y="8579"/>
                </a:lnTo>
                <a:cubicBezTo>
                  <a:pt x="7783" y="8050"/>
                  <a:pt x="8248" y="7648"/>
                  <a:pt x="8798" y="7500"/>
                </a:cubicBezTo>
                <a:lnTo>
                  <a:pt x="11209" y="6908"/>
                </a:lnTo>
                <a:cubicBezTo>
                  <a:pt x="11696" y="6802"/>
                  <a:pt x="11780" y="6422"/>
                  <a:pt x="11379" y="6104"/>
                </a:cubicBezTo>
                <a:lnTo>
                  <a:pt x="9475" y="4539"/>
                </a:lnTo>
                <a:cubicBezTo>
                  <a:pt x="9031" y="4159"/>
                  <a:pt x="8798" y="3609"/>
                  <a:pt x="8819" y="3016"/>
                </a:cubicBezTo>
                <a:lnTo>
                  <a:pt x="9010" y="563"/>
                </a:lnTo>
                <a:cubicBezTo>
                  <a:pt x="9039" y="204"/>
                  <a:pt x="8901" y="1"/>
                  <a:pt x="867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7" name="Google Shape;167;p2"/>
          <p:cNvSpPr/>
          <p:nvPr/>
        </p:nvSpPr>
        <p:spPr>
          <a:xfrm rot="-3211758">
            <a:off x="3066438" y="352753"/>
            <a:ext cx="284453" cy="403929"/>
          </a:xfrm>
          <a:custGeom>
            <a:avLst/>
            <a:gdLst/>
            <a:ahLst/>
            <a:cxnLst/>
            <a:rect l="l" t="t" r="r" b="b"/>
            <a:pathLst>
              <a:path w="7762" h="11020" extrusionOk="0">
                <a:moveTo>
                  <a:pt x="1819" y="0"/>
                </a:moveTo>
                <a:cubicBezTo>
                  <a:pt x="1692" y="148"/>
                  <a:pt x="1671" y="360"/>
                  <a:pt x="1734" y="529"/>
                </a:cubicBezTo>
                <a:lnTo>
                  <a:pt x="2411" y="3046"/>
                </a:lnTo>
                <a:cubicBezTo>
                  <a:pt x="2538" y="3617"/>
                  <a:pt x="2390" y="4230"/>
                  <a:pt x="2030" y="4717"/>
                </a:cubicBezTo>
                <a:lnTo>
                  <a:pt x="338" y="6683"/>
                </a:lnTo>
                <a:cubicBezTo>
                  <a:pt x="0" y="7085"/>
                  <a:pt x="148" y="7445"/>
                  <a:pt x="677" y="7466"/>
                </a:cubicBezTo>
                <a:lnTo>
                  <a:pt x="3257" y="7614"/>
                </a:lnTo>
                <a:cubicBezTo>
                  <a:pt x="3870" y="7677"/>
                  <a:pt x="4399" y="8016"/>
                  <a:pt x="4738" y="8502"/>
                </a:cubicBezTo>
                <a:lnTo>
                  <a:pt x="6091" y="10723"/>
                </a:lnTo>
                <a:cubicBezTo>
                  <a:pt x="6176" y="10850"/>
                  <a:pt x="6281" y="10956"/>
                  <a:pt x="6451" y="11019"/>
                </a:cubicBezTo>
                <a:lnTo>
                  <a:pt x="6641" y="10194"/>
                </a:lnTo>
                <a:lnTo>
                  <a:pt x="7762" y="6874"/>
                </a:lnTo>
                <a:lnTo>
                  <a:pt x="2665" y="910"/>
                </a:lnTo>
                <a:lnTo>
                  <a:pt x="181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8" name="Google Shape;168;p2"/>
          <p:cNvSpPr txBox="1">
            <a:spLocks noGrp="1"/>
          </p:cNvSpPr>
          <p:nvPr>
            <p:ph type="title"/>
          </p:nvPr>
        </p:nvSpPr>
        <p:spPr>
          <a:xfrm>
            <a:off x="1468300" y="987267"/>
            <a:ext cx="9148400" cy="2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8000">
                <a:latin typeface="Titan One"/>
                <a:ea typeface="Titan One"/>
                <a:cs typeface="Titan One"/>
                <a:sym typeface="Titan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2"/>
          <p:cNvSpPr txBox="1">
            <a:spLocks noGrp="1"/>
          </p:cNvSpPr>
          <p:nvPr>
            <p:ph type="subTitle" idx="1"/>
          </p:nvPr>
        </p:nvSpPr>
        <p:spPr>
          <a:xfrm>
            <a:off x="2805300" y="3459400"/>
            <a:ext cx="6474400" cy="56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 sz="26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427389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3"/>
          <p:cNvSpPr txBox="1">
            <a:spLocks noGrp="1"/>
          </p:cNvSpPr>
          <p:nvPr>
            <p:ph type="title"/>
          </p:nvPr>
        </p:nvSpPr>
        <p:spPr>
          <a:xfrm>
            <a:off x="3497000" y="3209733"/>
            <a:ext cx="5198000" cy="96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72" name="Google Shape;172;p3"/>
          <p:cNvSpPr txBox="1">
            <a:spLocks noGrp="1"/>
          </p:cNvSpPr>
          <p:nvPr>
            <p:ph type="subTitle" idx="1"/>
          </p:nvPr>
        </p:nvSpPr>
        <p:spPr>
          <a:xfrm>
            <a:off x="4150200" y="4158133"/>
            <a:ext cx="3891600" cy="96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4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8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8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8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8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8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8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8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8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9pPr>
          </a:lstStyle>
          <a:p>
            <a:endParaRPr/>
          </a:p>
        </p:txBody>
      </p:sp>
      <p:sp>
        <p:nvSpPr>
          <p:cNvPr id="173" name="Google Shape;173;p3"/>
          <p:cNvSpPr txBox="1">
            <a:spLocks noGrp="1"/>
          </p:cNvSpPr>
          <p:nvPr>
            <p:ph type="title" idx="2" hasCustomPrompt="1"/>
          </p:nvPr>
        </p:nvSpPr>
        <p:spPr>
          <a:xfrm>
            <a:off x="4676600" y="1248484"/>
            <a:ext cx="2838800" cy="183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333"/>
            </a:lvl1pPr>
            <a:lvl2pPr lvl="1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grpSp>
        <p:nvGrpSpPr>
          <p:cNvPr id="174" name="Google Shape;174;p3"/>
          <p:cNvGrpSpPr/>
          <p:nvPr/>
        </p:nvGrpSpPr>
        <p:grpSpPr>
          <a:xfrm>
            <a:off x="-203657" y="524635"/>
            <a:ext cx="12469016" cy="7601580"/>
            <a:chOff x="-152743" y="393476"/>
            <a:chExt cx="9351762" cy="5701185"/>
          </a:xfrm>
        </p:grpSpPr>
        <p:sp>
          <p:nvSpPr>
            <p:cNvPr id="175" name="Google Shape;175;p3"/>
            <p:cNvSpPr/>
            <p:nvPr/>
          </p:nvSpPr>
          <p:spPr>
            <a:xfrm flipH="1">
              <a:off x="3351264" y="4314792"/>
              <a:ext cx="5847754" cy="1489611"/>
            </a:xfrm>
            <a:custGeom>
              <a:avLst/>
              <a:gdLst/>
              <a:ahLst/>
              <a:cxnLst/>
              <a:rect l="l" t="t" r="r" b="b"/>
              <a:pathLst>
                <a:path w="49766" h="12677" extrusionOk="0">
                  <a:moveTo>
                    <a:pt x="13886" y="0"/>
                  </a:moveTo>
                  <a:cubicBezTo>
                    <a:pt x="3627" y="0"/>
                    <a:pt x="1" y="1911"/>
                    <a:pt x="1" y="1911"/>
                  </a:cubicBezTo>
                  <a:lnTo>
                    <a:pt x="1" y="12676"/>
                  </a:lnTo>
                  <a:lnTo>
                    <a:pt x="49765" y="12676"/>
                  </a:lnTo>
                  <a:lnTo>
                    <a:pt x="49765" y="5422"/>
                  </a:lnTo>
                  <a:cubicBezTo>
                    <a:pt x="49765" y="5422"/>
                    <a:pt x="46952" y="3222"/>
                    <a:pt x="27474" y="896"/>
                  </a:cubicBezTo>
                  <a:cubicBezTo>
                    <a:pt x="22017" y="241"/>
                    <a:pt x="17532" y="0"/>
                    <a:pt x="13886" y="0"/>
                  </a:cubicBezTo>
                  <a:close/>
                </a:path>
              </a:pathLst>
            </a:custGeom>
            <a:solidFill>
              <a:srgbClr val="89B98A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" name="Google Shape;176;p3"/>
            <p:cNvSpPr/>
            <p:nvPr/>
          </p:nvSpPr>
          <p:spPr>
            <a:xfrm flipH="1">
              <a:off x="8987627" y="4375307"/>
              <a:ext cx="129373" cy="137481"/>
            </a:xfrm>
            <a:custGeom>
              <a:avLst/>
              <a:gdLst/>
              <a:ahLst/>
              <a:cxnLst/>
              <a:rect l="l" t="t" r="r" b="b"/>
              <a:pathLst>
                <a:path w="1101" h="1170" extrusionOk="0">
                  <a:moveTo>
                    <a:pt x="659" y="0"/>
                  </a:moveTo>
                  <a:cubicBezTo>
                    <a:pt x="603" y="0"/>
                    <a:pt x="551" y="21"/>
                    <a:pt x="508" y="64"/>
                  </a:cubicBezTo>
                  <a:cubicBezTo>
                    <a:pt x="445" y="127"/>
                    <a:pt x="424" y="233"/>
                    <a:pt x="445" y="317"/>
                  </a:cubicBezTo>
                  <a:cubicBezTo>
                    <a:pt x="445" y="487"/>
                    <a:pt x="487" y="656"/>
                    <a:pt x="529" y="825"/>
                  </a:cubicBezTo>
                  <a:lnTo>
                    <a:pt x="170" y="487"/>
                  </a:lnTo>
                  <a:cubicBezTo>
                    <a:pt x="149" y="444"/>
                    <a:pt x="128" y="444"/>
                    <a:pt x="85" y="423"/>
                  </a:cubicBezTo>
                  <a:cubicBezTo>
                    <a:pt x="43" y="423"/>
                    <a:pt x="1" y="465"/>
                    <a:pt x="1" y="529"/>
                  </a:cubicBezTo>
                  <a:cubicBezTo>
                    <a:pt x="1" y="571"/>
                    <a:pt x="1" y="614"/>
                    <a:pt x="43" y="656"/>
                  </a:cubicBezTo>
                  <a:cubicBezTo>
                    <a:pt x="106" y="825"/>
                    <a:pt x="212" y="973"/>
                    <a:pt x="360" y="1100"/>
                  </a:cubicBezTo>
                  <a:cubicBezTo>
                    <a:pt x="395" y="1135"/>
                    <a:pt x="429" y="1169"/>
                    <a:pt x="475" y="1169"/>
                  </a:cubicBezTo>
                  <a:cubicBezTo>
                    <a:pt x="486" y="1169"/>
                    <a:pt x="497" y="1167"/>
                    <a:pt x="508" y="1163"/>
                  </a:cubicBezTo>
                  <a:lnTo>
                    <a:pt x="1079" y="1015"/>
                  </a:lnTo>
                  <a:cubicBezTo>
                    <a:pt x="1100" y="783"/>
                    <a:pt x="1079" y="550"/>
                    <a:pt x="995" y="317"/>
                  </a:cubicBezTo>
                  <a:cubicBezTo>
                    <a:pt x="952" y="212"/>
                    <a:pt x="910" y="127"/>
                    <a:pt x="825" y="64"/>
                  </a:cubicBezTo>
                  <a:cubicBezTo>
                    <a:pt x="773" y="21"/>
                    <a:pt x="714" y="0"/>
                    <a:pt x="659" y="0"/>
                  </a:cubicBezTo>
                  <a:close/>
                </a:path>
              </a:pathLst>
            </a:custGeom>
            <a:solidFill>
              <a:srgbClr val="89B98A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" name="Google Shape;177;p3"/>
            <p:cNvSpPr/>
            <p:nvPr/>
          </p:nvSpPr>
          <p:spPr>
            <a:xfrm flipH="1">
              <a:off x="8334064" y="5367285"/>
              <a:ext cx="494696" cy="151346"/>
            </a:xfrm>
            <a:custGeom>
              <a:avLst/>
              <a:gdLst/>
              <a:ahLst/>
              <a:cxnLst/>
              <a:rect l="l" t="t" r="r" b="b"/>
              <a:pathLst>
                <a:path w="4210" h="1288" extrusionOk="0">
                  <a:moveTo>
                    <a:pt x="2375" y="1"/>
                  </a:moveTo>
                  <a:cubicBezTo>
                    <a:pt x="1870" y="1"/>
                    <a:pt x="1352" y="85"/>
                    <a:pt x="932" y="187"/>
                  </a:cubicBezTo>
                  <a:cubicBezTo>
                    <a:pt x="868" y="208"/>
                    <a:pt x="784" y="229"/>
                    <a:pt x="741" y="272"/>
                  </a:cubicBezTo>
                  <a:cubicBezTo>
                    <a:pt x="1" y="843"/>
                    <a:pt x="1651" y="1287"/>
                    <a:pt x="1947" y="1287"/>
                  </a:cubicBezTo>
                  <a:cubicBezTo>
                    <a:pt x="2028" y="1287"/>
                    <a:pt x="2113" y="1287"/>
                    <a:pt x="2201" y="1287"/>
                  </a:cubicBezTo>
                  <a:cubicBezTo>
                    <a:pt x="2686" y="1287"/>
                    <a:pt x="3251" y="1272"/>
                    <a:pt x="3681" y="1075"/>
                  </a:cubicBezTo>
                  <a:cubicBezTo>
                    <a:pt x="4210" y="822"/>
                    <a:pt x="4083" y="462"/>
                    <a:pt x="3575" y="229"/>
                  </a:cubicBezTo>
                  <a:cubicBezTo>
                    <a:pt x="3233" y="63"/>
                    <a:pt x="2809" y="1"/>
                    <a:pt x="2375" y="1"/>
                  </a:cubicBezTo>
                  <a:close/>
                </a:path>
              </a:pathLst>
            </a:custGeom>
            <a:solidFill>
              <a:srgbClr val="79AD78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3"/>
            <p:cNvSpPr/>
            <p:nvPr/>
          </p:nvSpPr>
          <p:spPr>
            <a:xfrm flipH="1">
              <a:off x="8950378" y="5451889"/>
              <a:ext cx="77083" cy="121383"/>
            </a:xfrm>
            <a:custGeom>
              <a:avLst/>
              <a:gdLst/>
              <a:ahLst/>
              <a:cxnLst/>
              <a:rect l="l" t="t" r="r" b="b"/>
              <a:pathLst>
                <a:path w="656" h="1033" extrusionOk="0">
                  <a:moveTo>
                    <a:pt x="181" y="0"/>
                  </a:moveTo>
                  <a:cubicBezTo>
                    <a:pt x="162" y="0"/>
                    <a:pt x="144" y="6"/>
                    <a:pt x="127" y="17"/>
                  </a:cubicBezTo>
                  <a:cubicBezTo>
                    <a:pt x="42" y="38"/>
                    <a:pt x="0" y="144"/>
                    <a:pt x="42" y="207"/>
                  </a:cubicBezTo>
                  <a:lnTo>
                    <a:pt x="360" y="926"/>
                  </a:lnTo>
                  <a:cubicBezTo>
                    <a:pt x="381" y="990"/>
                    <a:pt x="444" y="1032"/>
                    <a:pt x="486" y="1032"/>
                  </a:cubicBezTo>
                  <a:cubicBezTo>
                    <a:pt x="508" y="1032"/>
                    <a:pt x="529" y="1011"/>
                    <a:pt x="550" y="1011"/>
                  </a:cubicBezTo>
                  <a:cubicBezTo>
                    <a:pt x="635" y="990"/>
                    <a:pt x="656" y="884"/>
                    <a:pt x="635" y="821"/>
                  </a:cubicBezTo>
                  <a:lnTo>
                    <a:pt x="317" y="102"/>
                  </a:lnTo>
                  <a:cubicBezTo>
                    <a:pt x="286" y="40"/>
                    <a:pt x="233" y="0"/>
                    <a:pt x="181" y="0"/>
                  </a:cubicBezTo>
                  <a:close/>
                </a:path>
              </a:pathLst>
            </a:custGeom>
            <a:solidFill>
              <a:srgbClr val="79AD78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3"/>
            <p:cNvSpPr/>
            <p:nvPr/>
          </p:nvSpPr>
          <p:spPr>
            <a:xfrm flipH="1">
              <a:off x="8888217" y="5399129"/>
              <a:ext cx="42419" cy="154167"/>
            </a:xfrm>
            <a:custGeom>
              <a:avLst/>
              <a:gdLst/>
              <a:ahLst/>
              <a:cxnLst/>
              <a:rect l="l" t="t" r="r" b="b"/>
              <a:pathLst>
                <a:path w="361" h="1312" extrusionOk="0">
                  <a:moveTo>
                    <a:pt x="212" y="1"/>
                  </a:moveTo>
                  <a:cubicBezTo>
                    <a:pt x="128" y="1"/>
                    <a:pt x="43" y="64"/>
                    <a:pt x="43" y="149"/>
                  </a:cubicBezTo>
                  <a:lnTo>
                    <a:pt x="1" y="1164"/>
                  </a:lnTo>
                  <a:cubicBezTo>
                    <a:pt x="1" y="1249"/>
                    <a:pt x="64" y="1312"/>
                    <a:pt x="149" y="1312"/>
                  </a:cubicBezTo>
                  <a:cubicBezTo>
                    <a:pt x="233" y="1312"/>
                    <a:pt x="297" y="1249"/>
                    <a:pt x="297" y="1164"/>
                  </a:cubicBezTo>
                  <a:lnTo>
                    <a:pt x="339" y="170"/>
                  </a:lnTo>
                  <a:cubicBezTo>
                    <a:pt x="360" y="85"/>
                    <a:pt x="297" y="22"/>
                    <a:pt x="212" y="1"/>
                  </a:cubicBezTo>
                  <a:close/>
                </a:path>
              </a:pathLst>
            </a:custGeom>
            <a:solidFill>
              <a:srgbClr val="79AD78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3"/>
            <p:cNvSpPr/>
            <p:nvPr/>
          </p:nvSpPr>
          <p:spPr>
            <a:xfrm flipH="1">
              <a:off x="8840980" y="4863894"/>
              <a:ext cx="77201" cy="120325"/>
            </a:xfrm>
            <a:custGeom>
              <a:avLst/>
              <a:gdLst/>
              <a:ahLst/>
              <a:cxnLst/>
              <a:rect l="l" t="t" r="r" b="b"/>
              <a:pathLst>
                <a:path w="657" h="1024" extrusionOk="0">
                  <a:moveTo>
                    <a:pt x="166" y="1"/>
                  </a:moveTo>
                  <a:cubicBezTo>
                    <a:pt x="146" y="1"/>
                    <a:pt x="126" y="4"/>
                    <a:pt x="106" y="9"/>
                  </a:cubicBezTo>
                  <a:cubicBezTo>
                    <a:pt x="43" y="51"/>
                    <a:pt x="1" y="136"/>
                    <a:pt x="43" y="199"/>
                  </a:cubicBezTo>
                  <a:lnTo>
                    <a:pt x="339" y="939"/>
                  </a:lnTo>
                  <a:cubicBezTo>
                    <a:pt x="360" y="981"/>
                    <a:pt x="424" y="1024"/>
                    <a:pt x="487" y="1024"/>
                  </a:cubicBezTo>
                  <a:cubicBezTo>
                    <a:pt x="508" y="1024"/>
                    <a:pt x="529" y="1024"/>
                    <a:pt x="550" y="1003"/>
                  </a:cubicBezTo>
                  <a:cubicBezTo>
                    <a:pt x="614" y="981"/>
                    <a:pt x="656" y="897"/>
                    <a:pt x="614" y="812"/>
                  </a:cubicBezTo>
                  <a:lnTo>
                    <a:pt x="318" y="93"/>
                  </a:lnTo>
                  <a:cubicBezTo>
                    <a:pt x="286" y="29"/>
                    <a:pt x="229" y="1"/>
                    <a:pt x="166" y="1"/>
                  </a:cubicBezTo>
                  <a:close/>
                </a:path>
              </a:pathLst>
            </a:custGeom>
            <a:solidFill>
              <a:srgbClr val="79AD78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3"/>
            <p:cNvSpPr/>
            <p:nvPr/>
          </p:nvSpPr>
          <p:spPr>
            <a:xfrm flipH="1">
              <a:off x="8778703" y="4813836"/>
              <a:ext cx="42537" cy="150994"/>
            </a:xfrm>
            <a:custGeom>
              <a:avLst/>
              <a:gdLst/>
              <a:ahLst/>
              <a:cxnLst/>
              <a:rect l="l" t="t" r="r" b="b"/>
              <a:pathLst>
                <a:path w="362" h="1285" extrusionOk="0">
                  <a:moveTo>
                    <a:pt x="183" y="1"/>
                  </a:moveTo>
                  <a:cubicBezTo>
                    <a:pt x="107" y="1"/>
                    <a:pt x="33" y="38"/>
                    <a:pt x="43" y="117"/>
                  </a:cubicBezTo>
                  <a:lnTo>
                    <a:pt x="0" y="1133"/>
                  </a:lnTo>
                  <a:cubicBezTo>
                    <a:pt x="0" y="1217"/>
                    <a:pt x="64" y="1281"/>
                    <a:pt x="148" y="1281"/>
                  </a:cubicBezTo>
                  <a:cubicBezTo>
                    <a:pt x="157" y="1283"/>
                    <a:pt x="166" y="1285"/>
                    <a:pt x="174" y="1285"/>
                  </a:cubicBezTo>
                  <a:cubicBezTo>
                    <a:pt x="233" y="1285"/>
                    <a:pt x="297" y="1227"/>
                    <a:pt x="297" y="1154"/>
                  </a:cubicBezTo>
                  <a:lnTo>
                    <a:pt x="339" y="139"/>
                  </a:lnTo>
                  <a:cubicBezTo>
                    <a:pt x="361" y="49"/>
                    <a:pt x="270" y="1"/>
                    <a:pt x="183" y="1"/>
                  </a:cubicBezTo>
                  <a:close/>
                </a:path>
              </a:pathLst>
            </a:custGeom>
            <a:solidFill>
              <a:srgbClr val="79AD78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3"/>
            <p:cNvSpPr/>
            <p:nvPr/>
          </p:nvSpPr>
          <p:spPr>
            <a:xfrm flipH="1">
              <a:off x="3337575" y="4314792"/>
              <a:ext cx="5847754" cy="1489611"/>
            </a:xfrm>
            <a:custGeom>
              <a:avLst/>
              <a:gdLst/>
              <a:ahLst/>
              <a:cxnLst/>
              <a:rect l="l" t="t" r="r" b="b"/>
              <a:pathLst>
                <a:path w="49766" h="12677" extrusionOk="0">
                  <a:moveTo>
                    <a:pt x="13886" y="0"/>
                  </a:moveTo>
                  <a:cubicBezTo>
                    <a:pt x="3627" y="0"/>
                    <a:pt x="1" y="1911"/>
                    <a:pt x="1" y="1911"/>
                  </a:cubicBezTo>
                  <a:lnTo>
                    <a:pt x="1" y="12676"/>
                  </a:lnTo>
                  <a:lnTo>
                    <a:pt x="49765" y="12676"/>
                  </a:lnTo>
                  <a:lnTo>
                    <a:pt x="49765" y="5422"/>
                  </a:lnTo>
                  <a:cubicBezTo>
                    <a:pt x="49765" y="5422"/>
                    <a:pt x="46952" y="3222"/>
                    <a:pt x="27474" y="896"/>
                  </a:cubicBezTo>
                  <a:cubicBezTo>
                    <a:pt x="22017" y="241"/>
                    <a:pt x="17532" y="0"/>
                    <a:pt x="13886" y="0"/>
                  </a:cubicBezTo>
                  <a:close/>
                </a:path>
              </a:pathLst>
            </a:custGeom>
            <a:solidFill>
              <a:srgbClr val="30A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3"/>
            <p:cNvSpPr/>
            <p:nvPr/>
          </p:nvSpPr>
          <p:spPr>
            <a:xfrm flipH="1">
              <a:off x="3394801" y="4805258"/>
              <a:ext cx="124320" cy="131723"/>
            </a:xfrm>
            <a:custGeom>
              <a:avLst/>
              <a:gdLst/>
              <a:ahLst/>
              <a:cxnLst/>
              <a:rect l="l" t="t" r="r" b="b"/>
              <a:pathLst>
                <a:path w="1058" h="1121" extrusionOk="0">
                  <a:moveTo>
                    <a:pt x="762" y="0"/>
                  </a:moveTo>
                  <a:cubicBezTo>
                    <a:pt x="677" y="42"/>
                    <a:pt x="614" y="85"/>
                    <a:pt x="571" y="169"/>
                  </a:cubicBezTo>
                  <a:cubicBezTo>
                    <a:pt x="466" y="317"/>
                    <a:pt x="402" y="465"/>
                    <a:pt x="339" y="635"/>
                  </a:cubicBezTo>
                  <a:lnTo>
                    <a:pt x="254" y="127"/>
                  </a:lnTo>
                  <a:cubicBezTo>
                    <a:pt x="254" y="106"/>
                    <a:pt x="233" y="63"/>
                    <a:pt x="212" y="42"/>
                  </a:cubicBezTo>
                  <a:cubicBezTo>
                    <a:pt x="194" y="34"/>
                    <a:pt x="177" y="28"/>
                    <a:pt x="159" y="28"/>
                  </a:cubicBezTo>
                  <a:cubicBezTo>
                    <a:pt x="135" y="28"/>
                    <a:pt x="110" y="39"/>
                    <a:pt x="85" y="63"/>
                  </a:cubicBezTo>
                  <a:cubicBezTo>
                    <a:pt x="64" y="106"/>
                    <a:pt x="43" y="148"/>
                    <a:pt x="43" y="190"/>
                  </a:cubicBezTo>
                  <a:cubicBezTo>
                    <a:pt x="0" y="381"/>
                    <a:pt x="0" y="571"/>
                    <a:pt x="22" y="740"/>
                  </a:cubicBezTo>
                  <a:cubicBezTo>
                    <a:pt x="43" y="804"/>
                    <a:pt x="64" y="867"/>
                    <a:pt x="106" y="888"/>
                  </a:cubicBezTo>
                  <a:lnTo>
                    <a:pt x="656" y="1121"/>
                  </a:lnTo>
                  <a:cubicBezTo>
                    <a:pt x="825" y="952"/>
                    <a:pt x="952" y="740"/>
                    <a:pt x="1016" y="508"/>
                  </a:cubicBezTo>
                  <a:cubicBezTo>
                    <a:pt x="1058" y="402"/>
                    <a:pt x="1058" y="296"/>
                    <a:pt x="1037" y="190"/>
                  </a:cubicBezTo>
                  <a:cubicBezTo>
                    <a:pt x="994" y="63"/>
                    <a:pt x="889" y="0"/>
                    <a:pt x="76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3"/>
            <p:cNvSpPr/>
            <p:nvPr/>
          </p:nvSpPr>
          <p:spPr>
            <a:xfrm flipH="1">
              <a:off x="5253612" y="4415142"/>
              <a:ext cx="121970" cy="131723"/>
            </a:xfrm>
            <a:custGeom>
              <a:avLst/>
              <a:gdLst/>
              <a:ahLst/>
              <a:cxnLst/>
              <a:rect l="l" t="t" r="r" b="b"/>
              <a:pathLst>
                <a:path w="1038" h="1121" extrusionOk="0">
                  <a:moveTo>
                    <a:pt x="770" y="0"/>
                  </a:moveTo>
                  <a:cubicBezTo>
                    <a:pt x="735" y="0"/>
                    <a:pt x="697" y="7"/>
                    <a:pt x="656" y="21"/>
                  </a:cubicBezTo>
                  <a:cubicBezTo>
                    <a:pt x="593" y="63"/>
                    <a:pt x="530" y="148"/>
                    <a:pt x="508" y="232"/>
                  </a:cubicBezTo>
                  <a:cubicBezTo>
                    <a:pt x="466" y="401"/>
                    <a:pt x="445" y="571"/>
                    <a:pt x="424" y="740"/>
                  </a:cubicBezTo>
                  <a:cubicBezTo>
                    <a:pt x="360" y="592"/>
                    <a:pt x="276" y="444"/>
                    <a:pt x="212" y="296"/>
                  </a:cubicBezTo>
                  <a:cubicBezTo>
                    <a:pt x="191" y="253"/>
                    <a:pt x="170" y="232"/>
                    <a:pt x="149" y="211"/>
                  </a:cubicBezTo>
                  <a:cubicBezTo>
                    <a:pt x="138" y="205"/>
                    <a:pt x="126" y="203"/>
                    <a:pt x="115" y="203"/>
                  </a:cubicBezTo>
                  <a:cubicBezTo>
                    <a:pt x="85" y="203"/>
                    <a:pt x="59" y="222"/>
                    <a:pt x="43" y="253"/>
                  </a:cubicBezTo>
                  <a:cubicBezTo>
                    <a:pt x="22" y="296"/>
                    <a:pt x="1" y="359"/>
                    <a:pt x="22" y="401"/>
                  </a:cubicBezTo>
                  <a:cubicBezTo>
                    <a:pt x="22" y="592"/>
                    <a:pt x="85" y="761"/>
                    <a:pt x="170" y="930"/>
                  </a:cubicBezTo>
                  <a:cubicBezTo>
                    <a:pt x="191" y="994"/>
                    <a:pt x="212" y="1057"/>
                    <a:pt x="276" y="1057"/>
                  </a:cubicBezTo>
                  <a:lnTo>
                    <a:pt x="847" y="1121"/>
                  </a:lnTo>
                  <a:cubicBezTo>
                    <a:pt x="953" y="909"/>
                    <a:pt x="1016" y="676"/>
                    <a:pt x="1037" y="444"/>
                  </a:cubicBezTo>
                  <a:cubicBezTo>
                    <a:pt x="1037" y="317"/>
                    <a:pt x="1016" y="211"/>
                    <a:pt x="953" y="105"/>
                  </a:cubicBezTo>
                  <a:cubicBezTo>
                    <a:pt x="909" y="33"/>
                    <a:pt x="846" y="0"/>
                    <a:pt x="77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3"/>
            <p:cNvSpPr/>
            <p:nvPr/>
          </p:nvSpPr>
          <p:spPr>
            <a:xfrm flipH="1">
              <a:off x="5559360" y="4397633"/>
              <a:ext cx="82136" cy="104462"/>
            </a:xfrm>
            <a:custGeom>
              <a:avLst/>
              <a:gdLst/>
              <a:ahLst/>
              <a:cxnLst/>
              <a:rect l="l" t="t" r="r" b="b"/>
              <a:pathLst>
                <a:path w="699" h="889" extrusionOk="0">
                  <a:moveTo>
                    <a:pt x="107" y="1"/>
                  </a:moveTo>
                  <a:cubicBezTo>
                    <a:pt x="64" y="1"/>
                    <a:pt x="43" y="1"/>
                    <a:pt x="22" y="43"/>
                  </a:cubicBezTo>
                  <a:cubicBezTo>
                    <a:pt x="22" y="64"/>
                    <a:pt x="1" y="106"/>
                    <a:pt x="22" y="127"/>
                  </a:cubicBezTo>
                  <a:cubicBezTo>
                    <a:pt x="1" y="360"/>
                    <a:pt x="64" y="572"/>
                    <a:pt x="191" y="741"/>
                  </a:cubicBezTo>
                  <a:lnTo>
                    <a:pt x="508" y="889"/>
                  </a:lnTo>
                  <a:lnTo>
                    <a:pt x="593" y="656"/>
                  </a:lnTo>
                  <a:cubicBezTo>
                    <a:pt x="635" y="572"/>
                    <a:pt x="656" y="466"/>
                    <a:pt x="678" y="360"/>
                  </a:cubicBezTo>
                  <a:cubicBezTo>
                    <a:pt x="699" y="254"/>
                    <a:pt x="678" y="170"/>
                    <a:pt x="635" y="64"/>
                  </a:cubicBezTo>
                  <a:cubicBezTo>
                    <a:pt x="614" y="64"/>
                    <a:pt x="614" y="43"/>
                    <a:pt x="593" y="43"/>
                  </a:cubicBezTo>
                  <a:cubicBezTo>
                    <a:pt x="582" y="37"/>
                    <a:pt x="570" y="35"/>
                    <a:pt x="559" y="35"/>
                  </a:cubicBezTo>
                  <a:cubicBezTo>
                    <a:pt x="528" y="35"/>
                    <a:pt x="497" y="54"/>
                    <a:pt x="466" y="85"/>
                  </a:cubicBezTo>
                  <a:cubicBezTo>
                    <a:pt x="381" y="170"/>
                    <a:pt x="339" y="275"/>
                    <a:pt x="318" y="402"/>
                  </a:cubicBezTo>
                  <a:cubicBezTo>
                    <a:pt x="276" y="297"/>
                    <a:pt x="233" y="191"/>
                    <a:pt x="191" y="85"/>
                  </a:cubicBezTo>
                  <a:cubicBezTo>
                    <a:pt x="170" y="43"/>
                    <a:pt x="149" y="1"/>
                    <a:pt x="10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3"/>
            <p:cNvSpPr/>
            <p:nvPr/>
          </p:nvSpPr>
          <p:spPr>
            <a:xfrm flipH="1">
              <a:off x="8973937" y="4375307"/>
              <a:ext cx="129373" cy="137481"/>
            </a:xfrm>
            <a:custGeom>
              <a:avLst/>
              <a:gdLst/>
              <a:ahLst/>
              <a:cxnLst/>
              <a:rect l="l" t="t" r="r" b="b"/>
              <a:pathLst>
                <a:path w="1101" h="1170" extrusionOk="0">
                  <a:moveTo>
                    <a:pt x="659" y="0"/>
                  </a:moveTo>
                  <a:cubicBezTo>
                    <a:pt x="603" y="0"/>
                    <a:pt x="551" y="21"/>
                    <a:pt x="508" y="64"/>
                  </a:cubicBezTo>
                  <a:cubicBezTo>
                    <a:pt x="445" y="127"/>
                    <a:pt x="424" y="233"/>
                    <a:pt x="445" y="317"/>
                  </a:cubicBezTo>
                  <a:cubicBezTo>
                    <a:pt x="445" y="487"/>
                    <a:pt x="487" y="656"/>
                    <a:pt x="529" y="825"/>
                  </a:cubicBezTo>
                  <a:lnTo>
                    <a:pt x="170" y="487"/>
                  </a:lnTo>
                  <a:cubicBezTo>
                    <a:pt x="149" y="444"/>
                    <a:pt x="128" y="444"/>
                    <a:pt x="85" y="423"/>
                  </a:cubicBezTo>
                  <a:cubicBezTo>
                    <a:pt x="43" y="423"/>
                    <a:pt x="1" y="465"/>
                    <a:pt x="1" y="529"/>
                  </a:cubicBezTo>
                  <a:cubicBezTo>
                    <a:pt x="1" y="571"/>
                    <a:pt x="1" y="614"/>
                    <a:pt x="43" y="656"/>
                  </a:cubicBezTo>
                  <a:cubicBezTo>
                    <a:pt x="106" y="825"/>
                    <a:pt x="212" y="973"/>
                    <a:pt x="360" y="1100"/>
                  </a:cubicBezTo>
                  <a:cubicBezTo>
                    <a:pt x="395" y="1135"/>
                    <a:pt x="429" y="1169"/>
                    <a:pt x="475" y="1169"/>
                  </a:cubicBezTo>
                  <a:cubicBezTo>
                    <a:pt x="486" y="1169"/>
                    <a:pt x="497" y="1167"/>
                    <a:pt x="508" y="1163"/>
                  </a:cubicBezTo>
                  <a:lnTo>
                    <a:pt x="1079" y="1015"/>
                  </a:lnTo>
                  <a:cubicBezTo>
                    <a:pt x="1100" y="783"/>
                    <a:pt x="1079" y="550"/>
                    <a:pt x="995" y="317"/>
                  </a:cubicBezTo>
                  <a:cubicBezTo>
                    <a:pt x="952" y="212"/>
                    <a:pt x="910" y="127"/>
                    <a:pt x="825" y="64"/>
                  </a:cubicBezTo>
                  <a:cubicBezTo>
                    <a:pt x="773" y="21"/>
                    <a:pt x="714" y="0"/>
                    <a:pt x="65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3"/>
            <p:cNvSpPr/>
            <p:nvPr/>
          </p:nvSpPr>
          <p:spPr>
            <a:xfrm flipH="1">
              <a:off x="4806388" y="5369753"/>
              <a:ext cx="489643" cy="227490"/>
            </a:xfrm>
            <a:custGeom>
              <a:avLst/>
              <a:gdLst/>
              <a:ahLst/>
              <a:cxnLst/>
              <a:rect l="l" t="t" r="r" b="b"/>
              <a:pathLst>
                <a:path w="4167" h="1936" extrusionOk="0">
                  <a:moveTo>
                    <a:pt x="1866" y="0"/>
                  </a:moveTo>
                  <a:cubicBezTo>
                    <a:pt x="1359" y="0"/>
                    <a:pt x="855" y="102"/>
                    <a:pt x="381" y="314"/>
                  </a:cubicBezTo>
                  <a:cubicBezTo>
                    <a:pt x="297" y="335"/>
                    <a:pt x="233" y="378"/>
                    <a:pt x="170" y="441"/>
                  </a:cubicBezTo>
                  <a:cubicBezTo>
                    <a:pt x="1" y="631"/>
                    <a:pt x="149" y="949"/>
                    <a:pt x="339" y="1118"/>
                  </a:cubicBezTo>
                  <a:cubicBezTo>
                    <a:pt x="868" y="1628"/>
                    <a:pt x="1935" y="1935"/>
                    <a:pt x="2730" y="1935"/>
                  </a:cubicBezTo>
                  <a:cubicBezTo>
                    <a:pt x="2826" y="1935"/>
                    <a:pt x="2918" y="1931"/>
                    <a:pt x="3004" y="1922"/>
                  </a:cubicBezTo>
                  <a:cubicBezTo>
                    <a:pt x="4167" y="1773"/>
                    <a:pt x="3892" y="420"/>
                    <a:pt x="2919" y="145"/>
                  </a:cubicBezTo>
                  <a:cubicBezTo>
                    <a:pt x="2572" y="50"/>
                    <a:pt x="2218" y="0"/>
                    <a:pt x="186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3"/>
            <p:cNvSpPr/>
            <p:nvPr/>
          </p:nvSpPr>
          <p:spPr>
            <a:xfrm flipH="1">
              <a:off x="4488302" y="5229334"/>
              <a:ext cx="355453" cy="173320"/>
            </a:xfrm>
            <a:custGeom>
              <a:avLst/>
              <a:gdLst/>
              <a:ahLst/>
              <a:cxnLst/>
              <a:rect l="l" t="t" r="r" b="b"/>
              <a:pathLst>
                <a:path w="3025" h="1475" extrusionOk="0">
                  <a:moveTo>
                    <a:pt x="1287" y="0"/>
                  </a:moveTo>
                  <a:cubicBezTo>
                    <a:pt x="1225" y="0"/>
                    <a:pt x="1163" y="3"/>
                    <a:pt x="1101" y="8"/>
                  </a:cubicBezTo>
                  <a:cubicBezTo>
                    <a:pt x="762" y="8"/>
                    <a:pt x="445" y="134"/>
                    <a:pt x="191" y="367"/>
                  </a:cubicBezTo>
                  <a:cubicBezTo>
                    <a:pt x="64" y="494"/>
                    <a:pt x="1" y="705"/>
                    <a:pt x="43" y="896"/>
                  </a:cubicBezTo>
                  <a:cubicBezTo>
                    <a:pt x="188" y="1286"/>
                    <a:pt x="794" y="1474"/>
                    <a:pt x="1402" y="1474"/>
                  </a:cubicBezTo>
                  <a:cubicBezTo>
                    <a:pt x="2211" y="1474"/>
                    <a:pt x="3025" y="1143"/>
                    <a:pt x="2771" y="515"/>
                  </a:cubicBezTo>
                  <a:cubicBezTo>
                    <a:pt x="2750" y="452"/>
                    <a:pt x="2708" y="431"/>
                    <a:pt x="2666" y="388"/>
                  </a:cubicBezTo>
                  <a:cubicBezTo>
                    <a:pt x="2253" y="144"/>
                    <a:pt x="1774" y="0"/>
                    <a:pt x="128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3"/>
            <p:cNvSpPr/>
            <p:nvPr/>
          </p:nvSpPr>
          <p:spPr>
            <a:xfrm flipH="1">
              <a:off x="8320375" y="5367285"/>
              <a:ext cx="494696" cy="151346"/>
            </a:xfrm>
            <a:custGeom>
              <a:avLst/>
              <a:gdLst/>
              <a:ahLst/>
              <a:cxnLst/>
              <a:rect l="l" t="t" r="r" b="b"/>
              <a:pathLst>
                <a:path w="4210" h="1288" extrusionOk="0">
                  <a:moveTo>
                    <a:pt x="2375" y="1"/>
                  </a:moveTo>
                  <a:cubicBezTo>
                    <a:pt x="1870" y="1"/>
                    <a:pt x="1352" y="85"/>
                    <a:pt x="932" y="187"/>
                  </a:cubicBezTo>
                  <a:cubicBezTo>
                    <a:pt x="868" y="208"/>
                    <a:pt x="784" y="229"/>
                    <a:pt x="741" y="272"/>
                  </a:cubicBezTo>
                  <a:cubicBezTo>
                    <a:pt x="1" y="843"/>
                    <a:pt x="1651" y="1287"/>
                    <a:pt x="1947" y="1287"/>
                  </a:cubicBezTo>
                  <a:cubicBezTo>
                    <a:pt x="2028" y="1287"/>
                    <a:pt x="2113" y="1287"/>
                    <a:pt x="2201" y="1287"/>
                  </a:cubicBezTo>
                  <a:cubicBezTo>
                    <a:pt x="2686" y="1287"/>
                    <a:pt x="3251" y="1272"/>
                    <a:pt x="3681" y="1075"/>
                  </a:cubicBezTo>
                  <a:cubicBezTo>
                    <a:pt x="4210" y="822"/>
                    <a:pt x="4083" y="462"/>
                    <a:pt x="3575" y="229"/>
                  </a:cubicBezTo>
                  <a:cubicBezTo>
                    <a:pt x="3233" y="63"/>
                    <a:pt x="2809" y="1"/>
                    <a:pt x="237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3"/>
            <p:cNvSpPr/>
            <p:nvPr/>
          </p:nvSpPr>
          <p:spPr>
            <a:xfrm flipH="1">
              <a:off x="7789487" y="5510642"/>
              <a:ext cx="570722" cy="242648"/>
            </a:xfrm>
            <a:custGeom>
              <a:avLst/>
              <a:gdLst/>
              <a:ahLst/>
              <a:cxnLst/>
              <a:rect l="l" t="t" r="r" b="b"/>
              <a:pathLst>
                <a:path w="4857" h="2065" extrusionOk="0">
                  <a:moveTo>
                    <a:pt x="2199" y="1"/>
                  </a:moveTo>
                  <a:cubicBezTo>
                    <a:pt x="1526" y="1"/>
                    <a:pt x="856" y="228"/>
                    <a:pt x="318" y="680"/>
                  </a:cubicBezTo>
                  <a:cubicBezTo>
                    <a:pt x="127" y="807"/>
                    <a:pt x="21" y="997"/>
                    <a:pt x="0" y="1209"/>
                  </a:cubicBezTo>
                  <a:cubicBezTo>
                    <a:pt x="21" y="1420"/>
                    <a:pt x="148" y="1611"/>
                    <a:pt x="339" y="1695"/>
                  </a:cubicBezTo>
                  <a:cubicBezTo>
                    <a:pt x="805" y="1995"/>
                    <a:pt x="1340" y="2050"/>
                    <a:pt x="1885" y="2050"/>
                  </a:cubicBezTo>
                  <a:cubicBezTo>
                    <a:pt x="2202" y="2050"/>
                    <a:pt x="2523" y="2031"/>
                    <a:pt x="2835" y="2031"/>
                  </a:cubicBezTo>
                  <a:cubicBezTo>
                    <a:pt x="3007" y="2031"/>
                    <a:pt x="3177" y="2037"/>
                    <a:pt x="3342" y="2055"/>
                  </a:cubicBezTo>
                  <a:cubicBezTo>
                    <a:pt x="3395" y="2061"/>
                    <a:pt x="3448" y="2064"/>
                    <a:pt x="3499" y="2064"/>
                  </a:cubicBezTo>
                  <a:cubicBezTo>
                    <a:pt x="4323" y="2064"/>
                    <a:pt x="4856" y="1295"/>
                    <a:pt x="4040" y="638"/>
                  </a:cubicBezTo>
                  <a:cubicBezTo>
                    <a:pt x="3500" y="212"/>
                    <a:pt x="2848" y="1"/>
                    <a:pt x="219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3"/>
            <p:cNvSpPr/>
            <p:nvPr/>
          </p:nvSpPr>
          <p:spPr>
            <a:xfrm flipH="1">
              <a:off x="8936688" y="5451889"/>
              <a:ext cx="77083" cy="121383"/>
            </a:xfrm>
            <a:custGeom>
              <a:avLst/>
              <a:gdLst/>
              <a:ahLst/>
              <a:cxnLst/>
              <a:rect l="l" t="t" r="r" b="b"/>
              <a:pathLst>
                <a:path w="656" h="1033" extrusionOk="0">
                  <a:moveTo>
                    <a:pt x="181" y="0"/>
                  </a:moveTo>
                  <a:cubicBezTo>
                    <a:pt x="162" y="0"/>
                    <a:pt x="144" y="6"/>
                    <a:pt x="127" y="17"/>
                  </a:cubicBezTo>
                  <a:cubicBezTo>
                    <a:pt x="42" y="38"/>
                    <a:pt x="0" y="144"/>
                    <a:pt x="42" y="207"/>
                  </a:cubicBezTo>
                  <a:lnTo>
                    <a:pt x="360" y="926"/>
                  </a:lnTo>
                  <a:cubicBezTo>
                    <a:pt x="381" y="990"/>
                    <a:pt x="444" y="1032"/>
                    <a:pt x="486" y="1032"/>
                  </a:cubicBezTo>
                  <a:cubicBezTo>
                    <a:pt x="508" y="1032"/>
                    <a:pt x="529" y="1011"/>
                    <a:pt x="550" y="1011"/>
                  </a:cubicBezTo>
                  <a:cubicBezTo>
                    <a:pt x="635" y="990"/>
                    <a:pt x="656" y="884"/>
                    <a:pt x="635" y="821"/>
                  </a:cubicBezTo>
                  <a:lnTo>
                    <a:pt x="317" y="102"/>
                  </a:lnTo>
                  <a:cubicBezTo>
                    <a:pt x="286" y="40"/>
                    <a:pt x="233" y="0"/>
                    <a:pt x="18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192;p3"/>
            <p:cNvSpPr/>
            <p:nvPr/>
          </p:nvSpPr>
          <p:spPr>
            <a:xfrm flipH="1">
              <a:off x="8874528" y="5399129"/>
              <a:ext cx="42419" cy="154167"/>
            </a:xfrm>
            <a:custGeom>
              <a:avLst/>
              <a:gdLst/>
              <a:ahLst/>
              <a:cxnLst/>
              <a:rect l="l" t="t" r="r" b="b"/>
              <a:pathLst>
                <a:path w="361" h="1312" extrusionOk="0">
                  <a:moveTo>
                    <a:pt x="212" y="1"/>
                  </a:moveTo>
                  <a:cubicBezTo>
                    <a:pt x="128" y="1"/>
                    <a:pt x="43" y="64"/>
                    <a:pt x="43" y="149"/>
                  </a:cubicBezTo>
                  <a:lnTo>
                    <a:pt x="1" y="1164"/>
                  </a:lnTo>
                  <a:cubicBezTo>
                    <a:pt x="1" y="1249"/>
                    <a:pt x="64" y="1312"/>
                    <a:pt x="149" y="1312"/>
                  </a:cubicBezTo>
                  <a:cubicBezTo>
                    <a:pt x="233" y="1312"/>
                    <a:pt x="297" y="1249"/>
                    <a:pt x="297" y="1164"/>
                  </a:cubicBezTo>
                  <a:lnTo>
                    <a:pt x="339" y="170"/>
                  </a:lnTo>
                  <a:cubicBezTo>
                    <a:pt x="360" y="85"/>
                    <a:pt x="297" y="22"/>
                    <a:pt x="21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3"/>
            <p:cNvSpPr/>
            <p:nvPr/>
          </p:nvSpPr>
          <p:spPr>
            <a:xfrm flipH="1">
              <a:off x="7388443" y="5654585"/>
              <a:ext cx="73088" cy="114920"/>
            </a:xfrm>
            <a:custGeom>
              <a:avLst/>
              <a:gdLst/>
              <a:ahLst/>
              <a:cxnLst/>
              <a:rect l="l" t="t" r="r" b="b"/>
              <a:pathLst>
                <a:path w="622" h="978" extrusionOk="0">
                  <a:moveTo>
                    <a:pt x="170" y="0"/>
                  </a:moveTo>
                  <a:cubicBezTo>
                    <a:pt x="82" y="0"/>
                    <a:pt x="0" y="72"/>
                    <a:pt x="30" y="174"/>
                  </a:cubicBezTo>
                  <a:lnTo>
                    <a:pt x="326" y="893"/>
                  </a:lnTo>
                  <a:cubicBezTo>
                    <a:pt x="368" y="957"/>
                    <a:pt x="410" y="978"/>
                    <a:pt x="474" y="978"/>
                  </a:cubicBezTo>
                  <a:lnTo>
                    <a:pt x="516" y="978"/>
                  </a:lnTo>
                  <a:cubicBezTo>
                    <a:pt x="601" y="936"/>
                    <a:pt x="622" y="851"/>
                    <a:pt x="601" y="788"/>
                  </a:cubicBezTo>
                  <a:lnTo>
                    <a:pt x="283" y="47"/>
                  </a:lnTo>
                  <a:cubicBezTo>
                    <a:pt x="251" y="15"/>
                    <a:pt x="210" y="0"/>
                    <a:pt x="17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3"/>
            <p:cNvSpPr/>
            <p:nvPr/>
          </p:nvSpPr>
          <p:spPr>
            <a:xfrm flipH="1">
              <a:off x="7326283" y="5597948"/>
              <a:ext cx="42419" cy="154167"/>
            </a:xfrm>
            <a:custGeom>
              <a:avLst/>
              <a:gdLst/>
              <a:ahLst/>
              <a:cxnLst/>
              <a:rect l="l" t="t" r="r" b="b"/>
              <a:pathLst>
                <a:path w="361" h="1312" extrusionOk="0">
                  <a:moveTo>
                    <a:pt x="212" y="1"/>
                  </a:moveTo>
                  <a:cubicBezTo>
                    <a:pt x="128" y="1"/>
                    <a:pt x="64" y="64"/>
                    <a:pt x="64" y="149"/>
                  </a:cubicBezTo>
                  <a:lnTo>
                    <a:pt x="22" y="1143"/>
                  </a:lnTo>
                  <a:cubicBezTo>
                    <a:pt x="1" y="1227"/>
                    <a:pt x="64" y="1312"/>
                    <a:pt x="149" y="1312"/>
                  </a:cubicBezTo>
                  <a:cubicBezTo>
                    <a:pt x="234" y="1312"/>
                    <a:pt x="318" y="1248"/>
                    <a:pt x="318" y="1164"/>
                  </a:cubicBezTo>
                  <a:lnTo>
                    <a:pt x="360" y="170"/>
                  </a:lnTo>
                  <a:cubicBezTo>
                    <a:pt x="360" y="85"/>
                    <a:pt x="297" y="1"/>
                    <a:pt x="21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3"/>
            <p:cNvSpPr/>
            <p:nvPr/>
          </p:nvSpPr>
          <p:spPr>
            <a:xfrm flipH="1">
              <a:off x="8827291" y="4863894"/>
              <a:ext cx="77201" cy="120325"/>
            </a:xfrm>
            <a:custGeom>
              <a:avLst/>
              <a:gdLst/>
              <a:ahLst/>
              <a:cxnLst/>
              <a:rect l="l" t="t" r="r" b="b"/>
              <a:pathLst>
                <a:path w="657" h="1024" extrusionOk="0">
                  <a:moveTo>
                    <a:pt x="166" y="1"/>
                  </a:moveTo>
                  <a:cubicBezTo>
                    <a:pt x="146" y="1"/>
                    <a:pt x="126" y="4"/>
                    <a:pt x="106" y="9"/>
                  </a:cubicBezTo>
                  <a:cubicBezTo>
                    <a:pt x="43" y="51"/>
                    <a:pt x="1" y="136"/>
                    <a:pt x="43" y="199"/>
                  </a:cubicBezTo>
                  <a:lnTo>
                    <a:pt x="339" y="939"/>
                  </a:lnTo>
                  <a:cubicBezTo>
                    <a:pt x="360" y="981"/>
                    <a:pt x="424" y="1024"/>
                    <a:pt x="487" y="1024"/>
                  </a:cubicBezTo>
                  <a:cubicBezTo>
                    <a:pt x="508" y="1024"/>
                    <a:pt x="529" y="1024"/>
                    <a:pt x="550" y="1003"/>
                  </a:cubicBezTo>
                  <a:cubicBezTo>
                    <a:pt x="614" y="981"/>
                    <a:pt x="656" y="897"/>
                    <a:pt x="614" y="812"/>
                  </a:cubicBezTo>
                  <a:lnTo>
                    <a:pt x="318" y="93"/>
                  </a:lnTo>
                  <a:cubicBezTo>
                    <a:pt x="286" y="29"/>
                    <a:pt x="229" y="1"/>
                    <a:pt x="16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3"/>
            <p:cNvSpPr/>
            <p:nvPr/>
          </p:nvSpPr>
          <p:spPr>
            <a:xfrm flipH="1">
              <a:off x="8765014" y="4813836"/>
              <a:ext cx="42537" cy="150994"/>
            </a:xfrm>
            <a:custGeom>
              <a:avLst/>
              <a:gdLst/>
              <a:ahLst/>
              <a:cxnLst/>
              <a:rect l="l" t="t" r="r" b="b"/>
              <a:pathLst>
                <a:path w="362" h="1285" extrusionOk="0">
                  <a:moveTo>
                    <a:pt x="183" y="1"/>
                  </a:moveTo>
                  <a:cubicBezTo>
                    <a:pt x="107" y="1"/>
                    <a:pt x="33" y="38"/>
                    <a:pt x="43" y="117"/>
                  </a:cubicBezTo>
                  <a:lnTo>
                    <a:pt x="0" y="1133"/>
                  </a:lnTo>
                  <a:cubicBezTo>
                    <a:pt x="0" y="1217"/>
                    <a:pt x="64" y="1281"/>
                    <a:pt x="148" y="1281"/>
                  </a:cubicBezTo>
                  <a:cubicBezTo>
                    <a:pt x="157" y="1283"/>
                    <a:pt x="166" y="1285"/>
                    <a:pt x="174" y="1285"/>
                  </a:cubicBezTo>
                  <a:cubicBezTo>
                    <a:pt x="233" y="1285"/>
                    <a:pt x="297" y="1227"/>
                    <a:pt x="297" y="1154"/>
                  </a:cubicBezTo>
                  <a:lnTo>
                    <a:pt x="339" y="139"/>
                  </a:lnTo>
                  <a:cubicBezTo>
                    <a:pt x="361" y="49"/>
                    <a:pt x="270" y="1"/>
                    <a:pt x="18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3"/>
            <p:cNvSpPr/>
            <p:nvPr/>
          </p:nvSpPr>
          <p:spPr>
            <a:xfrm flipH="1">
              <a:off x="5228819" y="4736166"/>
              <a:ext cx="77201" cy="121383"/>
            </a:xfrm>
            <a:custGeom>
              <a:avLst/>
              <a:gdLst/>
              <a:ahLst/>
              <a:cxnLst/>
              <a:rect l="l" t="t" r="r" b="b"/>
              <a:pathLst>
                <a:path w="657" h="1033" extrusionOk="0">
                  <a:moveTo>
                    <a:pt x="484" y="0"/>
                  </a:moveTo>
                  <a:cubicBezTo>
                    <a:pt x="425" y="0"/>
                    <a:pt x="376" y="40"/>
                    <a:pt x="361" y="102"/>
                  </a:cubicBezTo>
                  <a:lnTo>
                    <a:pt x="43" y="821"/>
                  </a:lnTo>
                  <a:cubicBezTo>
                    <a:pt x="1" y="884"/>
                    <a:pt x="43" y="990"/>
                    <a:pt x="128" y="1011"/>
                  </a:cubicBezTo>
                  <a:cubicBezTo>
                    <a:pt x="128" y="1032"/>
                    <a:pt x="149" y="1032"/>
                    <a:pt x="170" y="1032"/>
                  </a:cubicBezTo>
                  <a:cubicBezTo>
                    <a:pt x="234" y="1032"/>
                    <a:pt x="297" y="990"/>
                    <a:pt x="318" y="926"/>
                  </a:cubicBezTo>
                  <a:lnTo>
                    <a:pt x="635" y="207"/>
                  </a:lnTo>
                  <a:cubicBezTo>
                    <a:pt x="657" y="144"/>
                    <a:pt x="635" y="59"/>
                    <a:pt x="551" y="17"/>
                  </a:cubicBezTo>
                  <a:cubicBezTo>
                    <a:pt x="528" y="6"/>
                    <a:pt x="506" y="0"/>
                    <a:pt x="4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3"/>
            <p:cNvSpPr/>
            <p:nvPr/>
          </p:nvSpPr>
          <p:spPr>
            <a:xfrm flipH="1">
              <a:off x="5323293" y="4686226"/>
              <a:ext cx="42302" cy="151346"/>
            </a:xfrm>
            <a:custGeom>
              <a:avLst/>
              <a:gdLst/>
              <a:ahLst/>
              <a:cxnLst/>
              <a:rect l="l" t="t" r="r" b="b"/>
              <a:pathLst>
                <a:path w="360" h="1288" extrusionOk="0">
                  <a:moveTo>
                    <a:pt x="155" y="0"/>
                  </a:moveTo>
                  <a:cubicBezTo>
                    <a:pt x="84" y="0"/>
                    <a:pt x="11" y="48"/>
                    <a:pt x="0" y="146"/>
                  </a:cubicBezTo>
                  <a:lnTo>
                    <a:pt x="64" y="1140"/>
                  </a:lnTo>
                  <a:cubicBezTo>
                    <a:pt x="64" y="1225"/>
                    <a:pt x="127" y="1288"/>
                    <a:pt x="212" y="1288"/>
                  </a:cubicBezTo>
                  <a:cubicBezTo>
                    <a:pt x="296" y="1288"/>
                    <a:pt x="360" y="1225"/>
                    <a:pt x="360" y="1140"/>
                  </a:cubicBezTo>
                  <a:lnTo>
                    <a:pt x="296" y="125"/>
                  </a:lnTo>
                  <a:cubicBezTo>
                    <a:pt x="286" y="43"/>
                    <a:pt x="221" y="0"/>
                    <a:pt x="15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3"/>
            <p:cNvSpPr/>
            <p:nvPr/>
          </p:nvSpPr>
          <p:spPr>
            <a:xfrm flipH="1">
              <a:off x="480219" y="4139300"/>
              <a:ext cx="83963" cy="114968"/>
            </a:xfrm>
            <a:custGeom>
              <a:avLst/>
              <a:gdLst/>
              <a:ahLst/>
              <a:cxnLst/>
              <a:rect l="l" t="t" r="r" b="b"/>
              <a:pathLst>
                <a:path w="742" h="1016" extrusionOk="0">
                  <a:moveTo>
                    <a:pt x="128" y="1"/>
                  </a:moveTo>
                  <a:cubicBezTo>
                    <a:pt x="86" y="1"/>
                    <a:pt x="43" y="22"/>
                    <a:pt x="22" y="64"/>
                  </a:cubicBezTo>
                  <a:cubicBezTo>
                    <a:pt x="22" y="85"/>
                    <a:pt x="1" y="128"/>
                    <a:pt x="1" y="149"/>
                  </a:cubicBezTo>
                  <a:cubicBezTo>
                    <a:pt x="1" y="403"/>
                    <a:pt x="43" y="635"/>
                    <a:pt x="170" y="826"/>
                  </a:cubicBezTo>
                  <a:lnTo>
                    <a:pt x="509" y="1016"/>
                  </a:lnTo>
                  <a:lnTo>
                    <a:pt x="614" y="762"/>
                  </a:lnTo>
                  <a:cubicBezTo>
                    <a:pt x="657" y="656"/>
                    <a:pt x="699" y="551"/>
                    <a:pt x="720" y="445"/>
                  </a:cubicBezTo>
                  <a:cubicBezTo>
                    <a:pt x="741" y="339"/>
                    <a:pt x="741" y="212"/>
                    <a:pt x="678" y="128"/>
                  </a:cubicBezTo>
                  <a:cubicBezTo>
                    <a:pt x="678" y="106"/>
                    <a:pt x="657" y="85"/>
                    <a:pt x="657" y="85"/>
                  </a:cubicBezTo>
                  <a:cubicBezTo>
                    <a:pt x="644" y="73"/>
                    <a:pt x="630" y="68"/>
                    <a:pt x="615" y="68"/>
                  </a:cubicBezTo>
                  <a:cubicBezTo>
                    <a:pt x="579" y="68"/>
                    <a:pt x="538" y="98"/>
                    <a:pt x="509" y="128"/>
                  </a:cubicBezTo>
                  <a:cubicBezTo>
                    <a:pt x="424" y="212"/>
                    <a:pt x="360" y="318"/>
                    <a:pt x="318" y="466"/>
                  </a:cubicBezTo>
                  <a:cubicBezTo>
                    <a:pt x="297" y="339"/>
                    <a:pt x="255" y="212"/>
                    <a:pt x="212" y="106"/>
                  </a:cubicBezTo>
                  <a:cubicBezTo>
                    <a:pt x="191" y="64"/>
                    <a:pt x="170" y="1"/>
                    <a:pt x="128" y="1"/>
                  </a:cubicBezTo>
                  <a:close/>
                </a:path>
              </a:pathLst>
            </a:custGeom>
            <a:solidFill>
              <a:srgbClr val="79AD78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" name="Google Shape;200;p3"/>
            <p:cNvSpPr/>
            <p:nvPr/>
          </p:nvSpPr>
          <p:spPr>
            <a:xfrm flipH="1">
              <a:off x="209773" y="4150389"/>
              <a:ext cx="110215" cy="123115"/>
            </a:xfrm>
            <a:custGeom>
              <a:avLst/>
              <a:gdLst/>
              <a:ahLst/>
              <a:cxnLst/>
              <a:rect l="l" t="t" r="r" b="b"/>
              <a:pathLst>
                <a:path w="974" h="1088" extrusionOk="0">
                  <a:moveTo>
                    <a:pt x="123" y="0"/>
                  </a:moveTo>
                  <a:cubicBezTo>
                    <a:pt x="85" y="0"/>
                    <a:pt x="58" y="20"/>
                    <a:pt x="42" y="51"/>
                  </a:cubicBezTo>
                  <a:cubicBezTo>
                    <a:pt x="21" y="72"/>
                    <a:pt x="21" y="114"/>
                    <a:pt x="21" y="156"/>
                  </a:cubicBezTo>
                  <a:cubicBezTo>
                    <a:pt x="0" y="431"/>
                    <a:pt x="85" y="685"/>
                    <a:pt x="233" y="897"/>
                  </a:cubicBezTo>
                  <a:lnTo>
                    <a:pt x="698" y="1087"/>
                  </a:lnTo>
                  <a:lnTo>
                    <a:pt x="825" y="812"/>
                  </a:lnTo>
                  <a:cubicBezTo>
                    <a:pt x="888" y="706"/>
                    <a:pt x="931" y="601"/>
                    <a:pt x="952" y="474"/>
                  </a:cubicBezTo>
                  <a:cubicBezTo>
                    <a:pt x="973" y="368"/>
                    <a:pt x="952" y="241"/>
                    <a:pt x="888" y="135"/>
                  </a:cubicBezTo>
                  <a:cubicBezTo>
                    <a:pt x="888" y="114"/>
                    <a:pt x="867" y="93"/>
                    <a:pt x="867" y="93"/>
                  </a:cubicBezTo>
                  <a:cubicBezTo>
                    <a:pt x="841" y="84"/>
                    <a:pt x="811" y="79"/>
                    <a:pt x="782" y="79"/>
                  </a:cubicBezTo>
                  <a:cubicBezTo>
                    <a:pt x="741" y="79"/>
                    <a:pt x="702" y="89"/>
                    <a:pt x="677" y="114"/>
                  </a:cubicBezTo>
                  <a:cubicBezTo>
                    <a:pt x="550" y="220"/>
                    <a:pt x="465" y="347"/>
                    <a:pt x="444" y="495"/>
                  </a:cubicBezTo>
                  <a:cubicBezTo>
                    <a:pt x="381" y="347"/>
                    <a:pt x="339" y="220"/>
                    <a:pt x="275" y="93"/>
                  </a:cubicBezTo>
                  <a:cubicBezTo>
                    <a:pt x="254" y="51"/>
                    <a:pt x="212" y="8"/>
                    <a:pt x="169" y="8"/>
                  </a:cubicBezTo>
                  <a:cubicBezTo>
                    <a:pt x="152" y="3"/>
                    <a:pt x="137" y="0"/>
                    <a:pt x="123" y="0"/>
                  </a:cubicBezTo>
                  <a:close/>
                </a:path>
              </a:pathLst>
            </a:custGeom>
            <a:solidFill>
              <a:srgbClr val="79AD78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" name="Google Shape;201;p3"/>
            <p:cNvSpPr/>
            <p:nvPr/>
          </p:nvSpPr>
          <p:spPr>
            <a:xfrm flipH="1">
              <a:off x="-139561" y="4192710"/>
              <a:ext cx="6251160" cy="1901951"/>
            </a:xfrm>
            <a:custGeom>
              <a:avLst/>
              <a:gdLst/>
              <a:ahLst/>
              <a:cxnLst/>
              <a:rect l="l" t="t" r="r" b="b"/>
              <a:pathLst>
                <a:path w="55243" h="16808" extrusionOk="0">
                  <a:moveTo>
                    <a:pt x="44598" y="0"/>
                  </a:moveTo>
                  <a:cubicBezTo>
                    <a:pt x="40584" y="0"/>
                    <a:pt x="35338" y="325"/>
                    <a:pt x="28700" y="1326"/>
                  </a:cubicBezTo>
                  <a:cubicBezTo>
                    <a:pt x="9793" y="4203"/>
                    <a:pt x="1" y="12958"/>
                    <a:pt x="1" y="12958"/>
                  </a:cubicBezTo>
                  <a:lnTo>
                    <a:pt x="55243" y="16808"/>
                  </a:lnTo>
                  <a:lnTo>
                    <a:pt x="55243" y="1115"/>
                  </a:lnTo>
                  <a:cubicBezTo>
                    <a:pt x="55243" y="1115"/>
                    <a:pt x="52032" y="0"/>
                    <a:pt x="44598" y="0"/>
                  </a:cubicBezTo>
                  <a:close/>
                </a:path>
              </a:pathLst>
            </a:custGeom>
            <a:solidFill>
              <a:srgbClr val="79AD78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" name="Google Shape;202;p3"/>
            <p:cNvSpPr/>
            <p:nvPr/>
          </p:nvSpPr>
          <p:spPr>
            <a:xfrm flipH="1">
              <a:off x="221767" y="4469152"/>
              <a:ext cx="440522" cy="198591"/>
            </a:xfrm>
            <a:custGeom>
              <a:avLst/>
              <a:gdLst/>
              <a:ahLst/>
              <a:cxnLst/>
              <a:rect l="l" t="t" r="r" b="b"/>
              <a:pathLst>
                <a:path w="3893" h="1755" extrusionOk="0">
                  <a:moveTo>
                    <a:pt x="2715" y="0"/>
                  </a:moveTo>
                  <a:cubicBezTo>
                    <a:pt x="2677" y="0"/>
                    <a:pt x="2640" y="2"/>
                    <a:pt x="2602" y="4"/>
                  </a:cubicBezTo>
                  <a:cubicBezTo>
                    <a:pt x="2306" y="4"/>
                    <a:pt x="2031" y="4"/>
                    <a:pt x="1735" y="25"/>
                  </a:cubicBezTo>
                  <a:cubicBezTo>
                    <a:pt x="1079" y="89"/>
                    <a:pt x="1" y="596"/>
                    <a:pt x="889" y="1379"/>
                  </a:cubicBezTo>
                  <a:cubicBezTo>
                    <a:pt x="1192" y="1647"/>
                    <a:pt x="1726" y="1755"/>
                    <a:pt x="2251" y="1755"/>
                  </a:cubicBezTo>
                  <a:cubicBezTo>
                    <a:pt x="2679" y="1755"/>
                    <a:pt x="3100" y="1683"/>
                    <a:pt x="3385" y="1569"/>
                  </a:cubicBezTo>
                  <a:cubicBezTo>
                    <a:pt x="3617" y="1464"/>
                    <a:pt x="3808" y="1252"/>
                    <a:pt x="3850" y="998"/>
                  </a:cubicBezTo>
                  <a:cubicBezTo>
                    <a:pt x="3892" y="660"/>
                    <a:pt x="3744" y="343"/>
                    <a:pt x="3448" y="173"/>
                  </a:cubicBezTo>
                  <a:cubicBezTo>
                    <a:pt x="3227" y="63"/>
                    <a:pt x="2973" y="0"/>
                    <a:pt x="2715" y="0"/>
                  </a:cubicBezTo>
                  <a:close/>
                </a:path>
              </a:pathLst>
            </a:custGeom>
            <a:solidFill>
              <a:srgbClr val="89B98A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" name="Google Shape;203;p3"/>
            <p:cNvSpPr/>
            <p:nvPr/>
          </p:nvSpPr>
          <p:spPr>
            <a:xfrm flipH="1">
              <a:off x="-101297" y="4720134"/>
              <a:ext cx="442898" cy="156497"/>
            </a:xfrm>
            <a:custGeom>
              <a:avLst/>
              <a:gdLst/>
              <a:ahLst/>
              <a:cxnLst/>
              <a:rect l="l" t="t" r="r" b="b"/>
              <a:pathLst>
                <a:path w="3914" h="1383" extrusionOk="0">
                  <a:moveTo>
                    <a:pt x="1920" y="1"/>
                  </a:moveTo>
                  <a:cubicBezTo>
                    <a:pt x="1421" y="1"/>
                    <a:pt x="914" y="84"/>
                    <a:pt x="530" y="324"/>
                  </a:cubicBezTo>
                  <a:cubicBezTo>
                    <a:pt x="85" y="620"/>
                    <a:pt x="1" y="1001"/>
                    <a:pt x="487" y="1234"/>
                  </a:cubicBezTo>
                  <a:cubicBezTo>
                    <a:pt x="752" y="1349"/>
                    <a:pt x="1066" y="1382"/>
                    <a:pt x="1377" y="1382"/>
                  </a:cubicBezTo>
                  <a:cubicBezTo>
                    <a:pt x="1637" y="1382"/>
                    <a:pt x="1894" y="1359"/>
                    <a:pt x="2116" y="1339"/>
                  </a:cubicBezTo>
                  <a:cubicBezTo>
                    <a:pt x="2412" y="1297"/>
                    <a:pt x="3913" y="726"/>
                    <a:pt x="3194" y="176"/>
                  </a:cubicBezTo>
                  <a:cubicBezTo>
                    <a:pt x="3131" y="134"/>
                    <a:pt x="3067" y="113"/>
                    <a:pt x="2983" y="113"/>
                  </a:cubicBezTo>
                  <a:cubicBezTo>
                    <a:pt x="2672" y="49"/>
                    <a:pt x="2299" y="1"/>
                    <a:pt x="1920" y="1"/>
                  </a:cubicBezTo>
                  <a:close/>
                </a:path>
              </a:pathLst>
            </a:custGeom>
            <a:solidFill>
              <a:srgbClr val="89B98A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" name="Google Shape;204;p3"/>
            <p:cNvSpPr/>
            <p:nvPr/>
          </p:nvSpPr>
          <p:spPr>
            <a:xfrm flipH="1">
              <a:off x="-70178" y="4502420"/>
              <a:ext cx="64726" cy="125265"/>
            </a:xfrm>
            <a:custGeom>
              <a:avLst/>
              <a:gdLst/>
              <a:ahLst/>
              <a:cxnLst/>
              <a:rect l="l" t="t" r="r" b="b"/>
              <a:pathLst>
                <a:path w="572" h="1107" extrusionOk="0">
                  <a:moveTo>
                    <a:pt x="423" y="1"/>
                  </a:moveTo>
                  <a:cubicBezTo>
                    <a:pt x="354" y="1"/>
                    <a:pt x="293" y="42"/>
                    <a:pt x="275" y="112"/>
                  </a:cubicBezTo>
                  <a:lnTo>
                    <a:pt x="43" y="895"/>
                  </a:lnTo>
                  <a:cubicBezTo>
                    <a:pt x="0" y="979"/>
                    <a:pt x="43" y="1064"/>
                    <a:pt x="127" y="1106"/>
                  </a:cubicBezTo>
                  <a:lnTo>
                    <a:pt x="170" y="1106"/>
                  </a:lnTo>
                  <a:cubicBezTo>
                    <a:pt x="233" y="1106"/>
                    <a:pt x="275" y="1064"/>
                    <a:pt x="297" y="1000"/>
                  </a:cubicBezTo>
                  <a:lnTo>
                    <a:pt x="550" y="218"/>
                  </a:lnTo>
                  <a:cubicBezTo>
                    <a:pt x="572" y="133"/>
                    <a:pt x="529" y="49"/>
                    <a:pt x="466" y="6"/>
                  </a:cubicBezTo>
                  <a:cubicBezTo>
                    <a:pt x="451" y="3"/>
                    <a:pt x="437" y="1"/>
                    <a:pt x="423" y="1"/>
                  </a:cubicBezTo>
                  <a:close/>
                </a:path>
              </a:pathLst>
            </a:custGeom>
            <a:solidFill>
              <a:srgbClr val="89B98A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" name="Google Shape;205;p3"/>
            <p:cNvSpPr/>
            <p:nvPr/>
          </p:nvSpPr>
          <p:spPr>
            <a:xfrm flipH="1">
              <a:off x="11182" y="4457158"/>
              <a:ext cx="45602" cy="156157"/>
            </a:xfrm>
            <a:custGeom>
              <a:avLst/>
              <a:gdLst/>
              <a:ahLst/>
              <a:cxnLst/>
              <a:rect l="l" t="t" r="r" b="b"/>
              <a:pathLst>
                <a:path w="403" h="1380" extrusionOk="0">
                  <a:moveTo>
                    <a:pt x="160" y="0"/>
                  </a:moveTo>
                  <a:cubicBezTo>
                    <a:pt x="149" y="0"/>
                    <a:pt x="139" y="2"/>
                    <a:pt x="127" y="5"/>
                  </a:cubicBezTo>
                  <a:cubicBezTo>
                    <a:pt x="43" y="5"/>
                    <a:pt x="1" y="89"/>
                    <a:pt x="1" y="174"/>
                  </a:cubicBezTo>
                  <a:lnTo>
                    <a:pt x="127" y="1231"/>
                  </a:lnTo>
                  <a:cubicBezTo>
                    <a:pt x="127" y="1316"/>
                    <a:pt x="191" y="1379"/>
                    <a:pt x="276" y="1379"/>
                  </a:cubicBezTo>
                  <a:cubicBezTo>
                    <a:pt x="360" y="1358"/>
                    <a:pt x="402" y="1273"/>
                    <a:pt x="402" y="1189"/>
                  </a:cubicBezTo>
                  <a:lnTo>
                    <a:pt x="297" y="131"/>
                  </a:lnTo>
                  <a:cubicBezTo>
                    <a:pt x="278" y="58"/>
                    <a:pt x="228" y="0"/>
                    <a:pt x="160" y="0"/>
                  </a:cubicBezTo>
                  <a:close/>
                </a:path>
              </a:pathLst>
            </a:custGeom>
            <a:solidFill>
              <a:srgbClr val="89B98A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" name="Google Shape;206;p3"/>
            <p:cNvSpPr/>
            <p:nvPr/>
          </p:nvSpPr>
          <p:spPr>
            <a:xfrm flipH="1">
              <a:off x="324737" y="5213837"/>
              <a:ext cx="1498205" cy="299302"/>
            </a:xfrm>
            <a:custGeom>
              <a:avLst/>
              <a:gdLst/>
              <a:ahLst/>
              <a:cxnLst/>
              <a:rect l="l" t="t" r="r" b="b"/>
              <a:pathLst>
                <a:path w="13240" h="2645" extrusionOk="0">
                  <a:moveTo>
                    <a:pt x="6620" y="1"/>
                  </a:moveTo>
                  <a:cubicBezTo>
                    <a:pt x="2961" y="1"/>
                    <a:pt x="0" y="593"/>
                    <a:pt x="0" y="1333"/>
                  </a:cubicBezTo>
                  <a:cubicBezTo>
                    <a:pt x="0" y="2052"/>
                    <a:pt x="2961" y="2644"/>
                    <a:pt x="6620" y="2644"/>
                  </a:cubicBezTo>
                  <a:cubicBezTo>
                    <a:pt x="10279" y="2644"/>
                    <a:pt x="13240" y="2052"/>
                    <a:pt x="13240" y="1333"/>
                  </a:cubicBezTo>
                  <a:cubicBezTo>
                    <a:pt x="13240" y="593"/>
                    <a:pt x="10279" y="1"/>
                    <a:pt x="6620" y="1"/>
                  </a:cubicBezTo>
                  <a:close/>
                </a:path>
              </a:pathLst>
            </a:custGeom>
            <a:solidFill>
              <a:srgbClr val="79AD78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3"/>
            <p:cNvSpPr/>
            <p:nvPr/>
          </p:nvSpPr>
          <p:spPr>
            <a:xfrm flipH="1">
              <a:off x="467036" y="4139300"/>
              <a:ext cx="83963" cy="114968"/>
            </a:xfrm>
            <a:custGeom>
              <a:avLst/>
              <a:gdLst/>
              <a:ahLst/>
              <a:cxnLst/>
              <a:rect l="l" t="t" r="r" b="b"/>
              <a:pathLst>
                <a:path w="742" h="1016" extrusionOk="0">
                  <a:moveTo>
                    <a:pt x="128" y="1"/>
                  </a:moveTo>
                  <a:cubicBezTo>
                    <a:pt x="86" y="1"/>
                    <a:pt x="43" y="22"/>
                    <a:pt x="22" y="64"/>
                  </a:cubicBezTo>
                  <a:cubicBezTo>
                    <a:pt x="22" y="85"/>
                    <a:pt x="1" y="128"/>
                    <a:pt x="1" y="149"/>
                  </a:cubicBezTo>
                  <a:cubicBezTo>
                    <a:pt x="1" y="403"/>
                    <a:pt x="43" y="635"/>
                    <a:pt x="170" y="826"/>
                  </a:cubicBezTo>
                  <a:lnTo>
                    <a:pt x="509" y="1016"/>
                  </a:lnTo>
                  <a:lnTo>
                    <a:pt x="614" y="762"/>
                  </a:lnTo>
                  <a:cubicBezTo>
                    <a:pt x="657" y="656"/>
                    <a:pt x="699" y="551"/>
                    <a:pt x="720" y="445"/>
                  </a:cubicBezTo>
                  <a:cubicBezTo>
                    <a:pt x="741" y="339"/>
                    <a:pt x="741" y="212"/>
                    <a:pt x="678" y="128"/>
                  </a:cubicBezTo>
                  <a:cubicBezTo>
                    <a:pt x="678" y="106"/>
                    <a:pt x="657" y="85"/>
                    <a:pt x="657" y="85"/>
                  </a:cubicBezTo>
                  <a:cubicBezTo>
                    <a:pt x="644" y="73"/>
                    <a:pt x="630" y="68"/>
                    <a:pt x="615" y="68"/>
                  </a:cubicBezTo>
                  <a:cubicBezTo>
                    <a:pt x="579" y="68"/>
                    <a:pt x="538" y="98"/>
                    <a:pt x="509" y="128"/>
                  </a:cubicBezTo>
                  <a:cubicBezTo>
                    <a:pt x="424" y="212"/>
                    <a:pt x="360" y="318"/>
                    <a:pt x="318" y="466"/>
                  </a:cubicBezTo>
                  <a:cubicBezTo>
                    <a:pt x="297" y="339"/>
                    <a:pt x="255" y="212"/>
                    <a:pt x="212" y="106"/>
                  </a:cubicBezTo>
                  <a:cubicBezTo>
                    <a:pt x="191" y="64"/>
                    <a:pt x="170" y="1"/>
                    <a:pt x="1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3"/>
            <p:cNvSpPr/>
            <p:nvPr/>
          </p:nvSpPr>
          <p:spPr>
            <a:xfrm flipH="1">
              <a:off x="196590" y="4150389"/>
              <a:ext cx="110215" cy="123115"/>
            </a:xfrm>
            <a:custGeom>
              <a:avLst/>
              <a:gdLst/>
              <a:ahLst/>
              <a:cxnLst/>
              <a:rect l="l" t="t" r="r" b="b"/>
              <a:pathLst>
                <a:path w="974" h="1088" extrusionOk="0">
                  <a:moveTo>
                    <a:pt x="123" y="0"/>
                  </a:moveTo>
                  <a:cubicBezTo>
                    <a:pt x="85" y="0"/>
                    <a:pt x="58" y="20"/>
                    <a:pt x="42" y="51"/>
                  </a:cubicBezTo>
                  <a:cubicBezTo>
                    <a:pt x="21" y="72"/>
                    <a:pt x="21" y="114"/>
                    <a:pt x="21" y="156"/>
                  </a:cubicBezTo>
                  <a:cubicBezTo>
                    <a:pt x="0" y="431"/>
                    <a:pt x="85" y="685"/>
                    <a:pt x="233" y="897"/>
                  </a:cubicBezTo>
                  <a:lnTo>
                    <a:pt x="698" y="1087"/>
                  </a:lnTo>
                  <a:lnTo>
                    <a:pt x="825" y="812"/>
                  </a:lnTo>
                  <a:cubicBezTo>
                    <a:pt x="888" y="706"/>
                    <a:pt x="931" y="601"/>
                    <a:pt x="952" y="474"/>
                  </a:cubicBezTo>
                  <a:cubicBezTo>
                    <a:pt x="973" y="368"/>
                    <a:pt x="952" y="241"/>
                    <a:pt x="888" y="135"/>
                  </a:cubicBezTo>
                  <a:cubicBezTo>
                    <a:pt x="888" y="114"/>
                    <a:pt x="867" y="93"/>
                    <a:pt x="867" y="93"/>
                  </a:cubicBezTo>
                  <a:cubicBezTo>
                    <a:pt x="841" y="84"/>
                    <a:pt x="811" y="79"/>
                    <a:pt x="782" y="79"/>
                  </a:cubicBezTo>
                  <a:cubicBezTo>
                    <a:pt x="741" y="79"/>
                    <a:pt x="702" y="89"/>
                    <a:pt x="677" y="114"/>
                  </a:cubicBezTo>
                  <a:cubicBezTo>
                    <a:pt x="550" y="220"/>
                    <a:pt x="465" y="347"/>
                    <a:pt x="444" y="495"/>
                  </a:cubicBezTo>
                  <a:cubicBezTo>
                    <a:pt x="381" y="347"/>
                    <a:pt x="339" y="220"/>
                    <a:pt x="275" y="93"/>
                  </a:cubicBezTo>
                  <a:cubicBezTo>
                    <a:pt x="254" y="51"/>
                    <a:pt x="212" y="8"/>
                    <a:pt x="169" y="8"/>
                  </a:cubicBezTo>
                  <a:cubicBezTo>
                    <a:pt x="152" y="3"/>
                    <a:pt x="137" y="0"/>
                    <a:pt x="12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3"/>
            <p:cNvSpPr/>
            <p:nvPr/>
          </p:nvSpPr>
          <p:spPr>
            <a:xfrm flipH="1">
              <a:off x="-152743" y="4192710"/>
              <a:ext cx="6251160" cy="1901951"/>
            </a:xfrm>
            <a:custGeom>
              <a:avLst/>
              <a:gdLst/>
              <a:ahLst/>
              <a:cxnLst/>
              <a:rect l="l" t="t" r="r" b="b"/>
              <a:pathLst>
                <a:path w="55243" h="16808" extrusionOk="0">
                  <a:moveTo>
                    <a:pt x="44598" y="0"/>
                  </a:moveTo>
                  <a:cubicBezTo>
                    <a:pt x="40584" y="0"/>
                    <a:pt x="35338" y="325"/>
                    <a:pt x="28700" y="1326"/>
                  </a:cubicBezTo>
                  <a:cubicBezTo>
                    <a:pt x="9793" y="4203"/>
                    <a:pt x="1" y="12958"/>
                    <a:pt x="1" y="12958"/>
                  </a:cubicBezTo>
                  <a:lnTo>
                    <a:pt x="55243" y="16808"/>
                  </a:lnTo>
                  <a:lnTo>
                    <a:pt x="55243" y="1115"/>
                  </a:lnTo>
                  <a:cubicBezTo>
                    <a:pt x="55243" y="1115"/>
                    <a:pt x="52032" y="0"/>
                    <a:pt x="44598" y="0"/>
                  </a:cubicBezTo>
                  <a:close/>
                </a:path>
              </a:pathLst>
            </a:custGeom>
            <a:solidFill>
              <a:srgbClr val="1EFE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3"/>
            <p:cNvSpPr/>
            <p:nvPr/>
          </p:nvSpPr>
          <p:spPr>
            <a:xfrm flipH="1">
              <a:off x="2911800" y="4544466"/>
              <a:ext cx="430904" cy="238875"/>
            </a:xfrm>
            <a:custGeom>
              <a:avLst/>
              <a:gdLst/>
              <a:ahLst/>
              <a:cxnLst/>
              <a:rect l="l" t="t" r="r" b="b"/>
              <a:pathLst>
                <a:path w="3808" h="2111" extrusionOk="0">
                  <a:moveTo>
                    <a:pt x="2242" y="0"/>
                  </a:moveTo>
                  <a:cubicBezTo>
                    <a:pt x="1840" y="0"/>
                    <a:pt x="1439" y="74"/>
                    <a:pt x="1058" y="222"/>
                  </a:cubicBezTo>
                  <a:cubicBezTo>
                    <a:pt x="170" y="582"/>
                    <a:pt x="0" y="2020"/>
                    <a:pt x="1100" y="2105"/>
                  </a:cubicBezTo>
                  <a:cubicBezTo>
                    <a:pt x="1149" y="2109"/>
                    <a:pt x="1199" y="2111"/>
                    <a:pt x="1250" y="2111"/>
                  </a:cubicBezTo>
                  <a:cubicBezTo>
                    <a:pt x="2007" y="2111"/>
                    <a:pt x="3057" y="1684"/>
                    <a:pt x="3532" y="1090"/>
                  </a:cubicBezTo>
                  <a:cubicBezTo>
                    <a:pt x="3680" y="878"/>
                    <a:pt x="3807" y="561"/>
                    <a:pt x="3638" y="349"/>
                  </a:cubicBezTo>
                  <a:cubicBezTo>
                    <a:pt x="3575" y="307"/>
                    <a:pt x="3511" y="244"/>
                    <a:pt x="3427" y="222"/>
                  </a:cubicBezTo>
                  <a:cubicBezTo>
                    <a:pt x="3046" y="74"/>
                    <a:pt x="2644" y="0"/>
                    <a:pt x="22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3"/>
            <p:cNvSpPr/>
            <p:nvPr/>
          </p:nvSpPr>
          <p:spPr>
            <a:xfrm flipH="1">
              <a:off x="208584" y="4469152"/>
              <a:ext cx="440522" cy="198591"/>
            </a:xfrm>
            <a:custGeom>
              <a:avLst/>
              <a:gdLst/>
              <a:ahLst/>
              <a:cxnLst/>
              <a:rect l="l" t="t" r="r" b="b"/>
              <a:pathLst>
                <a:path w="3893" h="1755" extrusionOk="0">
                  <a:moveTo>
                    <a:pt x="2715" y="0"/>
                  </a:moveTo>
                  <a:cubicBezTo>
                    <a:pt x="2677" y="0"/>
                    <a:pt x="2640" y="2"/>
                    <a:pt x="2602" y="4"/>
                  </a:cubicBezTo>
                  <a:cubicBezTo>
                    <a:pt x="2306" y="4"/>
                    <a:pt x="2031" y="4"/>
                    <a:pt x="1735" y="25"/>
                  </a:cubicBezTo>
                  <a:cubicBezTo>
                    <a:pt x="1079" y="89"/>
                    <a:pt x="1" y="596"/>
                    <a:pt x="889" y="1379"/>
                  </a:cubicBezTo>
                  <a:cubicBezTo>
                    <a:pt x="1192" y="1647"/>
                    <a:pt x="1726" y="1755"/>
                    <a:pt x="2251" y="1755"/>
                  </a:cubicBezTo>
                  <a:cubicBezTo>
                    <a:pt x="2679" y="1755"/>
                    <a:pt x="3100" y="1683"/>
                    <a:pt x="3385" y="1569"/>
                  </a:cubicBezTo>
                  <a:cubicBezTo>
                    <a:pt x="3617" y="1464"/>
                    <a:pt x="3808" y="1252"/>
                    <a:pt x="3850" y="998"/>
                  </a:cubicBezTo>
                  <a:cubicBezTo>
                    <a:pt x="3892" y="660"/>
                    <a:pt x="3744" y="343"/>
                    <a:pt x="3448" y="173"/>
                  </a:cubicBezTo>
                  <a:cubicBezTo>
                    <a:pt x="3227" y="63"/>
                    <a:pt x="2973" y="0"/>
                    <a:pt x="27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3"/>
            <p:cNvSpPr/>
            <p:nvPr/>
          </p:nvSpPr>
          <p:spPr>
            <a:xfrm flipH="1">
              <a:off x="-114480" y="4720134"/>
              <a:ext cx="442898" cy="156497"/>
            </a:xfrm>
            <a:custGeom>
              <a:avLst/>
              <a:gdLst/>
              <a:ahLst/>
              <a:cxnLst/>
              <a:rect l="l" t="t" r="r" b="b"/>
              <a:pathLst>
                <a:path w="3914" h="1383" extrusionOk="0">
                  <a:moveTo>
                    <a:pt x="1920" y="1"/>
                  </a:moveTo>
                  <a:cubicBezTo>
                    <a:pt x="1421" y="1"/>
                    <a:pt x="914" y="84"/>
                    <a:pt x="530" y="324"/>
                  </a:cubicBezTo>
                  <a:cubicBezTo>
                    <a:pt x="85" y="620"/>
                    <a:pt x="1" y="1001"/>
                    <a:pt x="487" y="1234"/>
                  </a:cubicBezTo>
                  <a:cubicBezTo>
                    <a:pt x="752" y="1349"/>
                    <a:pt x="1066" y="1382"/>
                    <a:pt x="1377" y="1382"/>
                  </a:cubicBezTo>
                  <a:cubicBezTo>
                    <a:pt x="1637" y="1382"/>
                    <a:pt x="1894" y="1359"/>
                    <a:pt x="2116" y="1339"/>
                  </a:cubicBezTo>
                  <a:cubicBezTo>
                    <a:pt x="2412" y="1297"/>
                    <a:pt x="3913" y="726"/>
                    <a:pt x="3194" y="176"/>
                  </a:cubicBezTo>
                  <a:cubicBezTo>
                    <a:pt x="3131" y="134"/>
                    <a:pt x="3067" y="113"/>
                    <a:pt x="2983" y="113"/>
                  </a:cubicBezTo>
                  <a:cubicBezTo>
                    <a:pt x="2672" y="49"/>
                    <a:pt x="2299" y="1"/>
                    <a:pt x="19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" name="Google Shape;213;p3"/>
            <p:cNvSpPr/>
            <p:nvPr/>
          </p:nvSpPr>
          <p:spPr>
            <a:xfrm flipH="1">
              <a:off x="3082890" y="4480920"/>
              <a:ext cx="62350" cy="125152"/>
            </a:xfrm>
            <a:custGeom>
              <a:avLst/>
              <a:gdLst/>
              <a:ahLst/>
              <a:cxnLst/>
              <a:rect l="l" t="t" r="r" b="b"/>
              <a:pathLst>
                <a:path w="551" h="1106" extrusionOk="0">
                  <a:moveTo>
                    <a:pt x="402" y="1"/>
                  </a:moveTo>
                  <a:cubicBezTo>
                    <a:pt x="334" y="1"/>
                    <a:pt x="276" y="42"/>
                    <a:pt x="276" y="112"/>
                  </a:cubicBezTo>
                  <a:lnTo>
                    <a:pt x="22" y="894"/>
                  </a:lnTo>
                  <a:cubicBezTo>
                    <a:pt x="1" y="979"/>
                    <a:pt x="22" y="1063"/>
                    <a:pt x="107" y="1106"/>
                  </a:cubicBezTo>
                  <a:lnTo>
                    <a:pt x="170" y="1106"/>
                  </a:lnTo>
                  <a:cubicBezTo>
                    <a:pt x="212" y="1106"/>
                    <a:pt x="276" y="1063"/>
                    <a:pt x="276" y="1000"/>
                  </a:cubicBezTo>
                  <a:lnTo>
                    <a:pt x="530" y="218"/>
                  </a:lnTo>
                  <a:cubicBezTo>
                    <a:pt x="551" y="133"/>
                    <a:pt x="509" y="48"/>
                    <a:pt x="445" y="6"/>
                  </a:cubicBezTo>
                  <a:cubicBezTo>
                    <a:pt x="431" y="2"/>
                    <a:pt x="416" y="1"/>
                    <a:pt x="4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" name="Google Shape;214;p3"/>
            <p:cNvSpPr/>
            <p:nvPr/>
          </p:nvSpPr>
          <p:spPr>
            <a:xfrm flipH="1">
              <a:off x="3164250" y="4435658"/>
              <a:ext cx="45602" cy="156044"/>
            </a:xfrm>
            <a:custGeom>
              <a:avLst/>
              <a:gdLst/>
              <a:ahLst/>
              <a:cxnLst/>
              <a:rect l="l" t="t" r="r" b="b"/>
              <a:pathLst>
                <a:path w="403" h="1379" extrusionOk="0">
                  <a:moveTo>
                    <a:pt x="160" y="0"/>
                  </a:moveTo>
                  <a:cubicBezTo>
                    <a:pt x="150" y="0"/>
                    <a:pt x="139" y="1"/>
                    <a:pt x="128" y="4"/>
                  </a:cubicBezTo>
                  <a:cubicBezTo>
                    <a:pt x="43" y="25"/>
                    <a:pt x="1" y="89"/>
                    <a:pt x="1" y="173"/>
                  </a:cubicBezTo>
                  <a:lnTo>
                    <a:pt x="107" y="1231"/>
                  </a:lnTo>
                  <a:cubicBezTo>
                    <a:pt x="107" y="1315"/>
                    <a:pt x="191" y="1379"/>
                    <a:pt x="276" y="1379"/>
                  </a:cubicBezTo>
                  <a:cubicBezTo>
                    <a:pt x="339" y="1358"/>
                    <a:pt x="403" y="1273"/>
                    <a:pt x="382" y="1189"/>
                  </a:cubicBezTo>
                  <a:lnTo>
                    <a:pt x="276" y="131"/>
                  </a:lnTo>
                  <a:cubicBezTo>
                    <a:pt x="276" y="58"/>
                    <a:pt x="228" y="0"/>
                    <a:pt x="16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3"/>
            <p:cNvSpPr/>
            <p:nvPr/>
          </p:nvSpPr>
          <p:spPr>
            <a:xfrm flipH="1">
              <a:off x="-83361" y="4502420"/>
              <a:ext cx="64726" cy="125265"/>
            </a:xfrm>
            <a:custGeom>
              <a:avLst/>
              <a:gdLst/>
              <a:ahLst/>
              <a:cxnLst/>
              <a:rect l="l" t="t" r="r" b="b"/>
              <a:pathLst>
                <a:path w="572" h="1107" extrusionOk="0">
                  <a:moveTo>
                    <a:pt x="423" y="1"/>
                  </a:moveTo>
                  <a:cubicBezTo>
                    <a:pt x="354" y="1"/>
                    <a:pt x="293" y="42"/>
                    <a:pt x="275" y="112"/>
                  </a:cubicBezTo>
                  <a:lnTo>
                    <a:pt x="43" y="895"/>
                  </a:lnTo>
                  <a:cubicBezTo>
                    <a:pt x="0" y="979"/>
                    <a:pt x="43" y="1064"/>
                    <a:pt x="127" y="1106"/>
                  </a:cubicBezTo>
                  <a:lnTo>
                    <a:pt x="170" y="1106"/>
                  </a:lnTo>
                  <a:cubicBezTo>
                    <a:pt x="233" y="1106"/>
                    <a:pt x="275" y="1064"/>
                    <a:pt x="297" y="1000"/>
                  </a:cubicBezTo>
                  <a:lnTo>
                    <a:pt x="550" y="218"/>
                  </a:lnTo>
                  <a:cubicBezTo>
                    <a:pt x="572" y="133"/>
                    <a:pt x="529" y="49"/>
                    <a:pt x="466" y="6"/>
                  </a:cubicBezTo>
                  <a:cubicBezTo>
                    <a:pt x="451" y="3"/>
                    <a:pt x="437" y="1"/>
                    <a:pt x="42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3"/>
            <p:cNvSpPr/>
            <p:nvPr/>
          </p:nvSpPr>
          <p:spPr>
            <a:xfrm flipH="1">
              <a:off x="-2001" y="4457158"/>
              <a:ext cx="45602" cy="156157"/>
            </a:xfrm>
            <a:custGeom>
              <a:avLst/>
              <a:gdLst/>
              <a:ahLst/>
              <a:cxnLst/>
              <a:rect l="l" t="t" r="r" b="b"/>
              <a:pathLst>
                <a:path w="403" h="1380" extrusionOk="0">
                  <a:moveTo>
                    <a:pt x="160" y="0"/>
                  </a:moveTo>
                  <a:cubicBezTo>
                    <a:pt x="149" y="0"/>
                    <a:pt x="139" y="2"/>
                    <a:pt x="127" y="5"/>
                  </a:cubicBezTo>
                  <a:cubicBezTo>
                    <a:pt x="43" y="5"/>
                    <a:pt x="1" y="89"/>
                    <a:pt x="1" y="174"/>
                  </a:cubicBezTo>
                  <a:lnTo>
                    <a:pt x="127" y="1231"/>
                  </a:lnTo>
                  <a:cubicBezTo>
                    <a:pt x="127" y="1316"/>
                    <a:pt x="191" y="1379"/>
                    <a:pt x="276" y="1379"/>
                  </a:cubicBezTo>
                  <a:cubicBezTo>
                    <a:pt x="360" y="1358"/>
                    <a:pt x="402" y="1273"/>
                    <a:pt x="402" y="1189"/>
                  </a:cubicBezTo>
                  <a:lnTo>
                    <a:pt x="297" y="131"/>
                  </a:lnTo>
                  <a:cubicBezTo>
                    <a:pt x="278" y="58"/>
                    <a:pt x="228" y="0"/>
                    <a:pt x="16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3"/>
            <p:cNvSpPr/>
            <p:nvPr/>
          </p:nvSpPr>
          <p:spPr>
            <a:xfrm flipH="1">
              <a:off x="5200853" y="5312397"/>
              <a:ext cx="74344" cy="119381"/>
            </a:xfrm>
            <a:custGeom>
              <a:avLst/>
              <a:gdLst/>
              <a:ahLst/>
              <a:cxnLst/>
              <a:rect l="l" t="t" r="r" b="b"/>
              <a:pathLst>
                <a:path w="657" h="1055" extrusionOk="0">
                  <a:moveTo>
                    <a:pt x="163" y="1"/>
                  </a:moveTo>
                  <a:cubicBezTo>
                    <a:pt x="144" y="1"/>
                    <a:pt x="124" y="6"/>
                    <a:pt x="107" y="18"/>
                  </a:cubicBezTo>
                  <a:cubicBezTo>
                    <a:pt x="43" y="60"/>
                    <a:pt x="1" y="166"/>
                    <a:pt x="43" y="229"/>
                  </a:cubicBezTo>
                  <a:lnTo>
                    <a:pt x="382" y="970"/>
                  </a:lnTo>
                  <a:cubicBezTo>
                    <a:pt x="403" y="1033"/>
                    <a:pt x="445" y="1054"/>
                    <a:pt x="509" y="1054"/>
                  </a:cubicBezTo>
                  <a:lnTo>
                    <a:pt x="572" y="1054"/>
                  </a:lnTo>
                  <a:cubicBezTo>
                    <a:pt x="635" y="991"/>
                    <a:pt x="657" y="906"/>
                    <a:pt x="635" y="822"/>
                  </a:cubicBezTo>
                  <a:lnTo>
                    <a:pt x="297" y="81"/>
                  </a:lnTo>
                  <a:cubicBezTo>
                    <a:pt x="267" y="36"/>
                    <a:pt x="214" y="1"/>
                    <a:pt x="1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3"/>
            <p:cNvSpPr/>
            <p:nvPr/>
          </p:nvSpPr>
          <p:spPr>
            <a:xfrm flipH="1">
              <a:off x="5152988" y="5254574"/>
              <a:ext cx="33608" cy="155592"/>
            </a:xfrm>
            <a:custGeom>
              <a:avLst/>
              <a:gdLst/>
              <a:ahLst/>
              <a:cxnLst/>
              <a:rect l="l" t="t" r="r" b="b"/>
              <a:pathLst>
                <a:path w="297" h="1375" extrusionOk="0">
                  <a:moveTo>
                    <a:pt x="149" y="0"/>
                  </a:moveTo>
                  <a:cubicBezTo>
                    <a:pt x="64" y="0"/>
                    <a:pt x="0" y="85"/>
                    <a:pt x="0" y="148"/>
                  </a:cubicBezTo>
                  <a:lnTo>
                    <a:pt x="22" y="1206"/>
                  </a:lnTo>
                  <a:cubicBezTo>
                    <a:pt x="22" y="1290"/>
                    <a:pt x="85" y="1375"/>
                    <a:pt x="170" y="1375"/>
                  </a:cubicBezTo>
                  <a:cubicBezTo>
                    <a:pt x="233" y="1354"/>
                    <a:pt x="297" y="1290"/>
                    <a:pt x="297" y="1206"/>
                  </a:cubicBezTo>
                  <a:lnTo>
                    <a:pt x="275" y="148"/>
                  </a:lnTo>
                  <a:cubicBezTo>
                    <a:pt x="275" y="64"/>
                    <a:pt x="212" y="0"/>
                    <a:pt x="1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" name="Google Shape;219;p3"/>
            <p:cNvSpPr/>
            <p:nvPr/>
          </p:nvSpPr>
          <p:spPr>
            <a:xfrm rot="-325182">
              <a:off x="985255" y="3580587"/>
              <a:ext cx="1894914" cy="1286191"/>
            </a:xfrm>
            <a:custGeom>
              <a:avLst/>
              <a:gdLst/>
              <a:ahLst/>
              <a:cxnLst/>
              <a:rect l="l" t="t" r="r" b="b"/>
              <a:pathLst>
                <a:path w="21087" h="14313" extrusionOk="0">
                  <a:moveTo>
                    <a:pt x="8381" y="0"/>
                  </a:moveTo>
                  <a:cubicBezTo>
                    <a:pt x="8264" y="0"/>
                    <a:pt x="8155" y="25"/>
                    <a:pt x="8059" y="79"/>
                  </a:cubicBezTo>
                  <a:cubicBezTo>
                    <a:pt x="7192" y="566"/>
                    <a:pt x="8862" y="1856"/>
                    <a:pt x="8862" y="1856"/>
                  </a:cubicBezTo>
                  <a:cubicBezTo>
                    <a:pt x="8862" y="1856"/>
                    <a:pt x="7477" y="1216"/>
                    <a:pt x="6476" y="1216"/>
                  </a:cubicBezTo>
                  <a:cubicBezTo>
                    <a:pt x="6297" y="1216"/>
                    <a:pt x="6130" y="1237"/>
                    <a:pt x="5986" y="1285"/>
                  </a:cubicBezTo>
                  <a:cubicBezTo>
                    <a:pt x="5055" y="1602"/>
                    <a:pt x="6303" y="2448"/>
                    <a:pt x="6303" y="2448"/>
                  </a:cubicBezTo>
                  <a:cubicBezTo>
                    <a:pt x="6303" y="2448"/>
                    <a:pt x="3089" y="2998"/>
                    <a:pt x="2729" y="3527"/>
                  </a:cubicBezTo>
                  <a:cubicBezTo>
                    <a:pt x="2370" y="4076"/>
                    <a:pt x="3871" y="4098"/>
                    <a:pt x="3871" y="4098"/>
                  </a:cubicBezTo>
                  <a:cubicBezTo>
                    <a:pt x="3871" y="4098"/>
                    <a:pt x="572" y="5388"/>
                    <a:pt x="149" y="6043"/>
                  </a:cubicBezTo>
                  <a:cubicBezTo>
                    <a:pt x="1" y="6262"/>
                    <a:pt x="161" y="6335"/>
                    <a:pt x="439" y="6335"/>
                  </a:cubicBezTo>
                  <a:cubicBezTo>
                    <a:pt x="997" y="6335"/>
                    <a:pt x="2031" y="6043"/>
                    <a:pt x="2031" y="6043"/>
                  </a:cubicBezTo>
                  <a:lnTo>
                    <a:pt x="2031" y="6043"/>
                  </a:lnTo>
                  <a:cubicBezTo>
                    <a:pt x="2031" y="6043"/>
                    <a:pt x="255" y="7333"/>
                    <a:pt x="339" y="8116"/>
                  </a:cubicBezTo>
                  <a:cubicBezTo>
                    <a:pt x="369" y="8334"/>
                    <a:pt x="513" y="8412"/>
                    <a:pt x="705" y="8412"/>
                  </a:cubicBezTo>
                  <a:cubicBezTo>
                    <a:pt x="1205" y="8412"/>
                    <a:pt x="2031" y="7883"/>
                    <a:pt x="2031" y="7883"/>
                  </a:cubicBezTo>
                  <a:lnTo>
                    <a:pt x="2031" y="7883"/>
                  </a:lnTo>
                  <a:cubicBezTo>
                    <a:pt x="2031" y="7883"/>
                    <a:pt x="107" y="9977"/>
                    <a:pt x="360" y="10633"/>
                  </a:cubicBezTo>
                  <a:cubicBezTo>
                    <a:pt x="423" y="10781"/>
                    <a:pt x="607" y="10838"/>
                    <a:pt x="855" y="10838"/>
                  </a:cubicBezTo>
                  <a:cubicBezTo>
                    <a:pt x="1705" y="10838"/>
                    <a:pt x="3300" y="10167"/>
                    <a:pt x="3300" y="10167"/>
                  </a:cubicBezTo>
                  <a:lnTo>
                    <a:pt x="3300" y="10167"/>
                  </a:lnTo>
                  <a:cubicBezTo>
                    <a:pt x="3300" y="10168"/>
                    <a:pt x="2179" y="12134"/>
                    <a:pt x="2983" y="12134"/>
                  </a:cubicBezTo>
                  <a:cubicBezTo>
                    <a:pt x="3765" y="12113"/>
                    <a:pt x="5225" y="11246"/>
                    <a:pt x="5225" y="11246"/>
                  </a:cubicBezTo>
                  <a:lnTo>
                    <a:pt x="5225" y="11246"/>
                  </a:lnTo>
                  <a:cubicBezTo>
                    <a:pt x="5225" y="11246"/>
                    <a:pt x="4367" y="13585"/>
                    <a:pt x="5122" y="13585"/>
                  </a:cubicBezTo>
                  <a:cubicBezTo>
                    <a:pt x="5153" y="13585"/>
                    <a:pt x="5187" y="13581"/>
                    <a:pt x="5225" y="13572"/>
                  </a:cubicBezTo>
                  <a:cubicBezTo>
                    <a:pt x="6176" y="13340"/>
                    <a:pt x="7762" y="11965"/>
                    <a:pt x="7763" y="11965"/>
                  </a:cubicBezTo>
                  <a:lnTo>
                    <a:pt x="7763" y="11965"/>
                  </a:lnTo>
                  <a:cubicBezTo>
                    <a:pt x="7763" y="11965"/>
                    <a:pt x="6917" y="14313"/>
                    <a:pt x="7826" y="14313"/>
                  </a:cubicBezTo>
                  <a:cubicBezTo>
                    <a:pt x="8355" y="14313"/>
                    <a:pt x="9835" y="13382"/>
                    <a:pt x="10364" y="12536"/>
                  </a:cubicBezTo>
                  <a:cubicBezTo>
                    <a:pt x="10893" y="13382"/>
                    <a:pt x="12394" y="14313"/>
                    <a:pt x="12923" y="14313"/>
                  </a:cubicBezTo>
                  <a:cubicBezTo>
                    <a:pt x="13832" y="14313"/>
                    <a:pt x="12987" y="11965"/>
                    <a:pt x="12987" y="11965"/>
                  </a:cubicBezTo>
                  <a:lnTo>
                    <a:pt x="12987" y="11965"/>
                  </a:lnTo>
                  <a:cubicBezTo>
                    <a:pt x="12987" y="11965"/>
                    <a:pt x="14573" y="13361"/>
                    <a:pt x="15503" y="13572"/>
                  </a:cubicBezTo>
                  <a:cubicBezTo>
                    <a:pt x="15541" y="13581"/>
                    <a:pt x="15576" y="13585"/>
                    <a:pt x="15609" y="13585"/>
                  </a:cubicBezTo>
                  <a:cubicBezTo>
                    <a:pt x="16380" y="13585"/>
                    <a:pt x="15503" y="11246"/>
                    <a:pt x="15503" y="11246"/>
                  </a:cubicBezTo>
                  <a:lnTo>
                    <a:pt x="15503" y="11246"/>
                  </a:lnTo>
                  <a:cubicBezTo>
                    <a:pt x="15503" y="11246"/>
                    <a:pt x="16984" y="12113"/>
                    <a:pt x="17766" y="12134"/>
                  </a:cubicBezTo>
                  <a:cubicBezTo>
                    <a:pt x="18570" y="12134"/>
                    <a:pt x="17449" y="10168"/>
                    <a:pt x="17449" y="10167"/>
                  </a:cubicBezTo>
                  <a:lnTo>
                    <a:pt x="17449" y="10167"/>
                  </a:lnTo>
                  <a:cubicBezTo>
                    <a:pt x="17449" y="10167"/>
                    <a:pt x="18954" y="10894"/>
                    <a:pt x="19728" y="10894"/>
                  </a:cubicBezTo>
                  <a:cubicBezTo>
                    <a:pt x="19943" y="10894"/>
                    <a:pt x="20101" y="10838"/>
                    <a:pt x="20156" y="10696"/>
                  </a:cubicBezTo>
                  <a:cubicBezTo>
                    <a:pt x="20410" y="10041"/>
                    <a:pt x="18697" y="7905"/>
                    <a:pt x="18697" y="7904"/>
                  </a:cubicBezTo>
                  <a:lnTo>
                    <a:pt x="18697" y="7904"/>
                  </a:lnTo>
                  <a:cubicBezTo>
                    <a:pt x="18697" y="7905"/>
                    <a:pt x="19523" y="8433"/>
                    <a:pt x="20023" y="8433"/>
                  </a:cubicBezTo>
                  <a:cubicBezTo>
                    <a:pt x="20215" y="8433"/>
                    <a:pt x="20359" y="8355"/>
                    <a:pt x="20389" y="8137"/>
                  </a:cubicBezTo>
                  <a:cubicBezTo>
                    <a:pt x="20495" y="7355"/>
                    <a:pt x="18697" y="6043"/>
                    <a:pt x="18697" y="6043"/>
                  </a:cubicBezTo>
                  <a:cubicBezTo>
                    <a:pt x="18697" y="6043"/>
                    <a:pt x="21087" y="6043"/>
                    <a:pt x="20643" y="5388"/>
                  </a:cubicBezTo>
                  <a:cubicBezTo>
                    <a:pt x="20220" y="4732"/>
                    <a:pt x="16836" y="4098"/>
                    <a:pt x="16836" y="4098"/>
                  </a:cubicBezTo>
                  <a:cubicBezTo>
                    <a:pt x="16836" y="4098"/>
                    <a:pt x="18316" y="3421"/>
                    <a:pt x="17978" y="2871"/>
                  </a:cubicBezTo>
                  <a:cubicBezTo>
                    <a:pt x="17721" y="2493"/>
                    <a:pt x="16007" y="2439"/>
                    <a:pt x="15049" y="2439"/>
                  </a:cubicBezTo>
                  <a:cubicBezTo>
                    <a:pt x="14666" y="2439"/>
                    <a:pt x="14404" y="2448"/>
                    <a:pt x="14404" y="2448"/>
                  </a:cubicBezTo>
                  <a:cubicBezTo>
                    <a:pt x="14404" y="2448"/>
                    <a:pt x="15778" y="1390"/>
                    <a:pt x="14848" y="1052"/>
                  </a:cubicBezTo>
                  <a:cubicBezTo>
                    <a:pt x="14734" y="1013"/>
                    <a:pt x="14604" y="996"/>
                    <a:pt x="14463" y="996"/>
                  </a:cubicBezTo>
                  <a:cubicBezTo>
                    <a:pt x="13447" y="996"/>
                    <a:pt x="11866" y="1877"/>
                    <a:pt x="11866" y="1877"/>
                  </a:cubicBezTo>
                  <a:cubicBezTo>
                    <a:pt x="11866" y="1877"/>
                    <a:pt x="12458" y="883"/>
                    <a:pt x="12141" y="523"/>
                  </a:cubicBezTo>
                  <a:cubicBezTo>
                    <a:pt x="12029" y="390"/>
                    <a:pt x="11890" y="333"/>
                    <a:pt x="11737" y="333"/>
                  </a:cubicBezTo>
                  <a:cubicBezTo>
                    <a:pt x="11285" y="333"/>
                    <a:pt x="10712" y="831"/>
                    <a:pt x="10364" y="1306"/>
                  </a:cubicBezTo>
                  <a:cubicBezTo>
                    <a:pt x="9969" y="767"/>
                    <a:pt x="9041" y="0"/>
                    <a:pt x="8381" y="0"/>
                  </a:cubicBezTo>
                  <a:close/>
                </a:path>
              </a:pathLst>
            </a:custGeom>
            <a:solidFill>
              <a:srgbClr val="E79B46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" name="Google Shape;220;p3"/>
            <p:cNvSpPr/>
            <p:nvPr/>
          </p:nvSpPr>
          <p:spPr>
            <a:xfrm rot="-325182">
              <a:off x="917084" y="3512909"/>
              <a:ext cx="2003198" cy="1427453"/>
            </a:xfrm>
            <a:custGeom>
              <a:avLst/>
              <a:gdLst/>
              <a:ahLst/>
              <a:cxnLst/>
              <a:rect l="l" t="t" r="r" b="b"/>
              <a:pathLst>
                <a:path w="22292" h="15885" extrusionOk="0">
                  <a:moveTo>
                    <a:pt x="11633" y="2729"/>
                  </a:moveTo>
                  <a:lnTo>
                    <a:pt x="11442" y="3047"/>
                  </a:lnTo>
                  <a:lnTo>
                    <a:pt x="11421" y="3026"/>
                  </a:lnTo>
                  <a:lnTo>
                    <a:pt x="11633" y="2729"/>
                  </a:lnTo>
                  <a:close/>
                  <a:moveTo>
                    <a:pt x="14572" y="2666"/>
                  </a:moveTo>
                  <a:lnTo>
                    <a:pt x="12753" y="4083"/>
                  </a:lnTo>
                  <a:lnTo>
                    <a:pt x="12753" y="4083"/>
                  </a:lnTo>
                  <a:lnTo>
                    <a:pt x="15207" y="3998"/>
                  </a:lnTo>
                  <a:cubicBezTo>
                    <a:pt x="15392" y="3993"/>
                    <a:pt x="15577" y="3990"/>
                    <a:pt x="15762" y="3990"/>
                  </a:cubicBezTo>
                  <a:cubicBezTo>
                    <a:pt x="16317" y="3990"/>
                    <a:pt x="16872" y="4014"/>
                    <a:pt x="17428" y="4062"/>
                  </a:cubicBezTo>
                  <a:cubicBezTo>
                    <a:pt x="17385" y="4104"/>
                    <a:pt x="17322" y="4125"/>
                    <a:pt x="17279" y="4146"/>
                  </a:cubicBezTo>
                  <a:lnTo>
                    <a:pt x="15016" y="5204"/>
                  </a:lnTo>
                  <a:lnTo>
                    <a:pt x="17470" y="5669"/>
                  </a:lnTo>
                  <a:cubicBezTo>
                    <a:pt x="18020" y="5775"/>
                    <a:pt x="18591" y="5902"/>
                    <a:pt x="19098" y="6029"/>
                  </a:cubicBezTo>
                  <a:lnTo>
                    <a:pt x="17005" y="6029"/>
                  </a:lnTo>
                  <a:lnTo>
                    <a:pt x="18485" y="7086"/>
                  </a:lnTo>
                  <a:lnTo>
                    <a:pt x="18485" y="7086"/>
                  </a:lnTo>
                  <a:lnTo>
                    <a:pt x="15862" y="5415"/>
                  </a:lnTo>
                  <a:lnTo>
                    <a:pt x="18823" y="9138"/>
                  </a:lnTo>
                  <a:cubicBezTo>
                    <a:pt x="19225" y="9645"/>
                    <a:pt x="19585" y="10195"/>
                    <a:pt x="19902" y="10745"/>
                  </a:cubicBezTo>
                  <a:cubicBezTo>
                    <a:pt x="19437" y="10618"/>
                    <a:pt x="18971" y="10428"/>
                    <a:pt x="18527" y="10216"/>
                  </a:cubicBezTo>
                  <a:lnTo>
                    <a:pt x="16264" y="9138"/>
                  </a:lnTo>
                  <a:lnTo>
                    <a:pt x="17491" y="11337"/>
                  </a:lnTo>
                  <a:cubicBezTo>
                    <a:pt x="17597" y="11506"/>
                    <a:pt x="17702" y="11697"/>
                    <a:pt x="17787" y="11887"/>
                  </a:cubicBezTo>
                  <a:cubicBezTo>
                    <a:pt x="17385" y="11718"/>
                    <a:pt x="17026" y="11549"/>
                    <a:pt x="16666" y="11337"/>
                  </a:cubicBezTo>
                  <a:lnTo>
                    <a:pt x="14742" y="10195"/>
                  </a:lnTo>
                  <a:lnTo>
                    <a:pt x="15524" y="12289"/>
                  </a:lnTo>
                  <a:cubicBezTo>
                    <a:pt x="15630" y="12606"/>
                    <a:pt x="15736" y="12945"/>
                    <a:pt x="15799" y="13262"/>
                  </a:cubicBezTo>
                  <a:cubicBezTo>
                    <a:pt x="15249" y="12923"/>
                    <a:pt x="14742" y="12543"/>
                    <a:pt x="14255" y="12141"/>
                  </a:cubicBezTo>
                  <a:lnTo>
                    <a:pt x="11992" y="10132"/>
                  </a:lnTo>
                  <a:lnTo>
                    <a:pt x="12986" y="12987"/>
                  </a:lnTo>
                  <a:cubicBezTo>
                    <a:pt x="13113" y="13368"/>
                    <a:pt x="13219" y="13727"/>
                    <a:pt x="13282" y="14129"/>
                  </a:cubicBezTo>
                  <a:cubicBezTo>
                    <a:pt x="12690" y="13812"/>
                    <a:pt x="12182" y="13389"/>
                    <a:pt x="11802" y="12881"/>
                  </a:cubicBezTo>
                  <a:lnTo>
                    <a:pt x="11125" y="11824"/>
                  </a:lnTo>
                  <a:lnTo>
                    <a:pt x="10448" y="12881"/>
                  </a:lnTo>
                  <a:cubicBezTo>
                    <a:pt x="10046" y="13389"/>
                    <a:pt x="9539" y="13812"/>
                    <a:pt x="8968" y="14129"/>
                  </a:cubicBezTo>
                  <a:cubicBezTo>
                    <a:pt x="9031" y="13748"/>
                    <a:pt x="9116" y="13368"/>
                    <a:pt x="9243" y="12987"/>
                  </a:cubicBezTo>
                  <a:lnTo>
                    <a:pt x="10258" y="10132"/>
                  </a:lnTo>
                  <a:lnTo>
                    <a:pt x="10258" y="10132"/>
                  </a:lnTo>
                  <a:lnTo>
                    <a:pt x="7974" y="12141"/>
                  </a:lnTo>
                  <a:cubicBezTo>
                    <a:pt x="7487" y="12564"/>
                    <a:pt x="6980" y="12945"/>
                    <a:pt x="6430" y="13283"/>
                  </a:cubicBezTo>
                  <a:cubicBezTo>
                    <a:pt x="6514" y="12945"/>
                    <a:pt x="6599" y="12606"/>
                    <a:pt x="6726" y="12289"/>
                  </a:cubicBezTo>
                  <a:lnTo>
                    <a:pt x="7487" y="10195"/>
                  </a:lnTo>
                  <a:lnTo>
                    <a:pt x="5584" y="11337"/>
                  </a:lnTo>
                  <a:cubicBezTo>
                    <a:pt x="5224" y="11549"/>
                    <a:pt x="4844" y="11739"/>
                    <a:pt x="4463" y="11887"/>
                  </a:cubicBezTo>
                  <a:cubicBezTo>
                    <a:pt x="4548" y="11718"/>
                    <a:pt x="4632" y="11506"/>
                    <a:pt x="4738" y="11337"/>
                  </a:cubicBezTo>
                  <a:lnTo>
                    <a:pt x="5901" y="9307"/>
                  </a:lnTo>
                  <a:lnTo>
                    <a:pt x="3744" y="10216"/>
                  </a:lnTo>
                  <a:cubicBezTo>
                    <a:pt x="3236" y="10428"/>
                    <a:pt x="2708" y="10597"/>
                    <a:pt x="2158" y="10745"/>
                  </a:cubicBezTo>
                  <a:cubicBezTo>
                    <a:pt x="2517" y="10195"/>
                    <a:pt x="2940" y="9688"/>
                    <a:pt x="3384" y="9201"/>
                  </a:cubicBezTo>
                  <a:lnTo>
                    <a:pt x="7530" y="4696"/>
                  </a:lnTo>
                  <a:lnTo>
                    <a:pt x="7530" y="4696"/>
                  </a:lnTo>
                  <a:lnTo>
                    <a:pt x="3723" y="7129"/>
                  </a:lnTo>
                  <a:lnTo>
                    <a:pt x="3723" y="7129"/>
                  </a:lnTo>
                  <a:lnTo>
                    <a:pt x="6874" y="4844"/>
                  </a:lnTo>
                  <a:lnTo>
                    <a:pt x="8651" y="4146"/>
                  </a:lnTo>
                  <a:lnTo>
                    <a:pt x="6557" y="4104"/>
                  </a:lnTo>
                  <a:cubicBezTo>
                    <a:pt x="6768" y="4062"/>
                    <a:pt x="6980" y="4041"/>
                    <a:pt x="7212" y="3998"/>
                  </a:cubicBezTo>
                  <a:lnTo>
                    <a:pt x="9137" y="3660"/>
                  </a:lnTo>
                  <a:lnTo>
                    <a:pt x="8016" y="2899"/>
                  </a:lnTo>
                  <a:lnTo>
                    <a:pt x="8016" y="2899"/>
                  </a:lnTo>
                  <a:cubicBezTo>
                    <a:pt x="8460" y="3026"/>
                    <a:pt x="8883" y="3174"/>
                    <a:pt x="9285" y="3364"/>
                  </a:cubicBezTo>
                  <a:lnTo>
                    <a:pt x="10808" y="4083"/>
                  </a:lnTo>
                  <a:lnTo>
                    <a:pt x="10385" y="4781"/>
                  </a:lnTo>
                  <a:lnTo>
                    <a:pt x="10385" y="4781"/>
                  </a:lnTo>
                  <a:lnTo>
                    <a:pt x="11273" y="4295"/>
                  </a:lnTo>
                  <a:lnTo>
                    <a:pt x="15588" y="6325"/>
                  </a:lnTo>
                  <a:lnTo>
                    <a:pt x="12288" y="3723"/>
                  </a:lnTo>
                  <a:lnTo>
                    <a:pt x="12986" y="3343"/>
                  </a:lnTo>
                  <a:cubicBezTo>
                    <a:pt x="13494" y="3047"/>
                    <a:pt x="14022" y="2835"/>
                    <a:pt x="14572" y="2666"/>
                  </a:cubicBezTo>
                  <a:close/>
                  <a:moveTo>
                    <a:pt x="9171" y="0"/>
                  </a:moveTo>
                  <a:cubicBezTo>
                    <a:pt x="8920" y="0"/>
                    <a:pt x="8673" y="58"/>
                    <a:pt x="8439" y="192"/>
                  </a:cubicBezTo>
                  <a:cubicBezTo>
                    <a:pt x="8079" y="382"/>
                    <a:pt x="7826" y="741"/>
                    <a:pt x="7805" y="1164"/>
                  </a:cubicBezTo>
                  <a:lnTo>
                    <a:pt x="7805" y="1249"/>
                  </a:lnTo>
                  <a:cubicBezTo>
                    <a:pt x="7645" y="1226"/>
                    <a:pt x="7488" y="1214"/>
                    <a:pt x="7334" y="1214"/>
                  </a:cubicBezTo>
                  <a:cubicBezTo>
                    <a:pt x="7057" y="1214"/>
                    <a:pt x="6786" y="1252"/>
                    <a:pt x="6514" y="1334"/>
                  </a:cubicBezTo>
                  <a:cubicBezTo>
                    <a:pt x="6049" y="1439"/>
                    <a:pt x="5711" y="1820"/>
                    <a:pt x="5647" y="2285"/>
                  </a:cubicBezTo>
                  <a:cubicBezTo>
                    <a:pt x="5626" y="2433"/>
                    <a:pt x="5626" y="2560"/>
                    <a:pt x="5668" y="2708"/>
                  </a:cubicBezTo>
                  <a:cubicBezTo>
                    <a:pt x="3279" y="3216"/>
                    <a:pt x="2961" y="3723"/>
                    <a:pt x="2856" y="3893"/>
                  </a:cubicBezTo>
                  <a:cubicBezTo>
                    <a:pt x="2644" y="4168"/>
                    <a:pt x="2602" y="4527"/>
                    <a:pt x="2729" y="4844"/>
                  </a:cubicBezTo>
                  <a:cubicBezTo>
                    <a:pt x="1650" y="5331"/>
                    <a:pt x="593" y="5902"/>
                    <a:pt x="254" y="6388"/>
                  </a:cubicBezTo>
                  <a:cubicBezTo>
                    <a:pt x="0" y="6727"/>
                    <a:pt x="0" y="7171"/>
                    <a:pt x="233" y="7509"/>
                  </a:cubicBezTo>
                  <a:cubicBezTo>
                    <a:pt x="339" y="7657"/>
                    <a:pt x="487" y="7784"/>
                    <a:pt x="677" y="7848"/>
                  </a:cubicBezTo>
                  <a:cubicBezTo>
                    <a:pt x="423" y="8186"/>
                    <a:pt x="318" y="8588"/>
                    <a:pt x="339" y="9011"/>
                  </a:cubicBezTo>
                  <a:cubicBezTo>
                    <a:pt x="381" y="9349"/>
                    <a:pt x="571" y="9666"/>
                    <a:pt x="868" y="9836"/>
                  </a:cubicBezTo>
                  <a:cubicBezTo>
                    <a:pt x="106" y="10999"/>
                    <a:pt x="296" y="11485"/>
                    <a:pt x="381" y="11697"/>
                  </a:cubicBezTo>
                  <a:cubicBezTo>
                    <a:pt x="487" y="11972"/>
                    <a:pt x="698" y="12183"/>
                    <a:pt x="952" y="12289"/>
                  </a:cubicBezTo>
                  <a:cubicBezTo>
                    <a:pt x="1142" y="12371"/>
                    <a:pt x="1368" y="12405"/>
                    <a:pt x="1615" y="12405"/>
                  </a:cubicBezTo>
                  <a:cubicBezTo>
                    <a:pt x="1944" y="12405"/>
                    <a:pt x="2312" y="12343"/>
                    <a:pt x="2686" y="12247"/>
                  </a:cubicBezTo>
                  <a:lnTo>
                    <a:pt x="2686" y="12247"/>
                  </a:lnTo>
                  <a:cubicBezTo>
                    <a:pt x="2623" y="12564"/>
                    <a:pt x="2665" y="12902"/>
                    <a:pt x="2813" y="13198"/>
                  </a:cubicBezTo>
                  <a:cubicBezTo>
                    <a:pt x="3004" y="13516"/>
                    <a:pt x="3363" y="13706"/>
                    <a:pt x="3723" y="13706"/>
                  </a:cubicBezTo>
                  <a:cubicBezTo>
                    <a:pt x="4082" y="13685"/>
                    <a:pt x="4442" y="13600"/>
                    <a:pt x="4780" y="13473"/>
                  </a:cubicBezTo>
                  <a:lnTo>
                    <a:pt x="4780" y="13473"/>
                  </a:lnTo>
                  <a:cubicBezTo>
                    <a:pt x="4717" y="14065"/>
                    <a:pt x="4801" y="14510"/>
                    <a:pt x="5076" y="14785"/>
                  </a:cubicBezTo>
                  <a:cubicBezTo>
                    <a:pt x="5287" y="15011"/>
                    <a:pt x="5571" y="15139"/>
                    <a:pt x="5873" y="15139"/>
                  </a:cubicBezTo>
                  <a:cubicBezTo>
                    <a:pt x="5966" y="15139"/>
                    <a:pt x="6061" y="15127"/>
                    <a:pt x="6155" y="15102"/>
                  </a:cubicBezTo>
                  <a:cubicBezTo>
                    <a:pt x="6578" y="14996"/>
                    <a:pt x="6980" y="14806"/>
                    <a:pt x="7360" y="14552"/>
                  </a:cubicBezTo>
                  <a:cubicBezTo>
                    <a:pt x="7360" y="14869"/>
                    <a:pt x="7445" y="15144"/>
                    <a:pt x="7614" y="15398"/>
                  </a:cubicBezTo>
                  <a:cubicBezTo>
                    <a:pt x="7847" y="15715"/>
                    <a:pt x="8185" y="15884"/>
                    <a:pt x="8566" y="15884"/>
                  </a:cubicBezTo>
                  <a:cubicBezTo>
                    <a:pt x="9222" y="15884"/>
                    <a:pt x="10321" y="15250"/>
                    <a:pt x="11125" y="14510"/>
                  </a:cubicBezTo>
                  <a:cubicBezTo>
                    <a:pt x="11908" y="15250"/>
                    <a:pt x="13007" y="15884"/>
                    <a:pt x="13684" y="15884"/>
                  </a:cubicBezTo>
                  <a:cubicBezTo>
                    <a:pt x="14044" y="15884"/>
                    <a:pt x="14382" y="15694"/>
                    <a:pt x="14615" y="15398"/>
                  </a:cubicBezTo>
                  <a:cubicBezTo>
                    <a:pt x="14763" y="15144"/>
                    <a:pt x="14868" y="14869"/>
                    <a:pt x="14868" y="14552"/>
                  </a:cubicBezTo>
                  <a:cubicBezTo>
                    <a:pt x="15249" y="14806"/>
                    <a:pt x="15651" y="14996"/>
                    <a:pt x="16074" y="15123"/>
                  </a:cubicBezTo>
                  <a:cubicBezTo>
                    <a:pt x="16168" y="15148"/>
                    <a:pt x="16264" y="15160"/>
                    <a:pt x="16358" y="15160"/>
                  </a:cubicBezTo>
                  <a:cubicBezTo>
                    <a:pt x="16665" y="15160"/>
                    <a:pt x="16958" y="15032"/>
                    <a:pt x="17153" y="14806"/>
                  </a:cubicBezTo>
                  <a:cubicBezTo>
                    <a:pt x="17406" y="14510"/>
                    <a:pt x="17512" y="14087"/>
                    <a:pt x="17449" y="13473"/>
                  </a:cubicBezTo>
                  <a:lnTo>
                    <a:pt x="17449" y="13473"/>
                  </a:lnTo>
                  <a:cubicBezTo>
                    <a:pt x="17787" y="13621"/>
                    <a:pt x="18147" y="13685"/>
                    <a:pt x="18506" y="13706"/>
                  </a:cubicBezTo>
                  <a:cubicBezTo>
                    <a:pt x="18525" y="13707"/>
                    <a:pt x="18544" y="13708"/>
                    <a:pt x="18563" y="13708"/>
                  </a:cubicBezTo>
                  <a:cubicBezTo>
                    <a:pt x="18923" y="13708"/>
                    <a:pt x="19256" y="13520"/>
                    <a:pt x="19437" y="13198"/>
                  </a:cubicBezTo>
                  <a:cubicBezTo>
                    <a:pt x="19585" y="12945"/>
                    <a:pt x="19627" y="12627"/>
                    <a:pt x="19564" y="12331"/>
                  </a:cubicBezTo>
                  <a:lnTo>
                    <a:pt x="19564" y="12331"/>
                  </a:lnTo>
                  <a:cubicBezTo>
                    <a:pt x="19824" y="12422"/>
                    <a:pt x="20091" y="12464"/>
                    <a:pt x="20354" y="12464"/>
                  </a:cubicBezTo>
                  <a:cubicBezTo>
                    <a:pt x="20582" y="12464"/>
                    <a:pt x="20807" y="12432"/>
                    <a:pt x="21023" y="12374"/>
                  </a:cubicBezTo>
                  <a:cubicBezTo>
                    <a:pt x="21319" y="12268"/>
                    <a:pt x="21531" y="12035"/>
                    <a:pt x="21636" y="11760"/>
                  </a:cubicBezTo>
                  <a:cubicBezTo>
                    <a:pt x="21805" y="11316"/>
                    <a:pt x="21679" y="10703"/>
                    <a:pt x="21234" y="9899"/>
                  </a:cubicBezTo>
                  <a:lnTo>
                    <a:pt x="21298" y="9878"/>
                  </a:lnTo>
                  <a:cubicBezTo>
                    <a:pt x="21636" y="9709"/>
                    <a:pt x="21869" y="9370"/>
                    <a:pt x="21911" y="8990"/>
                  </a:cubicBezTo>
                  <a:cubicBezTo>
                    <a:pt x="21975" y="8461"/>
                    <a:pt x="21679" y="7911"/>
                    <a:pt x="21256" y="7403"/>
                  </a:cubicBezTo>
                  <a:cubicBezTo>
                    <a:pt x="21890" y="7213"/>
                    <a:pt x="22059" y="6938"/>
                    <a:pt x="22123" y="6790"/>
                  </a:cubicBezTo>
                  <a:cubicBezTo>
                    <a:pt x="22292" y="6452"/>
                    <a:pt x="22271" y="6029"/>
                    <a:pt x="22059" y="5733"/>
                  </a:cubicBezTo>
                  <a:cubicBezTo>
                    <a:pt x="21700" y="5204"/>
                    <a:pt x="20600" y="4781"/>
                    <a:pt x="19394" y="4464"/>
                  </a:cubicBezTo>
                  <a:cubicBezTo>
                    <a:pt x="19437" y="4379"/>
                    <a:pt x="19500" y="4273"/>
                    <a:pt x="19521" y="4168"/>
                  </a:cubicBezTo>
                  <a:cubicBezTo>
                    <a:pt x="19627" y="3850"/>
                    <a:pt x="19564" y="3512"/>
                    <a:pt x="19394" y="3237"/>
                  </a:cubicBezTo>
                  <a:cubicBezTo>
                    <a:pt x="19246" y="3026"/>
                    <a:pt x="18929" y="2539"/>
                    <a:pt x="16708" y="2433"/>
                  </a:cubicBezTo>
                  <a:cubicBezTo>
                    <a:pt x="16814" y="1841"/>
                    <a:pt x="16455" y="1249"/>
                    <a:pt x="15862" y="1101"/>
                  </a:cubicBezTo>
                  <a:cubicBezTo>
                    <a:pt x="15665" y="1030"/>
                    <a:pt x="15444" y="1000"/>
                    <a:pt x="15211" y="1000"/>
                  </a:cubicBezTo>
                  <a:cubicBezTo>
                    <a:pt x="14744" y="1000"/>
                    <a:pt x="14227" y="1122"/>
                    <a:pt x="13748" y="1291"/>
                  </a:cubicBezTo>
                  <a:cubicBezTo>
                    <a:pt x="13705" y="1101"/>
                    <a:pt x="13621" y="932"/>
                    <a:pt x="13515" y="805"/>
                  </a:cubicBezTo>
                  <a:cubicBezTo>
                    <a:pt x="13261" y="488"/>
                    <a:pt x="12859" y="318"/>
                    <a:pt x="12457" y="318"/>
                  </a:cubicBezTo>
                  <a:cubicBezTo>
                    <a:pt x="11950" y="382"/>
                    <a:pt x="11485" y="593"/>
                    <a:pt x="11125" y="932"/>
                  </a:cubicBezTo>
                  <a:cubicBezTo>
                    <a:pt x="10595" y="449"/>
                    <a:pt x="9871" y="0"/>
                    <a:pt x="917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3"/>
            <p:cNvSpPr/>
            <p:nvPr/>
          </p:nvSpPr>
          <p:spPr>
            <a:xfrm rot="-325182">
              <a:off x="985255" y="3580587"/>
              <a:ext cx="1894914" cy="1286191"/>
            </a:xfrm>
            <a:custGeom>
              <a:avLst/>
              <a:gdLst/>
              <a:ahLst/>
              <a:cxnLst/>
              <a:rect l="l" t="t" r="r" b="b"/>
              <a:pathLst>
                <a:path w="21087" h="14313" extrusionOk="0">
                  <a:moveTo>
                    <a:pt x="8381" y="0"/>
                  </a:moveTo>
                  <a:cubicBezTo>
                    <a:pt x="8264" y="0"/>
                    <a:pt x="8155" y="25"/>
                    <a:pt x="8059" y="79"/>
                  </a:cubicBezTo>
                  <a:cubicBezTo>
                    <a:pt x="7192" y="566"/>
                    <a:pt x="8862" y="1856"/>
                    <a:pt x="8862" y="1856"/>
                  </a:cubicBezTo>
                  <a:cubicBezTo>
                    <a:pt x="8862" y="1856"/>
                    <a:pt x="7477" y="1216"/>
                    <a:pt x="6476" y="1216"/>
                  </a:cubicBezTo>
                  <a:cubicBezTo>
                    <a:pt x="6297" y="1216"/>
                    <a:pt x="6130" y="1237"/>
                    <a:pt x="5986" y="1285"/>
                  </a:cubicBezTo>
                  <a:cubicBezTo>
                    <a:pt x="5055" y="1602"/>
                    <a:pt x="6303" y="2448"/>
                    <a:pt x="6303" y="2448"/>
                  </a:cubicBezTo>
                  <a:cubicBezTo>
                    <a:pt x="6303" y="2448"/>
                    <a:pt x="3089" y="2998"/>
                    <a:pt x="2729" y="3527"/>
                  </a:cubicBezTo>
                  <a:cubicBezTo>
                    <a:pt x="2370" y="4076"/>
                    <a:pt x="3871" y="4098"/>
                    <a:pt x="3871" y="4098"/>
                  </a:cubicBezTo>
                  <a:cubicBezTo>
                    <a:pt x="3871" y="4098"/>
                    <a:pt x="572" y="5388"/>
                    <a:pt x="149" y="6043"/>
                  </a:cubicBezTo>
                  <a:cubicBezTo>
                    <a:pt x="1" y="6262"/>
                    <a:pt x="161" y="6335"/>
                    <a:pt x="439" y="6335"/>
                  </a:cubicBezTo>
                  <a:cubicBezTo>
                    <a:pt x="997" y="6335"/>
                    <a:pt x="2031" y="6043"/>
                    <a:pt x="2031" y="6043"/>
                  </a:cubicBezTo>
                  <a:lnTo>
                    <a:pt x="2031" y="6043"/>
                  </a:lnTo>
                  <a:cubicBezTo>
                    <a:pt x="2031" y="6043"/>
                    <a:pt x="255" y="7333"/>
                    <a:pt x="339" y="8116"/>
                  </a:cubicBezTo>
                  <a:cubicBezTo>
                    <a:pt x="369" y="8334"/>
                    <a:pt x="513" y="8412"/>
                    <a:pt x="705" y="8412"/>
                  </a:cubicBezTo>
                  <a:cubicBezTo>
                    <a:pt x="1205" y="8412"/>
                    <a:pt x="2031" y="7883"/>
                    <a:pt x="2031" y="7883"/>
                  </a:cubicBezTo>
                  <a:lnTo>
                    <a:pt x="2031" y="7883"/>
                  </a:lnTo>
                  <a:cubicBezTo>
                    <a:pt x="2031" y="7883"/>
                    <a:pt x="107" y="9977"/>
                    <a:pt x="360" y="10633"/>
                  </a:cubicBezTo>
                  <a:cubicBezTo>
                    <a:pt x="423" y="10781"/>
                    <a:pt x="607" y="10838"/>
                    <a:pt x="855" y="10838"/>
                  </a:cubicBezTo>
                  <a:cubicBezTo>
                    <a:pt x="1705" y="10838"/>
                    <a:pt x="3300" y="10167"/>
                    <a:pt x="3300" y="10167"/>
                  </a:cubicBezTo>
                  <a:lnTo>
                    <a:pt x="3300" y="10167"/>
                  </a:lnTo>
                  <a:cubicBezTo>
                    <a:pt x="3300" y="10168"/>
                    <a:pt x="2179" y="12134"/>
                    <a:pt x="2983" y="12134"/>
                  </a:cubicBezTo>
                  <a:cubicBezTo>
                    <a:pt x="3765" y="12113"/>
                    <a:pt x="5225" y="11246"/>
                    <a:pt x="5225" y="11246"/>
                  </a:cubicBezTo>
                  <a:lnTo>
                    <a:pt x="5225" y="11246"/>
                  </a:lnTo>
                  <a:cubicBezTo>
                    <a:pt x="5225" y="11246"/>
                    <a:pt x="4367" y="13585"/>
                    <a:pt x="5122" y="13585"/>
                  </a:cubicBezTo>
                  <a:cubicBezTo>
                    <a:pt x="5153" y="13585"/>
                    <a:pt x="5187" y="13581"/>
                    <a:pt x="5225" y="13572"/>
                  </a:cubicBezTo>
                  <a:cubicBezTo>
                    <a:pt x="6176" y="13340"/>
                    <a:pt x="7762" y="11965"/>
                    <a:pt x="7763" y="11965"/>
                  </a:cubicBezTo>
                  <a:lnTo>
                    <a:pt x="7763" y="11965"/>
                  </a:lnTo>
                  <a:cubicBezTo>
                    <a:pt x="7763" y="11965"/>
                    <a:pt x="6917" y="14313"/>
                    <a:pt x="7826" y="14313"/>
                  </a:cubicBezTo>
                  <a:cubicBezTo>
                    <a:pt x="8355" y="14313"/>
                    <a:pt x="9835" y="13382"/>
                    <a:pt x="10364" y="12536"/>
                  </a:cubicBezTo>
                  <a:cubicBezTo>
                    <a:pt x="10914" y="13382"/>
                    <a:pt x="12394" y="14313"/>
                    <a:pt x="12923" y="14313"/>
                  </a:cubicBezTo>
                  <a:cubicBezTo>
                    <a:pt x="13832" y="14313"/>
                    <a:pt x="12987" y="11965"/>
                    <a:pt x="12987" y="11965"/>
                  </a:cubicBezTo>
                  <a:lnTo>
                    <a:pt x="12987" y="11965"/>
                  </a:lnTo>
                  <a:cubicBezTo>
                    <a:pt x="12987" y="11965"/>
                    <a:pt x="14573" y="13361"/>
                    <a:pt x="15503" y="13572"/>
                  </a:cubicBezTo>
                  <a:cubicBezTo>
                    <a:pt x="15541" y="13581"/>
                    <a:pt x="15576" y="13585"/>
                    <a:pt x="15609" y="13585"/>
                  </a:cubicBezTo>
                  <a:cubicBezTo>
                    <a:pt x="16380" y="13585"/>
                    <a:pt x="15503" y="11246"/>
                    <a:pt x="15503" y="11246"/>
                  </a:cubicBezTo>
                  <a:lnTo>
                    <a:pt x="15503" y="11246"/>
                  </a:lnTo>
                  <a:cubicBezTo>
                    <a:pt x="15503" y="11246"/>
                    <a:pt x="16984" y="12113"/>
                    <a:pt x="17766" y="12134"/>
                  </a:cubicBezTo>
                  <a:cubicBezTo>
                    <a:pt x="18570" y="12134"/>
                    <a:pt x="17449" y="10168"/>
                    <a:pt x="17449" y="10167"/>
                  </a:cubicBezTo>
                  <a:lnTo>
                    <a:pt x="17449" y="10167"/>
                  </a:lnTo>
                  <a:cubicBezTo>
                    <a:pt x="17449" y="10167"/>
                    <a:pt x="18954" y="10894"/>
                    <a:pt x="19728" y="10894"/>
                  </a:cubicBezTo>
                  <a:cubicBezTo>
                    <a:pt x="19943" y="10894"/>
                    <a:pt x="20101" y="10838"/>
                    <a:pt x="20156" y="10696"/>
                  </a:cubicBezTo>
                  <a:cubicBezTo>
                    <a:pt x="20410" y="10041"/>
                    <a:pt x="18697" y="7905"/>
                    <a:pt x="18697" y="7904"/>
                  </a:cubicBezTo>
                  <a:lnTo>
                    <a:pt x="18697" y="7904"/>
                  </a:lnTo>
                  <a:cubicBezTo>
                    <a:pt x="18697" y="7905"/>
                    <a:pt x="19523" y="8433"/>
                    <a:pt x="20023" y="8433"/>
                  </a:cubicBezTo>
                  <a:cubicBezTo>
                    <a:pt x="20215" y="8433"/>
                    <a:pt x="20359" y="8355"/>
                    <a:pt x="20389" y="8137"/>
                  </a:cubicBezTo>
                  <a:cubicBezTo>
                    <a:pt x="20495" y="7355"/>
                    <a:pt x="18697" y="6043"/>
                    <a:pt x="18697" y="6043"/>
                  </a:cubicBezTo>
                  <a:cubicBezTo>
                    <a:pt x="18697" y="6043"/>
                    <a:pt x="21087" y="6043"/>
                    <a:pt x="20643" y="5388"/>
                  </a:cubicBezTo>
                  <a:cubicBezTo>
                    <a:pt x="20198" y="4732"/>
                    <a:pt x="16836" y="4098"/>
                    <a:pt x="16836" y="4098"/>
                  </a:cubicBezTo>
                  <a:cubicBezTo>
                    <a:pt x="16836" y="4098"/>
                    <a:pt x="18316" y="3421"/>
                    <a:pt x="17978" y="2871"/>
                  </a:cubicBezTo>
                  <a:cubicBezTo>
                    <a:pt x="17721" y="2493"/>
                    <a:pt x="16007" y="2439"/>
                    <a:pt x="15049" y="2439"/>
                  </a:cubicBezTo>
                  <a:cubicBezTo>
                    <a:pt x="14666" y="2439"/>
                    <a:pt x="14404" y="2448"/>
                    <a:pt x="14404" y="2448"/>
                  </a:cubicBezTo>
                  <a:cubicBezTo>
                    <a:pt x="14404" y="2448"/>
                    <a:pt x="15778" y="1390"/>
                    <a:pt x="14848" y="1052"/>
                  </a:cubicBezTo>
                  <a:cubicBezTo>
                    <a:pt x="14734" y="1013"/>
                    <a:pt x="14604" y="996"/>
                    <a:pt x="14462" y="996"/>
                  </a:cubicBezTo>
                  <a:cubicBezTo>
                    <a:pt x="13442" y="996"/>
                    <a:pt x="11844" y="1877"/>
                    <a:pt x="11844" y="1877"/>
                  </a:cubicBezTo>
                  <a:cubicBezTo>
                    <a:pt x="11844" y="1877"/>
                    <a:pt x="12458" y="883"/>
                    <a:pt x="12141" y="523"/>
                  </a:cubicBezTo>
                  <a:cubicBezTo>
                    <a:pt x="12029" y="390"/>
                    <a:pt x="11890" y="333"/>
                    <a:pt x="11737" y="333"/>
                  </a:cubicBezTo>
                  <a:cubicBezTo>
                    <a:pt x="11285" y="333"/>
                    <a:pt x="10712" y="831"/>
                    <a:pt x="10364" y="1306"/>
                  </a:cubicBezTo>
                  <a:cubicBezTo>
                    <a:pt x="9969" y="767"/>
                    <a:pt x="9041" y="0"/>
                    <a:pt x="8381" y="0"/>
                  </a:cubicBezTo>
                  <a:close/>
                </a:path>
              </a:pathLst>
            </a:custGeom>
            <a:solidFill>
              <a:srgbClr val="EEC05A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3"/>
            <p:cNvSpPr/>
            <p:nvPr/>
          </p:nvSpPr>
          <p:spPr>
            <a:xfrm rot="-325182">
              <a:off x="1903309" y="3854841"/>
              <a:ext cx="446703" cy="479412"/>
            </a:xfrm>
            <a:custGeom>
              <a:avLst/>
              <a:gdLst/>
              <a:ahLst/>
              <a:cxnLst/>
              <a:rect l="l" t="t" r="r" b="b"/>
              <a:pathLst>
                <a:path w="4971" h="5335" extrusionOk="0">
                  <a:moveTo>
                    <a:pt x="2832" y="0"/>
                  </a:moveTo>
                  <a:cubicBezTo>
                    <a:pt x="1144" y="0"/>
                    <a:pt x="1" y="3310"/>
                    <a:pt x="1" y="3310"/>
                  </a:cubicBezTo>
                  <a:cubicBezTo>
                    <a:pt x="1" y="3310"/>
                    <a:pt x="96" y="5335"/>
                    <a:pt x="2776" y="5335"/>
                  </a:cubicBezTo>
                  <a:cubicBezTo>
                    <a:pt x="3194" y="5335"/>
                    <a:pt x="3676" y="5285"/>
                    <a:pt x="4231" y="5171"/>
                  </a:cubicBezTo>
                  <a:cubicBezTo>
                    <a:pt x="4675" y="5065"/>
                    <a:pt x="4971" y="4685"/>
                    <a:pt x="4971" y="4262"/>
                  </a:cubicBezTo>
                  <a:cubicBezTo>
                    <a:pt x="4971" y="2908"/>
                    <a:pt x="4823" y="793"/>
                    <a:pt x="3427" y="138"/>
                  </a:cubicBezTo>
                  <a:cubicBezTo>
                    <a:pt x="3222" y="43"/>
                    <a:pt x="3024" y="0"/>
                    <a:pt x="2832" y="0"/>
                  </a:cubicBezTo>
                  <a:close/>
                </a:path>
              </a:pathLst>
            </a:custGeom>
            <a:solidFill>
              <a:srgbClr val="D9D8B3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3"/>
            <p:cNvSpPr/>
            <p:nvPr/>
          </p:nvSpPr>
          <p:spPr>
            <a:xfrm rot="-325182">
              <a:off x="1652809" y="3946322"/>
              <a:ext cx="545461" cy="603781"/>
            </a:xfrm>
            <a:custGeom>
              <a:avLst/>
              <a:gdLst/>
              <a:ahLst/>
              <a:cxnLst/>
              <a:rect l="l" t="t" r="r" b="b"/>
              <a:pathLst>
                <a:path w="6070" h="6719" extrusionOk="0">
                  <a:moveTo>
                    <a:pt x="2589" y="0"/>
                  </a:moveTo>
                  <a:cubicBezTo>
                    <a:pt x="219" y="0"/>
                    <a:pt x="0" y="5197"/>
                    <a:pt x="0" y="5197"/>
                  </a:cubicBezTo>
                  <a:cubicBezTo>
                    <a:pt x="0" y="5197"/>
                    <a:pt x="568" y="6718"/>
                    <a:pt x="2444" y="6718"/>
                  </a:cubicBezTo>
                  <a:cubicBezTo>
                    <a:pt x="3203" y="6718"/>
                    <a:pt x="4177" y="6469"/>
                    <a:pt x="5414" y="5768"/>
                  </a:cubicBezTo>
                  <a:cubicBezTo>
                    <a:pt x="5858" y="5514"/>
                    <a:pt x="6070" y="4985"/>
                    <a:pt x="5922" y="4499"/>
                  </a:cubicBezTo>
                  <a:cubicBezTo>
                    <a:pt x="5435" y="2976"/>
                    <a:pt x="4611" y="269"/>
                    <a:pt x="2813" y="15"/>
                  </a:cubicBezTo>
                  <a:cubicBezTo>
                    <a:pt x="2736" y="5"/>
                    <a:pt x="2662" y="0"/>
                    <a:pt x="258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3"/>
            <p:cNvSpPr/>
            <p:nvPr/>
          </p:nvSpPr>
          <p:spPr>
            <a:xfrm rot="-325182">
              <a:off x="1653395" y="3958528"/>
              <a:ext cx="275606" cy="604500"/>
            </a:xfrm>
            <a:custGeom>
              <a:avLst/>
              <a:gdLst/>
              <a:ahLst/>
              <a:cxnLst/>
              <a:rect l="l" t="t" r="r" b="b"/>
              <a:pathLst>
                <a:path w="3067" h="6727" extrusionOk="0">
                  <a:moveTo>
                    <a:pt x="2559" y="0"/>
                  </a:moveTo>
                  <a:cubicBezTo>
                    <a:pt x="338" y="43"/>
                    <a:pt x="21" y="4653"/>
                    <a:pt x="0" y="5161"/>
                  </a:cubicBezTo>
                  <a:cubicBezTo>
                    <a:pt x="0" y="5203"/>
                    <a:pt x="0" y="5224"/>
                    <a:pt x="21" y="5245"/>
                  </a:cubicBezTo>
                  <a:cubicBezTo>
                    <a:pt x="120" y="5501"/>
                    <a:pt x="767" y="6726"/>
                    <a:pt x="2456" y="6726"/>
                  </a:cubicBezTo>
                  <a:cubicBezTo>
                    <a:pt x="2583" y="6726"/>
                    <a:pt x="2716" y="6719"/>
                    <a:pt x="2855" y="6705"/>
                  </a:cubicBezTo>
                  <a:cubicBezTo>
                    <a:pt x="2982" y="6683"/>
                    <a:pt x="3067" y="6557"/>
                    <a:pt x="3003" y="6430"/>
                  </a:cubicBezTo>
                  <a:cubicBezTo>
                    <a:pt x="1988" y="4526"/>
                    <a:pt x="1671" y="2073"/>
                    <a:pt x="2728" y="296"/>
                  </a:cubicBezTo>
                  <a:cubicBezTo>
                    <a:pt x="2623" y="148"/>
                    <a:pt x="2644" y="169"/>
                    <a:pt x="2559" y="0"/>
                  </a:cubicBezTo>
                  <a:close/>
                </a:path>
              </a:pathLst>
            </a:custGeom>
            <a:solidFill>
              <a:srgbClr val="EDECCE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3"/>
            <p:cNvSpPr/>
            <p:nvPr/>
          </p:nvSpPr>
          <p:spPr>
            <a:xfrm rot="-325182">
              <a:off x="1369583" y="4220987"/>
              <a:ext cx="1215470" cy="371848"/>
            </a:xfrm>
            <a:custGeom>
              <a:avLst/>
              <a:gdLst/>
              <a:ahLst/>
              <a:cxnLst/>
              <a:rect l="l" t="t" r="r" b="b"/>
              <a:pathLst>
                <a:path w="13526" h="4138" extrusionOk="0">
                  <a:moveTo>
                    <a:pt x="233" y="0"/>
                  </a:moveTo>
                  <a:cubicBezTo>
                    <a:pt x="149" y="0"/>
                    <a:pt x="106" y="127"/>
                    <a:pt x="191" y="148"/>
                  </a:cubicBezTo>
                  <a:cubicBezTo>
                    <a:pt x="783" y="381"/>
                    <a:pt x="1333" y="740"/>
                    <a:pt x="1777" y="1206"/>
                  </a:cubicBezTo>
                  <a:cubicBezTo>
                    <a:pt x="1819" y="1227"/>
                    <a:pt x="1798" y="1290"/>
                    <a:pt x="1756" y="1311"/>
                  </a:cubicBezTo>
                  <a:cubicBezTo>
                    <a:pt x="1122" y="1438"/>
                    <a:pt x="550" y="1713"/>
                    <a:pt x="64" y="2136"/>
                  </a:cubicBezTo>
                  <a:cubicBezTo>
                    <a:pt x="1" y="2179"/>
                    <a:pt x="43" y="2263"/>
                    <a:pt x="128" y="2263"/>
                  </a:cubicBezTo>
                  <a:cubicBezTo>
                    <a:pt x="442" y="2167"/>
                    <a:pt x="1040" y="2045"/>
                    <a:pt x="1658" y="2045"/>
                  </a:cubicBezTo>
                  <a:cubicBezTo>
                    <a:pt x="1995" y="2045"/>
                    <a:pt x="2338" y="2082"/>
                    <a:pt x="2644" y="2179"/>
                  </a:cubicBezTo>
                  <a:cubicBezTo>
                    <a:pt x="3004" y="2327"/>
                    <a:pt x="3321" y="2580"/>
                    <a:pt x="3533" y="2919"/>
                  </a:cubicBezTo>
                  <a:cubicBezTo>
                    <a:pt x="3554" y="2940"/>
                    <a:pt x="3533" y="3003"/>
                    <a:pt x="3490" y="3003"/>
                  </a:cubicBezTo>
                  <a:cubicBezTo>
                    <a:pt x="3300" y="3088"/>
                    <a:pt x="3342" y="3384"/>
                    <a:pt x="3575" y="3384"/>
                  </a:cubicBezTo>
                  <a:cubicBezTo>
                    <a:pt x="3645" y="3381"/>
                    <a:pt x="3715" y="3379"/>
                    <a:pt x="3784" y="3379"/>
                  </a:cubicBezTo>
                  <a:cubicBezTo>
                    <a:pt x="4168" y="3379"/>
                    <a:pt x="4510" y="3434"/>
                    <a:pt x="4653" y="3596"/>
                  </a:cubicBezTo>
                  <a:cubicBezTo>
                    <a:pt x="5078" y="4020"/>
                    <a:pt x="5430" y="4137"/>
                    <a:pt x="5691" y="4137"/>
                  </a:cubicBezTo>
                  <a:cubicBezTo>
                    <a:pt x="6015" y="4137"/>
                    <a:pt x="6197" y="3955"/>
                    <a:pt x="6197" y="3955"/>
                  </a:cubicBezTo>
                  <a:cubicBezTo>
                    <a:pt x="6197" y="3955"/>
                    <a:pt x="7173" y="3362"/>
                    <a:pt x="8208" y="3362"/>
                  </a:cubicBezTo>
                  <a:cubicBezTo>
                    <a:pt x="8484" y="3362"/>
                    <a:pt x="8764" y="3404"/>
                    <a:pt x="9031" y="3511"/>
                  </a:cubicBezTo>
                  <a:cubicBezTo>
                    <a:pt x="9038" y="3517"/>
                    <a:pt x="9044" y="3520"/>
                    <a:pt x="9050" y="3520"/>
                  </a:cubicBezTo>
                  <a:cubicBezTo>
                    <a:pt x="9065" y="3520"/>
                    <a:pt x="9080" y="3505"/>
                    <a:pt x="9095" y="3490"/>
                  </a:cubicBezTo>
                  <a:cubicBezTo>
                    <a:pt x="9244" y="3247"/>
                    <a:pt x="9936" y="2248"/>
                    <a:pt x="10969" y="2248"/>
                  </a:cubicBezTo>
                  <a:cubicBezTo>
                    <a:pt x="11107" y="2248"/>
                    <a:pt x="11251" y="2266"/>
                    <a:pt x="11400" y="2305"/>
                  </a:cubicBezTo>
                  <a:cubicBezTo>
                    <a:pt x="11409" y="2308"/>
                    <a:pt x="11417" y="2310"/>
                    <a:pt x="11424" y="2310"/>
                  </a:cubicBezTo>
                  <a:cubicBezTo>
                    <a:pt x="11473" y="2310"/>
                    <a:pt x="11500" y="2255"/>
                    <a:pt x="11464" y="2200"/>
                  </a:cubicBezTo>
                  <a:cubicBezTo>
                    <a:pt x="11257" y="1907"/>
                    <a:pt x="10896" y="1726"/>
                    <a:pt x="10530" y="1726"/>
                  </a:cubicBezTo>
                  <a:cubicBezTo>
                    <a:pt x="10446" y="1726"/>
                    <a:pt x="10362" y="1736"/>
                    <a:pt x="10279" y="1756"/>
                  </a:cubicBezTo>
                  <a:cubicBezTo>
                    <a:pt x="10216" y="1756"/>
                    <a:pt x="10173" y="1692"/>
                    <a:pt x="10216" y="1650"/>
                  </a:cubicBezTo>
                  <a:cubicBezTo>
                    <a:pt x="10577" y="1323"/>
                    <a:pt x="11486" y="617"/>
                    <a:pt x="12621" y="617"/>
                  </a:cubicBezTo>
                  <a:cubicBezTo>
                    <a:pt x="12880" y="617"/>
                    <a:pt x="13151" y="654"/>
                    <a:pt x="13430" y="740"/>
                  </a:cubicBezTo>
                  <a:cubicBezTo>
                    <a:pt x="13441" y="747"/>
                    <a:pt x="13450" y="750"/>
                    <a:pt x="13459" y="750"/>
                  </a:cubicBezTo>
                  <a:cubicBezTo>
                    <a:pt x="13505" y="750"/>
                    <a:pt x="13526" y="670"/>
                    <a:pt x="13473" y="635"/>
                  </a:cubicBezTo>
                  <a:cubicBezTo>
                    <a:pt x="13113" y="357"/>
                    <a:pt x="12514" y="3"/>
                    <a:pt x="11889" y="3"/>
                  </a:cubicBezTo>
                  <a:cubicBezTo>
                    <a:pt x="11705" y="3"/>
                    <a:pt x="11519" y="34"/>
                    <a:pt x="11337" y="106"/>
                  </a:cubicBezTo>
                  <a:cubicBezTo>
                    <a:pt x="10173" y="571"/>
                    <a:pt x="9137" y="1333"/>
                    <a:pt x="8714" y="2305"/>
                  </a:cubicBezTo>
                  <a:cubicBezTo>
                    <a:pt x="8714" y="2348"/>
                    <a:pt x="8672" y="2348"/>
                    <a:pt x="8651" y="2348"/>
                  </a:cubicBezTo>
                  <a:cubicBezTo>
                    <a:pt x="8641" y="2348"/>
                    <a:pt x="8629" y="2348"/>
                    <a:pt x="8616" y="2348"/>
                  </a:cubicBezTo>
                  <a:cubicBezTo>
                    <a:pt x="8263" y="2348"/>
                    <a:pt x="6778" y="2367"/>
                    <a:pt x="5901" y="3448"/>
                  </a:cubicBezTo>
                  <a:cubicBezTo>
                    <a:pt x="5891" y="3469"/>
                    <a:pt x="5870" y="3479"/>
                    <a:pt x="5848" y="3479"/>
                  </a:cubicBezTo>
                  <a:cubicBezTo>
                    <a:pt x="5827" y="3479"/>
                    <a:pt x="5806" y="3469"/>
                    <a:pt x="5796" y="3448"/>
                  </a:cubicBezTo>
                  <a:cubicBezTo>
                    <a:pt x="5531" y="2938"/>
                    <a:pt x="5031" y="2630"/>
                    <a:pt x="4490" y="2630"/>
                  </a:cubicBezTo>
                  <a:cubicBezTo>
                    <a:pt x="4425" y="2630"/>
                    <a:pt x="4360" y="2635"/>
                    <a:pt x="4294" y="2644"/>
                  </a:cubicBezTo>
                  <a:cubicBezTo>
                    <a:pt x="4282" y="2650"/>
                    <a:pt x="4269" y="2653"/>
                    <a:pt x="4258" y="2653"/>
                  </a:cubicBezTo>
                  <a:cubicBezTo>
                    <a:pt x="4230" y="2653"/>
                    <a:pt x="4209" y="2638"/>
                    <a:pt x="4209" y="2623"/>
                  </a:cubicBezTo>
                  <a:cubicBezTo>
                    <a:pt x="4061" y="2284"/>
                    <a:pt x="2898" y="85"/>
                    <a:pt x="233" y="0"/>
                  </a:cubicBezTo>
                  <a:close/>
                </a:path>
              </a:pathLst>
            </a:custGeom>
            <a:solidFill>
              <a:srgbClr val="E79B46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3"/>
            <p:cNvSpPr/>
            <p:nvPr/>
          </p:nvSpPr>
          <p:spPr>
            <a:xfrm rot="-325182">
              <a:off x="985255" y="3580587"/>
              <a:ext cx="1894914" cy="1286191"/>
            </a:xfrm>
            <a:custGeom>
              <a:avLst/>
              <a:gdLst/>
              <a:ahLst/>
              <a:cxnLst/>
              <a:rect l="l" t="t" r="r" b="b"/>
              <a:pathLst>
                <a:path w="21087" h="14313" extrusionOk="0">
                  <a:moveTo>
                    <a:pt x="8381" y="0"/>
                  </a:moveTo>
                  <a:cubicBezTo>
                    <a:pt x="8264" y="0"/>
                    <a:pt x="8155" y="25"/>
                    <a:pt x="8059" y="79"/>
                  </a:cubicBezTo>
                  <a:cubicBezTo>
                    <a:pt x="7192" y="566"/>
                    <a:pt x="8862" y="1856"/>
                    <a:pt x="8862" y="1856"/>
                  </a:cubicBezTo>
                  <a:cubicBezTo>
                    <a:pt x="8862" y="1856"/>
                    <a:pt x="7477" y="1216"/>
                    <a:pt x="6476" y="1216"/>
                  </a:cubicBezTo>
                  <a:cubicBezTo>
                    <a:pt x="6297" y="1216"/>
                    <a:pt x="6130" y="1237"/>
                    <a:pt x="5986" y="1285"/>
                  </a:cubicBezTo>
                  <a:cubicBezTo>
                    <a:pt x="5055" y="1602"/>
                    <a:pt x="6303" y="2448"/>
                    <a:pt x="6303" y="2448"/>
                  </a:cubicBezTo>
                  <a:cubicBezTo>
                    <a:pt x="6303" y="2448"/>
                    <a:pt x="3089" y="2998"/>
                    <a:pt x="2729" y="3527"/>
                  </a:cubicBezTo>
                  <a:cubicBezTo>
                    <a:pt x="2370" y="4076"/>
                    <a:pt x="3871" y="4098"/>
                    <a:pt x="3871" y="4098"/>
                  </a:cubicBezTo>
                  <a:cubicBezTo>
                    <a:pt x="3871" y="4098"/>
                    <a:pt x="572" y="5388"/>
                    <a:pt x="149" y="6043"/>
                  </a:cubicBezTo>
                  <a:cubicBezTo>
                    <a:pt x="1" y="6262"/>
                    <a:pt x="161" y="6335"/>
                    <a:pt x="439" y="6335"/>
                  </a:cubicBezTo>
                  <a:cubicBezTo>
                    <a:pt x="997" y="6335"/>
                    <a:pt x="2031" y="6043"/>
                    <a:pt x="2031" y="6043"/>
                  </a:cubicBezTo>
                  <a:lnTo>
                    <a:pt x="2031" y="6043"/>
                  </a:lnTo>
                  <a:cubicBezTo>
                    <a:pt x="2031" y="6043"/>
                    <a:pt x="255" y="7333"/>
                    <a:pt x="339" y="8116"/>
                  </a:cubicBezTo>
                  <a:cubicBezTo>
                    <a:pt x="369" y="8334"/>
                    <a:pt x="513" y="8412"/>
                    <a:pt x="705" y="8412"/>
                  </a:cubicBezTo>
                  <a:cubicBezTo>
                    <a:pt x="1205" y="8412"/>
                    <a:pt x="2031" y="7883"/>
                    <a:pt x="2031" y="7883"/>
                  </a:cubicBezTo>
                  <a:lnTo>
                    <a:pt x="2031" y="7883"/>
                  </a:lnTo>
                  <a:cubicBezTo>
                    <a:pt x="2031" y="7883"/>
                    <a:pt x="107" y="9977"/>
                    <a:pt x="360" y="10633"/>
                  </a:cubicBezTo>
                  <a:cubicBezTo>
                    <a:pt x="423" y="10781"/>
                    <a:pt x="607" y="10838"/>
                    <a:pt x="855" y="10838"/>
                  </a:cubicBezTo>
                  <a:cubicBezTo>
                    <a:pt x="1705" y="10838"/>
                    <a:pt x="3300" y="10167"/>
                    <a:pt x="3300" y="10167"/>
                  </a:cubicBezTo>
                  <a:lnTo>
                    <a:pt x="3300" y="10167"/>
                  </a:lnTo>
                  <a:cubicBezTo>
                    <a:pt x="3300" y="10168"/>
                    <a:pt x="2179" y="12134"/>
                    <a:pt x="2983" y="12134"/>
                  </a:cubicBezTo>
                  <a:cubicBezTo>
                    <a:pt x="3765" y="12113"/>
                    <a:pt x="5225" y="11246"/>
                    <a:pt x="5225" y="11246"/>
                  </a:cubicBezTo>
                  <a:lnTo>
                    <a:pt x="5225" y="11246"/>
                  </a:lnTo>
                  <a:cubicBezTo>
                    <a:pt x="5225" y="11246"/>
                    <a:pt x="4367" y="13585"/>
                    <a:pt x="5122" y="13585"/>
                  </a:cubicBezTo>
                  <a:cubicBezTo>
                    <a:pt x="5153" y="13585"/>
                    <a:pt x="5187" y="13581"/>
                    <a:pt x="5225" y="13572"/>
                  </a:cubicBezTo>
                  <a:cubicBezTo>
                    <a:pt x="6176" y="13340"/>
                    <a:pt x="7762" y="11965"/>
                    <a:pt x="7763" y="11965"/>
                  </a:cubicBezTo>
                  <a:lnTo>
                    <a:pt x="7763" y="11965"/>
                  </a:lnTo>
                  <a:cubicBezTo>
                    <a:pt x="7763" y="11965"/>
                    <a:pt x="6917" y="14313"/>
                    <a:pt x="7826" y="14313"/>
                  </a:cubicBezTo>
                  <a:cubicBezTo>
                    <a:pt x="8355" y="14313"/>
                    <a:pt x="9835" y="13382"/>
                    <a:pt x="10364" y="12536"/>
                  </a:cubicBezTo>
                  <a:cubicBezTo>
                    <a:pt x="10893" y="13382"/>
                    <a:pt x="12394" y="14313"/>
                    <a:pt x="12923" y="14313"/>
                  </a:cubicBezTo>
                  <a:cubicBezTo>
                    <a:pt x="13832" y="14313"/>
                    <a:pt x="12987" y="11965"/>
                    <a:pt x="12987" y="11965"/>
                  </a:cubicBezTo>
                  <a:lnTo>
                    <a:pt x="12987" y="11965"/>
                  </a:lnTo>
                  <a:cubicBezTo>
                    <a:pt x="12987" y="11965"/>
                    <a:pt x="14573" y="13361"/>
                    <a:pt x="15503" y="13572"/>
                  </a:cubicBezTo>
                  <a:cubicBezTo>
                    <a:pt x="15541" y="13581"/>
                    <a:pt x="15576" y="13585"/>
                    <a:pt x="15609" y="13585"/>
                  </a:cubicBezTo>
                  <a:cubicBezTo>
                    <a:pt x="16380" y="13585"/>
                    <a:pt x="15503" y="11246"/>
                    <a:pt x="15503" y="11246"/>
                  </a:cubicBezTo>
                  <a:lnTo>
                    <a:pt x="15503" y="11246"/>
                  </a:lnTo>
                  <a:cubicBezTo>
                    <a:pt x="15503" y="11246"/>
                    <a:pt x="16984" y="12113"/>
                    <a:pt x="17766" y="12134"/>
                  </a:cubicBezTo>
                  <a:cubicBezTo>
                    <a:pt x="18570" y="12134"/>
                    <a:pt x="17449" y="10168"/>
                    <a:pt x="17449" y="10167"/>
                  </a:cubicBezTo>
                  <a:lnTo>
                    <a:pt x="17449" y="10167"/>
                  </a:lnTo>
                  <a:cubicBezTo>
                    <a:pt x="17449" y="10167"/>
                    <a:pt x="18954" y="10894"/>
                    <a:pt x="19728" y="10894"/>
                  </a:cubicBezTo>
                  <a:cubicBezTo>
                    <a:pt x="19943" y="10894"/>
                    <a:pt x="20101" y="10838"/>
                    <a:pt x="20156" y="10696"/>
                  </a:cubicBezTo>
                  <a:cubicBezTo>
                    <a:pt x="20410" y="10041"/>
                    <a:pt x="18697" y="7905"/>
                    <a:pt x="18697" y="7904"/>
                  </a:cubicBezTo>
                  <a:lnTo>
                    <a:pt x="18697" y="7904"/>
                  </a:lnTo>
                  <a:cubicBezTo>
                    <a:pt x="18697" y="7905"/>
                    <a:pt x="19523" y="8433"/>
                    <a:pt x="20023" y="8433"/>
                  </a:cubicBezTo>
                  <a:cubicBezTo>
                    <a:pt x="20215" y="8433"/>
                    <a:pt x="20359" y="8355"/>
                    <a:pt x="20389" y="8137"/>
                  </a:cubicBezTo>
                  <a:cubicBezTo>
                    <a:pt x="20495" y="7355"/>
                    <a:pt x="18697" y="6043"/>
                    <a:pt x="18697" y="6043"/>
                  </a:cubicBezTo>
                  <a:cubicBezTo>
                    <a:pt x="18697" y="6043"/>
                    <a:pt x="21087" y="6043"/>
                    <a:pt x="20643" y="5388"/>
                  </a:cubicBezTo>
                  <a:cubicBezTo>
                    <a:pt x="20220" y="4732"/>
                    <a:pt x="16836" y="4098"/>
                    <a:pt x="16836" y="4098"/>
                  </a:cubicBezTo>
                  <a:cubicBezTo>
                    <a:pt x="16836" y="4098"/>
                    <a:pt x="18316" y="3421"/>
                    <a:pt x="17978" y="2871"/>
                  </a:cubicBezTo>
                  <a:cubicBezTo>
                    <a:pt x="17721" y="2493"/>
                    <a:pt x="16007" y="2439"/>
                    <a:pt x="15049" y="2439"/>
                  </a:cubicBezTo>
                  <a:cubicBezTo>
                    <a:pt x="14666" y="2439"/>
                    <a:pt x="14404" y="2448"/>
                    <a:pt x="14404" y="2448"/>
                  </a:cubicBezTo>
                  <a:cubicBezTo>
                    <a:pt x="14404" y="2448"/>
                    <a:pt x="15778" y="1390"/>
                    <a:pt x="14848" y="1052"/>
                  </a:cubicBezTo>
                  <a:cubicBezTo>
                    <a:pt x="14734" y="1013"/>
                    <a:pt x="14604" y="996"/>
                    <a:pt x="14463" y="996"/>
                  </a:cubicBezTo>
                  <a:cubicBezTo>
                    <a:pt x="13447" y="996"/>
                    <a:pt x="11866" y="1877"/>
                    <a:pt x="11866" y="1877"/>
                  </a:cubicBezTo>
                  <a:cubicBezTo>
                    <a:pt x="11866" y="1877"/>
                    <a:pt x="12458" y="883"/>
                    <a:pt x="12141" y="523"/>
                  </a:cubicBezTo>
                  <a:cubicBezTo>
                    <a:pt x="12029" y="390"/>
                    <a:pt x="11890" y="333"/>
                    <a:pt x="11737" y="333"/>
                  </a:cubicBezTo>
                  <a:cubicBezTo>
                    <a:pt x="11285" y="333"/>
                    <a:pt x="10712" y="831"/>
                    <a:pt x="10364" y="1306"/>
                  </a:cubicBezTo>
                  <a:cubicBezTo>
                    <a:pt x="9969" y="767"/>
                    <a:pt x="9041" y="0"/>
                    <a:pt x="8381" y="0"/>
                  </a:cubicBezTo>
                  <a:close/>
                </a:path>
              </a:pathLst>
            </a:custGeom>
            <a:solidFill>
              <a:srgbClr val="E79B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3"/>
            <p:cNvSpPr/>
            <p:nvPr/>
          </p:nvSpPr>
          <p:spPr>
            <a:xfrm rot="-325182">
              <a:off x="917084" y="3512909"/>
              <a:ext cx="2003198" cy="1427453"/>
            </a:xfrm>
            <a:custGeom>
              <a:avLst/>
              <a:gdLst/>
              <a:ahLst/>
              <a:cxnLst/>
              <a:rect l="l" t="t" r="r" b="b"/>
              <a:pathLst>
                <a:path w="22292" h="15885" extrusionOk="0">
                  <a:moveTo>
                    <a:pt x="11633" y="2729"/>
                  </a:moveTo>
                  <a:lnTo>
                    <a:pt x="11442" y="3047"/>
                  </a:lnTo>
                  <a:lnTo>
                    <a:pt x="11421" y="3026"/>
                  </a:lnTo>
                  <a:lnTo>
                    <a:pt x="11633" y="2729"/>
                  </a:lnTo>
                  <a:close/>
                  <a:moveTo>
                    <a:pt x="14572" y="2666"/>
                  </a:moveTo>
                  <a:lnTo>
                    <a:pt x="12753" y="4083"/>
                  </a:lnTo>
                  <a:lnTo>
                    <a:pt x="12753" y="4083"/>
                  </a:lnTo>
                  <a:lnTo>
                    <a:pt x="15207" y="3998"/>
                  </a:lnTo>
                  <a:cubicBezTo>
                    <a:pt x="15392" y="3993"/>
                    <a:pt x="15577" y="3990"/>
                    <a:pt x="15762" y="3990"/>
                  </a:cubicBezTo>
                  <a:cubicBezTo>
                    <a:pt x="16317" y="3990"/>
                    <a:pt x="16872" y="4014"/>
                    <a:pt x="17428" y="4062"/>
                  </a:cubicBezTo>
                  <a:cubicBezTo>
                    <a:pt x="17385" y="4104"/>
                    <a:pt x="17322" y="4125"/>
                    <a:pt x="17279" y="4146"/>
                  </a:cubicBezTo>
                  <a:lnTo>
                    <a:pt x="15016" y="5204"/>
                  </a:lnTo>
                  <a:lnTo>
                    <a:pt x="17470" y="5669"/>
                  </a:lnTo>
                  <a:cubicBezTo>
                    <a:pt x="18020" y="5775"/>
                    <a:pt x="18591" y="5902"/>
                    <a:pt x="19098" y="6029"/>
                  </a:cubicBezTo>
                  <a:lnTo>
                    <a:pt x="17005" y="6029"/>
                  </a:lnTo>
                  <a:lnTo>
                    <a:pt x="18485" y="7086"/>
                  </a:lnTo>
                  <a:lnTo>
                    <a:pt x="18485" y="7086"/>
                  </a:lnTo>
                  <a:lnTo>
                    <a:pt x="15862" y="5415"/>
                  </a:lnTo>
                  <a:lnTo>
                    <a:pt x="18823" y="9138"/>
                  </a:lnTo>
                  <a:cubicBezTo>
                    <a:pt x="19225" y="9645"/>
                    <a:pt x="19585" y="10195"/>
                    <a:pt x="19902" y="10745"/>
                  </a:cubicBezTo>
                  <a:cubicBezTo>
                    <a:pt x="19437" y="10618"/>
                    <a:pt x="18971" y="10428"/>
                    <a:pt x="18527" y="10216"/>
                  </a:cubicBezTo>
                  <a:lnTo>
                    <a:pt x="16264" y="9138"/>
                  </a:lnTo>
                  <a:lnTo>
                    <a:pt x="17491" y="11337"/>
                  </a:lnTo>
                  <a:cubicBezTo>
                    <a:pt x="17597" y="11506"/>
                    <a:pt x="17702" y="11697"/>
                    <a:pt x="17787" y="11887"/>
                  </a:cubicBezTo>
                  <a:cubicBezTo>
                    <a:pt x="17385" y="11718"/>
                    <a:pt x="17026" y="11549"/>
                    <a:pt x="16666" y="11337"/>
                  </a:cubicBezTo>
                  <a:lnTo>
                    <a:pt x="14742" y="10195"/>
                  </a:lnTo>
                  <a:lnTo>
                    <a:pt x="15524" y="12289"/>
                  </a:lnTo>
                  <a:cubicBezTo>
                    <a:pt x="15630" y="12606"/>
                    <a:pt x="15736" y="12945"/>
                    <a:pt x="15799" y="13262"/>
                  </a:cubicBezTo>
                  <a:cubicBezTo>
                    <a:pt x="15249" y="12923"/>
                    <a:pt x="14742" y="12543"/>
                    <a:pt x="14255" y="12141"/>
                  </a:cubicBezTo>
                  <a:lnTo>
                    <a:pt x="11992" y="10132"/>
                  </a:lnTo>
                  <a:lnTo>
                    <a:pt x="12986" y="12987"/>
                  </a:lnTo>
                  <a:cubicBezTo>
                    <a:pt x="13113" y="13368"/>
                    <a:pt x="13219" y="13727"/>
                    <a:pt x="13282" y="14129"/>
                  </a:cubicBezTo>
                  <a:cubicBezTo>
                    <a:pt x="12690" y="13812"/>
                    <a:pt x="12182" y="13389"/>
                    <a:pt x="11802" y="12881"/>
                  </a:cubicBezTo>
                  <a:lnTo>
                    <a:pt x="11125" y="11824"/>
                  </a:lnTo>
                  <a:lnTo>
                    <a:pt x="10448" y="12881"/>
                  </a:lnTo>
                  <a:cubicBezTo>
                    <a:pt x="10046" y="13389"/>
                    <a:pt x="9539" y="13812"/>
                    <a:pt x="8968" y="14129"/>
                  </a:cubicBezTo>
                  <a:cubicBezTo>
                    <a:pt x="9031" y="13748"/>
                    <a:pt x="9116" y="13368"/>
                    <a:pt x="9243" y="12987"/>
                  </a:cubicBezTo>
                  <a:lnTo>
                    <a:pt x="10258" y="10132"/>
                  </a:lnTo>
                  <a:lnTo>
                    <a:pt x="10258" y="10132"/>
                  </a:lnTo>
                  <a:lnTo>
                    <a:pt x="7974" y="12141"/>
                  </a:lnTo>
                  <a:cubicBezTo>
                    <a:pt x="7487" y="12564"/>
                    <a:pt x="6980" y="12945"/>
                    <a:pt x="6430" y="13283"/>
                  </a:cubicBezTo>
                  <a:cubicBezTo>
                    <a:pt x="6514" y="12945"/>
                    <a:pt x="6599" y="12606"/>
                    <a:pt x="6726" y="12289"/>
                  </a:cubicBezTo>
                  <a:lnTo>
                    <a:pt x="7487" y="10195"/>
                  </a:lnTo>
                  <a:lnTo>
                    <a:pt x="5584" y="11337"/>
                  </a:lnTo>
                  <a:cubicBezTo>
                    <a:pt x="5224" y="11549"/>
                    <a:pt x="4844" y="11739"/>
                    <a:pt x="4463" y="11887"/>
                  </a:cubicBezTo>
                  <a:cubicBezTo>
                    <a:pt x="4548" y="11718"/>
                    <a:pt x="4632" y="11506"/>
                    <a:pt x="4738" y="11337"/>
                  </a:cubicBezTo>
                  <a:lnTo>
                    <a:pt x="5901" y="9307"/>
                  </a:lnTo>
                  <a:lnTo>
                    <a:pt x="3744" y="10216"/>
                  </a:lnTo>
                  <a:cubicBezTo>
                    <a:pt x="3236" y="10428"/>
                    <a:pt x="2708" y="10597"/>
                    <a:pt x="2158" y="10745"/>
                  </a:cubicBezTo>
                  <a:cubicBezTo>
                    <a:pt x="2517" y="10195"/>
                    <a:pt x="2940" y="9688"/>
                    <a:pt x="3384" y="9201"/>
                  </a:cubicBezTo>
                  <a:lnTo>
                    <a:pt x="7530" y="4696"/>
                  </a:lnTo>
                  <a:lnTo>
                    <a:pt x="7530" y="4696"/>
                  </a:lnTo>
                  <a:lnTo>
                    <a:pt x="3723" y="7129"/>
                  </a:lnTo>
                  <a:lnTo>
                    <a:pt x="3723" y="7129"/>
                  </a:lnTo>
                  <a:lnTo>
                    <a:pt x="6874" y="4844"/>
                  </a:lnTo>
                  <a:lnTo>
                    <a:pt x="8651" y="4146"/>
                  </a:lnTo>
                  <a:lnTo>
                    <a:pt x="6557" y="4104"/>
                  </a:lnTo>
                  <a:cubicBezTo>
                    <a:pt x="6768" y="4062"/>
                    <a:pt x="6980" y="4041"/>
                    <a:pt x="7212" y="3998"/>
                  </a:cubicBezTo>
                  <a:lnTo>
                    <a:pt x="9137" y="3660"/>
                  </a:lnTo>
                  <a:lnTo>
                    <a:pt x="8016" y="2899"/>
                  </a:lnTo>
                  <a:lnTo>
                    <a:pt x="8016" y="2899"/>
                  </a:lnTo>
                  <a:cubicBezTo>
                    <a:pt x="8460" y="3026"/>
                    <a:pt x="8883" y="3174"/>
                    <a:pt x="9285" y="3364"/>
                  </a:cubicBezTo>
                  <a:lnTo>
                    <a:pt x="10808" y="4083"/>
                  </a:lnTo>
                  <a:lnTo>
                    <a:pt x="10385" y="4781"/>
                  </a:lnTo>
                  <a:lnTo>
                    <a:pt x="10385" y="4781"/>
                  </a:lnTo>
                  <a:lnTo>
                    <a:pt x="11273" y="4295"/>
                  </a:lnTo>
                  <a:lnTo>
                    <a:pt x="15588" y="6325"/>
                  </a:lnTo>
                  <a:lnTo>
                    <a:pt x="12288" y="3723"/>
                  </a:lnTo>
                  <a:lnTo>
                    <a:pt x="12986" y="3343"/>
                  </a:lnTo>
                  <a:cubicBezTo>
                    <a:pt x="13494" y="3047"/>
                    <a:pt x="14022" y="2835"/>
                    <a:pt x="14572" y="2666"/>
                  </a:cubicBezTo>
                  <a:close/>
                  <a:moveTo>
                    <a:pt x="9171" y="0"/>
                  </a:moveTo>
                  <a:cubicBezTo>
                    <a:pt x="8920" y="0"/>
                    <a:pt x="8673" y="58"/>
                    <a:pt x="8439" y="192"/>
                  </a:cubicBezTo>
                  <a:cubicBezTo>
                    <a:pt x="8079" y="382"/>
                    <a:pt x="7826" y="741"/>
                    <a:pt x="7805" y="1164"/>
                  </a:cubicBezTo>
                  <a:lnTo>
                    <a:pt x="7805" y="1249"/>
                  </a:lnTo>
                  <a:cubicBezTo>
                    <a:pt x="7645" y="1226"/>
                    <a:pt x="7488" y="1214"/>
                    <a:pt x="7334" y="1214"/>
                  </a:cubicBezTo>
                  <a:cubicBezTo>
                    <a:pt x="7057" y="1214"/>
                    <a:pt x="6786" y="1252"/>
                    <a:pt x="6514" y="1334"/>
                  </a:cubicBezTo>
                  <a:cubicBezTo>
                    <a:pt x="6049" y="1439"/>
                    <a:pt x="5711" y="1820"/>
                    <a:pt x="5647" y="2285"/>
                  </a:cubicBezTo>
                  <a:cubicBezTo>
                    <a:pt x="5626" y="2433"/>
                    <a:pt x="5626" y="2560"/>
                    <a:pt x="5668" y="2708"/>
                  </a:cubicBezTo>
                  <a:cubicBezTo>
                    <a:pt x="3279" y="3216"/>
                    <a:pt x="2961" y="3723"/>
                    <a:pt x="2856" y="3893"/>
                  </a:cubicBezTo>
                  <a:cubicBezTo>
                    <a:pt x="2644" y="4168"/>
                    <a:pt x="2602" y="4527"/>
                    <a:pt x="2729" y="4844"/>
                  </a:cubicBezTo>
                  <a:cubicBezTo>
                    <a:pt x="1650" y="5331"/>
                    <a:pt x="593" y="5902"/>
                    <a:pt x="254" y="6388"/>
                  </a:cubicBezTo>
                  <a:cubicBezTo>
                    <a:pt x="0" y="6727"/>
                    <a:pt x="0" y="7171"/>
                    <a:pt x="233" y="7509"/>
                  </a:cubicBezTo>
                  <a:cubicBezTo>
                    <a:pt x="339" y="7657"/>
                    <a:pt x="487" y="7784"/>
                    <a:pt x="677" y="7848"/>
                  </a:cubicBezTo>
                  <a:cubicBezTo>
                    <a:pt x="423" y="8186"/>
                    <a:pt x="318" y="8588"/>
                    <a:pt x="339" y="9011"/>
                  </a:cubicBezTo>
                  <a:cubicBezTo>
                    <a:pt x="381" y="9349"/>
                    <a:pt x="571" y="9666"/>
                    <a:pt x="868" y="9836"/>
                  </a:cubicBezTo>
                  <a:cubicBezTo>
                    <a:pt x="106" y="10999"/>
                    <a:pt x="296" y="11485"/>
                    <a:pt x="381" y="11697"/>
                  </a:cubicBezTo>
                  <a:cubicBezTo>
                    <a:pt x="487" y="11972"/>
                    <a:pt x="698" y="12183"/>
                    <a:pt x="952" y="12289"/>
                  </a:cubicBezTo>
                  <a:cubicBezTo>
                    <a:pt x="1142" y="12371"/>
                    <a:pt x="1368" y="12405"/>
                    <a:pt x="1615" y="12405"/>
                  </a:cubicBezTo>
                  <a:cubicBezTo>
                    <a:pt x="1944" y="12405"/>
                    <a:pt x="2312" y="12343"/>
                    <a:pt x="2686" y="12247"/>
                  </a:cubicBezTo>
                  <a:lnTo>
                    <a:pt x="2686" y="12247"/>
                  </a:lnTo>
                  <a:cubicBezTo>
                    <a:pt x="2623" y="12564"/>
                    <a:pt x="2665" y="12902"/>
                    <a:pt x="2813" y="13198"/>
                  </a:cubicBezTo>
                  <a:cubicBezTo>
                    <a:pt x="3004" y="13516"/>
                    <a:pt x="3363" y="13706"/>
                    <a:pt x="3723" y="13706"/>
                  </a:cubicBezTo>
                  <a:cubicBezTo>
                    <a:pt x="4082" y="13685"/>
                    <a:pt x="4442" y="13600"/>
                    <a:pt x="4780" y="13473"/>
                  </a:cubicBezTo>
                  <a:lnTo>
                    <a:pt x="4780" y="13473"/>
                  </a:lnTo>
                  <a:cubicBezTo>
                    <a:pt x="4717" y="14065"/>
                    <a:pt x="4801" y="14510"/>
                    <a:pt x="5076" y="14785"/>
                  </a:cubicBezTo>
                  <a:cubicBezTo>
                    <a:pt x="5287" y="15011"/>
                    <a:pt x="5571" y="15139"/>
                    <a:pt x="5873" y="15139"/>
                  </a:cubicBezTo>
                  <a:cubicBezTo>
                    <a:pt x="5966" y="15139"/>
                    <a:pt x="6061" y="15127"/>
                    <a:pt x="6155" y="15102"/>
                  </a:cubicBezTo>
                  <a:cubicBezTo>
                    <a:pt x="6578" y="14996"/>
                    <a:pt x="6980" y="14806"/>
                    <a:pt x="7360" y="14552"/>
                  </a:cubicBezTo>
                  <a:cubicBezTo>
                    <a:pt x="7360" y="14869"/>
                    <a:pt x="7445" y="15144"/>
                    <a:pt x="7614" y="15398"/>
                  </a:cubicBezTo>
                  <a:cubicBezTo>
                    <a:pt x="7847" y="15715"/>
                    <a:pt x="8185" y="15884"/>
                    <a:pt x="8566" y="15884"/>
                  </a:cubicBezTo>
                  <a:cubicBezTo>
                    <a:pt x="9222" y="15884"/>
                    <a:pt x="10321" y="15250"/>
                    <a:pt x="11125" y="14510"/>
                  </a:cubicBezTo>
                  <a:cubicBezTo>
                    <a:pt x="11908" y="15250"/>
                    <a:pt x="13007" y="15884"/>
                    <a:pt x="13684" y="15884"/>
                  </a:cubicBezTo>
                  <a:cubicBezTo>
                    <a:pt x="14044" y="15884"/>
                    <a:pt x="14382" y="15694"/>
                    <a:pt x="14615" y="15398"/>
                  </a:cubicBezTo>
                  <a:cubicBezTo>
                    <a:pt x="14763" y="15144"/>
                    <a:pt x="14868" y="14869"/>
                    <a:pt x="14868" y="14552"/>
                  </a:cubicBezTo>
                  <a:cubicBezTo>
                    <a:pt x="15249" y="14806"/>
                    <a:pt x="15651" y="14996"/>
                    <a:pt x="16074" y="15123"/>
                  </a:cubicBezTo>
                  <a:cubicBezTo>
                    <a:pt x="16168" y="15148"/>
                    <a:pt x="16264" y="15160"/>
                    <a:pt x="16358" y="15160"/>
                  </a:cubicBezTo>
                  <a:cubicBezTo>
                    <a:pt x="16665" y="15160"/>
                    <a:pt x="16958" y="15032"/>
                    <a:pt x="17153" y="14806"/>
                  </a:cubicBezTo>
                  <a:cubicBezTo>
                    <a:pt x="17406" y="14510"/>
                    <a:pt x="17512" y="14087"/>
                    <a:pt x="17449" y="13473"/>
                  </a:cubicBezTo>
                  <a:lnTo>
                    <a:pt x="17449" y="13473"/>
                  </a:lnTo>
                  <a:cubicBezTo>
                    <a:pt x="17787" y="13621"/>
                    <a:pt x="18147" y="13685"/>
                    <a:pt x="18506" y="13706"/>
                  </a:cubicBezTo>
                  <a:cubicBezTo>
                    <a:pt x="18525" y="13707"/>
                    <a:pt x="18544" y="13708"/>
                    <a:pt x="18563" y="13708"/>
                  </a:cubicBezTo>
                  <a:cubicBezTo>
                    <a:pt x="18923" y="13708"/>
                    <a:pt x="19256" y="13520"/>
                    <a:pt x="19437" y="13198"/>
                  </a:cubicBezTo>
                  <a:cubicBezTo>
                    <a:pt x="19585" y="12945"/>
                    <a:pt x="19627" y="12627"/>
                    <a:pt x="19564" y="12331"/>
                  </a:cubicBezTo>
                  <a:lnTo>
                    <a:pt x="19564" y="12331"/>
                  </a:lnTo>
                  <a:cubicBezTo>
                    <a:pt x="19824" y="12422"/>
                    <a:pt x="20091" y="12464"/>
                    <a:pt x="20354" y="12464"/>
                  </a:cubicBezTo>
                  <a:cubicBezTo>
                    <a:pt x="20582" y="12464"/>
                    <a:pt x="20807" y="12432"/>
                    <a:pt x="21023" y="12374"/>
                  </a:cubicBezTo>
                  <a:cubicBezTo>
                    <a:pt x="21319" y="12268"/>
                    <a:pt x="21531" y="12035"/>
                    <a:pt x="21636" y="11760"/>
                  </a:cubicBezTo>
                  <a:cubicBezTo>
                    <a:pt x="21805" y="11316"/>
                    <a:pt x="21679" y="10703"/>
                    <a:pt x="21234" y="9899"/>
                  </a:cubicBezTo>
                  <a:lnTo>
                    <a:pt x="21298" y="9878"/>
                  </a:lnTo>
                  <a:cubicBezTo>
                    <a:pt x="21636" y="9709"/>
                    <a:pt x="21869" y="9370"/>
                    <a:pt x="21911" y="8990"/>
                  </a:cubicBezTo>
                  <a:cubicBezTo>
                    <a:pt x="21975" y="8461"/>
                    <a:pt x="21679" y="7911"/>
                    <a:pt x="21256" y="7403"/>
                  </a:cubicBezTo>
                  <a:cubicBezTo>
                    <a:pt x="21890" y="7213"/>
                    <a:pt x="22059" y="6938"/>
                    <a:pt x="22123" y="6790"/>
                  </a:cubicBezTo>
                  <a:cubicBezTo>
                    <a:pt x="22292" y="6452"/>
                    <a:pt x="22271" y="6029"/>
                    <a:pt x="22059" y="5733"/>
                  </a:cubicBezTo>
                  <a:cubicBezTo>
                    <a:pt x="21700" y="5204"/>
                    <a:pt x="20600" y="4781"/>
                    <a:pt x="19394" y="4464"/>
                  </a:cubicBezTo>
                  <a:cubicBezTo>
                    <a:pt x="19437" y="4379"/>
                    <a:pt x="19500" y="4273"/>
                    <a:pt x="19521" y="4168"/>
                  </a:cubicBezTo>
                  <a:cubicBezTo>
                    <a:pt x="19627" y="3850"/>
                    <a:pt x="19564" y="3512"/>
                    <a:pt x="19394" y="3237"/>
                  </a:cubicBezTo>
                  <a:cubicBezTo>
                    <a:pt x="19246" y="3026"/>
                    <a:pt x="18929" y="2539"/>
                    <a:pt x="16708" y="2433"/>
                  </a:cubicBezTo>
                  <a:cubicBezTo>
                    <a:pt x="16814" y="1841"/>
                    <a:pt x="16455" y="1249"/>
                    <a:pt x="15862" y="1101"/>
                  </a:cubicBezTo>
                  <a:cubicBezTo>
                    <a:pt x="15665" y="1030"/>
                    <a:pt x="15444" y="1000"/>
                    <a:pt x="15211" y="1000"/>
                  </a:cubicBezTo>
                  <a:cubicBezTo>
                    <a:pt x="14744" y="1000"/>
                    <a:pt x="14227" y="1122"/>
                    <a:pt x="13748" y="1291"/>
                  </a:cubicBezTo>
                  <a:cubicBezTo>
                    <a:pt x="13705" y="1101"/>
                    <a:pt x="13621" y="932"/>
                    <a:pt x="13515" y="805"/>
                  </a:cubicBezTo>
                  <a:cubicBezTo>
                    <a:pt x="13261" y="488"/>
                    <a:pt x="12859" y="318"/>
                    <a:pt x="12457" y="318"/>
                  </a:cubicBezTo>
                  <a:cubicBezTo>
                    <a:pt x="11950" y="382"/>
                    <a:pt x="11485" y="593"/>
                    <a:pt x="11125" y="932"/>
                  </a:cubicBezTo>
                  <a:cubicBezTo>
                    <a:pt x="10595" y="449"/>
                    <a:pt x="9871" y="0"/>
                    <a:pt x="917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3"/>
            <p:cNvSpPr/>
            <p:nvPr/>
          </p:nvSpPr>
          <p:spPr>
            <a:xfrm rot="-325182">
              <a:off x="985255" y="3580587"/>
              <a:ext cx="1894914" cy="1286191"/>
            </a:xfrm>
            <a:custGeom>
              <a:avLst/>
              <a:gdLst/>
              <a:ahLst/>
              <a:cxnLst/>
              <a:rect l="l" t="t" r="r" b="b"/>
              <a:pathLst>
                <a:path w="21087" h="14313" extrusionOk="0">
                  <a:moveTo>
                    <a:pt x="8381" y="0"/>
                  </a:moveTo>
                  <a:cubicBezTo>
                    <a:pt x="8264" y="0"/>
                    <a:pt x="8155" y="25"/>
                    <a:pt x="8059" y="79"/>
                  </a:cubicBezTo>
                  <a:cubicBezTo>
                    <a:pt x="7192" y="566"/>
                    <a:pt x="8862" y="1856"/>
                    <a:pt x="8862" y="1856"/>
                  </a:cubicBezTo>
                  <a:cubicBezTo>
                    <a:pt x="8862" y="1856"/>
                    <a:pt x="7477" y="1216"/>
                    <a:pt x="6476" y="1216"/>
                  </a:cubicBezTo>
                  <a:cubicBezTo>
                    <a:pt x="6297" y="1216"/>
                    <a:pt x="6130" y="1237"/>
                    <a:pt x="5986" y="1285"/>
                  </a:cubicBezTo>
                  <a:cubicBezTo>
                    <a:pt x="5055" y="1602"/>
                    <a:pt x="6303" y="2448"/>
                    <a:pt x="6303" y="2448"/>
                  </a:cubicBezTo>
                  <a:cubicBezTo>
                    <a:pt x="6303" y="2448"/>
                    <a:pt x="3089" y="2998"/>
                    <a:pt x="2729" y="3527"/>
                  </a:cubicBezTo>
                  <a:cubicBezTo>
                    <a:pt x="2370" y="4076"/>
                    <a:pt x="3871" y="4098"/>
                    <a:pt x="3871" y="4098"/>
                  </a:cubicBezTo>
                  <a:cubicBezTo>
                    <a:pt x="3871" y="4098"/>
                    <a:pt x="572" y="5388"/>
                    <a:pt x="149" y="6043"/>
                  </a:cubicBezTo>
                  <a:cubicBezTo>
                    <a:pt x="1" y="6262"/>
                    <a:pt x="161" y="6335"/>
                    <a:pt x="439" y="6335"/>
                  </a:cubicBezTo>
                  <a:cubicBezTo>
                    <a:pt x="997" y="6335"/>
                    <a:pt x="2031" y="6043"/>
                    <a:pt x="2031" y="6043"/>
                  </a:cubicBezTo>
                  <a:lnTo>
                    <a:pt x="2031" y="6043"/>
                  </a:lnTo>
                  <a:cubicBezTo>
                    <a:pt x="2031" y="6043"/>
                    <a:pt x="255" y="7333"/>
                    <a:pt x="339" y="8116"/>
                  </a:cubicBezTo>
                  <a:cubicBezTo>
                    <a:pt x="369" y="8334"/>
                    <a:pt x="513" y="8412"/>
                    <a:pt x="705" y="8412"/>
                  </a:cubicBezTo>
                  <a:cubicBezTo>
                    <a:pt x="1205" y="8412"/>
                    <a:pt x="2031" y="7883"/>
                    <a:pt x="2031" y="7883"/>
                  </a:cubicBezTo>
                  <a:lnTo>
                    <a:pt x="2031" y="7883"/>
                  </a:lnTo>
                  <a:cubicBezTo>
                    <a:pt x="2031" y="7883"/>
                    <a:pt x="107" y="9977"/>
                    <a:pt x="360" y="10633"/>
                  </a:cubicBezTo>
                  <a:cubicBezTo>
                    <a:pt x="423" y="10781"/>
                    <a:pt x="607" y="10838"/>
                    <a:pt x="855" y="10838"/>
                  </a:cubicBezTo>
                  <a:cubicBezTo>
                    <a:pt x="1705" y="10838"/>
                    <a:pt x="3300" y="10167"/>
                    <a:pt x="3300" y="10167"/>
                  </a:cubicBezTo>
                  <a:lnTo>
                    <a:pt x="3300" y="10167"/>
                  </a:lnTo>
                  <a:cubicBezTo>
                    <a:pt x="3300" y="10168"/>
                    <a:pt x="2179" y="12134"/>
                    <a:pt x="2983" y="12134"/>
                  </a:cubicBezTo>
                  <a:cubicBezTo>
                    <a:pt x="3765" y="12113"/>
                    <a:pt x="5225" y="11246"/>
                    <a:pt x="5225" y="11246"/>
                  </a:cubicBezTo>
                  <a:lnTo>
                    <a:pt x="5225" y="11246"/>
                  </a:lnTo>
                  <a:cubicBezTo>
                    <a:pt x="5225" y="11246"/>
                    <a:pt x="4367" y="13585"/>
                    <a:pt x="5122" y="13585"/>
                  </a:cubicBezTo>
                  <a:cubicBezTo>
                    <a:pt x="5153" y="13585"/>
                    <a:pt x="5187" y="13581"/>
                    <a:pt x="5225" y="13572"/>
                  </a:cubicBezTo>
                  <a:cubicBezTo>
                    <a:pt x="6176" y="13340"/>
                    <a:pt x="7762" y="11965"/>
                    <a:pt x="7763" y="11965"/>
                  </a:cubicBezTo>
                  <a:lnTo>
                    <a:pt x="7763" y="11965"/>
                  </a:lnTo>
                  <a:cubicBezTo>
                    <a:pt x="7763" y="11965"/>
                    <a:pt x="6917" y="14313"/>
                    <a:pt x="7826" y="14313"/>
                  </a:cubicBezTo>
                  <a:cubicBezTo>
                    <a:pt x="8355" y="14313"/>
                    <a:pt x="9835" y="13382"/>
                    <a:pt x="10364" y="12536"/>
                  </a:cubicBezTo>
                  <a:cubicBezTo>
                    <a:pt x="10914" y="13382"/>
                    <a:pt x="12394" y="14313"/>
                    <a:pt x="12923" y="14313"/>
                  </a:cubicBezTo>
                  <a:cubicBezTo>
                    <a:pt x="13832" y="14313"/>
                    <a:pt x="12987" y="11965"/>
                    <a:pt x="12987" y="11965"/>
                  </a:cubicBezTo>
                  <a:lnTo>
                    <a:pt x="12987" y="11965"/>
                  </a:lnTo>
                  <a:cubicBezTo>
                    <a:pt x="12987" y="11965"/>
                    <a:pt x="14573" y="13361"/>
                    <a:pt x="15503" y="13572"/>
                  </a:cubicBezTo>
                  <a:cubicBezTo>
                    <a:pt x="15541" y="13581"/>
                    <a:pt x="15576" y="13585"/>
                    <a:pt x="15609" y="13585"/>
                  </a:cubicBezTo>
                  <a:cubicBezTo>
                    <a:pt x="16380" y="13585"/>
                    <a:pt x="15503" y="11246"/>
                    <a:pt x="15503" y="11246"/>
                  </a:cubicBezTo>
                  <a:lnTo>
                    <a:pt x="15503" y="11246"/>
                  </a:lnTo>
                  <a:cubicBezTo>
                    <a:pt x="15503" y="11246"/>
                    <a:pt x="16984" y="12113"/>
                    <a:pt x="17766" y="12134"/>
                  </a:cubicBezTo>
                  <a:cubicBezTo>
                    <a:pt x="18570" y="12134"/>
                    <a:pt x="17449" y="10168"/>
                    <a:pt x="17449" y="10167"/>
                  </a:cubicBezTo>
                  <a:lnTo>
                    <a:pt x="17449" y="10167"/>
                  </a:lnTo>
                  <a:cubicBezTo>
                    <a:pt x="17449" y="10167"/>
                    <a:pt x="18954" y="10894"/>
                    <a:pt x="19728" y="10894"/>
                  </a:cubicBezTo>
                  <a:cubicBezTo>
                    <a:pt x="19943" y="10894"/>
                    <a:pt x="20101" y="10838"/>
                    <a:pt x="20156" y="10696"/>
                  </a:cubicBezTo>
                  <a:cubicBezTo>
                    <a:pt x="20410" y="10041"/>
                    <a:pt x="18697" y="7905"/>
                    <a:pt x="18697" y="7904"/>
                  </a:cubicBezTo>
                  <a:lnTo>
                    <a:pt x="18697" y="7904"/>
                  </a:lnTo>
                  <a:cubicBezTo>
                    <a:pt x="18697" y="7905"/>
                    <a:pt x="19523" y="8433"/>
                    <a:pt x="20023" y="8433"/>
                  </a:cubicBezTo>
                  <a:cubicBezTo>
                    <a:pt x="20215" y="8433"/>
                    <a:pt x="20359" y="8355"/>
                    <a:pt x="20389" y="8137"/>
                  </a:cubicBezTo>
                  <a:cubicBezTo>
                    <a:pt x="20495" y="7355"/>
                    <a:pt x="18697" y="6043"/>
                    <a:pt x="18697" y="6043"/>
                  </a:cubicBezTo>
                  <a:cubicBezTo>
                    <a:pt x="18697" y="6043"/>
                    <a:pt x="21087" y="6043"/>
                    <a:pt x="20643" y="5388"/>
                  </a:cubicBezTo>
                  <a:cubicBezTo>
                    <a:pt x="20198" y="4732"/>
                    <a:pt x="16836" y="4098"/>
                    <a:pt x="16836" y="4098"/>
                  </a:cubicBezTo>
                  <a:cubicBezTo>
                    <a:pt x="16836" y="4098"/>
                    <a:pt x="18316" y="3421"/>
                    <a:pt x="17978" y="2871"/>
                  </a:cubicBezTo>
                  <a:cubicBezTo>
                    <a:pt x="17721" y="2493"/>
                    <a:pt x="16007" y="2439"/>
                    <a:pt x="15049" y="2439"/>
                  </a:cubicBezTo>
                  <a:cubicBezTo>
                    <a:pt x="14666" y="2439"/>
                    <a:pt x="14404" y="2448"/>
                    <a:pt x="14404" y="2448"/>
                  </a:cubicBezTo>
                  <a:cubicBezTo>
                    <a:pt x="14404" y="2448"/>
                    <a:pt x="15778" y="1390"/>
                    <a:pt x="14848" y="1052"/>
                  </a:cubicBezTo>
                  <a:cubicBezTo>
                    <a:pt x="14734" y="1013"/>
                    <a:pt x="14604" y="996"/>
                    <a:pt x="14462" y="996"/>
                  </a:cubicBezTo>
                  <a:cubicBezTo>
                    <a:pt x="13442" y="996"/>
                    <a:pt x="11844" y="1877"/>
                    <a:pt x="11844" y="1877"/>
                  </a:cubicBezTo>
                  <a:cubicBezTo>
                    <a:pt x="11844" y="1877"/>
                    <a:pt x="12458" y="883"/>
                    <a:pt x="12141" y="523"/>
                  </a:cubicBezTo>
                  <a:cubicBezTo>
                    <a:pt x="12029" y="390"/>
                    <a:pt x="11890" y="333"/>
                    <a:pt x="11737" y="333"/>
                  </a:cubicBezTo>
                  <a:cubicBezTo>
                    <a:pt x="11285" y="333"/>
                    <a:pt x="10712" y="831"/>
                    <a:pt x="10364" y="1306"/>
                  </a:cubicBezTo>
                  <a:cubicBezTo>
                    <a:pt x="9969" y="767"/>
                    <a:pt x="9041" y="0"/>
                    <a:pt x="838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3"/>
            <p:cNvSpPr/>
            <p:nvPr/>
          </p:nvSpPr>
          <p:spPr>
            <a:xfrm rot="-325182">
              <a:off x="1903309" y="3854841"/>
              <a:ext cx="446703" cy="479412"/>
            </a:xfrm>
            <a:custGeom>
              <a:avLst/>
              <a:gdLst/>
              <a:ahLst/>
              <a:cxnLst/>
              <a:rect l="l" t="t" r="r" b="b"/>
              <a:pathLst>
                <a:path w="4971" h="5335" extrusionOk="0">
                  <a:moveTo>
                    <a:pt x="2832" y="0"/>
                  </a:moveTo>
                  <a:cubicBezTo>
                    <a:pt x="1144" y="0"/>
                    <a:pt x="1" y="3310"/>
                    <a:pt x="1" y="3310"/>
                  </a:cubicBezTo>
                  <a:cubicBezTo>
                    <a:pt x="1" y="3310"/>
                    <a:pt x="96" y="5335"/>
                    <a:pt x="2776" y="5335"/>
                  </a:cubicBezTo>
                  <a:cubicBezTo>
                    <a:pt x="3194" y="5335"/>
                    <a:pt x="3676" y="5285"/>
                    <a:pt x="4231" y="5171"/>
                  </a:cubicBezTo>
                  <a:cubicBezTo>
                    <a:pt x="4675" y="5065"/>
                    <a:pt x="4971" y="4685"/>
                    <a:pt x="4971" y="4262"/>
                  </a:cubicBezTo>
                  <a:cubicBezTo>
                    <a:pt x="4971" y="2908"/>
                    <a:pt x="4823" y="793"/>
                    <a:pt x="3427" y="138"/>
                  </a:cubicBezTo>
                  <a:cubicBezTo>
                    <a:pt x="3222" y="43"/>
                    <a:pt x="3024" y="0"/>
                    <a:pt x="2832" y="0"/>
                  </a:cubicBezTo>
                  <a:close/>
                </a:path>
              </a:pathLst>
            </a:custGeom>
            <a:solidFill>
              <a:srgbClr val="D9D8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3"/>
            <p:cNvSpPr/>
            <p:nvPr/>
          </p:nvSpPr>
          <p:spPr>
            <a:xfrm rot="-325182">
              <a:off x="1652809" y="3946322"/>
              <a:ext cx="545461" cy="603781"/>
            </a:xfrm>
            <a:custGeom>
              <a:avLst/>
              <a:gdLst/>
              <a:ahLst/>
              <a:cxnLst/>
              <a:rect l="l" t="t" r="r" b="b"/>
              <a:pathLst>
                <a:path w="6070" h="6719" extrusionOk="0">
                  <a:moveTo>
                    <a:pt x="2589" y="0"/>
                  </a:moveTo>
                  <a:cubicBezTo>
                    <a:pt x="219" y="0"/>
                    <a:pt x="0" y="5197"/>
                    <a:pt x="0" y="5197"/>
                  </a:cubicBezTo>
                  <a:cubicBezTo>
                    <a:pt x="0" y="5197"/>
                    <a:pt x="568" y="6718"/>
                    <a:pt x="2444" y="6718"/>
                  </a:cubicBezTo>
                  <a:cubicBezTo>
                    <a:pt x="3203" y="6718"/>
                    <a:pt x="4177" y="6469"/>
                    <a:pt x="5414" y="5768"/>
                  </a:cubicBezTo>
                  <a:cubicBezTo>
                    <a:pt x="5858" y="5514"/>
                    <a:pt x="6070" y="4985"/>
                    <a:pt x="5922" y="4499"/>
                  </a:cubicBezTo>
                  <a:cubicBezTo>
                    <a:pt x="5435" y="2976"/>
                    <a:pt x="4611" y="269"/>
                    <a:pt x="2813" y="15"/>
                  </a:cubicBezTo>
                  <a:cubicBezTo>
                    <a:pt x="2736" y="5"/>
                    <a:pt x="2662" y="0"/>
                    <a:pt x="258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" name="Google Shape;231;p3"/>
            <p:cNvSpPr/>
            <p:nvPr/>
          </p:nvSpPr>
          <p:spPr>
            <a:xfrm rot="-325182">
              <a:off x="1653395" y="3958528"/>
              <a:ext cx="275606" cy="604500"/>
            </a:xfrm>
            <a:custGeom>
              <a:avLst/>
              <a:gdLst/>
              <a:ahLst/>
              <a:cxnLst/>
              <a:rect l="l" t="t" r="r" b="b"/>
              <a:pathLst>
                <a:path w="3067" h="6727" extrusionOk="0">
                  <a:moveTo>
                    <a:pt x="2559" y="0"/>
                  </a:moveTo>
                  <a:cubicBezTo>
                    <a:pt x="338" y="43"/>
                    <a:pt x="21" y="4653"/>
                    <a:pt x="0" y="5161"/>
                  </a:cubicBezTo>
                  <a:cubicBezTo>
                    <a:pt x="0" y="5203"/>
                    <a:pt x="0" y="5224"/>
                    <a:pt x="21" y="5245"/>
                  </a:cubicBezTo>
                  <a:cubicBezTo>
                    <a:pt x="120" y="5501"/>
                    <a:pt x="767" y="6726"/>
                    <a:pt x="2456" y="6726"/>
                  </a:cubicBezTo>
                  <a:cubicBezTo>
                    <a:pt x="2583" y="6726"/>
                    <a:pt x="2716" y="6719"/>
                    <a:pt x="2855" y="6705"/>
                  </a:cubicBezTo>
                  <a:cubicBezTo>
                    <a:pt x="2982" y="6683"/>
                    <a:pt x="3067" y="6557"/>
                    <a:pt x="3003" y="6430"/>
                  </a:cubicBezTo>
                  <a:cubicBezTo>
                    <a:pt x="1988" y="4526"/>
                    <a:pt x="1671" y="2073"/>
                    <a:pt x="2728" y="296"/>
                  </a:cubicBezTo>
                  <a:cubicBezTo>
                    <a:pt x="2623" y="148"/>
                    <a:pt x="2644" y="169"/>
                    <a:pt x="2559" y="0"/>
                  </a:cubicBezTo>
                  <a:close/>
                </a:path>
              </a:pathLst>
            </a:custGeom>
            <a:solidFill>
              <a:srgbClr val="EDEC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" name="Google Shape;232;p3"/>
            <p:cNvSpPr/>
            <p:nvPr/>
          </p:nvSpPr>
          <p:spPr>
            <a:xfrm rot="-325182">
              <a:off x="1369583" y="4220987"/>
              <a:ext cx="1215470" cy="371848"/>
            </a:xfrm>
            <a:custGeom>
              <a:avLst/>
              <a:gdLst/>
              <a:ahLst/>
              <a:cxnLst/>
              <a:rect l="l" t="t" r="r" b="b"/>
              <a:pathLst>
                <a:path w="13526" h="4138" extrusionOk="0">
                  <a:moveTo>
                    <a:pt x="233" y="0"/>
                  </a:moveTo>
                  <a:cubicBezTo>
                    <a:pt x="149" y="0"/>
                    <a:pt x="106" y="127"/>
                    <a:pt x="191" y="148"/>
                  </a:cubicBezTo>
                  <a:cubicBezTo>
                    <a:pt x="783" y="381"/>
                    <a:pt x="1333" y="740"/>
                    <a:pt x="1777" y="1206"/>
                  </a:cubicBezTo>
                  <a:cubicBezTo>
                    <a:pt x="1819" y="1227"/>
                    <a:pt x="1798" y="1290"/>
                    <a:pt x="1756" y="1311"/>
                  </a:cubicBezTo>
                  <a:cubicBezTo>
                    <a:pt x="1122" y="1438"/>
                    <a:pt x="550" y="1713"/>
                    <a:pt x="64" y="2136"/>
                  </a:cubicBezTo>
                  <a:cubicBezTo>
                    <a:pt x="1" y="2179"/>
                    <a:pt x="43" y="2263"/>
                    <a:pt x="128" y="2263"/>
                  </a:cubicBezTo>
                  <a:cubicBezTo>
                    <a:pt x="442" y="2167"/>
                    <a:pt x="1040" y="2045"/>
                    <a:pt x="1658" y="2045"/>
                  </a:cubicBezTo>
                  <a:cubicBezTo>
                    <a:pt x="1995" y="2045"/>
                    <a:pt x="2338" y="2082"/>
                    <a:pt x="2644" y="2179"/>
                  </a:cubicBezTo>
                  <a:cubicBezTo>
                    <a:pt x="3004" y="2327"/>
                    <a:pt x="3321" y="2580"/>
                    <a:pt x="3533" y="2919"/>
                  </a:cubicBezTo>
                  <a:cubicBezTo>
                    <a:pt x="3554" y="2940"/>
                    <a:pt x="3533" y="3003"/>
                    <a:pt x="3490" y="3003"/>
                  </a:cubicBezTo>
                  <a:cubicBezTo>
                    <a:pt x="3300" y="3088"/>
                    <a:pt x="3342" y="3384"/>
                    <a:pt x="3575" y="3384"/>
                  </a:cubicBezTo>
                  <a:cubicBezTo>
                    <a:pt x="3645" y="3381"/>
                    <a:pt x="3715" y="3379"/>
                    <a:pt x="3784" y="3379"/>
                  </a:cubicBezTo>
                  <a:cubicBezTo>
                    <a:pt x="4168" y="3379"/>
                    <a:pt x="4510" y="3434"/>
                    <a:pt x="4653" y="3596"/>
                  </a:cubicBezTo>
                  <a:cubicBezTo>
                    <a:pt x="5078" y="4020"/>
                    <a:pt x="5430" y="4137"/>
                    <a:pt x="5691" y="4137"/>
                  </a:cubicBezTo>
                  <a:cubicBezTo>
                    <a:pt x="6015" y="4137"/>
                    <a:pt x="6197" y="3955"/>
                    <a:pt x="6197" y="3955"/>
                  </a:cubicBezTo>
                  <a:cubicBezTo>
                    <a:pt x="6197" y="3955"/>
                    <a:pt x="7173" y="3362"/>
                    <a:pt x="8208" y="3362"/>
                  </a:cubicBezTo>
                  <a:cubicBezTo>
                    <a:pt x="8484" y="3362"/>
                    <a:pt x="8764" y="3404"/>
                    <a:pt x="9031" y="3511"/>
                  </a:cubicBezTo>
                  <a:cubicBezTo>
                    <a:pt x="9038" y="3517"/>
                    <a:pt x="9044" y="3520"/>
                    <a:pt x="9050" y="3520"/>
                  </a:cubicBezTo>
                  <a:cubicBezTo>
                    <a:pt x="9065" y="3520"/>
                    <a:pt x="9080" y="3505"/>
                    <a:pt x="9095" y="3490"/>
                  </a:cubicBezTo>
                  <a:cubicBezTo>
                    <a:pt x="9244" y="3247"/>
                    <a:pt x="9936" y="2248"/>
                    <a:pt x="10969" y="2248"/>
                  </a:cubicBezTo>
                  <a:cubicBezTo>
                    <a:pt x="11107" y="2248"/>
                    <a:pt x="11251" y="2266"/>
                    <a:pt x="11400" y="2305"/>
                  </a:cubicBezTo>
                  <a:cubicBezTo>
                    <a:pt x="11409" y="2308"/>
                    <a:pt x="11417" y="2310"/>
                    <a:pt x="11424" y="2310"/>
                  </a:cubicBezTo>
                  <a:cubicBezTo>
                    <a:pt x="11473" y="2310"/>
                    <a:pt x="11500" y="2255"/>
                    <a:pt x="11464" y="2200"/>
                  </a:cubicBezTo>
                  <a:cubicBezTo>
                    <a:pt x="11257" y="1907"/>
                    <a:pt x="10896" y="1726"/>
                    <a:pt x="10530" y="1726"/>
                  </a:cubicBezTo>
                  <a:cubicBezTo>
                    <a:pt x="10446" y="1726"/>
                    <a:pt x="10362" y="1736"/>
                    <a:pt x="10279" y="1756"/>
                  </a:cubicBezTo>
                  <a:cubicBezTo>
                    <a:pt x="10216" y="1756"/>
                    <a:pt x="10173" y="1692"/>
                    <a:pt x="10216" y="1650"/>
                  </a:cubicBezTo>
                  <a:cubicBezTo>
                    <a:pt x="10577" y="1323"/>
                    <a:pt x="11486" y="617"/>
                    <a:pt x="12621" y="617"/>
                  </a:cubicBezTo>
                  <a:cubicBezTo>
                    <a:pt x="12880" y="617"/>
                    <a:pt x="13151" y="654"/>
                    <a:pt x="13430" y="740"/>
                  </a:cubicBezTo>
                  <a:cubicBezTo>
                    <a:pt x="13441" y="747"/>
                    <a:pt x="13450" y="750"/>
                    <a:pt x="13459" y="750"/>
                  </a:cubicBezTo>
                  <a:cubicBezTo>
                    <a:pt x="13505" y="750"/>
                    <a:pt x="13526" y="670"/>
                    <a:pt x="13473" y="635"/>
                  </a:cubicBezTo>
                  <a:cubicBezTo>
                    <a:pt x="13113" y="357"/>
                    <a:pt x="12514" y="3"/>
                    <a:pt x="11889" y="3"/>
                  </a:cubicBezTo>
                  <a:cubicBezTo>
                    <a:pt x="11705" y="3"/>
                    <a:pt x="11519" y="34"/>
                    <a:pt x="11337" y="106"/>
                  </a:cubicBezTo>
                  <a:cubicBezTo>
                    <a:pt x="10173" y="571"/>
                    <a:pt x="9137" y="1333"/>
                    <a:pt x="8714" y="2305"/>
                  </a:cubicBezTo>
                  <a:cubicBezTo>
                    <a:pt x="8714" y="2348"/>
                    <a:pt x="8672" y="2348"/>
                    <a:pt x="8651" y="2348"/>
                  </a:cubicBezTo>
                  <a:cubicBezTo>
                    <a:pt x="8641" y="2348"/>
                    <a:pt x="8629" y="2348"/>
                    <a:pt x="8616" y="2348"/>
                  </a:cubicBezTo>
                  <a:cubicBezTo>
                    <a:pt x="8263" y="2348"/>
                    <a:pt x="6778" y="2367"/>
                    <a:pt x="5901" y="3448"/>
                  </a:cubicBezTo>
                  <a:cubicBezTo>
                    <a:pt x="5891" y="3469"/>
                    <a:pt x="5870" y="3479"/>
                    <a:pt x="5848" y="3479"/>
                  </a:cubicBezTo>
                  <a:cubicBezTo>
                    <a:pt x="5827" y="3479"/>
                    <a:pt x="5806" y="3469"/>
                    <a:pt x="5796" y="3448"/>
                  </a:cubicBezTo>
                  <a:cubicBezTo>
                    <a:pt x="5531" y="2938"/>
                    <a:pt x="5031" y="2630"/>
                    <a:pt x="4490" y="2630"/>
                  </a:cubicBezTo>
                  <a:cubicBezTo>
                    <a:pt x="4425" y="2630"/>
                    <a:pt x="4360" y="2635"/>
                    <a:pt x="4294" y="2644"/>
                  </a:cubicBezTo>
                  <a:cubicBezTo>
                    <a:pt x="4282" y="2650"/>
                    <a:pt x="4269" y="2653"/>
                    <a:pt x="4258" y="2653"/>
                  </a:cubicBezTo>
                  <a:cubicBezTo>
                    <a:pt x="4230" y="2653"/>
                    <a:pt x="4209" y="2638"/>
                    <a:pt x="4209" y="2623"/>
                  </a:cubicBezTo>
                  <a:cubicBezTo>
                    <a:pt x="4061" y="2284"/>
                    <a:pt x="2898" y="85"/>
                    <a:pt x="2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" name="Google Shape;233;p3"/>
            <p:cNvSpPr/>
            <p:nvPr/>
          </p:nvSpPr>
          <p:spPr>
            <a:xfrm rot="360229" flipH="1">
              <a:off x="6434748" y="2522915"/>
              <a:ext cx="2349923" cy="2313042"/>
            </a:xfrm>
            <a:custGeom>
              <a:avLst/>
              <a:gdLst/>
              <a:ahLst/>
              <a:cxnLst/>
              <a:rect l="l" t="t" r="r" b="b"/>
              <a:pathLst>
                <a:path w="25825" h="25419" extrusionOk="0">
                  <a:moveTo>
                    <a:pt x="21574" y="1"/>
                  </a:moveTo>
                  <a:cubicBezTo>
                    <a:pt x="20540" y="1"/>
                    <a:pt x="19473" y="716"/>
                    <a:pt x="19522" y="1627"/>
                  </a:cubicBezTo>
                  <a:cubicBezTo>
                    <a:pt x="19219" y="1092"/>
                    <a:pt x="18645" y="767"/>
                    <a:pt x="18042" y="767"/>
                  </a:cubicBezTo>
                  <a:cubicBezTo>
                    <a:pt x="17929" y="767"/>
                    <a:pt x="17816" y="779"/>
                    <a:pt x="17703" y="802"/>
                  </a:cubicBezTo>
                  <a:cubicBezTo>
                    <a:pt x="17026" y="908"/>
                    <a:pt x="16582" y="1542"/>
                    <a:pt x="16709" y="2219"/>
                  </a:cubicBezTo>
                  <a:cubicBezTo>
                    <a:pt x="16529" y="2029"/>
                    <a:pt x="16291" y="1933"/>
                    <a:pt x="16053" y="1933"/>
                  </a:cubicBezTo>
                  <a:cubicBezTo>
                    <a:pt x="15815" y="1933"/>
                    <a:pt x="15577" y="2029"/>
                    <a:pt x="15398" y="2219"/>
                  </a:cubicBezTo>
                  <a:cubicBezTo>
                    <a:pt x="14724" y="2852"/>
                    <a:pt x="14760" y="3878"/>
                    <a:pt x="14763" y="3949"/>
                  </a:cubicBezTo>
                  <a:lnTo>
                    <a:pt x="14763" y="3949"/>
                  </a:lnTo>
                  <a:cubicBezTo>
                    <a:pt x="12289" y="5545"/>
                    <a:pt x="10470" y="8183"/>
                    <a:pt x="10470" y="8183"/>
                  </a:cubicBezTo>
                  <a:cubicBezTo>
                    <a:pt x="10343" y="8373"/>
                    <a:pt x="10279" y="8606"/>
                    <a:pt x="10301" y="8839"/>
                  </a:cubicBezTo>
                  <a:cubicBezTo>
                    <a:pt x="10026" y="9135"/>
                    <a:pt x="9814" y="9410"/>
                    <a:pt x="9645" y="9642"/>
                  </a:cubicBezTo>
                  <a:cubicBezTo>
                    <a:pt x="9328" y="9537"/>
                    <a:pt x="9010" y="9494"/>
                    <a:pt x="8693" y="9473"/>
                  </a:cubicBezTo>
                  <a:cubicBezTo>
                    <a:pt x="8038" y="9473"/>
                    <a:pt x="7784" y="9685"/>
                    <a:pt x="7741" y="9960"/>
                  </a:cubicBezTo>
                  <a:cubicBezTo>
                    <a:pt x="7234" y="9811"/>
                    <a:pt x="6726" y="9706"/>
                    <a:pt x="6198" y="9663"/>
                  </a:cubicBezTo>
                  <a:cubicBezTo>
                    <a:pt x="6621" y="8521"/>
                    <a:pt x="7826" y="5116"/>
                    <a:pt x="6747" y="5011"/>
                  </a:cubicBezTo>
                  <a:cubicBezTo>
                    <a:pt x="6712" y="5007"/>
                    <a:pt x="6678" y="5005"/>
                    <a:pt x="6645" y="5005"/>
                  </a:cubicBezTo>
                  <a:cubicBezTo>
                    <a:pt x="5915" y="5005"/>
                    <a:pt x="5599" y="5866"/>
                    <a:pt x="5457" y="6533"/>
                  </a:cubicBezTo>
                  <a:cubicBezTo>
                    <a:pt x="5542" y="5666"/>
                    <a:pt x="5521" y="4376"/>
                    <a:pt x="4865" y="4376"/>
                  </a:cubicBezTo>
                  <a:cubicBezTo>
                    <a:pt x="3871" y="4376"/>
                    <a:pt x="3871" y="6660"/>
                    <a:pt x="3871" y="6660"/>
                  </a:cubicBezTo>
                  <a:cubicBezTo>
                    <a:pt x="3871" y="6660"/>
                    <a:pt x="3814" y="4358"/>
                    <a:pt x="3004" y="4358"/>
                  </a:cubicBezTo>
                  <a:cubicBezTo>
                    <a:pt x="2964" y="4358"/>
                    <a:pt x="2921" y="4364"/>
                    <a:pt x="2877" y="4376"/>
                  </a:cubicBezTo>
                  <a:cubicBezTo>
                    <a:pt x="1947" y="4630"/>
                    <a:pt x="2116" y="7189"/>
                    <a:pt x="2116" y="7189"/>
                  </a:cubicBezTo>
                  <a:cubicBezTo>
                    <a:pt x="2116" y="7189"/>
                    <a:pt x="1884" y="4885"/>
                    <a:pt x="1170" y="4885"/>
                  </a:cubicBezTo>
                  <a:cubicBezTo>
                    <a:pt x="1078" y="4885"/>
                    <a:pt x="977" y="4923"/>
                    <a:pt x="868" y="5011"/>
                  </a:cubicBezTo>
                  <a:cubicBezTo>
                    <a:pt x="1" y="5709"/>
                    <a:pt x="614" y="12645"/>
                    <a:pt x="3385" y="13576"/>
                  </a:cubicBezTo>
                  <a:cubicBezTo>
                    <a:pt x="3702" y="14676"/>
                    <a:pt x="4125" y="15733"/>
                    <a:pt x="4675" y="16727"/>
                  </a:cubicBezTo>
                  <a:cubicBezTo>
                    <a:pt x="5775" y="18800"/>
                    <a:pt x="7720" y="20323"/>
                    <a:pt x="9941" y="21126"/>
                  </a:cubicBezTo>
                  <a:lnTo>
                    <a:pt x="10554" y="24256"/>
                  </a:lnTo>
                  <a:cubicBezTo>
                    <a:pt x="10576" y="24383"/>
                    <a:pt x="10660" y="24531"/>
                    <a:pt x="10766" y="24616"/>
                  </a:cubicBezTo>
                  <a:cubicBezTo>
                    <a:pt x="11095" y="24891"/>
                    <a:pt x="11773" y="25419"/>
                    <a:pt x="12142" y="25419"/>
                  </a:cubicBezTo>
                  <a:cubicBezTo>
                    <a:pt x="12199" y="25419"/>
                    <a:pt x="12249" y="25406"/>
                    <a:pt x="12289" y="25377"/>
                  </a:cubicBezTo>
                  <a:cubicBezTo>
                    <a:pt x="12712" y="25124"/>
                    <a:pt x="11612" y="24468"/>
                    <a:pt x="11612" y="24468"/>
                  </a:cubicBezTo>
                  <a:lnTo>
                    <a:pt x="11612" y="24468"/>
                  </a:lnTo>
                  <a:cubicBezTo>
                    <a:pt x="11612" y="24468"/>
                    <a:pt x="12739" y="25094"/>
                    <a:pt x="13309" y="25094"/>
                  </a:cubicBezTo>
                  <a:cubicBezTo>
                    <a:pt x="13402" y="25094"/>
                    <a:pt x="13480" y="25077"/>
                    <a:pt x="13536" y="25039"/>
                  </a:cubicBezTo>
                  <a:cubicBezTo>
                    <a:pt x="13938" y="24743"/>
                    <a:pt x="12078" y="24066"/>
                    <a:pt x="12077" y="24066"/>
                  </a:cubicBezTo>
                  <a:lnTo>
                    <a:pt x="12077" y="24066"/>
                  </a:lnTo>
                  <a:cubicBezTo>
                    <a:pt x="12077" y="24066"/>
                    <a:pt x="12885" y="24316"/>
                    <a:pt x="13324" y="24316"/>
                  </a:cubicBezTo>
                  <a:cubicBezTo>
                    <a:pt x="13483" y="24316"/>
                    <a:pt x="13594" y="24283"/>
                    <a:pt x="13600" y="24193"/>
                  </a:cubicBezTo>
                  <a:cubicBezTo>
                    <a:pt x="13600" y="23749"/>
                    <a:pt x="11739" y="23601"/>
                    <a:pt x="11739" y="23601"/>
                  </a:cubicBezTo>
                  <a:lnTo>
                    <a:pt x="11739" y="21613"/>
                  </a:lnTo>
                  <a:cubicBezTo>
                    <a:pt x="12341" y="21719"/>
                    <a:pt x="12944" y="21766"/>
                    <a:pt x="13546" y="21766"/>
                  </a:cubicBezTo>
                  <a:cubicBezTo>
                    <a:pt x="13663" y="21766"/>
                    <a:pt x="13779" y="21764"/>
                    <a:pt x="13896" y="21761"/>
                  </a:cubicBezTo>
                  <a:lnTo>
                    <a:pt x="14171" y="23685"/>
                  </a:lnTo>
                  <a:cubicBezTo>
                    <a:pt x="14192" y="23833"/>
                    <a:pt x="14256" y="23960"/>
                    <a:pt x="14361" y="24045"/>
                  </a:cubicBezTo>
                  <a:cubicBezTo>
                    <a:pt x="14644" y="24309"/>
                    <a:pt x="15247" y="24809"/>
                    <a:pt x="15569" y="24809"/>
                  </a:cubicBezTo>
                  <a:cubicBezTo>
                    <a:pt x="15608" y="24809"/>
                    <a:pt x="15643" y="24801"/>
                    <a:pt x="15673" y="24785"/>
                  </a:cubicBezTo>
                  <a:cubicBezTo>
                    <a:pt x="16074" y="24553"/>
                    <a:pt x="15124" y="23940"/>
                    <a:pt x="15123" y="23939"/>
                  </a:cubicBezTo>
                  <a:lnTo>
                    <a:pt x="15123" y="23939"/>
                  </a:lnTo>
                  <a:cubicBezTo>
                    <a:pt x="15124" y="23940"/>
                    <a:pt x="16092" y="24559"/>
                    <a:pt x="16598" y="24559"/>
                  </a:cubicBezTo>
                  <a:cubicBezTo>
                    <a:pt x="16676" y="24559"/>
                    <a:pt x="16743" y="24544"/>
                    <a:pt x="16793" y="24510"/>
                  </a:cubicBezTo>
                  <a:cubicBezTo>
                    <a:pt x="17153" y="24278"/>
                    <a:pt x="15546" y="23601"/>
                    <a:pt x="15546" y="23601"/>
                  </a:cubicBezTo>
                  <a:lnTo>
                    <a:pt x="15546" y="23601"/>
                  </a:lnTo>
                  <a:cubicBezTo>
                    <a:pt x="15546" y="23601"/>
                    <a:pt x="16316" y="23887"/>
                    <a:pt x="16686" y="23887"/>
                  </a:cubicBezTo>
                  <a:cubicBezTo>
                    <a:pt x="16798" y="23887"/>
                    <a:pt x="16873" y="23860"/>
                    <a:pt x="16878" y="23791"/>
                  </a:cubicBezTo>
                  <a:cubicBezTo>
                    <a:pt x="16899" y="23389"/>
                    <a:pt x="15271" y="23178"/>
                    <a:pt x="15271" y="23178"/>
                  </a:cubicBezTo>
                  <a:lnTo>
                    <a:pt x="15355" y="21592"/>
                  </a:lnTo>
                  <a:cubicBezTo>
                    <a:pt x="17238" y="21232"/>
                    <a:pt x="18951" y="20302"/>
                    <a:pt x="20241" y="18885"/>
                  </a:cubicBezTo>
                  <a:cubicBezTo>
                    <a:pt x="21214" y="18863"/>
                    <a:pt x="22588" y="18462"/>
                    <a:pt x="22715" y="16368"/>
                  </a:cubicBezTo>
                  <a:cubicBezTo>
                    <a:pt x="22758" y="15902"/>
                    <a:pt x="22694" y="15458"/>
                    <a:pt x="22567" y="15014"/>
                  </a:cubicBezTo>
                  <a:cubicBezTo>
                    <a:pt x="23096" y="14866"/>
                    <a:pt x="23730" y="13640"/>
                    <a:pt x="24069" y="12032"/>
                  </a:cubicBezTo>
                  <a:cubicBezTo>
                    <a:pt x="24957" y="11757"/>
                    <a:pt x="25824" y="11250"/>
                    <a:pt x="25740" y="10932"/>
                  </a:cubicBezTo>
                  <a:cubicBezTo>
                    <a:pt x="25655" y="10679"/>
                    <a:pt x="24894" y="10361"/>
                    <a:pt x="24280" y="10150"/>
                  </a:cubicBezTo>
                  <a:cubicBezTo>
                    <a:pt x="24344" y="7887"/>
                    <a:pt x="23709" y="5391"/>
                    <a:pt x="21616" y="3890"/>
                  </a:cubicBezTo>
                  <a:lnTo>
                    <a:pt x="21764" y="3869"/>
                  </a:lnTo>
                  <a:cubicBezTo>
                    <a:pt x="22229" y="3763"/>
                    <a:pt x="23857" y="3276"/>
                    <a:pt x="23350" y="1394"/>
                  </a:cubicBezTo>
                  <a:cubicBezTo>
                    <a:pt x="23089" y="394"/>
                    <a:pt x="22340" y="1"/>
                    <a:pt x="21574" y="1"/>
                  </a:cubicBezTo>
                  <a:close/>
                </a:path>
              </a:pathLst>
            </a:custGeom>
            <a:solidFill>
              <a:srgbClr val="E79B46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" name="Google Shape;234;p3"/>
            <p:cNvSpPr/>
            <p:nvPr/>
          </p:nvSpPr>
          <p:spPr>
            <a:xfrm rot="360229" flipH="1">
              <a:off x="6346229" y="2449338"/>
              <a:ext cx="2499972" cy="2458455"/>
            </a:xfrm>
            <a:custGeom>
              <a:avLst/>
              <a:gdLst/>
              <a:ahLst/>
              <a:cxnLst/>
              <a:rect l="l" t="t" r="r" b="b"/>
              <a:pathLst>
                <a:path w="27474" h="27017" extrusionOk="0">
                  <a:moveTo>
                    <a:pt x="22311" y="1594"/>
                  </a:moveTo>
                  <a:cubicBezTo>
                    <a:pt x="22780" y="1594"/>
                    <a:pt x="23182" y="1947"/>
                    <a:pt x="23264" y="2420"/>
                  </a:cubicBezTo>
                  <a:cubicBezTo>
                    <a:pt x="23370" y="2716"/>
                    <a:pt x="23349" y="3054"/>
                    <a:pt x="23201" y="3350"/>
                  </a:cubicBezTo>
                  <a:cubicBezTo>
                    <a:pt x="22968" y="3731"/>
                    <a:pt x="22418" y="3879"/>
                    <a:pt x="22249" y="3900"/>
                  </a:cubicBezTo>
                  <a:lnTo>
                    <a:pt x="22186" y="3900"/>
                  </a:lnTo>
                  <a:lnTo>
                    <a:pt x="21065" y="4027"/>
                  </a:lnTo>
                  <a:lnTo>
                    <a:pt x="20980" y="2377"/>
                  </a:lnTo>
                  <a:cubicBezTo>
                    <a:pt x="20959" y="2060"/>
                    <a:pt x="21467" y="1701"/>
                    <a:pt x="21995" y="1616"/>
                  </a:cubicBezTo>
                  <a:cubicBezTo>
                    <a:pt x="22101" y="1595"/>
                    <a:pt x="22186" y="1595"/>
                    <a:pt x="22270" y="1595"/>
                  </a:cubicBezTo>
                  <a:cubicBezTo>
                    <a:pt x="22284" y="1594"/>
                    <a:pt x="22298" y="1594"/>
                    <a:pt x="22311" y="1594"/>
                  </a:cubicBezTo>
                  <a:close/>
                  <a:moveTo>
                    <a:pt x="5372" y="6967"/>
                  </a:moveTo>
                  <a:cubicBezTo>
                    <a:pt x="5372" y="7033"/>
                    <a:pt x="5359" y="7112"/>
                    <a:pt x="5353" y="7204"/>
                  </a:cubicBezTo>
                  <a:lnTo>
                    <a:pt x="5353" y="7204"/>
                  </a:lnTo>
                  <a:cubicBezTo>
                    <a:pt x="5356" y="7121"/>
                    <a:pt x="5361" y="7041"/>
                    <a:pt x="5372" y="6967"/>
                  </a:cubicBezTo>
                  <a:close/>
                  <a:moveTo>
                    <a:pt x="18730" y="2357"/>
                  </a:moveTo>
                  <a:cubicBezTo>
                    <a:pt x="19050" y="2357"/>
                    <a:pt x="19357" y="2540"/>
                    <a:pt x="19500" y="2843"/>
                  </a:cubicBezTo>
                  <a:lnTo>
                    <a:pt x="20240" y="4154"/>
                  </a:lnTo>
                  <a:lnTo>
                    <a:pt x="20134" y="4154"/>
                  </a:lnTo>
                  <a:lnTo>
                    <a:pt x="20303" y="4281"/>
                  </a:lnTo>
                  <a:lnTo>
                    <a:pt x="21171" y="5867"/>
                  </a:lnTo>
                  <a:lnTo>
                    <a:pt x="21128" y="4852"/>
                  </a:lnTo>
                  <a:lnTo>
                    <a:pt x="21826" y="5359"/>
                  </a:lnTo>
                  <a:cubicBezTo>
                    <a:pt x="23962" y="6861"/>
                    <a:pt x="24216" y="9484"/>
                    <a:pt x="24174" y="10943"/>
                  </a:cubicBezTo>
                  <a:lnTo>
                    <a:pt x="24153" y="11514"/>
                  </a:lnTo>
                  <a:lnTo>
                    <a:pt x="24703" y="11704"/>
                  </a:lnTo>
                  <a:cubicBezTo>
                    <a:pt x="24851" y="11768"/>
                    <a:pt x="24999" y="11810"/>
                    <a:pt x="25104" y="11852"/>
                  </a:cubicBezTo>
                  <a:cubicBezTo>
                    <a:pt x="24914" y="11958"/>
                    <a:pt x="24724" y="12021"/>
                    <a:pt x="24512" y="12085"/>
                  </a:cubicBezTo>
                  <a:lnTo>
                    <a:pt x="24047" y="12233"/>
                  </a:lnTo>
                  <a:lnTo>
                    <a:pt x="23962" y="12677"/>
                  </a:lnTo>
                  <a:cubicBezTo>
                    <a:pt x="23666" y="14073"/>
                    <a:pt x="23201" y="14919"/>
                    <a:pt x="22989" y="15067"/>
                  </a:cubicBezTo>
                  <a:lnTo>
                    <a:pt x="22228" y="15278"/>
                  </a:lnTo>
                  <a:lnTo>
                    <a:pt x="22482" y="16061"/>
                  </a:lnTo>
                  <a:cubicBezTo>
                    <a:pt x="22588" y="16399"/>
                    <a:pt x="22630" y="16759"/>
                    <a:pt x="22609" y="17118"/>
                  </a:cubicBezTo>
                  <a:cubicBezTo>
                    <a:pt x="22524" y="18303"/>
                    <a:pt x="21995" y="18874"/>
                    <a:pt x="20896" y="18895"/>
                  </a:cubicBezTo>
                  <a:lnTo>
                    <a:pt x="20557" y="18895"/>
                  </a:lnTo>
                  <a:lnTo>
                    <a:pt x="20325" y="19149"/>
                  </a:lnTo>
                  <a:cubicBezTo>
                    <a:pt x="19161" y="20439"/>
                    <a:pt x="17596" y="21306"/>
                    <a:pt x="15883" y="21602"/>
                  </a:cubicBezTo>
                  <a:lnTo>
                    <a:pt x="15270" y="21729"/>
                  </a:lnTo>
                  <a:lnTo>
                    <a:pt x="14551" y="21750"/>
                  </a:lnTo>
                  <a:cubicBezTo>
                    <a:pt x="14442" y="21754"/>
                    <a:pt x="14332" y="21755"/>
                    <a:pt x="14221" y="21755"/>
                  </a:cubicBezTo>
                  <a:cubicBezTo>
                    <a:pt x="13670" y="21755"/>
                    <a:pt x="13109" y="21711"/>
                    <a:pt x="12563" y="21623"/>
                  </a:cubicBezTo>
                  <a:lnTo>
                    <a:pt x="11632" y="21454"/>
                  </a:lnTo>
                  <a:lnTo>
                    <a:pt x="11632" y="22935"/>
                  </a:lnTo>
                  <a:lnTo>
                    <a:pt x="11315" y="21327"/>
                  </a:lnTo>
                  <a:lnTo>
                    <a:pt x="10892" y="21179"/>
                  </a:lnTo>
                  <a:cubicBezTo>
                    <a:pt x="8735" y="20397"/>
                    <a:pt x="7022" y="18980"/>
                    <a:pt x="6070" y="17140"/>
                  </a:cubicBezTo>
                  <a:cubicBezTo>
                    <a:pt x="5541" y="16209"/>
                    <a:pt x="5118" y="15194"/>
                    <a:pt x="4822" y="14158"/>
                  </a:cubicBezTo>
                  <a:lnTo>
                    <a:pt x="4716" y="13756"/>
                  </a:lnTo>
                  <a:lnTo>
                    <a:pt x="4315" y="13608"/>
                  </a:lnTo>
                  <a:cubicBezTo>
                    <a:pt x="3701" y="13417"/>
                    <a:pt x="3130" y="12677"/>
                    <a:pt x="2707" y="11535"/>
                  </a:cubicBezTo>
                  <a:cubicBezTo>
                    <a:pt x="2284" y="10351"/>
                    <a:pt x="2030" y="9124"/>
                    <a:pt x="1988" y="7855"/>
                  </a:cubicBezTo>
                  <a:lnTo>
                    <a:pt x="1988" y="7855"/>
                  </a:lnTo>
                  <a:cubicBezTo>
                    <a:pt x="2009" y="7940"/>
                    <a:pt x="2009" y="8003"/>
                    <a:pt x="2009" y="8067"/>
                  </a:cubicBezTo>
                  <a:lnTo>
                    <a:pt x="3595" y="7919"/>
                  </a:lnTo>
                  <a:cubicBezTo>
                    <a:pt x="3574" y="7453"/>
                    <a:pt x="3574" y="6967"/>
                    <a:pt x="3659" y="6502"/>
                  </a:cubicBezTo>
                  <a:cubicBezTo>
                    <a:pt x="3722" y="6819"/>
                    <a:pt x="3743" y="7136"/>
                    <a:pt x="3765" y="7474"/>
                  </a:cubicBezTo>
                  <a:lnTo>
                    <a:pt x="5351" y="7453"/>
                  </a:lnTo>
                  <a:cubicBezTo>
                    <a:pt x="5351" y="7397"/>
                    <a:pt x="5351" y="7340"/>
                    <a:pt x="5352" y="7284"/>
                  </a:cubicBezTo>
                  <a:lnTo>
                    <a:pt x="5352" y="7284"/>
                  </a:lnTo>
                  <a:lnTo>
                    <a:pt x="6916" y="7496"/>
                  </a:lnTo>
                  <a:cubicBezTo>
                    <a:pt x="6958" y="7347"/>
                    <a:pt x="7000" y="7199"/>
                    <a:pt x="7043" y="7051"/>
                  </a:cubicBezTo>
                  <a:lnTo>
                    <a:pt x="7043" y="7051"/>
                  </a:lnTo>
                  <a:cubicBezTo>
                    <a:pt x="6852" y="8130"/>
                    <a:pt x="6556" y="9166"/>
                    <a:pt x="6133" y="10181"/>
                  </a:cubicBezTo>
                  <a:lnTo>
                    <a:pt x="5774" y="11154"/>
                  </a:lnTo>
                  <a:lnTo>
                    <a:pt x="6789" y="11260"/>
                  </a:lnTo>
                  <a:cubicBezTo>
                    <a:pt x="7275" y="11302"/>
                    <a:pt x="7741" y="11408"/>
                    <a:pt x="8206" y="11535"/>
                  </a:cubicBezTo>
                  <a:lnTo>
                    <a:pt x="9115" y="11810"/>
                  </a:lnTo>
                  <a:lnTo>
                    <a:pt x="9200" y="11091"/>
                  </a:lnTo>
                  <a:lnTo>
                    <a:pt x="9348" y="11091"/>
                  </a:lnTo>
                  <a:cubicBezTo>
                    <a:pt x="9602" y="11091"/>
                    <a:pt x="9856" y="11133"/>
                    <a:pt x="10109" y="11218"/>
                  </a:cubicBezTo>
                  <a:lnTo>
                    <a:pt x="10617" y="11366"/>
                  </a:lnTo>
                  <a:lnTo>
                    <a:pt x="10934" y="10922"/>
                  </a:lnTo>
                  <a:cubicBezTo>
                    <a:pt x="11125" y="10668"/>
                    <a:pt x="11357" y="10393"/>
                    <a:pt x="11569" y="10139"/>
                  </a:cubicBezTo>
                  <a:lnTo>
                    <a:pt x="11801" y="9864"/>
                  </a:lnTo>
                  <a:lnTo>
                    <a:pt x="11759" y="9547"/>
                  </a:lnTo>
                  <a:cubicBezTo>
                    <a:pt x="11780" y="9505"/>
                    <a:pt x="11801" y="9441"/>
                    <a:pt x="11823" y="9399"/>
                  </a:cubicBezTo>
                  <a:cubicBezTo>
                    <a:pt x="12034" y="9103"/>
                    <a:pt x="13578" y="7009"/>
                    <a:pt x="15587" y="5613"/>
                  </a:cubicBezTo>
                  <a:lnTo>
                    <a:pt x="15862" y="5423"/>
                  </a:lnTo>
                  <a:lnTo>
                    <a:pt x="15989" y="5338"/>
                  </a:lnTo>
                  <a:lnTo>
                    <a:pt x="15629" y="4746"/>
                  </a:lnTo>
                  <a:lnTo>
                    <a:pt x="16222" y="4725"/>
                  </a:lnTo>
                  <a:cubicBezTo>
                    <a:pt x="16200" y="4302"/>
                    <a:pt x="16349" y="3921"/>
                    <a:pt x="16623" y="3604"/>
                  </a:cubicBezTo>
                  <a:cubicBezTo>
                    <a:pt x="16645" y="3562"/>
                    <a:pt x="16687" y="3541"/>
                    <a:pt x="16729" y="3519"/>
                  </a:cubicBezTo>
                  <a:cubicBezTo>
                    <a:pt x="16750" y="3519"/>
                    <a:pt x="16772" y="3541"/>
                    <a:pt x="16793" y="3562"/>
                  </a:cubicBezTo>
                  <a:lnTo>
                    <a:pt x="18738" y="6015"/>
                  </a:lnTo>
                  <a:lnTo>
                    <a:pt x="18167" y="2885"/>
                  </a:lnTo>
                  <a:cubicBezTo>
                    <a:pt x="18104" y="2610"/>
                    <a:pt x="18252" y="2441"/>
                    <a:pt x="18548" y="2377"/>
                  </a:cubicBezTo>
                  <a:cubicBezTo>
                    <a:pt x="18608" y="2364"/>
                    <a:pt x="18669" y="2357"/>
                    <a:pt x="18730" y="2357"/>
                  </a:cubicBezTo>
                  <a:close/>
                  <a:moveTo>
                    <a:pt x="13218" y="23294"/>
                  </a:moveTo>
                  <a:cubicBezTo>
                    <a:pt x="13451" y="23315"/>
                    <a:pt x="13684" y="23336"/>
                    <a:pt x="13895" y="23336"/>
                  </a:cubicBezTo>
                  <a:lnTo>
                    <a:pt x="13980" y="23865"/>
                  </a:lnTo>
                  <a:cubicBezTo>
                    <a:pt x="13726" y="23781"/>
                    <a:pt x="13472" y="23717"/>
                    <a:pt x="13218" y="23696"/>
                  </a:cubicBezTo>
                  <a:lnTo>
                    <a:pt x="13218" y="23294"/>
                  </a:lnTo>
                  <a:close/>
                  <a:moveTo>
                    <a:pt x="22295" y="0"/>
                  </a:moveTo>
                  <a:cubicBezTo>
                    <a:pt x="22127" y="0"/>
                    <a:pt x="21956" y="17"/>
                    <a:pt x="21784" y="51"/>
                  </a:cubicBezTo>
                  <a:cubicBezTo>
                    <a:pt x="21065" y="157"/>
                    <a:pt x="20388" y="516"/>
                    <a:pt x="19902" y="1066"/>
                  </a:cubicBezTo>
                  <a:cubicBezTo>
                    <a:pt x="19538" y="869"/>
                    <a:pt x="19131" y="759"/>
                    <a:pt x="18727" y="759"/>
                  </a:cubicBezTo>
                  <a:cubicBezTo>
                    <a:pt x="18567" y="759"/>
                    <a:pt x="18408" y="776"/>
                    <a:pt x="18252" y="812"/>
                  </a:cubicBezTo>
                  <a:cubicBezTo>
                    <a:pt x="17596" y="918"/>
                    <a:pt x="17025" y="1341"/>
                    <a:pt x="16750" y="1954"/>
                  </a:cubicBezTo>
                  <a:cubicBezTo>
                    <a:pt x="16306" y="1954"/>
                    <a:pt x="15862" y="2145"/>
                    <a:pt x="15545" y="2462"/>
                  </a:cubicBezTo>
                  <a:cubicBezTo>
                    <a:pt x="15037" y="2948"/>
                    <a:pt x="14720" y="3625"/>
                    <a:pt x="14657" y="4344"/>
                  </a:cubicBezTo>
                  <a:cubicBezTo>
                    <a:pt x="13070" y="5529"/>
                    <a:pt x="11653" y="6946"/>
                    <a:pt x="10511" y="8553"/>
                  </a:cubicBezTo>
                  <a:lnTo>
                    <a:pt x="10469" y="8638"/>
                  </a:lnTo>
                  <a:cubicBezTo>
                    <a:pt x="10321" y="8849"/>
                    <a:pt x="10236" y="9103"/>
                    <a:pt x="10194" y="9357"/>
                  </a:cubicBezTo>
                  <a:lnTo>
                    <a:pt x="10004" y="9568"/>
                  </a:lnTo>
                  <a:cubicBezTo>
                    <a:pt x="9792" y="9526"/>
                    <a:pt x="9581" y="9505"/>
                    <a:pt x="9369" y="9505"/>
                  </a:cubicBezTo>
                  <a:cubicBezTo>
                    <a:pt x="9311" y="9499"/>
                    <a:pt x="9252" y="9497"/>
                    <a:pt x="9194" y="9497"/>
                  </a:cubicBezTo>
                  <a:cubicBezTo>
                    <a:pt x="8793" y="9497"/>
                    <a:pt x="8412" y="9624"/>
                    <a:pt x="8079" y="9864"/>
                  </a:cubicBezTo>
                  <a:lnTo>
                    <a:pt x="7952" y="9822"/>
                  </a:lnTo>
                  <a:cubicBezTo>
                    <a:pt x="9052" y="6607"/>
                    <a:pt x="8587" y="5867"/>
                    <a:pt x="8417" y="5571"/>
                  </a:cubicBezTo>
                  <a:cubicBezTo>
                    <a:pt x="8206" y="5254"/>
                    <a:pt x="7868" y="5042"/>
                    <a:pt x="7487" y="5021"/>
                  </a:cubicBezTo>
                  <a:cubicBezTo>
                    <a:pt x="7416" y="5010"/>
                    <a:pt x="7345" y="5005"/>
                    <a:pt x="7275" y="5005"/>
                  </a:cubicBezTo>
                  <a:cubicBezTo>
                    <a:pt x="7073" y="5005"/>
                    <a:pt x="6877" y="5048"/>
                    <a:pt x="6704" y="5127"/>
                  </a:cubicBezTo>
                  <a:cubicBezTo>
                    <a:pt x="6641" y="5000"/>
                    <a:pt x="6556" y="4894"/>
                    <a:pt x="6472" y="4788"/>
                  </a:cubicBezTo>
                  <a:cubicBezTo>
                    <a:pt x="6218" y="4535"/>
                    <a:pt x="5901" y="4387"/>
                    <a:pt x="5562" y="4387"/>
                  </a:cubicBezTo>
                  <a:cubicBezTo>
                    <a:pt x="5538" y="4385"/>
                    <a:pt x="5514" y="4385"/>
                    <a:pt x="5491" y="4385"/>
                  </a:cubicBezTo>
                  <a:cubicBezTo>
                    <a:pt x="5139" y="4385"/>
                    <a:pt x="4826" y="4530"/>
                    <a:pt x="4568" y="4767"/>
                  </a:cubicBezTo>
                  <a:cubicBezTo>
                    <a:pt x="4526" y="4704"/>
                    <a:pt x="4463" y="4662"/>
                    <a:pt x="4399" y="4619"/>
                  </a:cubicBezTo>
                  <a:cubicBezTo>
                    <a:pt x="4188" y="4453"/>
                    <a:pt x="3934" y="4363"/>
                    <a:pt x="3667" y="4363"/>
                  </a:cubicBezTo>
                  <a:cubicBezTo>
                    <a:pt x="3560" y="4363"/>
                    <a:pt x="3451" y="4377"/>
                    <a:pt x="3342" y="4408"/>
                  </a:cubicBezTo>
                  <a:cubicBezTo>
                    <a:pt x="2982" y="4513"/>
                    <a:pt x="2665" y="4746"/>
                    <a:pt x="2475" y="5085"/>
                  </a:cubicBezTo>
                  <a:cubicBezTo>
                    <a:pt x="2275" y="4951"/>
                    <a:pt x="2049" y="4887"/>
                    <a:pt x="1825" y="4887"/>
                  </a:cubicBezTo>
                  <a:cubicBezTo>
                    <a:pt x="1551" y="4887"/>
                    <a:pt x="1278" y="4983"/>
                    <a:pt x="1057" y="5169"/>
                  </a:cubicBezTo>
                  <a:cubicBezTo>
                    <a:pt x="0" y="6036"/>
                    <a:pt x="508" y="9209"/>
                    <a:pt x="613" y="9822"/>
                  </a:cubicBezTo>
                  <a:cubicBezTo>
                    <a:pt x="825" y="11091"/>
                    <a:pt x="1544" y="13967"/>
                    <a:pt x="3405" y="14940"/>
                  </a:cubicBezTo>
                  <a:cubicBezTo>
                    <a:pt x="3722" y="15955"/>
                    <a:pt x="4145" y="16949"/>
                    <a:pt x="4653" y="17901"/>
                  </a:cubicBezTo>
                  <a:cubicBezTo>
                    <a:pt x="5816" y="19995"/>
                    <a:pt x="7677" y="21644"/>
                    <a:pt x="9940" y="22512"/>
                  </a:cubicBezTo>
                  <a:lnTo>
                    <a:pt x="10448" y="25198"/>
                  </a:lnTo>
                  <a:cubicBezTo>
                    <a:pt x="10511" y="25515"/>
                    <a:pt x="10680" y="25811"/>
                    <a:pt x="10934" y="26022"/>
                  </a:cubicBezTo>
                  <a:cubicBezTo>
                    <a:pt x="11759" y="26699"/>
                    <a:pt x="12351" y="27016"/>
                    <a:pt x="12838" y="27016"/>
                  </a:cubicBezTo>
                  <a:cubicBezTo>
                    <a:pt x="13049" y="27016"/>
                    <a:pt x="13261" y="26953"/>
                    <a:pt x="13430" y="26826"/>
                  </a:cubicBezTo>
                  <a:cubicBezTo>
                    <a:pt x="13515" y="26784"/>
                    <a:pt x="13599" y="26699"/>
                    <a:pt x="13663" y="26636"/>
                  </a:cubicBezTo>
                  <a:cubicBezTo>
                    <a:pt x="13793" y="26657"/>
                    <a:pt x="13908" y="26667"/>
                    <a:pt x="14010" y="26667"/>
                  </a:cubicBezTo>
                  <a:cubicBezTo>
                    <a:pt x="14404" y="26667"/>
                    <a:pt x="14598" y="26529"/>
                    <a:pt x="14699" y="26445"/>
                  </a:cubicBezTo>
                  <a:cubicBezTo>
                    <a:pt x="14889" y="26318"/>
                    <a:pt x="15037" y="26107"/>
                    <a:pt x="15080" y="25874"/>
                  </a:cubicBezTo>
                  <a:cubicBezTo>
                    <a:pt x="15479" y="26170"/>
                    <a:pt x="15889" y="26383"/>
                    <a:pt x="16280" y="26383"/>
                  </a:cubicBezTo>
                  <a:cubicBezTo>
                    <a:pt x="16448" y="26383"/>
                    <a:pt x="16613" y="26344"/>
                    <a:pt x="16772" y="26255"/>
                  </a:cubicBezTo>
                  <a:cubicBezTo>
                    <a:pt x="16856" y="26213"/>
                    <a:pt x="16920" y="26149"/>
                    <a:pt x="16983" y="26107"/>
                  </a:cubicBezTo>
                  <a:cubicBezTo>
                    <a:pt x="17086" y="26134"/>
                    <a:pt x="17191" y="26148"/>
                    <a:pt x="17296" y="26148"/>
                  </a:cubicBezTo>
                  <a:cubicBezTo>
                    <a:pt x="17513" y="26148"/>
                    <a:pt x="17728" y="26087"/>
                    <a:pt x="17914" y="25959"/>
                  </a:cubicBezTo>
                  <a:cubicBezTo>
                    <a:pt x="18210" y="25790"/>
                    <a:pt x="18358" y="25472"/>
                    <a:pt x="18337" y="25134"/>
                  </a:cubicBezTo>
                  <a:cubicBezTo>
                    <a:pt x="18337" y="25049"/>
                    <a:pt x="18315" y="24986"/>
                    <a:pt x="18294" y="24923"/>
                  </a:cubicBezTo>
                  <a:cubicBezTo>
                    <a:pt x="18337" y="24817"/>
                    <a:pt x="18358" y="24732"/>
                    <a:pt x="18358" y="24626"/>
                  </a:cubicBezTo>
                  <a:cubicBezTo>
                    <a:pt x="18421" y="23971"/>
                    <a:pt x="17914" y="23569"/>
                    <a:pt x="16793" y="23294"/>
                  </a:cubicBezTo>
                  <a:lnTo>
                    <a:pt x="16814" y="23040"/>
                  </a:lnTo>
                  <a:cubicBezTo>
                    <a:pt x="18506" y="22596"/>
                    <a:pt x="20071" y="21708"/>
                    <a:pt x="21298" y="20460"/>
                  </a:cubicBezTo>
                  <a:cubicBezTo>
                    <a:pt x="22989" y="20291"/>
                    <a:pt x="24089" y="19107"/>
                    <a:pt x="24195" y="17224"/>
                  </a:cubicBezTo>
                  <a:cubicBezTo>
                    <a:pt x="24216" y="16865"/>
                    <a:pt x="24195" y="16505"/>
                    <a:pt x="24132" y="16167"/>
                  </a:cubicBezTo>
                  <a:cubicBezTo>
                    <a:pt x="24829" y="15490"/>
                    <a:pt x="25231" y="14221"/>
                    <a:pt x="25422" y="13438"/>
                  </a:cubicBezTo>
                  <a:cubicBezTo>
                    <a:pt x="26225" y="13142"/>
                    <a:pt x="27473" y="12508"/>
                    <a:pt x="27177" y="11514"/>
                  </a:cubicBezTo>
                  <a:cubicBezTo>
                    <a:pt x="27050" y="11091"/>
                    <a:pt x="26648" y="10753"/>
                    <a:pt x="25760" y="10393"/>
                  </a:cubicBezTo>
                  <a:cubicBezTo>
                    <a:pt x="25718" y="8193"/>
                    <a:pt x="25041" y="6311"/>
                    <a:pt x="23793" y="4958"/>
                  </a:cubicBezTo>
                  <a:cubicBezTo>
                    <a:pt x="24110" y="4746"/>
                    <a:pt x="24385" y="4492"/>
                    <a:pt x="24576" y="4175"/>
                  </a:cubicBezTo>
                  <a:cubicBezTo>
                    <a:pt x="24956" y="3519"/>
                    <a:pt x="25041" y="2716"/>
                    <a:pt x="24808" y="1997"/>
                  </a:cubicBezTo>
                  <a:cubicBezTo>
                    <a:pt x="24531" y="812"/>
                    <a:pt x="23476" y="0"/>
                    <a:pt x="2229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" name="Google Shape;235;p3"/>
            <p:cNvSpPr/>
            <p:nvPr/>
          </p:nvSpPr>
          <p:spPr>
            <a:xfrm rot="360229" flipH="1">
              <a:off x="7420959" y="4340874"/>
              <a:ext cx="383085" cy="500390"/>
            </a:xfrm>
            <a:custGeom>
              <a:avLst/>
              <a:gdLst/>
              <a:ahLst/>
              <a:cxnLst/>
              <a:rect l="l" t="t" r="r" b="b"/>
              <a:pathLst>
                <a:path w="4210" h="5499" extrusionOk="0">
                  <a:moveTo>
                    <a:pt x="1" y="1"/>
                  </a:moveTo>
                  <a:lnTo>
                    <a:pt x="825" y="4336"/>
                  </a:lnTo>
                  <a:cubicBezTo>
                    <a:pt x="847" y="4463"/>
                    <a:pt x="931" y="4611"/>
                    <a:pt x="1037" y="4696"/>
                  </a:cubicBezTo>
                  <a:cubicBezTo>
                    <a:pt x="1366" y="4971"/>
                    <a:pt x="2044" y="5499"/>
                    <a:pt x="2426" y="5499"/>
                  </a:cubicBezTo>
                  <a:cubicBezTo>
                    <a:pt x="2486" y="5499"/>
                    <a:pt x="2538" y="5486"/>
                    <a:pt x="2581" y="5457"/>
                  </a:cubicBezTo>
                  <a:cubicBezTo>
                    <a:pt x="2983" y="5204"/>
                    <a:pt x="1883" y="4548"/>
                    <a:pt x="1883" y="4548"/>
                  </a:cubicBezTo>
                  <a:lnTo>
                    <a:pt x="1883" y="4548"/>
                  </a:lnTo>
                  <a:cubicBezTo>
                    <a:pt x="1883" y="4548"/>
                    <a:pt x="3010" y="5174"/>
                    <a:pt x="3580" y="5174"/>
                  </a:cubicBezTo>
                  <a:cubicBezTo>
                    <a:pt x="3673" y="5174"/>
                    <a:pt x="3751" y="5157"/>
                    <a:pt x="3807" y="5119"/>
                  </a:cubicBezTo>
                  <a:cubicBezTo>
                    <a:pt x="4209" y="4823"/>
                    <a:pt x="2349" y="4146"/>
                    <a:pt x="2348" y="4146"/>
                  </a:cubicBezTo>
                  <a:lnTo>
                    <a:pt x="2348" y="4146"/>
                  </a:lnTo>
                  <a:cubicBezTo>
                    <a:pt x="2348" y="4146"/>
                    <a:pt x="3156" y="4396"/>
                    <a:pt x="3595" y="4396"/>
                  </a:cubicBezTo>
                  <a:cubicBezTo>
                    <a:pt x="3754" y="4396"/>
                    <a:pt x="3865" y="4363"/>
                    <a:pt x="3871" y="4273"/>
                  </a:cubicBezTo>
                  <a:cubicBezTo>
                    <a:pt x="3871" y="3850"/>
                    <a:pt x="2010" y="3681"/>
                    <a:pt x="2010" y="3681"/>
                  </a:cubicBezTo>
                  <a:lnTo>
                    <a:pt x="2010" y="44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EC05A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3"/>
            <p:cNvSpPr/>
            <p:nvPr/>
          </p:nvSpPr>
          <p:spPr>
            <a:xfrm rot="360229" flipH="1">
              <a:off x="7133479" y="4301395"/>
              <a:ext cx="319480" cy="450615"/>
            </a:xfrm>
            <a:custGeom>
              <a:avLst/>
              <a:gdLst/>
              <a:ahLst/>
              <a:cxnLst/>
              <a:rect l="l" t="t" r="r" b="b"/>
              <a:pathLst>
                <a:path w="3511" h="4952" extrusionOk="0">
                  <a:moveTo>
                    <a:pt x="0" y="0"/>
                  </a:moveTo>
                  <a:lnTo>
                    <a:pt x="550" y="3828"/>
                  </a:lnTo>
                  <a:cubicBezTo>
                    <a:pt x="571" y="3976"/>
                    <a:pt x="635" y="4103"/>
                    <a:pt x="740" y="4188"/>
                  </a:cubicBezTo>
                  <a:cubicBezTo>
                    <a:pt x="1023" y="4452"/>
                    <a:pt x="1609" y="4952"/>
                    <a:pt x="1942" y="4952"/>
                  </a:cubicBezTo>
                  <a:cubicBezTo>
                    <a:pt x="1983" y="4952"/>
                    <a:pt x="2020" y="4944"/>
                    <a:pt x="2052" y="4928"/>
                  </a:cubicBezTo>
                  <a:cubicBezTo>
                    <a:pt x="2432" y="4696"/>
                    <a:pt x="1482" y="4083"/>
                    <a:pt x="1481" y="4082"/>
                  </a:cubicBezTo>
                  <a:lnTo>
                    <a:pt x="1481" y="4082"/>
                  </a:lnTo>
                  <a:cubicBezTo>
                    <a:pt x="1482" y="4083"/>
                    <a:pt x="2450" y="4702"/>
                    <a:pt x="2956" y="4702"/>
                  </a:cubicBezTo>
                  <a:cubicBezTo>
                    <a:pt x="3034" y="4702"/>
                    <a:pt x="3101" y="4687"/>
                    <a:pt x="3151" y="4653"/>
                  </a:cubicBezTo>
                  <a:cubicBezTo>
                    <a:pt x="3511" y="4421"/>
                    <a:pt x="1904" y="3744"/>
                    <a:pt x="1904" y="3744"/>
                  </a:cubicBezTo>
                  <a:lnTo>
                    <a:pt x="1904" y="3744"/>
                  </a:lnTo>
                  <a:cubicBezTo>
                    <a:pt x="1904" y="3744"/>
                    <a:pt x="2674" y="4030"/>
                    <a:pt x="3044" y="4030"/>
                  </a:cubicBezTo>
                  <a:cubicBezTo>
                    <a:pt x="3156" y="4030"/>
                    <a:pt x="3231" y="4003"/>
                    <a:pt x="3236" y="3934"/>
                  </a:cubicBezTo>
                  <a:cubicBezTo>
                    <a:pt x="3257" y="3553"/>
                    <a:pt x="1629" y="3321"/>
                    <a:pt x="1629" y="3321"/>
                  </a:cubicBezTo>
                  <a:lnTo>
                    <a:pt x="1777" y="4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EC05A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3"/>
            <p:cNvSpPr/>
            <p:nvPr/>
          </p:nvSpPr>
          <p:spPr>
            <a:xfrm rot="360229" flipH="1">
              <a:off x="8081916" y="3008062"/>
              <a:ext cx="738872" cy="846541"/>
            </a:xfrm>
            <a:custGeom>
              <a:avLst/>
              <a:gdLst/>
              <a:ahLst/>
              <a:cxnLst/>
              <a:rect l="l" t="t" r="r" b="b"/>
              <a:pathLst>
                <a:path w="8120" h="9303" extrusionOk="0">
                  <a:moveTo>
                    <a:pt x="3066" y="0"/>
                  </a:moveTo>
                  <a:cubicBezTo>
                    <a:pt x="3025" y="0"/>
                    <a:pt x="2983" y="6"/>
                    <a:pt x="2938" y="18"/>
                  </a:cubicBezTo>
                  <a:cubicBezTo>
                    <a:pt x="2008" y="251"/>
                    <a:pt x="2198" y="2831"/>
                    <a:pt x="2198" y="2831"/>
                  </a:cubicBezTo>
                  <a:cubicBezTo>
                    <a:pt x="2198" y="2831"/>
                    <a:pt x="1948" y="512"/>
                    <a:pt x="1240" y="512"/>
                  </a:cubicBezTo>
                  <a:cubicBezTo>
                    <a:pt x="1151" y="512"/>
                    <a:pt x="1054" y="549"/>
                    <a:pt x="950" y="632"/>
                  </a:cubicBezTo>
                  <a:cubicBezTo>
                    <a:pt x="1" y="1370"/>
                    <a:pt x="777" y="9303"/>
                    <a:pt x="4075" y="9303"/>
                  </a:cubicBezTo>
                  <a:cubicBezTo>
                    <a:pt x="4084" y="9303"/>
                    <a:pt x="4093" y="9303"/>
                    <a:pt x="4101" y="9303"/>
                  </a:cubicBezTo>
                  <a:cubicBezTo>
                    <a:pt x="7401" y="9261"/>
                    <a:pt x="6132" y="5665"/>
                    <a:pt x="6132" y="5665"/>
                  </a:cubicBezTo>
                  <a:cubicBezTo>
                    <a:pt x="6132" y="5665"/>
                    <a:pt x="8120" y="758"/>
                    <a:pt x="6808" y="632"/>
                  </a:cubicBezTo>
                  <a:cubicBezTo>
                    <a:pt x="6775" y="628"/>
                    <a:pt x="6743" y="627"/>
                    <a:pt x="6712" y="627"/>
                  </a:cubicBezTo>
                  <a:cubicBezTo>
                    <a:pt x="5983" y="627"/>
                    <a:pt x="5669" y="1462"/>
                    <a:pt x="5534" y="2132"/>
                  </a:cubicBezTo>
                  <a:lnTo>
                    <a:pt x="5534" y="2132"/>
                  </a:lnTo>
                  <a:cubicBezTo>
                    <a:pt x="5605" y="1263"/>
                    <a:pt x="5594" y="18"/>
                    <a:pt x="4947" y="18"/>
                  </a:cubicBezTo>
                  <a:cubicBezTo>
                    <a:pt x="3932" y="18"/>
                    <a:pt x="3932" y="2281"/>
                    <a:pt x="3932" y="2281"/>
                  </a:cubicBezTo>
                  <a:cubicBezTo>
                    <a:pt x="3932" y="2281"/>
                    <a:pt x="3875" y="0"/>
                    <a:pt x="3066" y="0"/>
                  </a:cubicBezTo>
                  <a:close/>
                </a:path>
              </a:pathLst>
            </a:custGeom>
            <a:solidFill>
              <a:srgbClr val="C8AB89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3"/>
            <p:cNvSpPr/>
            <p:nvPr/>
          </p:nvSpPr>
          <p:spPr>
            <a:xfrm rot="360229" flipH="1">
              <a:off x="6683596" y="3461585"/>
              <a:ext cx="705022" cy="721785"/>
            </a:xfrm>
            <a:custGeom>
              <a:avLst/>
              <a:gdLst/>
              <a:ahLst/>
              <a:cxnLst/>
              <a:rect l="l" t="t" r="r" b="b"/>
              <a:pathLst>
                <a:path w="7748" h="7932" extrusionOk="0">
                  <a:moveTo>
                    <a:pt x="2183" y="0"/>
                  </a:moveTo>
                  <a:cubicBezTo>
                    <a:pt x="2021" y="0"/>
                    <a:pt x="1871" y="17"/>
                    <a:pt x="1735" y="51"/>
                  </a:cubicBezTo>
                  <a:cubicBezTo>
                    <a:pt x="1" y="495"/>
                    <a:pt x="2073" y="2547"/>
                    <a:pt x="2073" y="2547"/>
                  </a:cubicBezTo>
                  <a:cubicBezTo>
                    <a:pt x="2073" y="2547"/>
                    <a:pt x="720" y="2885"/>
                    <a:pt x="762" y="3689"/>
                  </a:cubicBezTo>
                  <a:cubicBezTo>
                    <a:pt x="804" y="4492"/>
                    <a:pt x="2856" y="5127"/>
                    <a:pt x="2856" y="5127"/>
                  </a:cubicBezTo>
                  <a:cubicBezTo>
                    <a:pt x="2856" y="5127"/>
                    <a:pt x="2673" y="5093"/>
                    <a:pt x="2436" y="5093"/>
                  </a:cubicBezTo>
                  <a:cubicBezTo>
                    <a:pt x="1998" y="5093"/>
                    <a:pt x="1376" y="5209"/>
                    <a:pt x="1376" y="5867"/>
                  </a:cubicBezTo>
                  <a:cubicBezTo>
                    <a:pt x="1376" y="6861"/>
                    <a:pt x="2793" y="7453"/>
                    <a:pt x="4125" y="7834"/>
                  </a:cubicBezTo>
                  <a:cubicBezTo>
                    <a:pt x="4125" y="7834"/>
                    <a:pt x="4500" y="7932"/>
                    <a:pt x="5003" y="7932"/>
                  </a:cubicBezTo>
                  <a:cubicBezTo>
                    <a:pt x="5978" y="7932"/>
                    <a:pt x="7433" y="7564"/>
                    <a:pt x="7572" y="5402"/>
                  </a:cubicBezTo>
                  <a:cubicBezTo>
                    <a:pt x="7748" y="2377"/>
                    <a:pt x="4124" y="0"/>
                    <a:pt x="2183" y="0"/>
                  </a:cubicBezTo>
                  <a:close/>
                </a:path>
              </a:pathLst>
            </a:custGeom>
            <a:solidFill>
              <a:srgbClr val="C8AB89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3"/>
            <p:cNvSpPr/>
            <p:nvPr/>
          </p:nvSpPr>
          <p:spPr>
            <a:xfrm rot="360229" flipH="1">
              <a:off x="6529403" y="2850210"/>
              <a:ext cx="2061563" cy="1647584"/>
            </a:xfrm>
            <a:custGeom>
              <a:avLst/>
              <a:gdLst/>
              <a:ahLst/>
              <a:cxnLst/>
              <a:rect l="l" t="t" r="r" b="b"/>
              <a:pathLst>
                <a:path w="22656" h="18106" extrusionOk="0">
                  <a:moveTo>
                    <a:pt x="15759" y="1"/>
                  </a:moveTo>
                  <a:cubicBezTo>
                    <a:pt x="11711" y="1"/>
                    <a:pt x="6900" y="6792"/>
                    <a:pt x="6900" y="6792"/>
                  </a:cubicBezTo>
                  <a:cubicBezTo>
                    <a:pt x="5601" y="6252"/>
                    <a:pt x="4454" y="5976"/>
                    <a:pt x="3527" y="5976"/>
                  </a:cubicBezTo>
                  <a:cubicBezTo>
                    <a:pt x="858" y="5976"/>
                    <a:pt x="1" y="8256"/>
                    <a:pt x="2543" y="13073"/>
                  </a:cubicBezTo>
                  <a:cubicBezTo>
                    <a:pt x="4198" y="16197"/>
                    <a:pt x="7802" y="18106"/>
                    <a:pt x="11397" y="18106"/>
                  </a:cubicBezTo>
                  <a:cubicBezTo>
                    <a:pt x="15105" y="18106"/>
                    <a:pt x="18804" y="16076"/>
                    <a:pt x="20351" y="11254"/>
                  </a:cubicBezTo>
                  <a:cubicBezTo>
                    <a:pt x="22656" y="4064"/>
                    <a:pt x="18828" y="320"/>
                    <a:pt x="16163" y="24"/>
                  </a:cubicBezTo>
                  <a:cubicBezTo>
                    <a:pt x="16029" y="8"/>
                    <a:pt x="15894" y="1"/>
                    <a:pt x="15759" y="1"/>
                  </a:cubicBezTo>
                  <a:close/>
                </a:path>
              </a:pathLst>
            </a:custGeom>
            <a:solidFill>
              <a:srgbClr val="D9D8B3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Google Shape;240;p3"/>
            <p:cNvSpPr/>
            <p:nvPr/>
          </p:nvSpPr>
          <p:spPr>
            <a:xfrm rot="360229" flipH="1">
              <a:off x="6390846" y="2724764"/>
              <a:ext cx="1522422" cy="1118894"/>
            </a:xfrm>
            <a:custGeom>
              <a:avLst/>
              <a:gdLst/>
              <a:ahLst/>
              <a:cxnLst/>
              <a:rect l="l" t="t" r="r" b="b"/>
              <a:pathLst>
                <a:path w="16731" h="12296" extrusionOk="0">
                  <a:moveTo>
                    <a:pt x="8270" y="1"/>
                  </a:moveTo>
                  <a:cubicBezTo>
                    <a:pt x="4252" y="1"/>
                    <a:pt x="467" y="5436"/>
                    <a:pt x="467" y="5436"/>
                  </a:cubicBezTo>
                  <a:cubicBezTo>
                    <a:pt x="0" y="6304"/>
                    <a:pt x="535" y="6515"/>
                    <a:pt x="1167" y="6515"/>
                  </a:cubicBezTo>
                  <a:cubicBezTo>
                    <a:pt x="1767" y="6515"/>
                    <a:pt x="2455" y="6324"/>
                    <a:pt x="2455" y="6324"/>
                  </a:cubicBezTo>
                  <a:lnTo>
                    <a:pt x="2455" y="6324"/>
                  </a:lnTo>
                  <a:cubicBezTo>
                    <a:pt x="2455" y="6325"/>
                    <a:pt x="1165" y="8376"/>
                    <a:pt x="2603" y="8799"/>
                  </a:cubicBezTo>
                  <a:cubicBezTo>
                    <a:pt x="2738" y="8838"/>
                    <a:pt x="2866" y="8856"/>
                    <a:pt x="2988" y="8856"/>
                  </a:cubicBezTo>
                  <a:cubicBezTo>
                    <a:pt x="4178" y="8856"/>
                    <a:pt x="4718" y="7150"/>
                    <a:pt x="4718" y="7149"/>
                  </a:cubicBezTo>
                  <a:lnTo>
                    <a:pt x="4718" y="7149"/>
                  </a:lnTo>
                  <a:cubicBezTo>
                    <a:pt x="4718" y="7150"/>
                    <a:pt x="4083" y="10089"/>
                    <a:pt x="5437" y="10470"/>
                  </a:cubicBezTo>
                  <a:cubicBezTo>
                    <a:pt x="5535" y="10499"/>
                    <a:pt x="5630" y="10513"/>
                    <a:pt x="5723" y="10513"/>
                  </a:cubicBezTo>
                  <a:cubicBezTo>
                    <a:pt x="6898" y="10513"/>
                    <a:pt x="7679" y="8334"/>
                    <a:pt x="7679" y="8334"/>
                  </a:cubicBezTo>
                  <a:lnTo>
                    <a:pt x="7679" y="8334"/>
                  </a:lnTo>
                  <a:cubicBezTo>
                    <a:pt x="7679" y="8334"/>
                    <a:pt x="7171" y="11020"/>
                    <a:pt x="8482" y="11189"/>
                  </a:cubicBezTo>
                  <a:cubicBezTo>
                    <a:pt x="8526" y="11194"/>
                    <a:pt x="8569" y="11197"/>
                    <a:pt x="8612" y="11197"/>
                  </a:cubicBezTo>
                  <a:cubicBezTo>
                    <a:pt x="9841" y="11197"/>
                    <a:pt x="10217" y="8883"/>
                    <a:pt x="10217" y="8883"/>
                  </a:cubicBezTo>
                  <a:cubicBezTo>
                    <a:pt x="10217" y="8883"/>
                    <a:pt x="10337" y="12296"/>
                    <a:pt x="12318" y="12296"/>
                  </a:cubicBezTo>
                  <a:cubicBezTo>
                    <a:pt x="12371" y="12296"/>
                    <a:pt x="12425" y="12293"/>
                    <a:pt x="12480" y="12289"/>
                  </a:cubicBezTo>
                  <a:cubicBezTo>
                    <a:pt x="14066" y="12140"/>
                    <a:pt x="16731" y="1989"/>
                    <a:pt x="9307" y="128"/>
                  </a:cubicBezTo>
                  <a:cubicBezTo>
                    <a:pt x="8961" y="41"/>
                    <a:pt x="8615" y="1"/>
                    <a:pt x="8270" y="1"/>
                  </a:cubicBezTo>
                  <a:close/>
                </a:path>
              </a:pathLst>
            </a:custGeom>
            <a:solidFill>
              <a:srgbClr val="EDECCE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" name="Google Shape;241;p3"/>
            <p:cNvSpPr/>
            <p:nvPr/>
          </p:nvSpPr>
          <p:spPr>
            <a:xfrm rot="360229" flipH="1">
              <a:off x="7296407" y="3403258"/>
              <a:ext cx="893016" cy="760368"/>
            </a:xfrm>
            <a:custGeom>
              <a:avLst/>
              <a:gdLst/>
              <a:ahLst/>
              <a:cxnLst/>
              <a:rect l="l" t="t" r="r" b="b"/>
              <a:pathLst>
                <a:path w="9814" h="8356" extrusionOk="0">
                  <a:moveTo>
                    <a:pt x="2263" y="0"/>
                  </a:moveTo>
                  <a:cubicBezTo>
                    <a:pt x="0" y="0"/>
                    <a:pt x="2517" y="2433"/>
                    <a:pt x="2517" y="2433"/>
                  </a:cubicBezTo>
                  <a:cubicBezTo>
                    <a:pt x="2517" y="2433"/>
                    <a:pt x="762" y="2433"/>
                    <a:pt x="762" y="3194"/>
                  </a:cubicBezTo>
                  <a:cubicBezTo>
                    <a:pt x="762" y="3934"/>
                    <a:pt x="3321" y="5055"/>
                    <a:pt x="3321" y="5055"/>
                  </a:cubicBezTo>
                  <a:cubicBezTo>
                    <a:pt x="3321" y="5055"/>
                    <a:pt x="2724" y="4861"/>
                    <a:pt x="2195" y="4861"/>
                  </a:cubicBezTo>
                  <a:cubicBezTo>
                    <a:pt x="1784" y="4861"/>
                    <a:pt x="1415" y="4978"/>
                    <a:pt x="1396" y="5393"/>
                  </a:cubicBezTo>
                  <a:cubicBezTo>
                    <a:pt x="1333" y="6324"/>
                    <a:pt x="3067" y="7212"/>
                    <a:pt x="4759" y="7931"/>
                  </a:cubicBezTo>
                  <a:cubicBezTo>
                    <a:pt x="4759" y="7931"/>
                    <a:pt x="5830" y="8355"/>
                    <a:pt x="6937" y="8355"/>
                  </a:cubicBezTo>
                  <a:cubicBezTo>
                    <a:pt x="7987" y="8355"/>
                    <a:pt x="9069" y="7975"/>
                    <a:pt x="9306" y="6493"/>
                  </a:cubicBezTo>
                  <a:cubicBezTo>
                    <a:pt x="9814" y="3469"/>
                    <a:pt x="4526" y="0"/>
                    <a:pt x="2263" y="0"/>
                  </a:cubicBezTo>
                  <a:close/>
                </a:path>
              </a:pathLst>
            </a:custGeom>
            <a:solidFill>
              <a:srgbClr val="C8AB89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" name="Google Shape;242;p3"/>
            <p:cNvSpPr/>
            <p:nvPr/>
          </p:nvSpPr>
          <p:spPr>
            <a:xfrm rot="360229" flipH="1">
              <a:off x="6454358" y="3314031"/>
              <a:ext cx="292910" cy="212841"/>
            </a:xfrm>
            <a:custGeom>
              <a:avLst/>
              <a:gdLst/>
              <a:ahLst/>
              <a:cxnLst/>
              <a:rect l="l" t="t" r="r" b="b"/>
              <a:pathLst>
                <a:path w="3219" h="2339" extrusionOk="0">
                  <a:moveTo>
                    <a:pt x="629" y="1"/>
                  </a:moveTo>
                  <a:cubicBezTo>
                    <a:pt x="0" y="1"/>
                    <a:pt x="78" y="1164"/>
                    <a:pt x="173" y="1867"/>
                  </a:cubicBezTo>
                  <a:cubicBezTo>
                    <a:pt x="211" y="2155"/>
                    <a:pt x="458" y="2338"/>
                    <a:pt x="741" y="2338"/>
                  </a:cubicBezTo>
                  <a:cubicBezTo>
                    <a:pt x="770" y="2338"/>
                    <a:pt x="799" y="2336"/>
                    <a:pt x="829" y="2332"/>
                  </a:cubicBezTo>
                  <a:cubicBezTo>
                    <a:pt x="1886" y="2163"/>
                    <a:pt x="3218" y="1486"/>
                    <a:pt x="3113" y="1106"/>
                  </a:cubicBezTo>
                  <a:cubicBezTo>
                    <a:pt x="2965" y="619"/>
                    <a:pt x="871" y="48"/>
                    <a:pt x="871" y="48"/>
                  </a:cubicBezTo>
                  <a:cubicBezTo>
                    <a:pt x="780" y="16"/>
                    <a:pt x="700" y="1"/>
                    <a:pt x="629" y="1"/>
                  </a:cubicBezTo>
                  <a:close/>
                </a:path>
              </a:pathLst>
            </a:custGeom>
            <a:solidFill>
              <a:srgbClr val="EEC05A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" name="Google Shape;243;p3"/>
            <p:cNvSpPr/>
            <p:nvPr/>
          </p:nvSpPr>
          <p:spPr>
            <a:xfrm rot="360229" flipH="1">
              <a:off x="6843108" y="2890294"/>
              <a:ext cx="546602" cy="489471"/>
            </a:xfrm>
            <a:custGeom>
              <a:avLst/>
              <a:gdLst/>
              <a:ahLst/>
              <a:cxnLst/>
              <a:rect l="l" t="t" r="r" b="b"/>
              <a:pathLst>
                <a:path w="6007" h="5379" extrusionOk="0">
                  <a:moveTo>
                    <a:pt x="3000" y="1"/>
                  </a:moveTo>
                  <a:cubicBezTo>
                    <a:pt x="2230" y="1"/>
                    <a:pt x="1462" y="329"/>
                    <a:pt x="931" y="966"/>
                  </a:cubicBezTo>
                  <a:cubicBezTo>
                    <a:pt x="0" y="2108"/>
                    <a:pt x="148" y="3800"/>
                    <a:pt x="1290" y="4751"/>
                  </a:cubicBezTo>
                  <a:cubicBezTo>
                    <a:pt x="1786" y="5172"/>
                    <a:pt x="2393" y="5378"/>
                    <a:pt x="2999" y="5378"/>
                  </a:cubicBezTo>
                  <a:cubicBezTo>
                    <a:pt x="3763" y="5378"/>
                    <a:pt x="4524" y="5050"/>
                    <a:pt x="5055" y="4413"/>
                  </a:cubicBezTo>
                  <a:cubicBezTo>
                    <a:pt x="6007" y="3271"/>
                    <a:pt x="5859" y="1579"/>
                    <a:pt x="4717" y="627"/>
                  </a:cubicBezTo>
                  <a:cubicBezTo>
                    <a:pt x="4221" y="207"/>
                    <a:pt x="3610" y="1"/>
                    <a:pt x="300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" name="Google Shape;244;p3"/>
            <p:cNvSpPr/>
            <p:nvPr/>
          </p:nvSpPr>
          <p:spPr>
            <a:xfrm rot="360229" flipH="1">
              <a:off x="6944276" y="3013464"/>
              <a:ext cx="349781" cy="222851"/>
            </a:xfrm>
            <a:custGeom>
              <a:avLst/>
              <a:gdLst/>
              <a:ahLst/>
              <a:cxnLst/>
              <a:rect l="l" t="t" r="r" b="b"/>
              <a:pathLst>
                <a:path w="3844" h="2449" extrusionOk="0">
                  <a:moveTo>
                    <a:pt x="1815" y="0"/>
                  </a:moveTo>
                  <a:cubicBezTo>
                    <a:pt x="992" y="0"/>
                    <a:pt x="251" y="553"/>
                    <a:pt x="37" y="1391"/>
                  </a:cubicBezTo>
                  <a:cubicBezTo>
                    <a:pt x="0" y="1539"/>
                    <a:pt x="113" y="1629"/>
                    <a:pt x="227" y="1629"/>
                  </a:cubicBezTo>
                  <a:cubicBezTo>
                    <a:pt x="309" y="1629"/>
                    <a:pt x="391" y="1582"/>
                    <a:pt x="418" y="1476"/>
                  </a:cubicBezTo>
                  <a:cubicBezTo>
                    <a:pt x="597" y="830"/>
                    <a:pt x="1188" y="397"/>
                    <a:pt x="1828" y="397"/>
                  </a:cubicBezTo>
                  <a:cubicBezTo>
                    <a:pt x="1942" y="397"/>
                    <a:pt x="2058" y="411"/>
                    <a:pt x="2173" y="440"/>
                  </a:cubicBezTo>
                  <a:cubicBezTo>
                    <a:pt x="2956" y="630"/>
                    <a:pt x="3421" y="1412"/>
                    <a:pt x="3231" y="2195"/>
                  </a:cubicBezTo>
                  <a:cubicBezTo>
                    <a:pt x="3188" y="2301"/>
                    <a:pt x="3252" y="2406"/>
                    <a:pt x="3358" y="2449"/>
                  </a:cubicBezTo>
                  <a:lnTo>
                    <a:pt x="3421" y="2449"/>
                  </a:lnTo>
                  <a:cubicBezTo>
                    <a:pt x="3506" y="2428"/>
                    <a:pt x="3569" y="2385"/>
                    <a:pt x="3590" y="2301"/>
                  </a:cubicBezTo>
                  <a:cubicBezTo>
                    <a:pt x="3844" y="1328"/>
                    <a:pt x="3252" y="313"/>
                    <a:pt x="2279" y="59"/>
                  </a:cubicBezTo>
                  <a:cubicBezTo>
                    <a:pt x="2123" y="19"/>
                    <a:pt x="1968" y="0"/>
                    <a:pt x="1815" y="0"/>
                  </a:cubicBezTo>
                  <a:close/>
                </a:path>
              </a:pathLst>
            </a:custGeom>
            <a:solidFill>
              <a:srgbClr val="42443E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" name="Google Shape;245;p3"/>
            <p:cNvSpPr/>
            <p:nvPr/>
          </p:nvSpPr>
          <p:spPr>
            <a:xfrm rot="360229" flipH="1">
              <a:off x="7157064" y="2881352"/>
              <a:ext cx="123206" cy="181720"/>
            </a:xfrm>
            <a:custGeom>
              <a:avLst/>
              <a:gdLst/>
              <a:ahLst/>
              <a:cxnLst/>
              <a:rect l="l" t="t" r="r" b="b"/>
              <a:pathLst>
                <a:path w="1354" h="1997" extrusionOk="0">
                  <a:moveTo>
                    <a:pt x="408" y="0"/>
                  </a:moveTo>
                  <a:cubicBezTo>
                    <a:pt x="318" y="0"/>
                    <a:pt x="229" y="54"/>
                    <a:pt x="212" y="178"/>
                  </a:cubicBezTo>
                  <a:cubicBezTo>
                    <a:pt x="0" y="1151"/>
                    <a:pt x="973" y="1912"/>
                    <a:pt x="1015" y="1954"/>
                  </a:cubicBezTo>
                  <a:cubicBezTo>
                    <a:pt x="1037" y="1975"/>
                    <a:pt x="1079" y="1997"/>
                    <a:pt x="1142" y="1997"/>
                  </a:cubicBezTo>
                  <a:cubicBezTo>
                    <a:pt x="1206" y="1997"/>
                    <a:pt x="1269" y="1954"/>
                    <a:pt x="1311" y="1912"/>
                  </a:cubicBezTo>
                  <a:cubicBezTo>
                    <a:pt x="1354" y="1806"/>
                    <a:pt x="1333" y="1701"/>
                    <a:pt x="1248" y="1637"/>
                  </a:cubicBezTo>
                  <a:cubicBezTo>
                    <a:pt x="1248" y="1616"/>
                    <a:pt x="444" y="1003"/>
                    <a:pt x="614" y="262"/>
                  </a:cubicBezTo>
                  <a:cubicBezTo>
                    <a:pt x="663" y="103"/>
                    <a:pt x="533" y="0"/>
                    <a:pt x="408" y="0"/>
                  </a:cubicBezTo>
                  <a:close/>
                </a:path>
              </a:pathLst>
            </a:custGeom>
            <a:solidFill>
              <a:srgbClr val="42443E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" name="Google Shape;246;p3"/>
            <p:cNvSpPr/>
            <p:nvPr/>
          </p:nvSpPr>
          <p:spPr>
            <a:xfrm rot="360229" flipH="1">
              <a:off x="7227566" y="2916849"/>
              <a:ext cx="129030" cy="167525"/>
            </a:xfrm>
            <a:custGeom>
              <a:avLst/>
              <a:gdLst/>
              <a:ahLst/>
              <a:cxnLst/>
              <a:rect l="l" t="t" r="r" b="b"/>
              <a:pathLst>
                <a:path w="1418" h="1841" extrusionOk="0">
                  <a:moveTo>
                    <a:pt x="275" y="1"/>
                  </a:moveTo>
                  <a:cubicBezTo>
                    <a:pt x="148" y="1"/>
                    <a:pt x="64" y="85"/>
                    <a:pt x="64" y="191"/>
                  </a:cubicBezTo>
                  <a:cubicBezTo>
                    <a:pt x="0" y="1185"/>
                    <a:pt x="1058" y="1798"/>
                    <a:pt x="1100" y="1819"/>
                  </a:cubicBezTo>
                  <a:cubicBezTo>
                    <a:pt x="1121" y="1841"/>
                    <a:pt x="1163" y="1841"/>
                    <a:pt x="1184" y="1841"/>
                  </a:cubicBezTo>
                  <a:cubicBezTo>
                    <a:pt x="1269" y="1841"/>
                    <a:pt x="1332" y="1798"/>
                    <a:pt x="1375" y="1735"/>
                  </a:cubicBezTo>
                  <a:cubicBezTo>
                    <a:pt x="1417" y="1650"/>
                    <a:pt x="1375" y="1523"/>
                    <a:pt x="1290" y="1481"/>
                  </a:cubicBezTo>
                  <a:cubicBezTo>
                    <a:pt x="1290" y="1460"/>
                    <a:pt x="402" y="952"/>
                    <a:pt x="465" y="212"/>
                  </a:cubicBezTo>
                  <a:cubicBezTo>
                    <a:pt x="465" y="106"/>
                    <a:pt x="381" y="22"/>
                    <a:pt x="275" y="1"/>
                  </a:cubicBezTo>
                  <a:close/>
                </a:path>
              </a:pathLst>
            </a:custGeom>
            <a:solidFill>
              <a:srgbClr val="42443E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" name="Google Shape;247;p3"/>
            <p:cNvSpPr/>
            <p:nvPr/>
          </p:nvSpPr>
          <p:spPr>
            <a:xfrm rot="360229" flipH="1">
              <a:off x="7245739" y="2997451"/>
              <a:ext cx="161788" cy="140954"/>
            </a:xfrm>
            <a:custGeom>
              <a:avLst/>
              <a:gdLst/>
              <a:ahLst/>
              <a:cxnLst/>
              <a:rect l="l" t="t" r="r" b="b"/>
              <a:pathLst>
                <a:path w="1778" h="1549" extrusionOk="0">
                  <a:moveTo>
                    <a:pt x="231" y="1"/>
                  </a:moveTo>
                  <a:cubicBezTo>
                    <a:pt x="218" y="1"/>
                    <a:pt x="204" y="2"/>
                    <a:pt x="191" y="5"/>
                  </a:cubicBezTo>
                  <a:cubicBezTo>
                    <a:pt x="64" y="26"/>
                    <a:pt x="1" y="132"/>
                    <a:pt x="22" y="237"/>
                  </a:cubicBezTo>
                  <a:cubicBezTo>
                    <a:pt x="212" y="1231"/>
                    <a:pt x="1396" y="1549"/>
                    <a:pt x="1460" y="1549"/>
                  </a:cubicBezTo>
                  <a:lnTo>
                    <a:pt x="1502" y="1549"/>
                  </a:lnTo>
                  <a:cubicBezTo>
                    <a:pt x="1735" y="1549"/>
                    <a:pt x="1777" y="1231"/>
                    <a:pt x="1544" y="1168"/>
                  </a:cubicBezTo>
                  <a:cubicBezTo>
                    <a:pt x="1544" y="1168"/>
                    <a:pt x="572" y="893"/>
                    <a:pt x="424" y="174"/>
                  </a:cubicBezTo>
                  <a:cubicBezTo>
                    <a:pt x="405" y="63"/>
                    <a:pt x="322" y="1"/>
                    <a:pt x="231" y="1"/>
                  </a:cubicBezTo>
                  <a:close/>
                </a:path>
              </a:pathLst>
            </a:custGeom>
            <a:solidFill>
              <a:srgbClr val="42443E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" name="Google Shape;248;p3"/>
            <p:cNvSpPr/>
            <p:nvPr/>
          </p:nvSpPr>
          <p:spPr>
            <a:xfrm rot="360229" flipH="1">
              <a:off x="6718881" y="2468681"/>
              <a:ext cx="833415" cy="360711"/>
            </a:xfrm>
            <a:custGeom>
              <a:avLst/>
              <a:gdLst/>
              <a:ahLst/>
              <a:cxnLst/>
              <a:rect l="l" t="t" r="r" b="b"/>
              <a:pathLst>
                <a:path w="9159" h="3964" extrusionOk="0">
                  <a:moveTo>
                    <a:pt x="6886" y="0"/>
                  </a:moveTo>
                  <a:cubicBezTo>
                    <a:pt x="5855" y="0"/>
                    <a:pt x="4795" y="717"/>
                    <a:pt x="4844" y="1616"/>
                  </a:cubicBezTo>
                  <a:cubicBezTo>
                    <a:pt x="4519" y="1074"/>
                    <a:pt x="3947" y="763"/>
                    <a:pt x="3339" y="763"/>
                  </a:cubicBezTo>
                  <a:cubicBezTo>
                    <a:pt x="3235" y="763"/>
                    <a:pt x="3130" y="772"/>
                    <a:pt x="3025" y="791"/>
                  </a:cubicBezTo>
                  <a:cubicBezTo>
                    <a:pt x="2348" y="897"/>
                    <a:pt x="1883" y="1552"/>
                    <a:pt x="2010" y="2229"/>
                  </a:cubicBezTo>
                  <a:cubicBezTo>
                    <a:pt x="1841" y="2039"/>
                    <a:pt x="1603" y="1944"/>
                    <a:pt x="1365" y="1944"/>
                  </a:cubicBezTo>
                  <a:cubicBezTo>
                    <a:pt x="1127" y="1944"/>
                    <a:pt x="889" y="2039"/>
                    <a:pt x="720" y="2229"/>
                  </a:cubicBezTo>
                  <a:cubicBezTo>
                    <a:pt x="1" y="2885"/>
                    <a:pt x="64" y="3963"/>
                    <a:pt x="64" y="3963"/>
                  </a:cubicBezTo>
                  <a:cubicBezTo>
                    <a:pt x="64" y="3963"/>
                    <a:pt x="1666" y="2878"/>
                    <a:pt x="3318" y="2878"/>
                  </a:cubicBezTo>
                  <a:cubicBezTo>
                    <a:pt x="3467" y="2878"/>
                    <a:pt x="3617" y="2887"/>
                    <a:pt x="3765" y="2906"/>
                  </a:cubicBezTo>
                  <a:cubicBezTo>
                    <a:pt x="3765" y="2906"/>
                    <a:pt x="4709" y="3907"/>
                    <a:pt x="6559" y="3907"/>
                  </a:cubicBezTo>
                  <a:cubicBezTo>
                    <a:pt x="6648" y="3907"/>
                    <a:pt x="6739" y="3905"/>
                    <a:pt x="6832" y="3900"/>
                  </a:cubicBezTo>
                  <a:cubicBezTo>
                    <a:pt x="6917" y="3900"/>
                    <a:pt x="6980" y="3879"/>
                    <a:pt x="7065" y="3879"/>
                  </a:cubicBezTo>
                  <a:cubicBezTo>
                    <a:pt x="7551" y="3773"/>
                    <a:pt x="9158" y="3286"/>
                    <a:pt x="8672" y="1404"/>
                  </a:cubicBezTo>
                  <a:cubicBezTo>
                    <a:pt x="8402" y="395"/>
                    <a:pt x="7652" y="0"/>
                    <a:pt x="6886" y="0"/>
                  </a:cubicBezTo>
                  <a:close/>
                </a:path>
              </a:pathLst>
            </a:custGeom>
            <a:solidFill>
              <a:srgbClr val="BB3D4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" name="Google Shape;249;p3"/>
            <p:cNvSpPr/>
            <p:nvPr/>
          </p:nvSpPr>
          <p:spPr>
            <a:xfrm rot="360229" flipH="1">
              <a:off x="6434798" y="2522875"/>
              <a:ext cx="2349923" cy="2313042"/>
            </a:xfrm>
            <a:custGeom>
              <a:avLst/>
              <a:gdLst/>
              <a:ahLst/>
              <a:cxnLst/>
              <a:rect l="l" t="t" r="r" b="b"/>
              <a:pathLst>
                <a:path w="25825" h="25419" extrusionOk="0">
                  <a:moveTo>
                    <a:pt x="21574" y="1"/>
                  </a:moveTo>
                  <a:cubicBezTo>
                    <a:pt x="20540" y="1"/>
                    <a:pt x="19473" y="716"/>
                    <a:pt x="19522" y="1627"/>
                  </a:cubicBezTo>
                  <a:cubicBezTo>
                    <a:pt x="19219" y="1092"/>
                    <a:pt x="18645" y="767"/>
                    <a:pt x="18042" y="767"/>
                  </a:cubicBezTo>
                  <a:cubicBezTo>
                    <a:pt x="17929" y="767"/>
                    <a:pt x="17816" y="779"/>
                    <a:pt x="17703" y="802"/>
                  </a:cubicBezTo>
                  <a:cubicBezTo>
                    <a:pt x="17026" y="908"/>
                    <a:pt x="16582" y="1542"/>
                    <a:pt x="16709" y="2219"/>
                  </a:cubicBezTo>
                  <a:cubicBezTo>
                    <a:pt x="16529" y="2029"/>
                    <a:pt x="16291" y="1933"/>
                    <a:pt x="16053" y="1933"/>
                  </a:cubicBezTo>
                  <a:cubicBezTo>
                    <a:pt x="15815" y="1933"/>
                    <a:pt x="15577" y="2029"/>
                    <a:pt x="15398" y="2219"/>
                  </a:cubicBezTo>
                  <a:cubicBezTo>
                    <a:pt x="14724" y="2852"/>
                    <a:pt x="14760" y="3878"/>
                    <a:pt x="14763" y="3949"/>
                  </a:cubicBezTo>
                  <a:lnTo>
                    <a:pt x="14763" y="3949"/>
                  </a:lnTo>
                  <a:cubicBezTo>
                    <a:pt x="12289" y="5545"/>
                    <a:pt x="10470" y="8183"/>
                    <a:pt x="10470" y="8183"/>
                  </a:cubicBezTo>
                  <a:cubicBezTo>
                    <a:pt x="10343" y="8373"/>
                    <a:pt x="10279" y="8606"/>
                    <a:pt x="10301" y="8839"/>
                  </a:cubicBezTo>
                  <a:cubicBezTo>
                    <a:pt x="10026" y="9135"/>
                    <a:pt x="9814" y="9410"/>
                    <a:pt x="9645" y="9642"/>
                  </a:cubicBezTo>
                  <a:cubicBezTo>
                    <a:pt x="9328" y="9537"/>
                    <a:pt x="9010" y="9494"/>
                    <a:pt x="8693" y="9473"/>
                  </a:cubicBezTo>
                  <a:cubicBezTo>
                    <a:pt x="8038" y="9473"/>
                    <a:pt x="7784" y="9685"/>
                    <a:pt x="7741" y="9960"/>
                  </a:cubicBezTo>
                  <a:cubicBezTo>
                    <a:pt x="7234" y="9811"/>
                    <a:pt x="6726" y="9706"/>
                    <a:pt x="6198" y="9663"/>
                  </a:cubicBezTo>
                  <a:cubicBezTo>
                    <a:pt x="6621" y="8521"/>
                    <a:pt x="7826" y="5116"/>
                    <a:pt x="6747" y="5011"/>
                  </a:cubicBezTo>
                  <a:cubicBezTo>
                    <a:pt x="6712" y="5007"/>
                    <a:pt x="6678" y="5005"/>
                    <a:pt x="6645" y="5005"/>
                  </a:cubicBezTo>
                  <a:cubicBezTo>
                    <a:pt x="5915" y="5005"/>
                    <a:pt x="5599" y="5866"/>
                    <a:pt x="5457" y="6533"/>
                  </a:cubicBezTo>
                  <a:cubicBezTo>
                    <a:pt x="5542" y="5666"/>
                    <a:pt x="5521" y="4376"/>
                    <a:pt x="4865" y="4376"/>
                  </a:cubicBezTo>
                  <a:cubicBezTo>
                    <a:pt x="3871" y="4376"/>
                    <a:pt x="3871" y="6660"/>
                    <a:pt x="3871" y="6660"/>
                  </a:cubicBezTo>
                  <a:cubicBezTo>
                    <a:pt x="3871" y="6660"/>
                    <a:pt x="3814" y="4358"/>
                    <a:pt x="3004" y="4358"/>
                  </a:cubicBezTo>
                  <a:cubicBezTo>
                    <a:pt x="2964" y="4358"/>
                    <a:pt x="2921" y="4364"/>
                    <a:pt x="2877" y="4376"/>
                  </a:cubicBezTo>
                  <a:cubicBezTo>
                    <a:pt x="1947" y="4630"/>
                    <a:pt x="2116" y="7189"/>
                    <a:pt x="2116" y="7189"/>
                  </a:cubicBezTo>
                  <a:cubicBezTo>
                    <a:pt x="2116" y="7189"/>
                    <a:pt x="1884" y="4885"/>
                    <a:pt x="1170" y="4885"/>
                  </a:cubicBezTo>
                  <a:cubicBezTo>
                    <a:pt x="1078" y="4885"/>
                    <a:pt x="977" y="4923"/>
                    <a:pt x="868" y="5011"/>
                  </a:cubicBezTo>
                  <a:cubicBezTo>
                    <a:pt x="1" y="5709"/>
                    <a:pt x="614" y="12645"/>
                    <a:pt x="3385" y="13576"/>
                  </a:cubicBezTo>
                  <a:cubicBezTo>
                    <a:pt x="3702" y="14676"/>
                    <a:pt x="4125" y="15733"/>
                    <a:pt x="4675" y="16727"/>
                  </a:cubicBezTo>
                  <a:cubicBezTo>
                    <a:pt x="5775" y="18800"/>
                    <a:pt x="7720" y="20323"/>
                    <a:pt x="9941" y="21126"/>
                  </a:cubicBezTo>
                  <a:lnTo>
                    <a:pt x="10554" y="24256"/>
                  </a:lnTo>
                  <a:cubicBezTo>
                    <a:pt x="10576" y="24383"/>
                    <a:pt x="10660" y="24531"/>
                    <a:pt x="10766" y="24616"/>
                  </a:cubicBezTo>
                  <a:cubicBezTo>
                    <a:pt x="11095" y="24891"/>
                    <a:pt x="11773" y="25419"/>
                    <a:pt x="12142" y="25419"/>
                  </a:cubicBezTo>
                  <a:cubicBezTo>
                    <a:pt x="12199" y="25419"/>
                    <a:pt x="12249" y="25406"/>
                    <a:pt x="12289" y="25377"/>
                  </a:cubicBezTo>
                  <a:cubicBezTo>
                    <a:pt x="12712" y="25124"/>
                    <a:pt x="11612" y="24468"/>
                    <a:pt x="11612" y="24468"/>
                  </a:cubicBezTo>
                  <a:lnTo>
                    <a:pt x="11612" y="24468"/>
                  </a:lnTo>
                  <a:cubicBezTo>
                    <a:pt x="11612" y="24468"/>
                    <a:pt x="12739" y="25094"/>
                    <a:pt x="13309" y="25094"/>
                  </a:cubicBezTo>
                  <a:cubicBezTo>
                    <a:pt x="13402" y="25094"/>
                    <a:pt x="13480" y="25077"/>
                    <a:pt x="13536" y="25039"/>
                  </a:cubicBezTo>
                  <a:cubicBezTo>
                    <a:pt x="13938" y="24743"/>
                    <a:pt x="12078" y="24066"/>
                    <a:pt x="12077" y="24066"/>
                  </a:cubicBezTo>
                  <a:lnTo>
                    <a:pt x="12077" y="24066"/>
                  </a:lnTo>
                  <a:cubicBezTo>
                    <a:pt x="12077" y="24066"/>
                    <a:pt x="12885" y="24316"/>
                    <a:pt x="13324" y="24316"/>
                  </a:cubicBezTo>
                  <a:cubicBezTo>
                    <a:pt x="13483" y="24316"/>
                    <a:pt x="13594" y="24283"/>
                    <a:pt x="13600" y="24193"/>
                  </a:cubicBezTo>
                  <a:cubicBezTo>
                    <a:pt x="13600" y="23749"/>
                    <a:pt x="11739" y="23601"/>
                    <a:pt x="11739" y="23601"/>
                  </a:cubicBezTo>
                  <a:lnTo>
                    <a:pt x="11739" y="21613"/>
                  </a:lnTo>
                  <a:cubicBezTo>
                    <a:pt x="12341" y="21719"/>
                    <a:pt x="12944" y="21766"/>
                    <a:pt x="13546" y="21766"/>
                  </a:cubicBezTo>
                  <a:cubicBezTo>
                    <a:pt x="13663" y="21766"/>
                    <a:pt x="13779" y="21764"/>
                    <a:pt x="13896" y="21761"/>
                  </a:cubicBezTo>
                  <a:lnTo>
                    <a:pt x="14171" y="23685"/>
                  </a:lnTo>
                  <a:cubicBezTo>
                    <a:pt x="14192" y="23833"/>
                    <a:pt x="14256" y="23960"/>
                    <a:pt x="14361" y="24045"/>
                  </a:cubicBezTo>
                  <a:cubicBezTo>
                    <a:pt x="14644" y="24309"/>
                    <a:pt x="15247" y="24809"/>
                    <a:pt x="15569" y="24809"/>
                  </a:cubicBezTo>
                  <a:cubicBezTo>
                    <a:pt x="15608" y="24809"/>
                    <a:pt x="15643" y="24801"/>
                    <a:pt x="15673" y="24785"/>
                  </a:cubicBezTo>
                  <a:cubicBezTo>
                    <a:pt x="16074" y="24553"/>
                    <a:pt x="15124" y="23940"/>
                    <a:pt x="15123" y="23939"/>
                  </a:cubicBezTo>
                  <a:lnTo>
                    <a:pt x="15123" y="23939"/>
                  </a:lnTo>
                  <a:cubicBezTo>
                    <a:pt x="15124" y="23940"/>
                    <a:pt x="16092" y="24559"/>
                    <a:pt x="16598" y="24559"/>
                  </a:cubicBezTo>
                  <a:cubicBezTo>
                    <a:pt x="16676" y="24559"/>
                    <a:pt x="16743" y="24544"/>
                    <a:pt x="16793" y="24510"/>
                  </a:cubicBezTo>
                  <a:cubicBezTo>
                    <a:pt x="17153" y="24278"/>
                    <a:pt x="15546" y="23601"/>
                    <a:pt x="15546" y="23601"/>
                  </a:cubicBezTo>
                  <a:lnTo>
                    <a:pt x="15546" y="23601"/>
                  </a:lnTo>
                  <a:cubicBezTo>
                    <a:pt x="15546" y="23601"/>
                    <a:pt x="16316" y="23887"/>
                    <a:pt x="16686" y="23887"/>
                  </a:cubicBezTo>
                  <a:cubicBezTo>
                    <a:pt x="16798" y="23887"/>
                    <a:pt x="16873" y="23860"/>
                    <a:pt x="16878" y="23791"/>
                  </a:cubicBezTo>
                  <a:cubicBezTo>
                    <a:pt x="16899" y="23389"/>
                    <a:pt x="15271" y="23178"/>
                    <a:pt x="15271" y="23178"/>
                  </a:cubicBezTo>
                  <a:lnTo>
                    <a:pt x="15355" y="21592"/>
                  </a:lnTo>
                  <a:cubicBezTo>
                    <a:pt x="17238" y="21232"/>
                    <a:pt x="18951" y="20302"/>
                    <a:pt x="20241" y="18885"/>
                  </a:cubicBezTo>
                  <a:cubicBezTo>
                    <a:pt x="21214" y="18863"/>
                    <a:pt x="22588" y="18462"/>
                    <a:pt x="22715" y="16368"/>
                  </a:cubicBezTo>
                  <a:cubicBezTo>
                    <a:pt x="22758" y="15902"/>
                    <a:pt x="22694" y="15458"/>
                    <a:pt x="22567" y="15014"/>
                  </a:cubicBezTo>
                  <a:cubicBezTo>
                    <a:pt x="23096" y="14866"/>
                    <a:pt x="23730" y="13640"/>
                    <a:pt x="24069" y="12032"/>
                  </a:cubicBezTo>
                  <a:cubicBezTo>
                    <a:pt x="24957" y="11757"/>
                    <a:pt x="25824" y="11250"/>
                    <a:pt x="25740" y="10932"/>
                  </a:cubicBezTo>
                  <a:cubicBezTo>
                    <a:pt x="25655" y="10679"/>
                    <a:pt x="24894" y="10361"/>
                    <a:pt x="24280" y="10150"/>
                  </a:cubicBezTo>
                  <a:cubicBezTo>
                    <a:pt x="24344" y="7887"/>
                    <a:pt x="23709" y="5391"/>
                    <a:pt x="21616" y="3890"/>
                  </a:cubicBezTo>
                  <a:lnTo>
                    <a:pt x="21764" y="3869"/>
                  </a:lnTo>
                  <a:cubicBezTo>
                    <a:pt x="22229" y="3763"/>
                    <a:pt x="23857" y="3276"/>
                    <a:pt x="23350" y="1394"/>
                  </a:cubicBezTo>
                  <a:cubicBezTo>
                    <a:pt x="23089" y="394"/>
                    <a:pt x="22340" y="1"/>
                    <a:pt x="21574" y="1"/>
                  </a:cubicBezTo>
                  <a:close/>
                </a:path>
              </a:pathLst>
            </a:custGeom>
            <a:solidFill>
              <a:srgbClr val="E79B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" name="Google Shape;250;p3"/>
            <p:cNvSpPr/>
            <p:nvPr/>
          </p:nvSpPr>
          <p:spPr>
            <a:xfrm rot="360229" flipH="1">
              <a:off x="6346279" y="2449297"/>
              <a:ext cx="2499972" cy="2458455"/>
            </a:xfrm>
            <a:custGeom>
              <a:avLst/>
              <a:gdLst/>
              <a:ahLst/>
              <a:cxnLst/>
              <a:rect l="l" t="t" r="r" b="b"/>
              <a:pathLst>
                <a:path w="27474" h="27017" extrusionOk="0">
                  <a:moveTo>
                    <a:pt x="22311" y="1594"/>
                  </a:moveTo>
                  <a:cubicBezTo>
                    <a:pt x="22780" y="1594"/>
                    <a:pt x="23182" y="1947"/>
                    <a:pt x="23264" y="2420"/>
                  </a:cubicBezTo>
                  <a:cubicBezTo>
                    <a:pt x="23370" y="2716"/>
                    <a:pt x="23349" y="3054"/>
                    <a:pt x="23201" y="3350"/>
                  </a:cubicBezTo>
                  <a:cubicBezTo>
                    <a:pt x="22968" y="3731"/>
                    <a:pt x="22418" y="3879"/>
                    <a:pt x="22249" y="3900"/>
                  </a:cubicBezTo>
                  <a:lnTo>
                    <a:pt x="22186" y="3900"/>
                  </a:lnTo>
                  <a:lnTo>
                    <a:pt x="21065" y="4027"/>
                  </a:lnTo>
                  <a:lnTo>
                    <a:pt x="20980" y="2377"/>
                  </a:lnTo>
                  <a:cubicBezTo>
                    <a:pt x="20959" y="2060"/>
                    <a:pt x="21467" y="1701"/>
                    <a:pt x="21995" y="1616"/>
                  </a:cubicBezTo>
                  <a:cubicBezTo>
                    <a:pt x="22101" y="1595"/>
                    <a:pt x="22186" y="1595"/>
                    <a:pt x="22270" y="1595"/>
                  </a:cubicBezTo>
                  <a:cubicBezTo>
                    <a:pt x="22284" y="1594"/>
                    <a:pt x="22298" y="1594"/>
                    <a:pt x="22311" y="1594"/>
                  </a:cubicBezTo>
                  <a:close/>
                  <a:moveTo>
                    <a:pt x="5372" y="6967"/>
                  </a:moveTo>
                  <a:cubicBezTo>
                    <a:pt x="5372" y="7033"/>
                    <a:pt x="5359" y="7112"/>
                    <a:pt x="5353" y="7204"/>
                  </a:cubicBezTo>
                  <a:lnTo>
                    <a:pt x="5353" y="7204"/>
                  </a:lnTo>
                  <a:cubicBezTo>
                    <a:pt x="5356" y="7121"/>
                    <a:pt x="5361" y="7041"/>
                    <a:pt x="5372" y="6967"/>
                  </a:cubicBezTo>
                  <a:close/>
                  <a:moveTo>
                    <a:pt x="18730" y="2357"/>
                  </a:moveTo>
                  <a:cubicBezTo>
                    <a:pt x="19050" y="2357"/>
                    <a:pt x="19357" y="2540"/>
                    <a:pt x="19500" y="2843"/>
                  </a:cubicBezTo>
                  <a:lnTo>
                    <a:pt x="20240" y="4154"/>
                  </a:lnTo>
                  <a:lnTo>
                    <a:pt x="20134" y="4154"/>
                  </a:lnTo>
                  <a:lnTo>
                    <a:pt x="20303" y="4281"/>
                  </a:lnTo>
                  <a:lnTo>
                    <a:pt x="21171" y="5867"/>
                  </a:lnTo>
                  <a:lnTo>
                    <a:pt x="21128" y="4852"/>
                  </a:lnTo>
                  <a:lnTo>
                    <a:pt x="21826" y="5359"/>
                  </a:lnTo>
                  <a:cubicBezTo>
                    <a:pt x="23962" y="6861"/>
                    <a:pt x="24216" y="9484"/>
                    <a:pt x="24174" y="10943"/>
                  </a:cubicBezTo>
                  <a:lnTo>
                    <a:pt x="24153" y="11514"/>
                  </a:lnTo>
                  <a:lnTo>
                    <a:pt x="24703" y="11704"/>
                  </a:lnTo>
                  <a:cubicBezTo>
                    <a:pt x="24851" y="11768"/>
                    <a:pt x="24999" y="11810"/>
                    <a:pt x="25104" y="11852"/>
                  </a:cubicBezTo>
                  <a:cubicBezTo>
                    <a:pt x="24914" y="11958"/>
                    <a:pt x="24724" y="12021"/>
                    <a:pt x="24512" y="12085"/>
                  </a:cubicBezTo>
                  <a:lnTo>
                    <a:pt x="24047" y="12233"/>
                  </a:lnTo>
                  <a:lnTo>
                    <a:pt x="23962" y="12677"/>
                  </a:lnTo>
                  <a:cubicBezTo>
                    <a:pt x="23666" y="14073"/>
                    <a:pt x="23201" y="14919"/>
                    <a:pt x="22989" y="15067"/>
                  </a:cubicBezTo>
                  <a:lnTo>
                    <a:pt x="22228" y="15278"/>
                  </a:lnTo>
                  <a:lnTo>
                    <a:pt x="22482" y="16061"/>
                  </a:lnTo>
                  <a:cubicBezTo>
                    <a:pt x="22588" y="16399"/>
                    <a:pt x="22630" y="16759"/>
                    <a:pt x="22609" y="17118"/>
                  </a:cubicBezTo>
                  <a:cubicBezTo>
                    <a:pt x="22524" y="18303"/>
                    <a:pt x="21995" y="18874"/>
                    <a:pt x="20896" y="18895"/>
                  </a:cubicBezTo>
                  <a:lnTo>
                    <a:pt x="20557" y="18895"/>
                  </a:lnTo>
                  <a:lnTo>
                    <a:pt x="20325" y="19149"/>
                  </a:lnTo>
                  <a:cubicBezTo>
                    <a:pt x="19161" y="20439"/>
                    <a:pt x="17596" y="21306"/>
                    <a:pt x="15883" y="21602"/>
                  </a:cubicBezTo>
                  <a:lnTo>
                    <a:pt x="15270" y="21729"/>
                  </a:lnTo>
                  <a:lnTo>
                    <a:pt x="14551" y="21750"/>
                  </a:lnTo>
                  <a:cubicBezTo>
                    <a:pt x="14442" y="21754"/>
                    <a:pt x="14332" y="21755"/>
                    <a:pt x="14221" y="21755"/>
                  </a:cubicBezTo>
                  <a:cubicBezTo>
                    <a:pt x="13670" y="21755"/>
                    <a:pt x="13109" y="21711"/>
                    <a:pt x="12563" y="21623"/>
                  </a:cubicBezTo>
                  <a:lnTo>
                    <a:pt x="11632" y="21454"/>
                  </a:lnTo>
                  <a:lnTo>
                    <a:pt x="11632" y="22935"/>
                  </a:lnTo>
                  <a:lnTo>
                    <a:pt x="11315" y="21327"/>
                  </a:lnTo>
                  <a:lnTo>
                    <a:pt x="10892" y="21179"/>
                  </a:lnTo>
                  <a:cubicBezTo>
                    <a:pt x="8735" y="20397"/>
                    <a:pt x="7022" y="18980"/>
                    <a:pt x="6070" y="17140"/>
                  </a:cubicBezTo>
                  <a:cubicBezTo>
                    <a:pt x="5541" y="16209"/>
                    <a:pt x="5118" y="15194"/>
                    <a:pt x="4822" y="14158"/>
                  </a:cubicBezTo>
                  <a:lnTo>
                    <a:pt x="4716" y="13756"/>
                  </a:lnTo>
                  <a:lnTo>
                    <a:pt x="4315" y="13608"/>
                  </a:lnTo>
                  <a:cubicBezTo>
                    <a:pt x="3701" y="13417"/>
                    <a:pt x="3130" y="12677"/>
                    <a:pt x="2707" y="11535"/>
                  </a:cubicBezTo>
                  <a:cubicBezTo>
                    <a:pt x="2284" y="10351"/>
                    <a:pt x="2030" y="9124"/>
                    <a:pt x="1988" y="7855"/>
                  </a:cubicBezTo>
                  <a:lnTo>
                    <a:pt x="1988" y="7855"/>
                  </a:lnTo>
                  <a:cubicBezTo>
                    <a:pt x="2009" y="7940"/>
                    <a:pt x="2009" y="8003"/>
                    <a:pt x="2009" y="8067"/>
                  </a:cubicBezTo>
                  <a:lnTo>
                    <a:pt x="3595" y="7919"/>
                  </a:lnTo>
                  <a:cubicBezTo>
                    <a:pt x="3574" y="7453"/>
                    <a:pt x="3574" y="6967"/>
                    <a:pt x="3659" y="6502"/>
                  </a:cubicBezTo>
                  <a:cubicBezTo>
                    <a:pt x="3722" y="6819"/>
                    <a:pt x="3743" y="7136"/>
                    <a:pt x="3765" y="7474"/>
                  </a:cubicBezTo>
                  <a:lnTo>
                    <a:pt x="5351" y="7453"/>
                  </a:lnTo>
                  <a:cubicBezTo>
                    <a:pt x="5351" y="7397"/>
                    <a:pt x="5351" y="7340"/>
                    <a:pt x="5352" y="7284"/>
                  </a:cubicBezTo>
                  <a:lnTo>
                    <a:pt x="5352" y="7284"/>
                  </a:lnTo>
                  <a:lnTo>
                    <a:pt x="6916" y="7496"/>
                  </a:lnTo>
                  <a:cubicBezTo>
                    <a:pt x="6958" y="7347"/>
                    <a:pt x="7000" y="7199"/>
                    <a:pt x="7043" y="7051"/>
                  </a:cubicBezTo>
                  <a:lnTo>
                    <a:pt x="7043" y="7051"/>
                  </a:lnTo>
                  <a:cubicBezTo>
                    <a:pt x="6852" y="8130"/>
                    <a:pt x="6556" y="9166"/>
                    <a:pt x="6133" y="10181"/>
                  </a:cubicBezTo>
                  <a:lnTo>
                    <a:pt x="5774" y="11154"/>
                  </a:lnTo>
                  <a:lnTo>
                    <a:pt x="6789" y="11260"/>
                  </a:lnTo>
                  <a:cubicBezTo>
                    <a:pt x="7275" y="11302"/>
                    <a:pt x="7741" y="11408"/>
                    <a:pt x="8206" y="11535"/>
                  </a:cubicBezTo>
                  <a:lnTo>
                    <a:pt x="9115" y="11810"/>
                  </a:lnTo>
                  <a:lnTo>
                    <a:pt x="9200" y="11091"/>
                  </a:lnTo>
                  <a:lnTo>
                    <a:pt x="9348" y="11091"/>
                  </a:lnTo>
                  <a:cubicBezTo>
                    <a:pt x="9602" y="11091"/>
                    <a:pt x="9856" y="11133"/>
                    <a:pt x="10109" y="11218"/>
                  </a:cubicBezTo>
                  <a:lnTo>
                    <a:pt x="10617" y="11366"/>
                  </a:lnTo>
                  <a:lnTo>
                    <a:pt x="10934" y="10922"/>
                  </a:lnTo>
                  <a:cubicBezTo>
                    <a:pt x="11125" y="10668"/>
                    <a:pt x="11357" y="10393"/>
                    <a:pt x="11569" y="10139"/>
                  </a:cubicBezTo>
                  <a:lnTo>
                    <a:pt x="11801" y="9864"/>
                  </a:lnTo>
                  <a:lnTo>
                    <a:pt x="11759" y="9547"/>
                  </a:lnTo>
                  <a:cubicBezTo>
                    <a:pt x="11780" y="9505"/>
                    <a:pt x="11801" y="9441"/>
                    <a:pt x="11823" y="9399"/>
                  </a:cubicBezTo>
                  <a:cubicBezTo>
                    <a:pt x="12034" y="9103"/>
                    <a:pt x="13578" y="7009"/>
                    <a:pt x="15587" y="5613"/>
                  </a:cubicBezTo>
                  <a:lnTo>
                    <a:pt x="15862" y="5423"/>
                  </a:lnTo>
                  <a:lnTo>
                    <a:pt x="15989" y="5338"/>
                  </a:lnTo>
                  <a:lnTo>
                    <a:pt x="15629" y="4746"/>
                  </a:lnTo>
                  <a:lnTo>
                    <a:pt x="16222" y="4725"/>
                  </a:lnTo>
                  <a:cubicBezTo>
                    <a:pt x="16200" y="4302"/>
                    <a:pt x="16349" y="3921"/>
                    <a:pt x="16623" y="3604"/>
                  </a:cubicBezTo>
                  <a:cubicBezTo>
                    <a:pt x="16645" y="3562"/>
                    <a:pt x="16687" y="3541"/>
                    <a:pt x="16729" y="3519"/>
                  </a:cubicBezTo>
                  <a:cubicBezTo>
                    <a:pt x="16750" y="3519"/>
                    <a:pt x="16772" y="3541"/>
                    <a:pt x="16793" y="3562"/>
                  </a:cubicBezTo>
                  <a:lnTo>
                    <a:pt x="18738" y="6015"/>
                  </a:lnTo>
                  <a:lnTo>
                    <a:pt x="18167" y="2885"/>
                  </a:lnTo>
                  <a:cubicBezTo>
                    <a:pt x="18104" y="2610"/>
                    <a:pt x="18252" y="2441"/>
                    <a:pt x="18548" y="2377"/>
                  </a:cubicBezTo>
                  <a:cubicBezTo>
                    <a:pt x="18608" y="2364"/>
                    <a:pt x="18669" y="2357"/>
                    <a:pt x="18730" y="2357"/>
                  </a:cubicBezTo>
                  <a:close/>
                  <a:moveTo>
                    <a:pt x="13218" y="23294"/>
                  </a:moveTo>
                  <a:cubicBezTo>
                    <a:pt x="13451" y="23315"/>
                    <a:pt x="13684" y="23336"/>
                    <a:pt x="13895" y="23336"/>
                  </a:cubicBezTo>
                  <a:lnTo>
                    <a:pt x="13980" y="23865"/>
                  </a:lnTo>
                  <a:cubicBezTo>
                    <a:pt x="13726" y="23781"/>
                    <a:pt x="13472" y="23717"/>
                    <a:pt x="13218" y="23696"/>
                  </a:cubicBezTo>
                  <a:lnTo>
                    <a:pt x="13218" y="23294"/>
                  </a:lnTo>
                  <a:close/>
                  <a:moveTo>
                    <a:pt x="22295" y="0"/>
                  </a:moveTo>
                  <a:cubicBezTo>
                    <a:pt x="22127" y="0"/>
                    <a:pt x="21956" y="17"/>
                    <a:pt x="21784" y="51"/>
                  </a:cubicBezTo>
                  <a:cubicBezTo>
                    <a:pt x="21065" y="157"/>
                    <a:pt x="20388" y="516"/>
                    <a:pt x="19902" y="1066"/>
                  </a:cubicBezTo>
                  <a:cubicBezTo>
                    <a:pt x="19538" y="869"/>
                    <a:pt x="19131" y="759"/>
                    <a:pt x="18727" y="759"/>
                  </a:cubicBezTo>
                  <a:cubicBezTo>
                    <a:pt x="18567" y="759"/>
                    <a:pt x="18408" y="776"/>
                    <a:pt x="18252" y="812"/>
                  </a:cubicBezTo>
                  <a:cubicBezTo>
                    <a:pt x="17596" y="918"/>
                    <a:pt x="17025" y="1341"/>
                    <a:pt x="16750" y="1954"/>
                  </a:cubicBezTo>
                  <a:cubicBezTo>
                    <a:pt x="16306" y="1954"/>
                    <a:pt x="15862" y="2145"/>
                    <a:pt x="15545" y="2462"/>
                  </a:cubicBezTo>
                  <a:cubicBezTo>
                    <a:pt x="15037" y="2948"/>
                    <a:pt x="14720" y="3625"/>
                    <a:pt x="14657" y="4344"/>
                  </a:cubicBezTo>
                  <a:cubicBezTo>
                    <a:pt x="13070" y="5529"/>
                    <a:pt x="11653" y="6946"/>
                    <a:pt x="10511" y="8553"/>
                  </a:cubicBezTo>
                  <a:lnTo>
                    <a:pt x="10469" y="8638"/>
                  </a:lnTo>
                  <a:cubicBezTo>
                    <a:pt x="10321" y="8849"/>
                    <a:pt x="10236" y="9103"/>
                    <a:pt x="10194" y="9357"/>
                  </a:cubicBezTo>
                  <a:lnTo>
                    <a:pt x="10004" y="9568"/>
                  </a:lnTo>
                  <a:cubicBezTo>
                    <a:pt x="9792" y="9526"/>
                    <a:pt x="9581" y="9505"/>
                    <a:pt x="9369" y="9505"/>
                  </a:cubicBezTo>
                  <a:cubicBezTo>
                    <a:pt x="9311" y="9499"/>
                    <a:pt x="9252" y="9497"/>
                    <a:pt x="9194" y="9497"/>
                  </a:cubicBezTo>
                  <a:cubicBezTo>
                    <a:pt x="8793" y="9497"/>
                    <a:pt x="8412" y="9624"/>
                    <a:pt x="8079" y="9864"/>
                  </a:cubicBezTo>
                  <a:lnTo>
                    <a:pt x="7952" y="9822"/>
                  </a:lnTo>
                  <a:cubicBezTo>
                    <a:pt x="9052" y="6607"/>
                    <a:pt x="8587" y="5867"/>
                    <a:pt x="8417" y="5571"/>
                  </a:cubicBezTo>
                  <a:cubicBezTo>
                    <a:pt x="8206" y="5254"/>
                    <a:pt x="7868" y="5042"/>
                    <a:pt x="7487" y="5021"/>
                  </a:cubicBezTo>
                  <a:cubicBezTo>
                    <a:pt x="7416" y="5010"/>
                    <a:pt x="7345" y="5005"/>
                    <a:pt x="7275" y="5005"/>
                  </a:cubicBezTo>
                  <a:cubicBezTo>
                    <a:pt x="7073" y="5005"/>
                    <a:pt x="6877" y="5048"/>
                    <a:pt x="6704" y="5127"/>
                  </a:cubicBezTo>
                  <a:cubicBezTo>
                    <a:pt x="6641" y="5000"/>
                    <a:pt x="6556" y="4894"/>
                    <a:pt x="6472" y="4788"/>
                  </a:cubicBezTo>
                  <a:cubicBezTo>
                    <a:pt x="6218" y="4535"/>
                    <a:pt x="5901" y="4387"/>
                    <a:pt x="5562" y="4387"/>
                  </a:cubicBezTo>
                  <a:cubicBezTo>
                    <a:pt x="5538" y="4385"/>
                    <a:pt x="5514" y="4385"/>
                    <a:pt x="5491" y="4385"/>
                  </a:cubicBezTo>
                  <a:cubicBezTo>
                    <a:pt x="5139" y="4385"/>
                    <a:pt x="4826" y="4530"/>
                    <a:pt x="4568" y="4767"/>
                  </a:cubicBezTo>
                  <a:cubicBezTo>
                    <a:pt x="4526" y="4704"/>
                    <a:pt x="4463" y="4662"/>
                    <a:pt x="4399" y="4619"/>
                  </a:cubicBezTo>
                  <a:cubicBezTo>
                    <a:pt x="4188" y="4453"/>
                    <a:pt x="3934" y="4363"/>
                    <a:pt x="3667" y="4363"/>
                  </a:cubicBezTo>
                  <a:cubicBezTo>
                    <a:pt x="3560" y="4363"/>
                    <a:pt x="3451" y="4377"/>
                    <a:pt x="3342" y="4408"/>
                  </a:cubicBezTo>
                  <a:cubicBezTo>
                    <a:pt x="2982" y="4513"/>
                    <a:pt x="2665" y="4746"/>
                    <a:pt x="2475" y="5085"/>
                  </a:cubicBezTo>
                  <a:cubicBezTo>
                    <a:pt x="2275" y="4951"/>
                    <a:pt x="2049" y="4887"/>
                    <a:pt x="1825" y="4887"/>
                  </a:cubicBezTo>
                  <a:cubicBezTo>
                    <a:pt x="1551" y="4887"/>
                    <a:pt x="1278" y="4983"/>
                    <a:pt x="1057" y="5169"/>
                  </a:cubicBezTo>
                  <a:cubicBezTo>
                    <a:pt x="0" y="6036"/>
                    <a:pt x="508" y="9209"/>
                    <a:pt x="613" y="9822"/>
                  </a:cubicBezTo>
                  <a:cubicBezTo>
                    <a:pt x="825" y="11091"/>
                    <a:pt x="1544" y="13967"/>
                    <a:pt x="3405" y="14940"/>
                  </a:cubicBezTo>
                  <a:cubicBezTo>
                    <a:pt x="3722" y="15955"/>
                    <a:pt x="4145" y="16949"/>
                    <a:pt x="4653" y="17901"/>
                  </a:cubicBezTo>
                  <a:cubicBezTo>
                    <a:pt x="5816" y="19995"/>
                    <a:pt x="7677" y="21644"/>
                    <a:pt x="9940" y="22512"/>
                  </a:cubicBezTo>
                  <a:lnTo>
                    <a:pt x="10448" y="25198"/>
                  </a:lnTo>
                  <a:cubicBezTo>
                    <a:pt x="10511" y="25515"/>
                    <a:pt x="10680" y="25811"/>
                    <a:pt x="10934" y="26022"/>
                  </a:cubicBezTo>
                  <a:cubicBezTo>
                    <a:pt x="11759" y="26699"/>
                    <a:pt x="12351" y="27016"/>
                    <a:pt x="12838" y="27016"/>
                  </a:cubicBezTo>
                  <a:cubicBezTo>
                    <a:pt x="13049" y="27016"/>
                    <a:pt x="13261" y="26953"/>
                    <a:pt x="13430" y="26826"/>
                  </a:cubicBezTo>
                  <a:cubicBezTo>
                    <a:pt x="13515" y="26784"/>
                    <a:pt x="13599" y="26699"/>
                    <a:pt x="13663" y="26636"/>
                  </a:cubicBezTo>
                  <a:cubicBezTo>
                    <a:pt x="13793" y="26657"/>
                    <a:pt x="13908" y="26667"/>
                    <a:pt x="14010" y="26667"/>
                  </a:cubicBezTo>
                  <a:cubicBezTo>
                    <a:pt x="14404" y="26667"/>
                    <a:pt x="14598" y="26529"/>
                    <a:pt x="14699" y="26445"/>
                  </a:cubicBezTo>
                  <a:cubicBezTo>
                    <a:pt x="14889" y="26318"/>
                    <a:pt x="15037" y="26107"/>
                    <a:pt x="15080" y="25874"/>
                  </a:cubicBezTo>
                  <a:cubicBezTo>
                    <a:pt x="15479" y="26170"/>
                    <a:pt x="15889" y="26383"/>
                    <a:pt x="16280" y="26383"/>
                  </a:cubicBezTo>
                  <a:cubicBezTo>
                    <a:pt x="16448" y="26383"/>
                    <a:pt x="16613" y="26344"/>
                    <a:pt x="16772" y="26255"/>
                  </a:cubicBezTo>
                  <a:cubicBezTo>
                    <a:pt x="16856" y="26213"/>
                    <a:pt x="16920" y="26149"/>
                    <a:pt x="16983" y="26107"/>
                  </a:cubicBezTo>
                  <a:cubicBezTo>
                    <a:pt x="17086" y="26134"/>
                    <a:pt x="17191" y="26148"/>
                    <a:pt x="17296" y="26148"/>
                  </a:cubicBezTo>
                  <a:cubicBezTo>
                    <a:pt x="17513" y="26148"/>
                    <a:pt x="17728" y="26087"/>
                    <a:pt x="17914" y="25959"/>
                  </a:cubicBezTo>
                  <a:cubicBezTo>
                    <a:pt x="18210" y="25790"/>
                    <a:pt x="18358" y="25472"/>
                    <a:pt x="18337" y="25134"/>
                  </a:cubicBezTo>
                  <a:cubicBezTo>
                    <a:pt x="18337" y="25049"/>
                    <a:pt x="18315" y="24986"/>
                    <a:pt x="18294" y="24923"/>
                  </a:cubicBezTo>
                  <a:cubicBezTo>
                    <a:pt x="18337" y="24817"/>
                    <a:pt x="18358" y="24732"/>
                    <a:pt x="18358" y="24626"/>
                  </a:cubicBezTo>
                  <a:cubicBezTo>
                    <a:pt x="18421" y="23971"/>
                    <a:pt x="17914" y="23569"/>
                    <a:pt x="16793" y="23294"/>
                  </a:cubicBezTo>
                  <a:lnTo>
                    <a:pt x="16814" y="23040"/>
                  </a:lnTo>
                  <a:cubicBezTo>
                    <a:pt x="18506" y="22596"/>
                    <a:pt x="20071" y="21708"/>
                    <a:pt x="21298" y="20460"/>
                  </a:cubicBezTo>
                  <a:cubicBezTo>
                    <a:pt x="22989" y="20291"/>
                    <a:pt x="24089" y="19107"/>
                    <a:pt x="24195" y="17224"/>
                  </a:cubicBezTo>
                  <a:cubicBezTo>
                    <a:pt x="24216" y="16865"/>
                    <a:pt x="24195" y="16505"/>
                    <a:pt x="24132" y="16167"/>
                  </a:cubicBezTo>
                  <a:cubicBezTo>
                    <a:pt x="24829" y="15490"/>
                    <a:pt x="25231" y="14221"/>
                    <a:pt x="25422" y="13438"/>
                  </a:cubicBezTo>
                  <a:cubicBezTo>
                    <a:pt x="26225" y="13142"/>
                    <a:pt x="27473" y="12508"/>
                    <a:pt x="27177" y="11514"/>
                  </a:cubicBezTo>
                  <a:cubicBezTo>
                    <a:pt x="27050" y="11091"/>
                    <a:pt x="26648" y="10753"/>
                    <a:pt x="25760" y="10393"/>
                  </a:cubicBezTo>
                  <a:cubicBezTo>
                    <a:pt x="25718" y="8193"/>
                    <a:pt x="25041" y="6311"/>
                    <a:pt x="23793" y="4958"/>
                  </a:cubicBezTo>
                  <a:cubicBezTo>
                    <a:pt x="24110" y="4746"/>
                    <a:pt x="24385" y="4492"/>
                    <a:pt x="24576" y="4175"/>
                  </a:cubicBezTo>
                  <a:cubicBezTo>
                    <a:pt x="24956" y="3519"/>
                    <a:pt x="25041" y="2716"/>
                    <a:pt x="24808" y="1997"/>
                  </a:cubicBezTo>
                  <a:cubicBezTo>
                    <a:pt x="24531" y="812"/>
                    <a:pt x="23476" y="0"/>
                    <a:pt x="2229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" name="Google Shape;251;p3"/>
            <p:cNvSpPr/>
            <p:nvPr/>
          </p:nvSpPr>
          <p:spPr>
            <a:xfrm rot="360229" flipH="1">
              <a:off x="7421009" y="4340833"/>
              <a:ext cx="383085" cy="500390"/>
            </a:xfrm>
            <a:custGeom>
              <a:avLst/>
              <a:gdLst/>
              <a:ahLst/>
              <a:cxnLst/>
              <a:rect l="l" t="t" r="r" b="b"/>
              <a:pathLst>
                <a:path w="4210" h="5499" extrusionOk="0">
                  <a:moveTo>
                    <a:pt x="1" y="1"/>
                  </a:moveTo>
                  <a:lnTo>
                    <a:pt x="825" y="4336"/>
                  </a:lnTo>
                  <a:cubicBezTo>
                    <a:pt x="847" y="4463"/>
                    <a:pt x="931" y="4611"/>
                    <a:pt x="1037" y="4696"/>
                  </a:cubicBezTo>
                  <a:cubicBezTo>
                    <a:pt x="1366" y="4971"/>
                    <a:pt x="2044" y="5499"/>
                    <a:pt x="2426" y="5499"/>
                  </a:cubicBezTo>
                  <a:cubicBezTo>
                    <a:pt x="2486" y="5499"/>
                    <a:pt x="2538" y="5486"/>
                    <a:pt x="2581" y="5457"/>
                  </a:cubicBezTo>
                  <a:cubicBezTo>
                    <a:pt x="2983" y="5204"/>
                    <a:pt x="1883" y="4548"/>
                    <a:pt x="1883" y="4548"/>
                  </a:cubicBezTo>
                  <a:lnTo>
                    <a:pt x="1883" y="4548"/>
                  </a:lnTo>
                  <a:cubicBezTo>
                    <a:pt x="1883" y="4548"/>
                    <a:pt x="3010" y="5174"/>
                    <a:pt x="3580" y="5174"/>
                  </a:cubicBezTo>
                  <a:cubicBezTo>
                    <a:pt x="3673" y="5174"/>
                    <a:pt x="3751" y="5157"/>
                    <a:pt x="3807" y="5119"/>
                  </a:cubicBezTo>
                  <a:cubicBezTo>
                    <a:pt x="4209" y="4823"/>
                    <a:pt x="2349" y="4146"/>
                    <a:pt x="2348" y="4146"/>
                  </a:cubicBezTo>
                  <a:lnTo>
                    <a:pt x="2348" y="4146"/>
                  </a:lnTo>
                  <a:cubicBezTo>
                    <a:pt x="2348" y="4146"/>
                    <a:pt x="3156" y="4396"/>
                    <a:pt x="3595" y="4396"/>
                  </a:cubicBezTo>
                  <a:cubicBezTo>
                    <a:pt x="3754" y="4396"/>
                    <a:pt x="3865" y="4363"/>
                    <a:pt x="3871" y="4273"/>
                  </a:cubicBezTo>
                  <a:cubicBezTo>
                    <a:pt x="3871" y="3850"/>
                    <a:pt x="2010" y="3681"/>
                    <a:pt x="2010" y="3681"/>
                  </a:cubicBezTo>
                  <a:lnTo>
                    <a:pt x="2010" y="44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" name="Google Shape;252;p3"/>
            <p:cNvSpPr/>
            <p:nvPr/>
          </p:nvSpPr>
          <p:spPr>
            <a:xfrm rot="360229" flipH="1">
              <a:off x="7133529" y="4301354"/>
              <a:ext cx="319480" cy="450615"/>
            </a:xfrm>
            <a:custGeom>
              <a:avLst/>
              <a:gdLst/>
              <a:ahLst/>
              <a:cxnLst/>
              <a:rect l="l" t="t" r="r" b="b"/>
              <a:pathLst>
                <a:path w="3511" h="4952" extrusionOk="0">
                  <a:moveTo>
                    <a:pt x="0" y="0"/>
                  </a:moveTo>
                  <a:lnTo>
                    <a:pt x="550" y="3828"/>
                  </a:lnTo>
                  <a:cubicBezTo>
                    <a:pt x="571" y="3976"/>
                    <a:pt x="635" y="4103"/>
                    <a:pt x="740" y="4188"/>
                  </a:cubicBezTo>
                  <a:cubicBezTo>
                    <a:pt x="1023" y="4452"/>
                    <a:pt x="1609" y="4952"/>
                    <a:pt x="1942" y="4952"/>
                  </a:cubicBezTo>
                  <a:cubicBezTo>
                    <a:pt x="1983" y="4952"/>
                    <a:pt x="2020" y="4944"/>
                    <a:pt x="2052" y="4928"/>
                  </a:cubicBezTo>
                  <a:cubicBezTo>
                    <a:pt x="2432" y="4696"/>
                    <a:pt x="1482" y="4083"/>
                    <a:pt x="1481" y="4082"/>
                  </a:cubicBezTo>
                  <a:lnTo>
                    <a:pt x="1481" y="4082"/>
                  </a:lnTo>
                  <a:cubicBezTo>
                    <a:pt x="1482" y="4083"/>
                    <a:pt x="2450" y="4702"/>
                    <a:pt x="2956" y="4702"/>
                  </a:cubicBezTo>
                  <a:cubicBezTo>
                    <a:pt x="3034" y="4702"/>
                    <a:pt x="3101" y="4687"/>
                    <a:pt x="3151" y="4653"/>
                  </a:cubicBezTo>
                  <a:cubicBezTo>
                    <a:pt x="3511" y="4421"/>
                    <a:pt x="1904" y="3744"/>
                    <a:pt x="1904" y="3744"/>
                  </a:cubicBezTo>
                  <a:lnTo>
                    <a:pt x="1904" y="3744"/>
                  </a:lnTo>
                  <a:cubicBezTo>
                    <a:pt x="1904" y="3744"/>
                    <a:pt x="2674" y="4030"/>
                    <a:pt x="3044" y="4030"/>
                  </a:cubicBezTo>
                  <a:cubicBezTo>
                    <a:pt x="3156" y="4030"/>
                    <a:pt x="3231" y="4003"/>
                    <a:pt x="3236" y="3934"/>
                  </a:cubicBezTo>
                  <a:cubicBezTo>
                    <a:pt x="3257" y="3553"/>
                    <a:pt x="1629" y="3321"/>
                    <a:pt x="1629" y="3321"/>
                  </a:cubicBezTo>
                  <a:lnTo>
                    <a:pt x="1777" y="4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" name="Google Shape;253;p3"/>
            <p:cNvSpPr/>
            <p:nvPr/>
          </p:nvSpPr>
          <p:spPr>
            <a:xfrm rot="360229" flipH="1">
              <a:off x="8081966" y="3008021"/>
              <a:ext cx="738872" cy="846541"/>
            </a:xfrm>
            <a:custGeom>
              <a:avLst/>
              <a:gdLst/>
              <a:ahLst/>
              <a:cxnLst/>
              <a:rect l="l" t="t" r="r" b="b"/>
              <a:pathLst>
                <a:path w="8120" h="9303" extrusionOk="0">
                  <a:moveTo>
                    <a:pt x="3066" y="0"/>
                  </a:moveTo>
                  <a:cubicBezTo>
                    <a:pt x="3025" y="0"/>
                    <a:pt x="2983" y="6"/>
                    <a:pt x="2938" y="18"/>
                  </a:cubicBezTo>
                  <a:cubicBezTo>
                    <a:pt x="2008" y="251"/>
                    <a:pt x="2198" y="2831"/>
                    <a:pt x="2198" y="2831"/>
                  </a:cubicBezTo>
                  <a:cubicBezTo>
                    <a:pt x="2198" y="2831"/>
                    <a:pt x="1948" y="512"/>
                    <a:pt x="1240" y="512"/>
                  </a:cubicBezTo>
                  <a:cubicBezTo>
                    <a:pt x="1151" y="512"/>
                    <a:pt x="1054" y="549"/>
                    <a:pt x="950" y="632"/>
                  </a:cubicBezTo>
                  <a:cubicBezTo>
                    <a:pt x="1" y="1370"/>
                    <a:pt x="777" y="9303"/>
                    <a:pt x="4075" y="9303"/>
                  </a:cubicBezTo>
                  <a:cubicBezTo>
                    <a:pt x="4084" y="9303"/>
                    <a:pt x="4093" y="9303"/>
                    <a:pt x="4101" y="9303"/>
                  </a:cubicBezTo>
                  <a:cubicBezTo>
                    <a:pt x="7401" y="9261"/>
                    <a:pt x="6132" y="5665"/>
                    <a:pt x="6132" y="5665"/>
                  </a:cubicBezTo>
                  <a:cubicBezTo>
                    <a:pt x="6132" y="5665"/>
                    <a:pt x="8120" y="758"/>
                    <a:pt x="6808" y="632"/>
                  </a:cubicBezTo>
                  <a:cubicBezTo>
                    <a:pt x="6775" y="628"/>
                    <a:pt x="6743" y="627"/>
                    <a:pt x="6712" y="627"/>
                  </a:cubicBezTo>
                  <a:cubicBezTo>
                    <a:pt x="5983" y="627"/>
                    <a:pt x="5669" y="1462"/>
                    <a:pt x="5534" y="2132"/>
                  </a:cubicBezTo>
                  <a:lnTo>
                    <a:pt x="5534" y="2132"/>
                  </a:lnTo>
                  <a:cubicBezTo>
                    <a:pt x="5605" y="1263"/>
                    <a:pt x="5594" y="18"/>
                    <a:pt x="4947" y="18"/>
                  </a:cubicBezTo>
                  <a:cubicBezTo>
                    <a:pt x="3932" y="18"/>
                    <a:pt x="3932" y="2281"/>
                    <a:pt x="3932" y="2281"/>
                  </a:cubicBezTo>
                  <a:cubicBezTo>
                    <a:pt x="3932" y="2281"/>
                    <a:pt x="3875" y="0"/>
                    <a:pt x="3066" y="0"/>
                  </a:cubicBezTo>
                  <a:close/>
                </a:path>
              </a:pathLst>
            </a:custGeom>
            <a:solidFill>
              <a:srgbClr val="C8AB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" name="Google Shape;254;p3"/>
            <p:cNvSpPr/>
            <p:nvPr/>
          </p:nvSpPr>
          <p:spPr>
            <a:xfrm rot="360229" flipH="1">
              <a:off x="6683646" y="3461545"/>
              <a:ext cx="705022" cy="721785"/>
            </a:xfrm>
            <a:custGeom>
              <a:avLst/>
              <a:gdLst/>
              <a:ahLst/>
              <a:cxnLst/>
              <a:rect l="l" t="t" r="r" b="b"/>
              <a:pathLst>
                <a:path w="7748" h="7932" extrusionOk="0">
                  <a:moveTo>
                    <a:pt x="2183" y="0"/>
                  </a:moveTo>
                  <a:cubicBezTo>
                    <a:pt x="2021" y="0"/>
                    <a:pt x="1871" y="17"/>
                    <a:pt x="1735" y="51"/>
                  </a:cubicBezTo>
                  <a:cubicBezTo>
                    <a:pt x="1" y="495"/>
                    <a:pt x="2073" y="2547"/>
                    <a:pt x="2073" y="2547"/>
                  </a:cubicBezTo>
                  <a:cubicBezTo>
                    <a:pt x="2073" y="2547"/>
                    <a:pt x="720" y="2885"/>
                    <a:pt x="762" y="3689"/>
                  </a:cubicBezTo>
                  <a:cubicBezTo>
                    <a:pt x="804" y="4492"/>
                    <a:pt x="2856" y="5127"/>
                    <a:pt x="2856" y="5127"/>
                  </a:cubicBezTo>
                  <a:cubicBezTo>
                    <a:pt x="2856" y="5127"/>
                    <a:pt x="2673" y="5093"/>
                    <a:pt x="2436" y="5093"/>
                  </a:cubicBezTo>
                  <a:cubicBezTo>
                    <a:pt x="1998" y="5093"/>
                    <a:pt x="1376" y="5209"/>
                    <a:pt x="1376" y="5867"/>
                  </a:cubicBezTo>
                  <a:cubicBezTo>
                    <a:pt x="1376" y="6861"/>
                    <a:pt x="2793" y="7453"/>
                    <a:pt x="4125" y="7834"/>
                  </a:cubicBezTo>
                  <a:cubicBezTo>
                    <a:pt x="4125" y="7834"/>
                    <a:pt x="4500" y="7932"/>
                    <a:pt x="5003" y="7932"/>
                  </a:cubicBezTo>
                  <a:cubicBezTo>
                    <a:pt x="5978" y="7932"/>
                    <a:pt x="7433" y="7564"/>
                    <a:pt x="7572" y="5402"/>
                  </a:cubicBezTo>
                  <a:cubicBezTo>
                    <a:pt x="7748" y="2377"/>
                    <a:pt x="4124" y="0"/>
                    <a:pt x="2183" y="0"/>
                  </a:cubicBezTo>
                  <a:close/>
                </a:path>
              </a:pathLst>
            </a:custGeom>
            <a:solidFill>
              <a:srgbClr val="C8AB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" name="Google Shape;255;p3"/>
            <p:cNvSpPr/>
            <p:nvPr/>
          </p:nvSpPr>
          <p:spPr>
            <a:xfrm rot="360229" flipH="1">
              <a:off x="6529453" y="2850169"/>
              <a:ext cx="2061563" cy="1647584"/>
            </a:xfrm>
            <a:custGeom>
              <a:avLst/>
              <a:gdLst/>
              <a:ahLst/>
              <a:cxnLst/>
              <a:rect l="l" t="t" r="r" b="b"/>
              <a:pathLst>
                <a:path w="22656" h="18106" extrusionOk="0">
                  <a:moveTo>
                    <a:pt x="15759" y="1"/>
                  </a:moveTo>
                  <a:cubicBezTo>
                    <a:pt x="11711" y="1"/>
                    <a:pt x="6900" y="6792"/>
                    <a:pt x="6900" y="6792"/>
                  </a:cubicBezTo>
                  <a:cubicBezTo>
                    <a:pt x="5601" y="6252"/>
                    <a:pt x="4454" y="5976"/>
                    <a:pt x="3527" y="5976"/>
                  </a:cubicBezTo>
                  <a:cubicBezTo>
                    <a:pt x="858" y="5976"/>
                    <a:pt x="1" y="8256"/>
                    <a:pt x="2543" y="13073"/>
                  </a:cubicBezTo>
                  <a:cubicBezTo>
                    <a:pt x="4198" y="16197"/>
                    <a:pt x="7802" y="18106"/>
                    <a:pt x="11397" y="18106"/>
                  </a:cubicBezTo>
                  <a:cubicBezTo>
                    <a:pt x="15105" y="18106"/>
                    <a:pt x="18804" y="16076"/>
                    <a:pt x="20351" y="11254"/>
                  </a:cubicBezTo>
                  <a:cubicBezTo>
                    <a:pt x="22656" y="4064"/>
                    <a:pt x="18828" y="320"/>
                    <a:pt x="16163" y="24"/>
                  </a:cubicBezTo>
                  <a:cubicBezTo>
                    <a:pt x="16029" y="8"/>
                    <a:pt x="15894" y="1"/>
                    <a:pt x="15759" y="1"/>
                  </a:cubicBezTo>
                  <a:close/>
                </a:path>
              </a:pathLst>
            </a:custGeom>
            <a:solidFill>
              <a:srgbClr val="D9D8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" name="Google Shape;256;p3"/>
            <p:cNvSpPr/>
            <p:nvPr/>
          </p:nvSpPr>
          <p:spPr>
            <a:xfrm rot="360229" flipH="1">
              <a:off x="6390896" y="2724724"/>
              <a:ext cx="1522422" cy="1118894"/>
            </a:xfrm>
            <a:custGeom>
              <a:avLst/>
              <a:gdLst/>
              <a:ahLst/>
              <a:cxnLst/>
              <a:rect l="l" t="t" r="r" b="b"/>
              <a:pathLst>
                <a:path w="16731" h="12296" extrusionOk="0">
                  <a:moveTo>
                    <a:pt x="8270" y="1"/>
                  </a:moveTo>
                  <a:cubicBezTo>
                    <a:pt x="4252" y="1"/>
                    <a:pt x="467" y="5436"/>
                    <a:pt x="467" y="5436"/>
                  </a:cubicBezTo>
                  <a:cubicBezTo>
                    <a:pt x="0" y="6304"/>
                    <a:pt x="535" y="6515"/>
                    <a:pt x="1167" y="6515"/>
                  </a:cubicBezTo>
                  <a:cubicBezTo>
                    <a:pt x="1767" y="6515"/>
                    <a:pt x="2455" y="6324"/>
                    <a:pt x="2455" y="6324"/>
                  </a:cubicBezTo>
                  <a:lnTo>
                    <a:pt x="2455" y="6324"/>
                  </a:lnTo>
                  <a:cubicBezTo>
                    <a:pt x="2455" y="6325"/>
                    <a:pt x="1165" y="8376"/>
                    <a:pt x="2603" y="8799"/>
                  </a:cubicBezTo>
                  <a:cubicBezTo>
                    <a:pt x="2738" y="8838"/>
                    <a:pt x="2866" y="8856"/>
                    <a:pt x="2988" y="8856"/>
                  </a:cubicBezTo>
                  <a:cubicBezTo>
                    <a:pt x="4178" y="8856"/>
                    <a:pt x="4718" y="7150"/>
                    <a:pt x="4718" y="7149"/>
                  </a:cubicBezTo>
                  <a:lnTo>
                    <a:pt x="4718" y="7149"/>
                  </a:lnTo>
                  <a:cubicBezTo>
                    <a:pt x="4718" y="7150"/>
                    <a:pt x="4083" y="10089"/>
                    <a:pt x="5437" y="10470"/>
                  </a:cubicBezTo>
                  <a:cubicBezTo>
                    <a:pt x="5535" y="10499"/>
                    <a:pt x="5630" y="10513"/>
                    <a:pt x="5723" y="10513"/>
                  </a:cubicBezTo>
                  <a:cubicBezTo>
                    <a:pt x="6898" y="10513"/>
                    <a:pt x="7679" y="8334"/>
                    <a:pt x="7679" y="8334"/>
                  </a:cubicBezTo>
                  <a:lnTo>
                    <a:pt x="7679" y="8334"/>
                  </a:lnTo>
                  <a:cubicBezTo>
                    <a:pt x="7679" y="8334"/>
                    <a:pt x="7171" y="11020"/>
                    <a:pt x="8482" y="11189"/>
                  </a:cubicBezTo>
                  <a:cubicBezTo>
                    <a:pt x="8526" y="11194"/>
                    <a:pt x="8569" y="11197"/>
                    <a:pt x="8612" y="11197"/>
                  </a:cubicBezTo>
                  <a:cubicBezTo>
                    <a:pt x="9841" y="11197"/>
                    <a:pt x="10217" y="8883"/>
                    <a:pt x="10217" y="8883"/>
                  </a:cubicBezTo>
                  <a:cubicBezTo>
                    <a:pt x="10217" y="8883"/>
                    <a:pt x="10337" y="12296"/>
                    <a:pt x="12318" y="12296"/>
                  </a:cubicBezTo>
                  <a:cubicBezTo>
                    <a:pt x="12371" y="12296"/>
                    <a:pt x="12425" y="12293"/>
                    <a:pt x="12480" y="12289"/>
                  </a:cubicBezTo>
                  <a:cubicBezTo>
                    <a:pt x="14066" y="12140"/>
                    <a:pt x="16731" y="1989"/>
                    <a:pt x="9307" y="128"/>
                  </a:cubicBezTo>
                  <a:cubicBezTo>
                    <a:pt x="8961" y="41"/>
                    <a:pt x="8615" y="1"/>
                    <a:pt x="8270" y="1"/>
                  </a:cubicBezTo>
                  <a:close/>
                </a:path>
              </a:pathLst>
            </a:custGeom>
            <a:solidFill>
              <a:srgbClr val="EDEC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" name="Google Shape;257;p3"/>
            <p:cNvSpPr/>
            <p:nvPr/>
          </p:nvSpPr>
          <p:spPr>
            <a:xfrm rot="360229" flipH="1">
              <a:off x="7296457" y="3403218"/>
              <a:ext cx="893016" cy="760368"/>
            </a:xfrm>
            <a:custGeom>
              <a:avLst/>
              <a:gdLst/>
              <a:ahLst/>
              <a:cxnLst/>
              <a:rect l="l" t="t" r="r" b="b"/>
              <a:pathLst>
                <a:path w="9814" h="8356" extrusionOk="0">
                  <a:moveTo>
                    <a:pt x="2263" y="0"/>
                  </a:moveTo>
                  <a:cubicBezTo>
                    <a:pt x="0" y="0"/>
                    <a:pt x="2517" y="2433"/>
                    <a:pt x="2517" y="2433"/>
                  </a:cubicBezTo>
                  <a:cubicBezTo>
                    <a:pt x="2517" y="2433"/>
                    <a:pt x="762" y="2433"/>
                    <a:pt x="762" y="3194"/>
                  </a:cubicBezTo>
                  <a:cubicBezTo>
                    <a:pt x="762" y="3934"/>
                    <a:pt x="3321" y="5055"/>
                    <a:pt x="3321" y="5055"/>
                  </a:cubicBezTo>
                  <a:cubicBezTo>
                    <a:pt x="3321" y="5055"/>
                    <a:pt x="2724" y="4861"/>
                    <a:pt x="2195" y="4861"/>
                  </a:cubicBezTo>
                  <a:cubicBezTo>
                    <a:pt x="1784" y="4861"/>
                    <a:pt x="1415" y="4978"/>
                    <a:pt x="1396" y="5393"/>
                  </a:cubicBezTo>
                  <a:cubicBezTo>
                    <a:pt x="1333" y="6324"/>
                    <a:pt x="3067" y="7212"/>
                    <a:pt x="4759" y="7931"/>
                  </a:cubicBezTo>
                  <a:cubicBezTo>
                    <a:pt x="4759" y="7931"/>
                    <a:pt x="5830" y="8355"/>
                    <a:pt x="6937" y="8355"/>
                  </a:cubicBezTo>
                  <a:cubicBezTo>
                    <a:pt x="7987" y="8355"/>
                    <a:pt x="9069" y="7975"/>
                    <a:pt x="9306" y="6493"/>
                  </a:cubicBezTo>
                  <a:cubicBezTo>
                    <a:pt x="9814" y="3469"/>
                    <a:pt x="4526" y="0"/>
                    <a:pt x="2263" y="0"/>
                  </a:cubicBezTo>
                  <a:close/>
                </a:path>
              </a:pathLst>
            </a:custGeom>
            <a:solidFill>
              <a:srgbClr val="C8AB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" name="Google Shape;258;p3"/>
            <p:cNvSpPr/>
            <p:nvPr/>
          </p:nvSpPr>
          <p:spPr>
            <a:xfrm rot="360229" flipH="1">
              <a:off x="6454408" y="3313990"/>
              <a:ext cx="292910" cy="212841"/>
            </a:xfrm>
            <a:custGeom>
              <a:avLst/>
              <a:gdLst/>
              <a:ahLst/>
              <a:cxnLst/>
              <a:rect l="l" t="t" r="r" b="b"/>
              <a:pathLst>
                <a:path w="3219" h="2339" extrusionOk="0">
                  <a:moveTo>
                    <a:pt x="629" y="1"/>
                  </a:moveTo>
                  <a:cubicBezTo>
                    <a:pt x="0" y="1"/>
                    <a:pt x="78" y="1164"/>
                    <a:pt x="173" y="1867"/>
                  </a:cubicBezTo>
                  <a:cubicBezTo>
                    <a:pt x="211" y="2155"/>
                    <a:pt x="458" y="2338"/>
                    <a:pt x="741" y="2338"/>
                  </a:cubicBezTo>
                  <a:cubicBezTo>
                    <a:pt x="770" y="2338"/>
                    <a:pt x="799" y="2336"/>
                    <a:pt x="829" y="2332"/>
                  </a:cubicBezTo>
                  <a:cubicBezTo>
                    <a:pt x="1886" y="2163"/>
                    <a:pt x="3218" y="1486"/>
                    <a:pt x="3113" y="1106"/>
                  </a:cubicBezTo>
                  <a:cubicBezTo>
                    <a:pt x="2965" y="619"/>
                    <a:pt x="871" y="48"/>
                    <a:pt x="871" y="48"/>
                  </a:cubicBezTo>
                  <a:cubicBezTo>
                    <a:pt x="780" y="16"/>
                    <a:pt x="700" y="1"/>
                    <a:pt x="62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" name="Google Shape;259;p3"/>
            <p:cNvSpPr/>
            <p:nvPr/>
          </p:nvSpPr>
          <p:spPr>
            <a:xfrm rot="360229" flipH="1">
              <a:off x="6843158" y="2890253"/>
              <a:ext cx="546602" cy="489471"/>
            </a:xfrm>
            <a:custGeom>
              <a:avLst/>
              <a:gdLst/>
              <a:ahLst/>
              <a:cxnLst/>
              <a:rect l="l" t="t" r="r" b="b"/>
              <a:pathLst>
                <a:path w="6007" h="5379" extrusionOk="0">
                  <a:moveTo>
                    <a:pt x="3000" y="1"/>
                  </a:moveTo>
                  <a:cubicBezTo>
                    <a:pt x="2230" y="1"/>
                    <a:pt x="1462" y="329"/>
                    <a:pt x="931" y="966"/>
                  </a:cubicBezTo>
                  <a:cubicBezTo>
                    <a:pt x="0" y="2108"/>
                    <a:pt x="148" y="3800"/>
                    <a:pt x="1290" y="4751"/>
                  </a:cubicBezTo>
                  <a:cubicBezTo>
                    <a:pt x="1786" y="5172"/>
                    <a:pt x="2393" y="5378"/>
                    <a:pt x="2999" y="5378"/>
                  </a:cubicBezTo>
                  <a:cubicBezTo>
                    <a:pt x="3763" y="5378"/>
                    <a:pt x="4524" y="5050"/>
                    <a:pt x="5055" y="4413"/>
                  </a:cubicBezTo>
                  <a:cubicBezTo>
                    <a:pt x="6007" y="3271"/>
                    <a:pt x="5859" y="1579"/>
                    <a:pt x="4717" y="627"/>
                  </a:cubicBezTo>
                  <a:cubicBezTo>
                    <a:pt x="4221" y="207"/>
                    <a:pt x="3610" y="1"/>
                    <a:pt x="300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" name="Google Shape;260;p3"/>
            <p:cNvSpPr/>
            <p:nvPr/>
          </p:nvSpPr>
          <p:spPr>
            <a:xfrm rot="360229" flipH="1">
              <a:off x="6944326" y="3013424"/>
              <a:ext cx="349781" cy="222851"/>
            </a:xfrm>
            <a:custGeom>
              <a:avLst/>
              <a:gdLst/>
              <a:ahLst/>
              <a:cxnLst/>
              <a:rect l="l" t="t" r="r" b="b"/>
              <a:pathLst>
                <a:path w="3844" h="2449" extrusionOk="0">
                  <a:moveTo>
                    <a:pt x="1815" y="0"/>
                  </a:moveTo>
                  <a:cubicBezTo>
                    <a:pt x="992" y="0"/>
                    <a:pt x="251" y="553"/>
                    <a:pt x="37" y="1391"/>
                  </a:cubicBezTo>
                  <a:cubicBezTo>
                    <a:pt x="0" y="1539"/>
                    <a:pt x="113" y="1629"/>
                    <a:pt x="227" y="1629"/>
                  </a:cubicBezTo>
                  <a:cubicBezTo>
                    <a:pt x="309" y="1629"/>
                    <a:pt x="391" y="1582"/>
                    <a:pt x="418" y="1476"/>
                  </a:cubicBezTo>
                  <a:cubicBezTo>
                    <a:pt x="597" y="830"/>
                    <a:pt x="1188" y="397"/>
                    <a:pt x="1828" y="397"/>
                  </a:cubicBezTo>
                  <a:cubicBezTo>
                    <a:pt x="1942" y="397"/>
                    <a:pt x="2058" y="411"/>
                    <a:pt x="2173" y="440"/>
                  </a:cubicBezTo>
                  <a:cubicBezTo>
                    <a:pt x="2956" y="630"/>
                    <a:pt x="3421" y="1412"/>
                    <a:pt x="3231" y="2195"/>
                  </a:cubicBezTo>
                  <a:cubicBezTo>
                    <a:pt x="3188" y="2301"/>
                    <a:pt x="3252" y="2406"/>
                    <a:pt x="3358" y="2449"/>
                  </a:cubicBezTo>
                  <a:lnTo>
                    <a:pt x="3421" y="2449"/>
                  </a:lnTo>
                  <a:cubicBezTo>
                    <a:pt x="3506" y="2428"/>
                    <a:pt x="3569" y="2385"/>
                    <a:pt x="3590" y="2301"/>
                  </a:cubicBezTo>
                  <a:cubicBezTo>
                    <a:pt x="3844" y="1328"/>
                    <a:pt x="3252" y="313"/>
                    <a:pt x="2279" y="59"/>
                  </a:cubicBezTo>
                  <a:cubicBezTo>
                    <a:pt x="2123" y="19"/>
                    <a:pt x="1968" y="0"/>
                    <a:pt x="18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" name="Google Shape;261;p3"/>
            <p:cNvSpPr/>
            <p:nvPr/>
          </p:nvSpPr>
          <p:spPr>
            <a:xfrm rot="360229" flipH="1">
              <a:off x="7157114" y="2881311"/>
              <a:ext cx="123206" cy="181720"/>
            </a:xfrm>
            <a:custGeom>
              <a:avLst/>
              <a:gdLst/>
              <a:ahLst/>
              <a:cxnLst/>
              <a:rect l="l" t="t" r="r" b="b"/>
              <a:pathLst>
                <a:path w="1354" h="1997" extrusionOk="0">
                  <a:moveTo>
                    <a:pt x="408" y="0"/>
                  </a:moveTo>
                  <a:cubicBezTo>
                    <a:pt x="318" y="0"/>
                    <a:pt x="229" y="54"/>
                    <a:pt x="212" y="178"/>
                  </a:cubicBezTo>
                  <a:cubicBezTo>
                    <a:pt x="0" y="1151"/>
                    <a:pt x="973" y="1912"/>
                    <a:pt x="1015" y="1954"/>
                  </a:cubicBezTo>
                  <a:cubicBezTo>
                    <a:pt x="1037" y="1975"/>
                    <a:pt x="1079" y="1997"/>
                    <a:pt x="1142" y="1997"/>
                  </a:cubicBezTo>
                  <a:cubicBezTo>
                    <a:pt x="1206" y="1997"/>
                    <a:pt x="1269" y="1954"/>
                    <a:pt x="1311" y="1912"/>
                  </a:cubicBezTo>
                  <a:cubicBezTo>
                    <a:pt x="1354" y="1806"/>
                    <a:pt x="1333" y="1701"/>
                    <a:pt x="1248" y="1637"/>
                  </a:cubicBezTo>
                  <a:cubicBezTo>
                    <a:pt x="1248" y="1616"/>
                    <a:pt x="444" y="1003"/>
                    <a:pt x="614" y="262"/>
                  </a:cubicBezTo>
                  <a:cubicBezTo>
                    <a:pt x="663" y="103"/>
                    <a:pt x="533" y="0"/>
                    <a:pt x="4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" name="Google Shape;262;p3"/>
            <p:cNvSpPr/>
            <p:nvPr/>
          </p:nvSpPr>
          <p:spPr>
            <a:xfrm rot="360229" flipH="1">
              <a:off x="7227616" y="2916808"/>
              <a:ext cx="129030" cy="167525"/>
            </a:xfrm>
            <a:custGeom>
              <a:avLst/>
              <a:gdLst/>
              <a:ahLst/>
              <a:cxnLst/>
              <a:rect l="l" t="t" r="r" b="b"/>
              <a:pathLst>
                <a:path w="1418" h="1841" extrusionOk="0">
                  <a:moveTo>
                    <a:pt x="275" y="1"/>
                  </a:moveTo>
                  <a:cubicBezTo>
                    <a:pt x="148" y="1"/>
                    <a:pt x="64" y="85"/>
                    <a:pt x="64" y="191"/>
                  </a:cubicBezTo>
                  <a:cubicBezTo>
                    <a:pt x="0" y="1185"/>
                    <a:pt x="1058" y="1798"/>
                    <a:pt x="1100" y="1819"/>
                  </a:cubicBezTo>
                  <a:cubicBezTo>
                    <a:pt x="1121" y="1841"/>
                    <a:pt x="1163" y="1841"/>
                    <a:pt x="1184" y="1841"/>
                  </a:cubicBezTo>
                  <a:cubicBezTo>
                    <a:pt x="1269" y="1841"/>
                    <a:pt x="1332" y="1798"/>
                    <a:pt x="1375" y="1735"/>
                  </a:cubicBezTo>
                  <a:cubicBezTo>
                    <a:pt x="1417" y="1650"/>
                    <a:pt x="1375" y="1523"/>
                    <a:pt x="1290" y="1481"/>
                  </a:cubicBezTo>
                  <a:cubicBezTo>
                    <a:pt x="1290" y="1460"/>
                    <a:pt x="402" y="952"/>
                    <a:pt x="465" y="212"/>
                  </a:cubicBezTo>
                  <a:cubicBezTo>
                    <a:pt x="465" y="106"/>
                    <a:pt x="381" y="22"/>
                    <a:pt x="2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3" name="Google Shape;263;p3"/>
            <p:cNvSpPr/>
            <p:nvPr/>
          </p:nvSpPr>
          <p:spPr>
            <a:xfrm rot="360229" flipH="1">
              <a:off x="7245789" y="2997411"/>
              <a:ext cx="161788" cy="140954"/>
            </a:xfrm>
            <a:custGeom>
              <a:avLst/>
              <a:gdLst/>
              <a:ahLst/>
              <a:cxnLst/>
              <a:rect l="l" t="t" r="r" b="b"/>
              <a:pathLst>
                <a:path w="1778" h="1549" extrusionOk="0">
                  <a:moveTo>
                    <a:pt x="231" y="1"/>
                  </a:moveTo>
                  <a:cubicBezTo>
                    <a:pt x="218" y="1"/>
                    <a:pt x="204" y="2"/>
                    <a:pt x="191" y="5"/>
                  </a:cubicBezTo>
                  <a:cubicBezTo>
                    <a:pt x="64" y="26"/>
                    <a:pt x="1" y="132"/>
                    <a:pt x="22" y="237"/>
                  </a:cubicBezTo>
                  <a:cubicBezTo>
                    <a:pt x="212" y="1231"/>
                    <a:pt x="1396" y="1549"/>
                    <a:pt x="1460" y="1549"/>
                  </a:cubicBezTo>
                  <a:lnTo>
                    <a:pt x="1502" y="1549"/>
                  </a:lnTo>
                  <a:cubicBezTo>
                    <a:pt x="1735" y="1549"/>
                    <a:pt x="1777" y="1231"/>
                    <a:pt x="1544" y="1168"/>
                  </a:cubicBezTo>
                  <a:cubicBezTo>
                    <a:pt x="1544" y="1168"/>
                    <a:pt x="572" y="893"/>
                    <a:pt x="424" y="174"/>
                  </a:cubicBezTo>
                  <a:cubicBezTo>
                    <a:pt x="405" y="63"/>
                    <a:pt x="322" y="1"/>
                    <a:pt x="2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4" name="Google Shape;264;p3"/>
            <p:cNvSpPr/>
            <p:nvPr/>
          </p:nvSpPr>
          <p:spPr>
            <a:xfrm rot="360229" flipH="1">
              <a:off x="6718931" y="2468641"/>
              <a:ext cx="833415" cy="360711"/>
            </a:xfrm>
            <a:custGeom>
              <a:avLst/>
              <a:gdLst/>
              <a:ahLst/>
              <a:cxnLst/>
              <a:rect l="l" t="t" r="r" b="b"/>
              <a:pathLst>
                <a:path w="9159" h="3964" extrusionOk="0">
                  <a:moveTo>
                    <a:pt x="6886" y="0"/>
                  </a:moveTo>
                  <a:cubicBezTo>
                    <a:pt x="5855" y="0"/>
                    <a:pt x="4795" y="717"/>
                    <a:pt x="4844" y="1616"/>
                  </a:cubicBezTo>
                  <a:cubicBezTo>
                    <a:pt x="4519" y="1074"/>
                    <a:pt x="3947" y="763"/>
                    <a:pt x="3339" y="763"/>
                  </a:cubicBezTo>
                  <a:cubicBezTo>
                    <a:pt x="3235" y="763"/>
                    <a:pt x="3130" y="772"/>
                    <a:pt x="3025" y="791"/>
                  </a:cubicBezTo>
                  <a:cubicBezTo>
                    <a:pt x="2348" y="897"/>
                    <a:pt x="1883" y="1552"/>
                    <a:pt x="2010" y="2229"/>
                  </a:cubicBezTo>
                  <a:cubicBezTo>
                    <a:pt x="1841" y="2039"/>
                    <a:pt x="1603" y="1944"/>
                    <a:pt x="1365" y="1944"/>
                  </a:cubicBezTo>
                  <a:cubicBezTo>
                    <a:pt x="1127" y="1944"/>
                    <a:pt x="889" y="2039"/>
                    <a:pt x="720" y="2229"/>
                  </a:cubicBezTo>
                  <a:cubicBezTo>
                    <a:pt x="1" y="2885"/>
                    <a:pt x="64" y="3963"/>
                    <a:pt x="64" y="3963"/>
                  </a:cubicBezTo>
                  <a:cubicBezTo>
                    <a:pt x="64" y="3963"/>
                    <a:pt x="1666" y="2878"/>
                    <a:pt x="3318" y="2878"/>
                  </a:cubicBezTo>
                  <a:cubicBezTo>
                    <a:pt x="3467" y="2878"/>
                    <a:pt x="3617" y="2887"/>
                    <a:pt x="3765" y="2906"/>
                  </a:cubicBezTo>
                  <a:cubicBezTo>
                    <a:pt x="3765" y="2906"/>
                    <a:pt x="4709" y="3907"/>
                    <a:pt x="6559" y="3907"/>
                  </a:cubicBezTo>
                  <a:cubicBezTo>
                    <a:pt x="6648" y="3907"/>
                    <a:pt x="6739" y="3905"/>
                    <a:pt x="6832" y="3900"/>
                  </a:cubicBezTo>
                  <a:cubicBezTo>
                    <a:pt x="6917" y="3900"/>
                    <a:pt x="6980" y="3879"/>
                    <a:pt x="7065" y="3879"/>
                  </a:cubicBezTo>
                  <a:cubicBezTo>
                    <a:pt x="7551" y="3773"/>
                    <a:pt x="9158" y="3286"/>
                    <a:pt x="8672" y="1404"/>
                  </a:cubicBezTo>
                  <a:cubicBezTo>
                    <a:pt x="8402" y="395"/>
                    <a:pt x="7652" y="0"/>
                    <a:pt x="68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5" name="Google Shape;265;p3"/>
            <p:cNvSpPr/>
            <p:nvPr/>
          </p:nvSpPr>
          <p:spPr>
            <a:xfrm>
              <a:off x="6727787" y="393494"/>
              <a:ext cx="515383" cy="493902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6" name="Google Shape;266;p3"/>
            <p:cNvSpPr/>
            <p:nvPr/>
          </p:nvSpPr>
          <p:spPr>
            <a:xfrm>
              <a:off x="6725625" y="397132"/>
              <a:ext cx="516825" cy="493628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7" name="Google Shape;267;p3"/>
            <p:cNvSpPr/>
            <p:nvPr/>
          </p:nvSpPr>
          <p:spPr>
            <a:xfrm>
              <a:off x="6777899" y="442958"/>
              <a:ext cx="404324" cy="386808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" name="Google Shape;268;p3"/>
            <p:cNvSpPr/>
            <p:nvPr/>
          </p:nvSpPr>
          <p:spPr>
            <a:xfrm>
              <a:off x="6767739" y="457924"/>
              <a:ext cx="266392" cy="378262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9" name="Google Shape;269;p3"/>
            <p:cNvSpPr/>
            <p:nvPr/>
          </p:nvSpPr>
          <p:spPr>
            <a:xfrm>
              <a:off x="6727787" y="393476"/>
              <a:ext cx="515383" cy="493902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0" name="Google Shape;270;p3"/>
            <p:cNvSpPr/>
            <p:nvPr/>
          </p:nvSpPr>
          <p:spPr>
            <a:xfrm>
              <a:off x="6725625" y="397115"/>
              <a:ext cx="516825" cy="493628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1" name="Google Shape;271;p3"/>
            <p:cNvSpPr/>
            <p:nvPr/>
          </p:nvSpPr>
          <p:spPr>
            <a:xfrm>
              <a:off x="6777899" y="442941"/>
              <a:ext cx="404324" cy="386808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2" name="Google Shape;272;p3"/>
            <p:cNvSpPr/>
            <p:nvPr/>
          </p:nvSpPr>
          <p:spPr>
            <a:xfrm>
              <a:off x="6777899" y="465908"/>
              <a:ext cx="256282" cy="363853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3" name="Google Shape;273;p3"/>
            <p:cNvSpPr/>
            <p:nvPr/>
          </p:nvSpPr>
          <p:spPr>
            <a:xfrm>
              <a:off x="516599" y="2417488"/>
              <a:ext cx="396111" cy="379618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4" name="Google Shape;274;p3"/>
            <p:cNvSpPr/>
            <p:nvPr/>
          </p:nvSpPr>
          <p:spPr>
            <a:xfrm>
              <a:off x="514937" y="2420285"/>
              <a:ext cx="397219" cy="379407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5" name="Google Shape;275;p3"/>
            <p:cNvSpPr/>
            <p:nvPr/>
          </p:nvSpPr>
          <p:spPr>
            <a:xfrm>
              <a:off x="555115" y="2455505"/>
              <a:ext cx="310753" cy="297304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6" name="Google Shape;276;p3"/>
            <p:cNvSpPr/>
            <p:nvPr/>
          </p:nvSpPr>
          <p:spPr>
            <a:xfrm>
              <a:off x="547306" y="2467008"/>
              <a:ext cx="204742" cy="290735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7" name="Google Shape;277;p3"/>
            <p:cNvSpPr/>
            <p:nvPr/>
          </p:nvSpPr>
          <p:spPr>
            <a:xfrm>
              <a:off x="516599" y="2417475"/>
              <a:ext cx="396111" cy="379618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8" name="Google Shape;278;p3"/>
            <p:cNvSpPr/>
            <p:nvPr/>
          </p:nvSpPr>
          <p:spPr>
            <a:xfrm>
              <a:off x="514937" y="2420272"/>
              <a:ext cx="397219" cy="379407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9" name="Google Shape;279;p3"/>
            <p:cNvSpPr/>
            <p:nvPr/>
          </p:nvSpPr>
          <p:spPr>
            <a:xfrm>
              <a:off x="555115" y="2455492"/>
              <a:ext cx="310753" cy="297304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0" name="Google Shape;280;p3"/>
            <p:cNvSpPr/>
            <p:nvPr/>
          </p:nvSpPr>
          <p:spPr>
            <a:xfrm>
              <a:off x="555115" y="2473145"/>
              <a:ext cx="196980" cy="279660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81" name="Google Shape;281;p3"/>
          <p:cNvGrpSpPr/>
          <p:nvPr/>
        </p:nvGrpSpPr>
        <p:grpSpPr>
          <a:xfrm>
            <a:off x="-467130" y="445433"/>
            <a:ext cx="12732503" cy="2134667"/>
            <a:chOff x="-350348" y="334075"/>
            <a:chExt cx="9549377" cy="1601000"/>
          </a:xfrm>
        </p:grpSpPr>
        <p:sp>
          <p:nvSpPr>
            <p:cNvPr id="282" name="Google Shape;282;p3"/>
            <p:cNvSpPr/>
            <p:nvPr/>
          </p:nvSpPr>
          <p:spPr>
            <a:xfrm>
              <a:off x="7332213" y="981025"/>
              <a:ext cx="1866816" cy="954050"/>
            </a:xfrm>
            <a:custGeom>
              <a:avLst/>
              <a:gdLst/>
              <a:ahLst/>
              <a:cxnLst/>
              <a:rect l="l" t="t" r="r" b="b"/>
              <a:pathLst>
                <a:path w="43907" h="22439" extrusionOk="0">
                  <a:moveTo>
                    <a:pt x="16645" y="1"/>
                  </a:moveTo>
                  <a:cubicBezTo>
                    <a:pt x="14149" y="22"/>
                    <a:pt x="11992" y="1079"/>
                    <a:pt x="10744" y="4125"/>
                  </a:cubicBezTo>
                  <a:cubicBezTo>
                    <a:pt x="9793" y="6430"/>
                    <a:pt x="10089" y="9264"/>
                    <a:pt x="10195" y="11421"/>
                  </a:cubicBezTo>
                  <a:cubicBezTo>
                    <a:pt x="9701" y="9392"/>
                    <a:pt x="8165" y="8248"/>
                    <a:pt x="6227" y="8248"/>
                  </a:cubicBezTo>
                  <a:cubicBezTo>
                    <a:pt x="5923" y="8248"/>
                    <a:pt x="5609" y="8276"/>
                    <a:pt x="5288" y="8334"/>
                  </a:cubicBezTo>
                  <a:cubicBezTo>
                    <a:pt x="2919" y="8735"/>
                    <a:pt x="1016" y="10829"/>
                    <a:pt x="508" y="13177"/>
                  </a:cubicBezTo>
                  <a:cubicBezTo>
                    <a:pt x="0" y="15524"/>
                    <a:pt x="952" y="20452"/>
                    <a:pt x="1460" y="21277"/>
                  </a:cubicBezTo>
                  <a:cubicBezTo>
                    <a:pt x="2380" y="22140"/>
                    <a:pt x="8468" y="22439"/>
                    <a:pt x="15646" y="22439"/>
                  </a:cubicBezTo>
                  <a:cubicBezTo>
                    <a:pt x="27110" y="22439"/>
                    <a:pt x="41354" y="21677"/>
                    <a:pt x="41771" y="21235"/>
                  </a:cubicBezTo>
                  <a:cubicBezTo>
                    <a:pt x="42595" y="20346"/>
                    <a:pt x="43695" y="16265"/>
                    <a:pt x="43801" y="13832"/>
                  </a:cubicBezTo>
                  <a:cubicBezTo>
                    <a:pt x="43907" y="11421"/>
                    <a:pt x="42532" y="8883"/>
                    <a:pt x="40269" y="8016"/>
                  </a:cubicBezTo>
                  <a:cubicBezTo>
                    <a:pt x="39796" y="7841"/>
                    <a:pt x="39294" y="7759"/>
                    <a:pt x="38791" y="7759"/>
                  </a:cubicBezTo>
                  <a:cubicBezTo>
                    <a:pt x="36863" y="7759"/>
                    <a:pt x="34914" y="8972"/>
                    <a:pt x="34495" y="10850"/>
                  </a:cubicBezTo>
                  <a:cubicBezTo>
                    <a:pt x="34559" y="8799"/>
                    <a:pt x="33818" y="6684"/>
                    <a:pt x="32317" y="5309"/>
                  </a:cubicBezTo>
                  <a:cubicBezTo>
                    <a:pt x="31295" y="4360"/>
                    <a:pt x="29892" y="3801"/>
                    <a:pt x="28506" y="3801"/>
                  </a:cubicBezTo>
                  <a:cubicBezTo>
                    <a:pt x="27855" y="3801"/>
                    <a:pt x="27208" y="3925"/>
                    <a:pt x="26606" y="4188"/>
                  </a:cubicBezTo>
                  <a:cubicBezTo>
                    <a:pt x="24919" y="4928"/>
                    <a:pt x="23776" y="6789"/>
                    <a:pt x="23953" y="8583"/>
                  </a:cubicBezTo>
                  <a:lnTo>
                    <a:pt x="23953" y="8583"/>
                  </a:lnTo>
                  <a:cubicBezTo>
                    <a:pt x="23593" y="6708"/>
                    <a:pt x="23135" y="4812"/>
                    <a:pt x="22144" y="3173"/>
                  </a:cubicBezTo>
                  <a:cubicBezTo>
                    <a:pt x="21065" y="1354"/>
                    <a:pt x="18760" y="1"/>
                    <a:pt x="1664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3" name="Google Shape;283;p3"/>
            <p:cNvSpPr/>
            <p:nvPr/>
          </p:nvSpPr>
          <p:spPr>
            <a:xfrm>
              <a:off x="-350348" y="334075"/>
              <a:ext cx="2859882" cy="1461564"/>
            </a:xfrm>
            <a:custGeom>
              <a:avLst/>
              <a:gdLst/>
              <a:ahLst/>
              <a:cxnLst/>
              <a:rect l="l" t="t" r="r" b="b"/>
              <a:pathLst>
                <a:path w="43907" h="22439" extrusionOk="0">
                  <a:moveTo>
                    <a:pt x="16645" y="1"/>
                  </a:moveTo>
                  <a:cubicBezTo>
                    <a:pt x="14149" y="22"/>
                    <a:pt x="11992" y="1079"/>
                    <a:pt x="10744" y="4125"/>
                  </a:cubicBezTo>
                  <a:cubicBezTo>
                    <a:pt x="9793" y="6430"/>
                    <a:pt x="10089" y="9264"/>
                    <a:pt x="10195" y="11421"/>
                  </a:cubicBezTo>
                  <a:cubicBezTo>
                    <a:pt x="9701" y="9392"/>
                    <a:pt x="8165" y="8248"/>
                    <a:pt x="6227" y="8248"/>
                  </a:cubicBezTo>
                  <a:cubicBezTo>
                    <a:pt x="5923" y="8248"/>
                    <a:pt x="5609" y="8276"/>
                    <a:pt x="5288" y="8334"/>
                  </a:cubicBezTo>
                  <a:cubicBezTo>
                    <a:pt x="2919" y="8735"/>
                    <a:pt x="1016" y="10829"/>
                    <a:pt x="508" y="13177"/>
                  </a:cubicBezTo>
                  <a:cubicBezTo>
                    <a:pt x="0" y="15524"/>
                    <a:pt x="952" y="20452"/>
                    <a:pt x="1460" y="21277"/>
                  </a:cubicBezTo>
                  <a:cubicBezTo>
                    <a:pt x="2380" y="22140"/>
                    <a:pt x="8468" y="22439"/>
                    <a:pt x="15646" y="22439"/>
                  </a:cubicBezTo>
                  <a:cubicBezTo>
                    <a:pt x="27110" y="22439"/>
                    <a:pt x="41354" y="21677"/>
                    <a:pt x="41771" y="21235"/>
                  </a:cubicBezTo>
                  <a:cubicBezTo>
                    <a:pt x="42595" y="20346"/>
                    <a:pt x="43695" y="16265"/>
                    <a:pt x="43801" y="13832"/>
                  </a:cubicBezTo>
                  <a:cubicBezTo>
                    <a:pt x="43907" y="11421"/>
                    <a:pt x="42532" y="8883"/>
                    <a:pt x="40269" y="8016"/>
                  </a:cubicBezTo>
                  <a:cubicBezTo>
                    <a:pt x="39796" y="7841"/>
                    <a:pt x="39294" y="7759"/>
                    <a:pt x="38791" y="7759"/>
                  </a:cubicBezTo>
                  <a:cubicBezTo>
                    <a:pt x="36863" y="7759"/>
                    <a:pt x="34914" y="8972"/>
                    <a:pt x="34495" y="10850"/>
                  </a:cubicBezTo>
                  <a:cubicBezTo>
                    <a:pt x="34559" y="8799"/>
                    <a:pt x="33818" y="6684"/>
                    <a:pt x="32317" y="5309"/>
                  </a:cubicBezTo>
                  <a:cubicBezTo>
                    <a:pt x="31295" y="4360"/>
                    <a:pt x="29892" y="3801"/>
                    <a:pt x="28506" y="3801"/>
                  </a:cubicBezTo>
                  <a:cubicBezTo>
                    <a:pt x="27855" y="3801"/>
                    <a:pt x="27208" y="3925"/>
                    <a:pt x="26606" y="4188"/>
                  </a:cubicBezTo>
                  <a:cubicBezTo>
                    <a:pt x="24919" y="4928"/>
                    <a:pt x="23776" y="6789"/>
                    <a:pt x="23953" y="8583"/>
                  </a:cubicBezTo>
                  <a:lnTo>
                    <a:pt x="23953" y="8583"/>
                  </a:lnTo>
                  <a:cubicBezTo>
                    <a:pt x="23593" y="6708"/>
                    <a:pt x="23135" y="4812"/>
                    <a:pt x="22144" y="3173"/>
                  </a:cubicBezTo>
                  <a:cubicBezTo>
                    <a:pt x="21065" y="1354"/>
                    <a:pt x="18760" y="1"/>
                    <a:pt x="1664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4934363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4"/>
          <p:cNvSpPr txBox="1">
            <a:spLocks noGrp="1"/>
          </p:cNvSpPr>
          <p:nvPr>
            <p:ph type="body" idx="1"/>
          </p:nvPr>
        </p:nvSpPr>
        <p:spPr>
          <a:xfrm>
            <a:off x="801900" y="1267867"/>
            <a:ext cx="10632400" cy="518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Livvic"/>
              <a:buAutoNum type="arabicPeriod"/>
              <a:defRPr sz="1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1219170" lvl="1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2pPr>
            <a:lvl3pPr marL="1828754" lvl="2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3pPr>
            <a:lvl4pPr marL="2438339" lvl="3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4pPr>
            <a:lvl5pPr marL="3047924" lvl="4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5pPr>
            <a:lvl6pPr marL="3657509" lvl="5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6pPr>
            <a:lvl7pPr marL="4267093" lvl="6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7pPr>
            <a:lvl8pPr marL="4876678" lvl="7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8pPr>
            <a:lvl9pPr marL="5486263" lvl="8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9pPr>
          </a:lstStyle>
          <a:p>
            <a:endParaRPr/>
          </a:p>
        </p:txBody>
      </p:sp>
      <p:sp>
        <p:nvSpPr>
          <p:cNvPr id="286" name="Google Shape;286;p4"/>
          <p:cNvSpPr txBox="1">
            <a:spLocks noGrp="1"/>
          </p:cNvSpPr>
          <p:nvPr>
            <p:ph type="title"/>
          </p:nvPr>
        </p:nvSpPr>
        <p:spPr>
          <a:xfrm>
            <a:off x="801900" y="458533"/>
            <a:ext cx="9926400" cy="8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287" name="Google Shape;287;p4"/>
          <p:cNvGrpSpPr/>
          <p:nvPr/>
        </p:nvGrpSpPr>
        <p:grpSpPr>
          <a:xfrm>
            <a:off x="145133" y="5971567"/>
            <a:ext cx="694283" cy="667052"/>
            <a:chOff x="108850" y="4478675"/>
            <a:chExt cx="520712" cy="500289"/>
          </a:xfrm>
        </p:grpSpPr>
        <p:sp>
          <p:nvSpPr>
            <p:cNvPr id="288" name="Google Shape;288;p4"/>
            <p:cNvSpPr/>
            <p:nvPr/>
          </p:nvSpPr>
          <p:spPr>
            <a:xfrm>
              <a:off x="111025" y="4478692"/>
              <a:ext cx="518537" cy="496888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" name="Google Shape;289;p4"/>
            <p:cNvSpPr/>
            <p:nvPr/>
          </p:nvSpPr>
          <p:spPr>
            <a:xfrm>
              <a:off x="108850" y="4482353"/>
              <a:ext cx="519987" cy="496612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" name="Google Shape;290;p4"/>
            <p:cNvSpPr/>
            <p:nvPr/>
          </p:nvSpPr>
          <p:spPr>
            <a:xfrm>
              <a:off x="161440" y="4528452"/>
              <a:ext cx="406798" cy="389147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" name="Google Shape;291;p4"/>
            <p:cNvSpPr/>
            <p:nvPr/>
          </p:nvSpPr>
          <p:spPr>
            <a:xfrm>
              <a:off x="151219" y="4543508"/>
              <a:ext cx="268022" cy="380548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" name="Google Shape;292;p4"/>
            <p:cNvSpPr/>
            <p:nvPr/>
          </p:nvSpPr>
          <p:spPr>
            <a:xfrm>
              <a:off x="111025" y="4478675"/>
              <a:ext cx="518537" cy="496888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" name="Google Shape;293;p4"/>
            <p:cNvSpPr/>
            <p:nvPr/>
          </p:nvSpPr>
          <p:spPr>
            <a:xfrm>
              <a:off x="108850" y="4482335"/>
              <a:ext cx="519987" cy="496612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4" name="Google Shape;294;p4"/>
            <p:cNvSpPr/>
            <p:nvPr/>
          </p:nvSpPr>
          <p:spPr>
            <a:xfrm>
              <a:off x="161440" y="4528435"/>
              <a:ext cx="406798" cy="389147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5" name="Google Shape;295;p4"/>
            <p:cNvSpPr/>
            <p:nvPr/>
          </p:nvSpPr>
          <p:spPr>
            <a:xfrm>
              <a:off x="161440" y="4551540"/>
              <a:ext cx="257815" cy="366029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96" name="Google Shape;296;p4"/>
          <p:cNvSpPr/>
          <p:nvPr/>
        </p:nvSpPr>
        <p:spPr>
          <a:xfrm>
            <a:off x="9490352" y="186533"/>
            <a:ext cx="2218913" cy="1133992"/>
          </a:xfrm>
          <a:custGeom>
            <a:avLst/>
            <a:gdLst/>
            <a:ahLst/>
            <a:cxnLst/>
            <a:rect l="l" t="t" r="r" b="b"/>
            <a:pathLst>
              <a:path w="43907" h="22439" extrusionOk="0">
                <a:moveTo>
                  <a:pt x="16645" y="1"/>
                </a:moveTo>
                <a:cubicBezTo>
                  <a:pt x="14149" y="22"/>
                  <a:pt x="11992" y="1079"/>
                  <a:pt x="10744" y="4125"/>
                </a:cubicBezTo>
                <a:cubicBezTo>
                  <a:pt x="9793" y="6430"/>
                  <a:pt x="10089" y="9264"/>
                  <a:pt x="10195" y="11421"/>
                </a:cubicBezTo>
                <a:cubicBezTo>
                  <a:pt x="9701" y="9392"/>
                  <a:pt x="8165" y="8248"/>
                  <a:pt x="6227" y="8248"/>
                </a:cubicBezTo>
                <a:cubicBezTo>
                  <a:pt x="5923" y="8248"/>
                  <a:pt x="5609" y="8276"/>
                  <a:pt x="5288" y="8334"/>
                </a:cubicBezTo>
                <a:cubicBezTo>
                  <a:pt x="2919" y="8735"/>
                  <a:pt x="1016" y="10829"/>
                  <a:pt x="508" y="13177"/>
                </a:cubicBezTo>
                <a:cubicBezTo>
                  <a:pt x="0" y="15524"/>
                  <a:pt x="952" y="20452"/>
                  <a:pt x="1460" y="21277"/>
                </a:cubicBezTo>
                <a:cubicBezTo>
                  <a:pt x="2380" y="22140"/>
                  <a:pt x="8468" y="22439"/>
                  <a:pt x="15646" y="22439"/>
                </a:cubicBezTo>
                <a:cubicBezTo>
                  <a:pt x="27110" y="22439"/>
                  <a:pt x="41354" y="21677"/>
                  <a:pt x="41771" y="21235"/>
                </a:cubicBezTo>
                <a:cubicBezTo>
                  <a:pt x="42595" y="20346"/>
                  <a:pt x="43695" y="16265"/>
                  <a:pt x="43801" y="13832"/>
                </a:cubicBezTo>
                <a:cubicBezTo>
                  <a:pt x="43907" y="11421"/>
                  <a:pt x="42532" y="8883"/>
                  <a:pt x="40269" y="8016"/>
                </a:cubicBezTo>
                <a:cubicBezTo>
                  <a:pt x="39796" y="7841"/>
                  <a:pt x="39294" y="7759"/>
                  <a:pt x="38791" y="7759"/>
                </a:cubicBezTo>
                <a:cubicBezTo>
                  <a:pt x="36863" y="7759"/>
                  <a:pt x="34914" y="8972"/>
                  <a:pt x="34495" y="10850"/>
                </a:cubicBezTo>
                <a:cubicBezTo>
                  <a:pt x="34559" y="8799"/>
                  <a:pt x="33818" y="6684"/>
                  <a:pt x="32317" y="5309"/>
                </a:cubicBezTo>
                <a:cubicBezTo>
                  <a:pt x="31295" y="4360"/>
                  <a:pt x="29892" y="3801"/>
                  <a:pt x="28506" y="3801"/>
                </a:cubicBezTo>
                <a:cubicBezTo>
                  <a:pt x="27855" y="3801"/>
                  <a:pt x="27208" y="3925"/>
                  <a:pt x="26606" y="4188"/>
                </a:cubicBezTo>
                <a:cubicBezTo>
                  <a:pt x="24919" y="4928"/>
                  <a:pt x="23776" y="6789"/>
                  <a:pt x="23953" y="8583"/>
                </a:cubicBezTo>
                <a:lnTo>
                  <a:pt x="23953" y="8583"/>
                </a:lnTo>
                <a:cubicBezTo>
                  <a:pt x="23593" y="6708"/>
                  <a:pt x="23135" y="4812"/>
                  <a:pt x="22144" y="3173"/>
                </a:cubicBezTo>
                <a:cubicBezTo>
                  <a:pt x="21065" y="1354"/>
                  <a:pt x="18760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27;p2"/>
          <p:cNvSpPr/>
          <p:nvPr userDrawn="1"/>
        </p:nvSpPr>
        <p:spPr>
          <a:xfrm>
            <a:off x="-786148" y="5056741"/>
            <a:ext cx="7797005" cy="1986148"/>
          </a:xfrm>
          <a:custGeom>
            <a:avLst/>
            <a:gdLst/>
            <a:ahLst/>
            <a:cxnLst/>
            <a:rect l="l" t="t" r="r" b="b"/>
            <a:pathLst>
              <a:path w="49766" h="12677" extrusionOk="0">
                <a:moveTo>
                  <a:pt x="13886" y="0"/>
                </a:moveTo>
                <a:cubicBezTo>
                  <a:pt x="3627" y="0"/>
                  <a:pt x="1" y="1911"/>
                  <a:pt x="1" y="1911"/>
                </a:cubicBezTo>
                <a:lnTo>
                  <a:pt x="1" y="12676"/>
                </a:lnTo>
                <a:lnTo>
                  <a:pt x="49765" y="12676"/>
                </a:lnTo>
                <a:lnTo>
                  <a:pt x="49765" y="5422"/>
                </a:lnTo>
                <a:cubicBezTo>
                  <a:pt x="49765" y="5422"/>
                  <a:pt x="46952" y="3222"/>
                  <a:pt x="27474" y="896"/>
                </a:cubicBezTo>
                <a:cubicBezTo>
                  <a:pt x="22017" y="241"/>
                  <a:pt x="17532" y="0"/>
                  <a:pt x="13886" y="0"/>
                </a:cubicBezTo>
                <a:close/>
              </a:path>
            </a:pathLst>
          </a:custGeom>
          <a:solidFill>
            <a:srgbClr val="30AE1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54;p2"/>
          <p:cNvSpPr/>
          <p:nvPr userDrawn="1"/>
        </p:nvSpPr>
        <p:spPr>
          <a:xfrm>
            <a:off x="5016819" y="5074047"/>
            <a:ext cx="8334880" cy="2535935"/>
          </a:xfrm>
          <a:custGeom>
            <a:avLst/>
            <a:gdLst/>
            <a:ahLst/>
            <a:cxnLst/>
            <a:rect l="l" t="t" r="r" b="b"/>
            <a:pathLst>
              <a:path w="55243" h="16808" extrusionOk="0">
                <a:moveTo>
                  <a:pt x="44598" y="0"/>
                </a:moveTo>
                <a:cubicBezTo>
                  <a:pt x="40584" y="0"/>
                  <a:pt x="35338" y="325"/>
                  <a:pt x="28700" y="1326"/>
                </a:cubicBezTo>
                <a:cubicBezTo>
                  <a:pt x="9793" y="4203"/>
                  <a:pt x="1" y="12958"/>
                  <a:pt x="1" y="12958"/>
                </a:cubicBezTo>
                <a:lnTo>
                  <a:pt x="55243" y="16808"/>
                </a:lnTo>
                <a:lnTo>
                  <a:pt x="55243" y="1115"/>
                </a:lnTo>
                <a:cubicBezTo>
                  <a:pt x="55243" y="1115"/>
                  <a:pt x="52032" y="0"/>
                  <a:pt x="44598" y="0"/>
                </a:cubicBezTo>
                <a:close/>
              </a:path>
            </a:pathLst>
          </a:custGeom>
          <a:solidFill>
            <a:srgbClr val="62EC4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3530115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9"/>
          <p:cNvSpPr txBox="1">
            <a:spLocks noGrp="1"/>
          </p:cNvSpPr>
          <p:nvPr>
            <p:ph type="subTitle" idx="1"/>
          </p:nvPr>
        </p:nvSpPr>
        <p:spPr>
          <a:xfrm>
            <a:off x="951767" y="2549800"/>
            <a:ext cx="5206000" cy="264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None/>
              <a:defRPr sz="2133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401" name="Google Shape;401;p9"/>
          <p:cNvSpPr txBox="1">
            <a:spLocks noGrp="1"/>
          </p:cNvSpPr>
          <p:nvPr>
            <p:ph type="title"/>
          </p:nvPr>
        </p:nvSpPr>
        <p:spPr>
          <a:xfrm>
            <a:off x="951767" y="1618000"/>
            <a:ext cx="4468800" cy="84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02" name="Google Shape;402;p9"/>
          <p:cNvSpPr/>
          <p:nvPr/>
        </p:nvSpPr>
        <p:spPr>
          <a:xfrm>
            <a:off x="-228917" y="325461"/>
            <a:ext cx="1880097" cy="960763"/>
          </a:xfrm>
          <a:custGeom>
            <a:avLst/>
            <a:gdLst/>
            <a:ahLst/>
            <a:cxnLst/>
            <a:rect l="l" t="t" r="r" b="b"/>
            <a:pathLst>
              <a:path w="43907" h="22439" extrusionOk="0">
                <a:moveTo>
                  <a:pt x="16645" y="1"/>
                </a:moveTo>
                <a:cubicBezTo>
                  <a:pt x="14149" y="22"/>
                  <a:pt x="11992" y="1079"/>
                  <a:pt x="10744" y="4125"/>
                </a:cubicBezTo>
                <a:cubicBezTo>
                  <a:pt x="9793" y="6430"/>
                  <a:pt x="10089" y="9264"/>
                  <a:pt x="10195" y="11421"/>
                </a:cubicBezTo>
                <a:cubicBezTo>
                  <a:pt x="9701" y="9392"/>
                  <a:pt x="8165" y="8248"/>
                  <a:pt x="6227" y="8248"/>
                </a:cubicBezTo>
                <a:cubicBezTo>
                  <a:pt x="5923" y="8248"/>
                  <a:pt x="5609" y="8276"/>
                  <a:pt x="5288" y="8334"/>
                </a:cubicBezTo>
                <a:cubicBezTo>
                  <a:pt x="2919" y="8735"/>
                  <a:pt x="1016" y="10829"/>
                  <a:pt x="508" y="13177"/>
                </a:cubicBezTo>
                <a:cubicBezTo>
                  <a:pt x="0" y="15524"/>
                  <a:pt x="952" y="20452"/>
                  <a:pt x="1460" y="21277"/>
                </a:cubicBezTo>
                <a:cubicBezTo>
                  <a:pt x="2380" y="22140"/>
                  <a:pt x="8468" y="22439"/>
                  <a:pt x="15646" y="22439"/>
                </a:cubicBezTo>
                <a:cubicBezTo>
                  <a:pt x="27110" y="22439"/>
                  <a:pt x="41354" y="21677"/>
                  <a:pt x="41771" y="21235"/>
                </a:cubicBezTo>
                <a:cubicBezTo>
                  <a:pt x="42595" y="20346"/>
                  <a:pt x="43695" y="16265"/>
                  <a:pt x="43801" y="13832"/>
                </a:cubicBezTo>
                <a:cubicBezTo>
                  <a:pt x="43907" y="11421"/>
                  <a:pt x="42532" y="8883"/>
                  <a:pt x="40269" y="8016"/>
                </a:cubicBezTo>
                <a:cubicBezTo>
                  <a:pt x="39796" y="7841"/>
                  <a:pt x="39294" y="7759"/>
                  <a:pt x="38791" y="7759"/>
                </a:cubicBezTo>
                <a:cubicBezTo>
                  <a:pt x="36863" y="7759"/>
                  <a:pt x="34914" y="8972"/>
                  <a:pt x="34495" y="10850"/>
                </a:cubicBezTo>
                <a:cubicBezTo>
                  <a:pt x="34559" y="8799"/>
                  <a:pt x="33818" y="6684"/>
                  <a:pt x="32317" y="5309"/>
                </a:cubicBezTo>
                <a:cubicBezTo>
                  <a:pt x="31295" y="4360"/>
                  <a:pt x="29892" y="3801"/>
                  <a:pt x="28506" y="3801"/>
                </a:cubicBezTo>
                <a:cubicBezTo>
                  <a:pt x="27855" y="3801"/>
                  <a:pt x="27208" y="3925"/>
                  <a:pt x="26606" y="4188"/>
                </a:cubicBezTo>
                <a:cubicBezTo>
                  <a:pt x="24919" y="4928"/>
                  <a:pt x="23776" y="6789"/>
                  <a:pt x="23953" y="8583"/>
                </a:cubicBezTo>
                <a:lnTo>
                  <a:pt x="23953" y="8583"/>
                </a:lnTo>
                <a:cubicBezTo>
                  <a:pt x="23593" y="6708"/>
                  <a:pt x="23135" y="4812"/>
                  <a:pt x="22144" y="3173"/>
                </a:cubicBezTo>
                <a:cubicBezTo>
                  <a:pt x="21065" y="1354"/>
                  <a:pt x="18760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03" name="Google Shape;403;p9"/>
          <p:cNvGrpSpPr/>
          <p:nvPr/>
        </p:nvGrpSpPr>
        <p:grpSpPr>
          <a:xfrm>
            <a:off x="10612575" y="394816"/>
            <a:ext cx="1256331" cy="1235835"/>
            <a:chOff x="-5347494" y="23412"/>
            <a:chExt cx="942248" cy="926876"/>
          </a:xfrm>
        </p:grpSpPr>
        <p:sp>
          <p:nvSpPr>
            <p:cNvPr id="404" name="Google Shape;404;p9"/>
            <p:cNvSpPr/>
            <p:nvPr/>
          </p:nvSpPr>
          <p:spPr>
            <a:xfrm rot="-1149761">
              <a:off x="-5249480" y="126183"/>
              <a:ext cx="746843" cy="715725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5" name="Google Shape;405;p9"/>
            <p:cNvSpPr/>
            <p:nvPr/>
          </p:nvSpPr>
          <p:spPr>
            <a:xfrm rot="-1149761">
              <a:off x="-5250832" y="131860"/>
              <a:ext cx="748932" cy="715327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6" name="Google Shape;406;p9"/>
            <p:cNvSpPr/>
            <p:nvPr/>
          </p:nvSpPr>
          <p:spPr>
            <a:xfrm rot="-1149761">
              <a:off x="-5178376" y="200768"/>
              <a:ext cx="585907" cy="560533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7" name="Google Shape;407;p9"/>
            <p:cNvSpPr/>
            <p:nvPr/>
          </p:nvSpPr>
          <p:spPr>
            <a:xfrm rot="-1149761">
              <a:off x="-5181659" y="259234"/>
              <a:ext cx="386029" cy="548147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8" name="Google Shape;408;p9"/>
            <p:cNvSpPr/>
            <p:nvPr/>
          </p:nvSpPr>
          <p:spPr>
            <a:xfrm rot="-1149761">
              <a:off x="-5249488" y="126160"/>
              <a:ext cx="746843" cy="715725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9" name="Google Shape;409;p9"/>
            <p:cNvSpPr/>
            <p:nvPr/>
          </p:nvSpPr>
          <p:spPr>
            <a:xfrm rot="-1149761">
              <a:off x="-5250841" y="131837"/>
              <a:ext cx="748932" cy="715327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" name="Google Shape;410;p9"/>
            <p:cNvSpPr/>
            <p:nvPr/>
          </p:nvSpPr>
          <p:spPr>
            <a:xfrm rot="-1149761">
              <a:off x="-5178384" y="200744"/>
              <a:ext cx="585907" cy="560533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1" name="Google Shape;411;p9"/>
            <p:cNvSpPr/>
            <p:nvPr/>
          </p:nvSpPr>
          <p:spPr>
            <a:xfrm rot="-1149612">
              <a:off x="-5166990" y="268329"/>
              <a:ext cx="371356" cy="527227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7367626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p12"/>
          <p:cNvSpPr/>
          <p:nvPr/>
        </p:nvSpPr>
        <p:spPr>
          <a:xfrm rot="1356523" flipH="1">
            <a:off x="9812640" y="-138396"/>
            <a:ext cx="15520" cy="46096"/>
          </a:xfrm>
          <a:custGeom>
            <a:avLst/>
            <a:gdLst/>
            <a:ahLst/>
            <a:cxnLst/>
            <a:rect l="l" t="t" r="r" b="b"/>
            <a:pathLst>
              <a:path w="368" h="1093" extrusionOk="0">
                <a:moveTo>
                  <a:pt x="334" y="0"/>
                </a:moveTo>
                <a:cubicBezTo>
                  <a:pt x="368" y="200"/>
                  <a:pt x="334" y="367"/>
                  <a:pt x="301" y="567"/>
                </a:cubicBezTo>
                <a:cubicBezTo>
                  <a:pt x="268" y="734"/>
                  <a:pt x="168" y="901"/>
                  <a:pt x="34" y="1034"/>
                </a:cubicBezTo>
                <a:cubicBezTo>
                  <a:pt x="1" y="1034"/>
                  <a:pt x="1" y="1067"/>
                  <a:pt x="34" y="1067"/>
                </a:cubicBezTo>
                <a:cubicBezTo>
                  <a:pt x="34" y="1084"/>
                  <a:pt x="34" y="1092"/>
                  <a:pt x="38" y="1092"/>
                </a:cubicBezTo>
                <a:cubicBezTo>
                  <a:pt x="43" y="1092"/>
                  <a:pt x="51" y="1084"/>
                  <a:pt x="68" y="1067"/>
                </a:cubicBezTo>
                <a:cubicBezTo>
                  <a:pt x="201" y="934"/>
                  <a:pt x="301" y="767"/>
                  <a:pt x="334" y="567"/>
                </a:cubicBezTo>
                <a:cubicBezTo>
                  <a:pt x="368" y="367"/>
                  <a:pt x="368" y="200"/>
                  <a:pt x="334" y="0"/>
                </a:cubicBezTo>
                <a:close/>
              </a:path>
            </a:pathLst>
          </a:custGeom>
          <a:solidFill>
            <a:srgbClr val="11675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8" name="Google Shape;478;p12"/>
          <p:cNvSpPr/>
          <p:nvPr/>
        </p:nvSpPr>
        <p:spPr>
          <a:xfrm>
            <a:off x="8993743" y="6938530"/>
            <a:ext cx="652357" cy="71767"/>
          </a:xfrm>
          <a:custGeom>
            <a:avLst/>
            <a:gdLst/>
            <a:ahLst/>
            <a:cxnLst/>
            <a:rect l="l" t="t" r="r" b="b"/>
            <a:pathLst>
              <a:path w="16446" h="2069" extrusionOk="0">
                <a:moveTo>
                  <a:pt x="0" y="0"/>
                </a:moveTo>
                <a:lnTo>
                  <a:pt x="0" y="2069"/>
                </a:lnTo>
                <a:lnTo>
                  <a:pt x="16445" y="2069"/>
                </a:lnTo>
                <a:lnTo>
                  <a:pt x="1644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4850443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">
  <p:cSld name="Table of contents "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13"/>
          <p:cNvSpPr/>
          <p:nvPr/>
        </p:nvSpPr>
        <p:spPr>
          <a:xfrm rot="1356523" flipH="1">
            <a:off x="9812640" y="-138396"/>
            <a:ext cx="15520" cy="46096"/>
          </a:xfrm>
          <a:custGeom>
            <a:avLst/>
            <a:gdLst/>
            <a:ahLst/>
            <a:cxnLst/>
            <a:rect l="l" t="t" r="r" b="b"/>
            <a:pathLst>
              <a:path w="368" h="1093" extrusionOk="0">
                <a:moveTo>
                  <a:pt x="334" y="0"/>
                </a:moveTo>
                <a:cubicBezTo>
                  <a:pt x="368" y="200"/>
                  <a:pt x="334" y="367"/>
                  <a:pt x="301" y="567"/>
                </a:cubicBezTo>
                <a:cubicBezTo>
                  <a:pt x="268" y="734"/>
                  <a:pt x="168" y="901"/>
                  <a:pt x="34" y="1034"/>
                </a:cubicBezTo>
                <a:cubicBezTo>
                  <a:pt x="1" y="1034"/>
                  <a:pt x="1" y="1067"/>
                  <a:pt x="34" y="1067"/>
                </a:cubicBezTo>
                <a:cubicBezTo>
                  <a:pt x="34" y="1084"/>
                  <a:pt x="34" y="1092"/>
                  <a:pt x="38" y="1092"/>
                </a:cubicBezTo>
                <a:cubicBezTo>
                  <a:pt x="43" y="1092"/>
                  <a:pt x="51" y="1084"/>
                  <a:pt x="68" y="1067"/>
                </a:cubicBezTo>
                <a:cubicBezTo>
                  <a:pt x="201" y="934"/>
                  <a:pt x="301" y="767"/>
                  <a:pt x="334" y="567"/>
                </a:cubicBezTo>
                <a:cubicBezTo>
                  <a:pt x="368" y="367"/>
                  <a:pt x="368" y="200"/>
                  <a:pt x="334" y="0"/>
                </a:cubicBezTo>
                <a:close/>
              </a:path>
            </a:pathLst>
          </a:custGeom>
          <a:solidFill>
            <a:srgbClr val="11675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1" name="Google Shape;481;p13"/>
          <p:cNvSpPr txBox="1">
            <a:spLocks noGrp="1"/>
          </p:cNvSpPr>
          <p:nvPr>
            <p:ph type="title"/>
          </p:nvPr>
        </p:nvSpPr>
        <p:spPr>
          <a:xfrm>
            <a:off x="5799167" y="1135667"/>
            <a:ext cx="3545600" cy="5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667" i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  <p:sp>
        <p:nvSpPr>
          <p:cNvPr id="482" name="Google Shape;482;p13"/>
          <p:cNvSpPr txBox="1">
            <a:spLocks noGrp="1"/>
          </p:cNvSpPr>
          <p:nvPr>
            <p:ph type="subTitle" idx="1"/>
          </p:nvPr>
        </p:nvSpPr>
        <p:spPr>
          <a:xfrm>
            <a:off x="5799167" y="1644267"/>
            <a:ext cx="5444000" cy="5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483" name="Google Shape;483;p13"/>
          <p:cNvSpPr txBox="1">
            <a:spLocks noGrp="1"/>
          </p:cNvSpPr>
          <p:nvPr>
            <p:ph type="title" idx="2" hasCustomPrompt="1"/>
          </p:nvPr>
        </p:nvSpPr>
        <p:spPr>
          <a:xfrm>
            <a:off x="4547700" y="1186551"/>
            <a:ext cx="1201200" cy="77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484" name="Google Shape;484;p13"/>
          <p:cNvSpPr txBox="1">
            <a:spLocks noGrp="1"/>
          </p:cNvSpPr>
          <p:nvPr>
            <p:ph type="title" idx="3"/>
          </p:nvPr>
        </p:nvSpPr>
        <p:spPr>
          <a:xfrm>
            <a:off x="801900" y="458533"/>
            <a:ext cx="4077600" cy="141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485" name="Google Shape;485;p13"/>
          <p:cNvSpPr txBox="1">
            <a:spLocks noGrp="1"/>
          </p:cNvSpPr>
          <p:nvPr>
            <p:ph type="title" idx="4"/>
          </p:nvPr>
        </p:nvSpPr>
        <p:spPr>
          <a:xfrm>
            <a:off x="5799167" y="2136767"/>
            <a:ext cx="3545600" cy="5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667" i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  <p:sp>
        <p:nvSpPr>
          <p:cNvPr id="486" name="Google Shape;486;p13"/>
          <p:cNvSpPr txBox="1">
            <a:spLocks noGrp="1"/>
          </p:cNvSpPr>
          <p:nvPr>
            <p:ph type="subTitle" idx="5"/>
          </p:nvPr>
        </p:nvSpPr>
        <p:spPr>
          <a:xfrm>
            <a:off x="5799167" y="2644200"/>
            <a:ext cx="5444000" cy="5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487" name="Google Shape;487;p13"/>
          <p:cNvSpPr txBox="1">
            <a:spLocks noGrp="1"/>
          </p:cNvSpPr>
          <p:nvPr>
            <p:ph type="title" idx="6" hasCustomPrompt="1"/>
          </p:nvPr>
        </p:nvSpPr>
        <p:spPr>
          <a:xfrm>
            <a:off x="4547700" y="2189904"/>
            <a:ext cx="1201200" cy="77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488" name="Google Shape;488;p13"/>
          <p:cNvSpPr txBox="1">
            <a:spLocks noGrp="1"/>
          </p:cNvSpPr>
          <p:nvPr>
            <p:ph type="title" idx="7"/>
          </p:nvPr>
        </p:nvSpPr>
        <p:spPr>
          <a:xfrm>
            <a:off x="5799167" y="3141133"/>
            <a:ext cx="3545600" cy="5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667" i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  <p:sp>
        <p:nvSpPr>
          <p:cNvPr id="489" name="Google Shape;489;p13"/>
          <p:cNvSpPr txBox="1">
            <a:spLocks noGrp="1"/>
          </p:cNvSpPr>
          <p:nvPr>
            <p:ph type="subTitle" idx="8"/>
          </p:nvPr>
        </p:nvSpPr>
        <p:spPr>
          <a:xfrm>
            <a:off x="5799167" y="3647400"/>
            <a:ext cx="5444000" cy="5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490" name="Google Shape;490;p13"/>
          <p:cNvSpPr txBox="1">
            <a:spLocks noGrp="1"/>
          </p:cNvSpPr>
          <p:nvPr>
            <p:ph type="title" idx="9" hasCustomPrompt="1"/>
          </p:nvPr>
        </p:nvSpPr>
        <p:spPr>
          <a:xfrm>
            <a:off x="4547700" y="3193259"/>
            <a:ext cx="1201200" cy="77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491" name="Google Shape;491;p13"/>
          <p:cNvSpPr txBox="1">
            <a:spLocks noGrp="1"/>
          </p:cNvSpPr>
          <p:nvPr>
            <p:ph type="title" idx="13"/>
          </p:nvPr>
        </p:nvSpPr>
        <p:spPr>
          <a:xfrm>
            <a:off x="5799167" y="4146867"/>
            <a:ext cx="3545600" cy="5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667" i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  <p:sp>
        <p:nvSpPr>
          <p:cNvPr id="492" name="Google Shape;492;p13"/>
          <p:cNvSpPr txBox="1">
            <a:spLocks noGrp="1"/>
          </p:cNvSpPr>
          <p:nvPr>
            <p:ph type="subTitle" idx="14"/>
          </p:nvPr>
        </p:nvSpPr>
        <p:spPr>
          <a:xfrm>
            <a:off x="5799167" y="4660300"/>
            <a:ext cx="5444000" cy="5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493" name="Google Shape;493;p13"/>
          <p:cNvSpPr txBox="1">
            <a:spLocks noGrp="1"/>
          </p:cNvSpPr>
          <p:nvPr>
            <p:ph type="title" idx="15" hasCustomPrompt="1"/>
          </p:nvPr>
        </p:nvSpPr>
        <p:spPr>
          <a:xfrm>
            <a:off x="4547700" y="4196612"/>
            <a:ext cx="1201200" cy="77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494" name="Google Shape;494;p13"/>
          <p:cNvSpPr txBox="1">
            <a:spLocks noGrp="1"/>
          </p:cNvSpPr>
          <p:nvPr>
            <p:ph type="title" idx="16"/>
          </p:nvPr>
        </p:nvSpPr>
        <p:spPr>
          <a:xfrm>
            <a:off x="5799167" y="5179833"/>
            <a:ext cx="3545600" cy="5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667" i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  <p:sp>
        <p:nvSpPr>
          <p:cNvPr id="495" name="Google Shape;495;p13"/>
          <p:cNvSpPr txBox="1">
            <a:spLocks noGrp="1"/>
          </p:cNvSpPr>
          <p:nvPr>
            <p:ph type="subTitle" idx="17"/>
          </p:nvPr>
        </p:nvSpPr>
        <p:spPr>
          <a:xfrm>
            <a:off x="5799167" y="5693667"/>
            <a:ext cx="5444000" cy="5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496" name="Google Shape;496;p13"/>
          <p:cNvSpPr txBox="1">
            <a:spLocks noGrp="1"/>
          </p:cNvSpPr>
          <p:nvPr>
            <p:ph type="title" idx="18" hasCustomPrompt="1"/>
          </p:nvPr>
        </p:nvSpPr>
        <p:spPr>
          <a:xfrm>
            <a:off x="4547700" y="5247167"/>
            <a:ext cx="1201200" cy="77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grpSp>
        <p:nvGrpSpPr>
          <p:cNvPr id="497" name="Google Shape;497;p13"/>
          <p:cNvGrpSpPr/>
          <p:nvPr/>
        </p:nvGrpSpPr>
        <p:grpSpPr>
          <a:xfrm>
            <a:off x="-455159" y="266734"/>
            <a:ext cx="13701789" cy="2484233"/>
            <a:chOff x="-341369" y="200050"/>
            <a:chExt cx="10276342" cy="1863175"/>
          </a:xfrm>
        </p:grpSpPr>
        <p:sp>
          <p:nvSpPr>
            <p:cNvPr id="498" name="Google Shape;498;p13"/>
            <p:cNvSpPr/>
            <p:nvPr/>
          </p:nvSpPr>
          <p:spPr>
            <a:xfrm>
              <a:off x="8270788" y="200050"/>
              <a:ext cx="1664185" cy="850494"/>
            </a:xfrm>
            <a:custGeom>
              <a:avLst/>
              <a:gdLst/>
              <a:ahLst/>
              <a:cxnLst/>
              <a:rect l="l" t="t" r="r" b="b"/>
              <a:pathLst>
                <a:path w="43907" h="22439" extrusionOk="0">
                  <a:moveTo>
                    <a:pt x="16645" y="1"/>
                  </a:moveTo>
                  <a:cubicBezTo>
                    <a:pt x="14149" y="22"/>
                    <a:pt x="11992" y="1079"/>
                    <a:pt x="10744" y="4125"/>
                  </a:cubicBezTo>
                  <a:cubicBezTo>
                    <a:pt x="9793" y="6430"/>
                    <a:pt x="10089" y="9264"/>
                    <a:pt x="10195" y="11421"/>
                  </a:cubicBezTo>
                  <a:cubicBezTo>
                    <a:pt x="9701" y="9392"/>
                    <a:pt x="8165" y="8248"/>
                    <a:pt x="6227" y="8248"/>
                  </a:cubicBezTo>
                  <a:cubicBezTo>
                    <a:pt x="5923" y="8248"/>
                    <a:pt x="5609" y="8276"/>
                    <a:pt x="5288" y="8334"/>
                  </a:cubicBezTo>
                  <a:cubicBezTo>
                    <a:pt x="2919" y="8735"/>
                    <a:pt x="1016" y="10829"/>
                    <a:pt x="508" y="13177"/>
                  </a:cubicBezTo>
                  <a:cubicBezTo>
                    <a:pt x="0" y="15524"/>
                    <a:pt x="952" y="20452"/>
                    <a:pt x="1460" y="21277"/>
                  </a:cubicBezTo>
                  <a:cubicBezTo>
                    <a:pt x="2380" y="22140"/>
                    <a:pt x="8468" y="22439"/>
                    <a:pt x="15646" y="22439"/>
                  </a:cubicBezTo>
                  <a:cubicBezTo>
                    <a:pt x="27110" y="22439"/>
                    <a:pt x="41354" y="21677"/>
                    <a:pt x="41771" y="21235"/>
                  </a:cubicBezTo>
                  <a:cubicBezTo>
                    <a:pt x="42595" y="20346"/>
                    <a:pt x="43695" y="16265"/>
                    <a:pt x="43801" y="13832"/>
                  </a:cubicBezTo>
                  <a:cubicBezTo>
                    <a:pt x="43907" y="11421"/>
                    <a:pt x="42532" y="8883"/>
                    <a:pt x="40269" y="8016"/>
                  </a:cubicBezTo>
                  <a:cubicBezTo>
                    <a:pt x="39796" y="7841"/>
                    <a:pt x="39294" y="7759"/>
                    <a:pt x="38791" y="7759"/>
                  </a:cubicBezTo>
                  <a:cubicBezTo>
                    <a:pt x="36863" y="7759"/>
                    <a:pt x="34914" y="8972"/>
                    <a:pt x="34495" y="10850"/>
                  </a:cubicBezTo>
                  <a:cubicBezTo>
                    <a:pt x="34559" y="8799"/>
                    <a:pt x="33818" y="6684"/>
                    <a:pt x="32317" y="5309"/>
                  </a:cubicBezTo>
                  <a:cubicBezTo>
                    <a:pt x="31295" y="4360"/>
                    <a:pt x="29892" y="3801"/>
                    <a:pt x="28506" y="3801"/>
                  </a:cubicBezTo>
                  <a:cubicBezTo>
                    <a:pt x="27855" y="3801"/>
                    <a:pt x="27208" y="3925"/>
                    <a:pt x="26606" y="4188"/>
                  </a:cubicBezTo>
                  <a:cubicBezTo>
                    <a:pt x="24919" y="4928"/>
                    <a:pt x="23776" y="6789"/>
                    <a:pt x="23953" y="8583"/>
                  </a:cubicBezTo>
                  <a:lnTo>
                    <a:pt x="23953" y="8583"/>
                  </a:lnTo>
                  <a:cubicBezTo>
                    <a:pt x="23593" y="6708"/>
                    <a:pt x="23135" y="4812"/>
                    <a:pt x="22144" y="3173"/>
                  </a:cubicBezTo>
                  <a:cubicBezTo>
                    <a:pt x="21065" y="1354"/>
                    <a:pt x="18760" y="1"/>
                    <a:pt x="1664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" name="Google Shape;499;p13"/>
            <p:cNvSpPr/>
            <p:nvPr/>
          </p:nvSpPr>
          <p:spPr>
            <a:xfrm>
              <a:off x="-341369" y="1484523"/>
              <a:ext cx="1132362" cy="578702"/>
            </a:xfrm>
            <a:custGeom>
              <a:avLst/>
              <a:gdLst/>
              <a:ahLst/>
              <a:cxnLst/>
              <a:rect l="l" t="t" r="r" b="b"/>
              <a:pathLst>
                <a:path w="43907" h="22439" extrusionOk="0">
                  <a:moveTo>
                    <a:pt x="16645" y="1"/>
                  </a:moveTo>
                  <a:cubicBezTo>
                    <a:pt x="14149" y="22"/>
                    <a:pt x="11992" y="1079"/>
                    <a:pt x="10744" y="4125"/>
                  </a:cubicBezTo>
                  <a:cubicBezTo>
                    <a:pt x="9793" y="6430"/>
                    <a:pt x="10089" y="9264"/>
                    <a:pt x="10195" y="11421"/>
                  </a:cubicBezTo>
                  <a:cubicBezTo>
                    <a:pt x="9701" y="9392"/>
                    <a:pt x="8165" y="8248"/>
                    <a:pt x="6227" y="8248"/>
                  </a:cubicBezTo>
                  <a:cubicBezTo>
                    <a:pt x="5923" y="8248"/>
                    <a:pt x="5609" y="8276"/>
                    <a:pt x="5288" y="8334"/>
                  </a:cubicBezTo>
                  <a:cubicBezTo>
                    <a:pt x="2919" y="8735"/>
                    <a:pt x="1016" y="10829"/>
                    <a:pt x="508" y="13177"/>
                  </a:cubicBezTo>
                  <a:cubicBezTo>
                    <a:pt x="0" y="15524"/>
                    <a:pt x="952" y="20452"/>
                    <a:pt x="1460" y="21277"/>
                  </a:cubicBezTo>
                  <a:cubicBezTo>
                    <a:pt x="2380" y="22140"/>
                    <a:pt x="8468" y="22439"/>
                    <a:pt x="15646" y="22439"/>
                  </a:cubicBezTo>
                  <a:cubicBezTo>
                    <a:pt x="27110" y="22439"/>
                    <a:pt x="41354" y="21677"/>
                    <a:pt x="41771" y="21235"/>
                  </a:cubicBezTo>
                  <a:cubicBezTo>
                    <a:pt x="42595" y="20346"/>
                    <a:pt x="43695" y="16265"/>
                    <a:pt x="43801" y="13832"/>
                  </a:cubicBezTo>
                  <a:cubicBezTo>
                    <a:pt x="43907" y="11421"/>
                    <a:pt x="42532" y="8883"/>
                    <a:pt x="40269" y="8016"/>
                  </a:cubicBezTo>
                  <a:cubicBezTo>
                    <a:pt x="39796" y="7841"/>
                    <a:pt x="39294" y="7759"/>
                    <a:pt x="38791" y="7759"/>
                  </a:cubicBezTo>
                  <a:cubicBezTo>
                    <a:pt x="36863" y="7759"/>
                    <a:pt x="34914" y="8972"/>
                    <a:pt x="34495" y="10850"/>
                  </a:cubicBezTo>
                  <a:cubicBezTo>
                    <a:pt x="34559" y="8799"/>
                    <a:pt x="33818" y="6684"/>
                    <a:pt x="32317" y="5309"/>
                  </a:cubicBezTo>
                  <a:cubicBezTo>
                    <a:pt x="31295" y="4360"/>
                    <a:pt x="29892" y="3801"/>
                    <a:pt x="28506" y="3801"/>
                  </a:cubicBezTo>
                  <a:cubicBezTo>
                    <a:pt x="27855" y="3801"/>
                    <a:pt x="27208" y="3925"/>
                    <a:pt x="26606" y="4188"/>
                  </a:cubicBezTo>
                  <a:cubicBezTo>
                    <a:pt x="24919" y="4928"/>
                    <a:pt x="23776" y="6789"/>
                    <a:pt x="23953" y="8583"/>
                  </a:cubicBezTo>
                  <a:lnTo>
                    <a:pt x="23953" y="8583"/>
                  </a:lnTo>
                  <a:cubicBezTo>
                    <a:pt x="23593" y="6708"/>
                    <a:pt x="23135" y="4812"/>
                    <a:pt x="22144" y="3173"/>
                  </a:cubicBezTo>
                  <a:cubicBezTo>
                    <a:pt x="21065" y="1354"/>
                    <a:pt x="18760" y="1"/>
                    <a:pt x="1664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00" name="Google Shape;500;p13"/>
          <p:cNvGrpSpPr/>
          <p:nvPr/>
        </p:nvGrpSpPr>
        <p:grpSpPr>
          <a:xfrm>
            <a:off x="5566732" y="266736"/>
            <a:ext cx="6365536" cy="6365873"/>
            <a:chOff x="4175049" y="200051"/>
            <a:chExt cx="4774152" cy="4774405"/>
          </a:xfrm>
        </p:grpSpPr>
        <p:sp>
          <p:nvSpPr>
            <p:cNvPr id="501" name="Google Shape;501;p13"/>
            <p:cNvSpPr/>
            <p:nvPr/>
          </p:nvSpPr>
          <p:spPr>
            <a:xfrm>
              <a:off x="4176496" y="200063"/>
              <a:ext cx="344790" cy="330443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2" name="Google Shape;502;p13"/>
            <p:cNvSpPr/>
            <p:nvPr/>
          </p:nvSpPr>
          <p:spPr>
            <a:xfrm>
              <a:off x="4175049" y="202497"/>
              <a:ext cx="345755" cy="330260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" name="Google Shape;503;p13"/>
            <p:cNvSpPr/>
            <p:nvPr/>
          </p:nvSpPr>
          <p:spPr>
            <a:xfrm>
              <a:off x="4210020" y="233155"/>
              <a:ext cx="270492" cy="258793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4" name="Google Shape;504;p13"/>
            <p:cNvSpPr/>
            <p:nvPr/>
          </p:nvSpPr>
          <p:spPr>
            <a:xfrm>
              <a:off x="4203223" y="243167"/>
              <a:ext cx="178216" cy="253074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5" name="Google Shape;505;p13"/>
            <p:cNvSpPr/>
            <p:nvPr/>
          </p:nvSpPr>
          <p:spPr>
            <a:xfrm>
              <a:off x="4176496" y="200051"/>
              <a:ext cx="344790" cy="330443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" name="Google Shape;506;p13"/>
            <p:cNvSpPr/>
            <p:nvPr/>
          </p:nvSpPr>
          <p:spPr>
            <a:xfrm>
              <a:off x="4175049" y="202485"/>
              <a:ext cx="345755" cy="330260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" name="Google Shape;507;p13"/>
            <p:cNvSpPr/>
            <p:nvPr/>
          </p:nvSpPr>
          <p:spPr>
            <a:xfrm>
              <a:off x="4210020" y="233143"/>
              <a:ext cx="270492" cy="258793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" name="Google Shape;508;p13"/>
            <p:cNvSpPr/>
            <p:nvPr/>
          </p:nvSpPr>
          <p:spPr>
            <a:xfrm>
              <a:off x="4210020" y="248509"/>
              <a:ext cx="171443" cy="243404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9" name="Google Shape;509;p13"/>
            <p:cNvSpPr/>
            <p:nvPr/>
          </p:nvSpPr>
          <p:spPr>
            <a:xfrm>
              <a:off x="8472074" y="4514095"/>
              <a:ext cx="477128" cy="457246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" name="Google Shape;510;p13"/>
            <p:cNvSpPr/>
            <p:nvPr/>
          </p:nvSpPr>
          <p:spPr>
            <a:xfrm>
              <a:off x="8470072" y="4517464"/>
              <a:ext cx="478462" cy="456992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1" name="Google Shape;511;p13"/>
            <p:cNvSpPr/>
            <p:nvPr/>
          </p:nvSpPr>
          <p:spPr>
            <a:xfrm>
              <a:off x="8518463" y="4559886"/>
              <a:ext cx="374312" cy="358101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2" name="Google Shape;512;p13"/>
            <p:cNvSpPr/>
            <p:nvPr/>
          </p:nvSpPr>
          <p:spPr>
            <a:xfrm>
              <a:off x="8509058" y="4573741"/>
              <a:ext cx="246618" cy="350188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" name="Google Shape;513;p13"/>
            <p:cNvSpPr/>
            <p:nvPr/>
          </p:nvSpPr>
          <p:spPr>
            <a:xfrm>
              <a:off x="8472074" y="4514079"/>
              <a:ext cx="477128" cy="457246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" name="Google Shape;514;p13"/>
            <p:cNvSpPr/>
            <p:nvPr/>
          </p:nvSpPr>
          <p:spPr>
            <a:xfrm>
              <a:off x="8470072" y="4517448"/>
              <a:ext cx="478462" cy="456992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" name="Google Shape;515;p13"/>
            <p:cNvSpPr/>
            <p:nvPr/>
          </p:nvSpPr>
          <p:spPr>
            <a:xfrm>
              <a:off x="8518463" y="4559871"/>
              <a:ext cx="374312" cy="358101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" name="Google Shape;516;p13"/>
            <p:cNvSpPr/>
            <p:nvPr/>
          </p:nvSpPr>
          <p:spPr>
            <a:xfrm>
              <a:off x="8518463" y="4581133"/>
              <a:ext cx="237246" cy="336826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652981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518;p14"/>
          <p:cNvSpPr txBox="1">
            <a:spLocks noGrp="1"/>
          </p:cNvSpPr>
          <p:nvPr>
            <p:ph type="title"/>
          </p:nvPr>
        </p:nvSpPr>
        <p:spPr>
          <a:xfrm>
            <a:off x="6314200" y="3376867"/>
            <a:ext cx="3450000" cy="8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519" name="Google Shape;519;p14"/>
          <p:cNvSpPr txBox="1">
            <a:spLocks noGrp="1"/>
          </p:cNvSpPr>
          <p:nvPr>
            <p:ph type="subTitle" idx="1"/>
          </p:nvPr>
        </p:nvSpPr>
        <p:spPr>
          <a:xfrm>
            <a:off x="6730367" y="4265600"/>
            <a:ext cx="3034000" cy="67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Nunito"/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Nunito"/>
              <a:buNone/>
              <a:defRPr sz="28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Nunito"/>
              <a:buNone/>
              <a:defRPr sz="28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Nunito"/>
              <a:buNone/>
              <a:defRPr sz="28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Nunito"/>
              <a:buNone/>
              <a:defRPr sz="28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Nunito"/>
              <a:buNone/>
              <a:defRPr sz="28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Nunito"/>
              <a:buNone/>
              <a:defRPr sz="28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Nunito"/>
              <a:buNone/>
              <a:defRPr sz="28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Nunito"/>
              <a:buNone/>
              <a:defRPr sz="28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520" name="Google Shape;520;p14"/>
          <p:cNvSpPr txBox="1">
            <a:spLocks noGrp="1"/>
          </p:cNvSpPr>
          <p:nvPr>
            <p:ph type="title" idx="2" hasCustomPrompt="1"/>
          </p:nvPr>
        </p:nvSpPr>
        <p:spPr>
          <a:xfrm>
            <a:off x="6925400" y="1357651"/>
            <a:ext cx="2838800" cy="183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333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521" name="Google Shape;521;p14"/>
          <p:cNvSpPr/>
          <p:nvPr/>
        </p:nvSpPr>
        <p:spPr>
          <a:xfrm>
            <a:off x="290020" y="7156380"/>
            <a:ext cx="659595" cy="201795"/>
          </a:xfrm>
          <a:custGeom>
            <a:avLst/>
            <a:gdLst/>
            <a:ahLst/>
            <a:cxnLst/>
            <a:rect l="l" t="t" r="r" b="b"/>
            <a:pathLst>
              <a:path w="4210" h="1288" extrusionOk="0">
                <a:moveTo>
                  <a:pt x="2375" y="1"/>
                </a:moveTo>
                <a:cubicBezTo>
                  <a:pt x="1870" y="1"/>
                  <a:pt x="1352" y="85"/>
                  <a:pt x="932" y="187"/>
                </a:cubicBezTo>
                <a:cubicBezTo>
                  <a:pt x="868" y="208"/>
                  <a:pt x="784" y="229"/>
                  <a:pt x="741" y="272"/>
                </a:cubicBezTo>
                <a:cubicBezTo>
                  <a:pt x="1" y="843"/>
                  <a:pt x="1651" y="1287"/>
                  <a:pt x="1947" y="1287"/>
                </a:cubicBezTo>
                <a:cubicBezTo>
                  <a:pt x="2028" y="1287"/>
                  <a:pt x="2113" y="1287"/>
                  <a:pt x="2201" y="1287"/>
                </a:cubicBezTo>
                <a:cubicBezTo>
                  <a:pt x="2686" y="1287"/>
                  <a:pt x="3251" y="1272"/>
                  <a:pt x="3681" y="1075"/>
                </a:cubicBezTo>
                <a:cubicBezTo>
                  <a:pt x="4210" y="822"/>
                  <a:pt x="4083" y="462"/>
                  <a:pt x="3575" y="229"/>
                </a:cubicBezTo>
                <a:cubicBezTo>
                  <a:pt x="3233" y="63"/>
                  <a:pt x="2809" y="1"/>
                  <a:pt x="2375" y="1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2" name="Google Shape;522;p14"/>
          <p:cNvSpPr/>
          <p:nvPr/>
        </p:nvSpPr>
        <p:spPr>
          <a:xfrm>
            <a:off x="25086" y="7269186"/>
            <a:ext cx="102777" cy="161844"/>
          </a:xfrm>
          <a:custGeom>
            <a:avLst/>
            <a:gdLst/>
            <a:ahLst/>
            <a:cxnLst/>
            <a:rect l="l" t="t" r="r" b="b"/>
            <a:pathLst>
              <a:path w="656" h="1033" extrusionOk="0">
                <a:moveTo>
                  <a:pt x="181" y="0"/>
                </a:moveTo>
                <a:cubicBezTo>
                  <a:pt x="162" y="0"/>
                  <a:pt x="144" y="6"/>
                  <a:pt x="127" y="17"/>
                </a:cubicBezTo>
                <a:cubicBezTo>
                  <a:pt x="42" y="38"/>
                  <a:pt x="0" y="144"/>
                  <a:pt x="42" y="207"/>
                </a:cubicBezTo>
                <a:lnTo>
                  <a:pt x="360" y="926"/>
                </a:lnTo>
                <a:cubicBezTo>
                  <a:pt x="381" y="990"/>
                  <a:pt x="444" y="1032"/>
                  <a:pt x="486" y="1032"/>
                </a:cubicBezTo>
                <a:cubicBezTo>
                  <a:pt x="508" y="1032"/>
                  <a:pt x="529" y="1011"/>
                  <a:pt x="550" y="1011"/>
                </a:cubicBezTo>
                <a:cubicBezTo>
                  <a:pt x="635" y="990"/>
                  <a:pt x="656" y="884"/>
                  <a:pt x="635" y="821"/>
                </a:cubicBezTo>
                <a:lnTo>
                  <a:pt x="317" y="102"/>
                </a:lnTo>
                <a:cubicBezTo>
                  <a:pt x="286" y="40"/>
                  <a:pt x="233" y="0"/>
                  <a:pt x="181" y="0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3" name="Google Shape;523;p14"/>
          <p:cNvSpPr/>
          <p:nvPr/>
        </p:nvSpPr>
        <p:spPr>
          <a:xfrm>
            <a:off x="154185" y="7198839"/>
            <a:ext cx="56559" cy="205556"/>
          </a:xfrm>
          <a:custGeom>
            <a:avLst/>
            <a:gdLst/>
            <a:ahLst/>
            <a:cxnLst/>
            <a:rect l="l" t="t" r="r" b="b"/>
            <a:pathLst>
              <a:path w="361" h="1312" extrusionOk="0">
                <a:moveTo>
                  <a:pt x="212" y="1"/>
                </a:moveTo>
                <a:cubicBezTo>
                  <a:pt x="128" y="1"/>
                  <a:pt x="43" y="64"/>
                  <a:pt x="43" y="149"/>
                </a:cubicBezTo>
                <a:lnTo>
                  <a:pt x="1" y="1164"/>
                </a:lnTo>
                <a:cubicBezTo>
                  <a:pt x="1" y="1249"/>
                  <a:pt x="64" y="1312"/>
                  <a:pt x="149" y="1312"/>
                </a:cubicBezTo>
                <a:cubicBezTo>
                  <a:pt x="233" y="1312"/>
                  <a:pt x="297" y="1249"/>
                  <a:pt x="297" y="1164"/>
                </a:cubicBezTo>
                <a:lnTo>
                  <a:pt x="339" y="170"/>
                </a:lnTo>
                <a:cubicBezTo>
                  <a:pt x="360" y="85"/>
                  <a:pt x="297" y="22"/>
                  <a:pt x="212" y="1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4" name="Google Shape;524;p14"/>
          <p:cNvSpPr/>
          <p:nvPr/>
        </p:nvSpPr>
        <p:spPr>
          <a:xfrm>
            <a:off x="5000325" y="7159671"/>
            <a:ext cx="652857" cy="303320"/>
          </a:xfrm>
          <a:custGeom>
            <a:avLst/>
            <a:gdLst/>
            <a:ahLst/>
            <a:cxnLst/>
            <a:rect l="l" t="t" r="r" b="b"/>
            <a:pathLst>
              <a:path w="4167" h="1936" extrusionOk="0">
                <a:moveTo>
                  <a:pt x="1866" y="0"/>
                </a:moveTo>
                <a:cubicBezTo>
                  <a:pt x="1359" y="0"/>
                  <a:pt x="855" y="102"/>
                  <a:pt x="381" y="314"/>
                </a:cubicBezTo>
                <a:cubicBezTo>
                  <a:pt x="297" y="335"/>
                  <a:pt x="233" y="378"/>
                  <a:pt x="170" y="441"/>
                </a:cubicBezTo>
                <a:cubicBezTo>
                  <a:pt x="1" y="631"/>
                  <a:pt x="149" y="949"/>
                  <a:pt x="339" y="1118"/>
                </a:cubicBezTo>
                <a:cubicBezTo>
                  <a:pt x="868" y="1628"/>
                  <a:pt x="1935" y="1935"/>
                  <a:pt x="2730" y="1935"/>
                </a:cubicBezTo>
                <a:cubicBezTo>
                  <a:pt x="2826" y="1935"/>
                  <a:pt x="2918" y="1931"/>
                  <a:pt x="3004" y="1922"/>
                </a:cubicBezTo>
                <a:cubicBezTo>
                  <a:pt x="4167" y="1773"/>
                  <a:pt x="3892" y="420"/>
                  <a:pt x="2919" y="145"/>
                </a:cubicBezTo>
                <a:cubicBezTo>
                  <a:pt x="2572" y="50"/>
                  <a:pt x="2218" y="0"/>
                  <a:pt x="1866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5" name="Google Shape;525;p14"/>
          <p:cNvSpPr/>
          <p:nvPr/>
        </p:nvSpPr>
        <p:spPr>
          <a:xfrm>
            <a:off x="5603361" y="6972446"/>
            <a:ext cx="473937" cy="231093"/>
          </a:xfrm>
          <a:custGeom>
            <a:avLst/>
            <a:gdLst/>
            <a:ahLst/>
            <a:cxnLst/>
            <a:rect l="l" t="t" r="r" b="b"/>
            <a:pathLst>
              <a:path w="3025" h="1475" extrusionOk="0">
                <a:moveTo>
                  <a:pt x="1287" y="0"/>
                </a:moveTo>
                <a:cubicBezTo>
                  <a:pt x="1225" y="0"/>
                  <a:pt x="1163" y="3"/>
                  <a:pt x="1101" y="8"/>
                </a:cubicBezTo>
                <a:cubicBezTo>
                  <a:pt x="762" y="8"/>
                  <a:pt x="445" y="134"/>
                  <a:pt x="191" y="367"/>
                </a:cubicBezTo>
                <a:cubicBezTo>
                  <a:pt x="64" y="494"/>
                  <a:pt x="1" y="705"/>
                  <a:pt x="43" y="896"/>
                </a:cubicBezTo>
                <a:cubicBezTo>
                  <a:pt x="188" y="1286"/>
                  <a:pt x="794" y="1474"/>
                  <a:pt x="1402" y="1474"/>
                </a:cubicBezTo>
                <a:cubicBezTo>
                  <a:pt x="2211" y="1474"/>
                  <a:pt x="3025" y="1143"/>
                  <a:pt x="2771" y="515"/>
                </a:cubicBezTo>
                <a:cubicBezTo>
                  <a:pt x="2750" y="452"/>
                  <a:pt x="2708" y="431"/>
                  <a:pt x="2666" y="388"/>
                </a:cubicBezTo>
                <a:cubicBezTo>
                  <a:pt x="2253" y="144"/>
                  <a:pt x="1774" y="0"/>
                  <a:pt x="128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6" name="Google Shape;526;p14"/>
          <p:cNvSpPr/>
          <p:nvPr/>
        </p:nvSpPr>
        <p:spPr>
          <a:xfrm>
            <a:off x="308272" y="7156380"/>
            <a:ext cx="659595" cy="201795"/>
          </a:xfrm>
          <a:custGeom>
            <a:avLst/>
            <a:gdLst/>
            <a:ahLst/>
            <a:cxnLst/>
            <a:rect l="l" t="t" r="r" b="b"/>
            <a:pathLst>
              <a:path w="4210" h="1288" extrusionOk="0">
                <a:moveTo>
                  <a:pt x="2375" y="1"/>
                </a:moveTo>
                <a:cubicBezTo>
                  <a:pt x="1870" y="1"/>
                  <a:pt x="1352" y="85"/>
                  <a:pt x="932" y="187"/>
                </a:cubicBezTo>
                <a:cubicBezTo>
                  <a:pt x="868" y="208"/>
                  <a:pt x="784" y="229"/>
                  <a:pt x="741" y="272"/>
                </a:cubicBezTo>
                <a:cubicBezTo>
                  <a:pt x="1" y="843"/>
                  <a:pt x="1651" y="1287"/>
                  <a:pt x="1947" y="1287"/>
                </a:cubicBezTo>
                <a:cubicBezTo>
                  <a:pt x="2028" y="1287"/>
                  <a:pt x="2113" y="1287"/>
                  <a:pt x="2201" y="1287"/>
                </a:cubicBezTo>
                <a:cubicBezTo>
                  <a:pt x="2686" y="1287"/>
                  <a:pt x="3251" y="1272"/>
                  <a:pt x="3681" y="1075"/>
                </a:cubicBezTo>
                <a:cubicBezTo>
                  <a:pt x="4210" y="822"/>
                  <a:pt x="4083" y="462"/>
                  <a:pt x="3575" y="229"/>
                </a:cubicBezTo>
                <a:cubicBezTo>
                  <a:pt x="3233" y="63"/>
                  <a:pt x="2809" y="1"/>
                  <a:pt x="237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7" name="Google Shape;527;p14"/>
          <p:cNvSpPr/>
          <p:nvPr/>
        </p:nvSpPr>
        <p:spPr>
          <a:xfrm>
            <a:off x="914755" y="7347523"/>
            <a:ext cx="760963" cy="323531"/>
          </a:xfrm>
          <a:custGeom>
            <a:avLst/>
            <a:gdLst/>
            <a:ahLst/>
            <a:cxnLst/>
            <a:rect l="l" t="t" r="r" b="b"/>
            <a:pathLst>
              <a:path w="4857" h="2065" extrusionOk="0">
                <a:moveTo>
                  <a:pt x="2199" y="1"/>
                </a:moveTo>
                <a:cubicBezTo>
                  <a:pt x="1526" y="1"/>
                  <a:pt x="856" y="228"/>
                  <a:pt x="318" y="680"/>
                </a:cubicBezTo>
                <a:cubicBezTo>
                  <a:pt x="127" y="807"/>
                  <a:pt x="21" y="997"/>
                  <a:pt x="0" y="1209"/>
                </a:cubicBezTo>
                <a:cubicBezTo>
                  <a:pt x="21" y="1420"/>
                  <a:pt x="148" y="1611"/>
                  <a:pt x="339" y="1695"/>
                </a:cubicBezTo>
                <a:cubicBezTo>
                  <a:pt x="805" y="1995"/>
                  <a:pt x="1340" y="2050"/>
                  <a:pt x="1885" y="2050"/>
                </a:cubicBezTo>
                <a:cubicBezTo>
                  <a:pt x="2202" y="2050"/>
                  <a:pt x="2523" y="2031"/>
                  <a:pt x="2835" y="2031"/>
                </a:cubicBezTo>
                <a:cubicBezTo>
                  <a:pt x="3007" y="2031"/>
                  <a:pt x="3177" y="2037"/>
                  <a:pt x="3342" y="2055"/>
                </a:cubicBezTo>
                <a:cubicBezTo>
                  <a:pt x="3395" y="2061"/>
                  <a:pt x="3448" y="2064"/>
                  <a:pt x="3499" y="2064"/>
                </a:cubicBezTo>
                <a:cubicBezTo>
                  <a:pt x="4323" y="2064"/>
                  <a:pt x="4856" y="1295"/>
                  <a:pt x="4040" y="638"/>
                </a:cubicBezTo>
                <a:cubicBezTo>
                  <a:pt x="3500" y="212"/>
                  <a:pt x="2848" y="1"/>
                  <a:pt x="219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8" name="Google Shape;528;p14"/>
          <p:cNvSpPr/>
          <p:nvPr/>
        </p:nvSpPr>
        <p:spPr>
          <a:xfrm>
            <a:off x="43338" y="7269186"/>
            <a:ext cx="102777" cy="161844"/>
          </a:xfrm>
          <a:custGeom>
            <a:avLst/>
            <a:gdLst/>
            <a:ahLst/>
            <a:cxnLst/>
            <a:rect l="l" t="t" r="r" b="b"/>
            <a:pathLst>
              <a:path w="656" h="1033" extrusionOk="0">
                <a:moveTo>
                  <a:pt x="181" y="0"/>
                </a:moveTo>
                <a:cubicBezTo>
                  <a:pt x="162" y="0"/>
                  <a:pt x="144" y="6"/>
                  <a:pt x="127" y="17"/>
                </a:cubicBezTo>
                <a:cubicBezTo>
                  <a:pt x="42" y="38"/>
                  <a:pt x="0" y="144"/>
                  <a:pt x="42" y="207"/>
                </a:cubicBezTo>
                <a:lnTo>
                  <a:pt x="360" y="926"/>
                </a:lnTo>
                <a:cubicBezTo>
                  <a:pt x="381" y="990"/>
                  <a:pt x="444" y="1032"/>
                  <a:pt x="486" y="1032"/>
                </a:cubicBezTo>
                <a:cubicBezTo>
                  <a:pt x="508" y="1032"/>
                  <a:pt x="529" y="1011"/>
                  <a:pt x="550" y="1011"/>
                </a:cubicBezTo>
                <a:cubicBezTo>
                  <a:pt x="635" y="990"/>
                  <a:pt x="656" y="884"/>
                  <a:pt x="635" y="821"/>
                </a:cubicBezTo>
                <a:lnTo>
                  <a:pt x="317" y="102"/>
                </a:lnTo>
                <a:cubicBezTo>
                  <a:pt x="286" y="40"/>
                  <a:pt x="233" y="0"/>
                  <a:pt x="18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9" name="Google Shape;529;p14"/>
          <p:cNvSpPr/>
          <p:nvPr/>
        </p:nvSpPr>
        <p:spPr>
          <a:xfrm>
            <a:off x="172437" y="7198839"/>
            <a:ext cx="56559" cy="205556"/>
          </a:xfrm>
          <a:custGeom>
            <a:avLst/>
            <a:gdLst/>
            <a:ahLst/>
            <a:cxnLst/>
            <a:rect l="l" t="t" r="r" b="b"/>
            <a:pathLst>
              <a:path w="361" h="1312" extrusionOk="0">
                <a:moveTo>
                  <a:pt x="212" y="1"/>
                </a:moveTo>
                <a:cubicBezTo>
                  <a:pt x="128" y="1"/>
                  <a:pt x="43" y="64"/>
                  <a:pt x="43" y="149"/>
                </a:cubicBezTo>
                <a:lnTo>
                  <a:pt x="1" y="1164"/>
                </a:lnTo>
                <a:cubicBezTo>
                  <a:pt x="1" y="1249"/>
                  <a:pt x="64" y="1312"/>
                  <a:pt x="149" y="1312"/>
                </a:cubicBezTo>
                <a:cubicBezTo>
                  <a:pt x="233" y="1312"/>
                  <a:pt x="297" y="1249"/>
                  <a:pt x="297" y="1164"/>
                </a:cubicBezTo>
                <a:lnTo>
                  <a:pt x="339" y="170"/>
                </a:lnTo>
                <a:cubicBezTo>
                  <a:pt x="360" y="85"/>
                  <a:pt x="297" y="22"/>
                  <a:pt x="21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0" name="Google Shape;530;p14"/>
          <p:cNvSpPr/>
          <p:nvPr/>
        </p:nvSpPr>
        <p:spPr>
          <a:xfrm>
            <a:off x="2112992" y="7539447"/>
            <a:ext cx="97451" cy="153227"/>
          </a:xfrm>
          <a:custGeom>
            <a:avLst/>
            <a:gdLst/>
            <a:ahLst/>
            <a:cxnLst/>
            <a:rect l="l" t="t" r="r" b="b"/>
            <a:pathLst>
              <a:path w="622" h="978" extrusionOk="0">
                <a:moveTo>
                  <a:pt x="170" y="0"/>
                </a:moveTo>
                <a:cubicBezTo>
                  <a:pt x="82" y="0"/>
                  <a:pt x="0" y="72"/>
                  <a:pt x="30" y="174"/>
                </a:cubicBezTo>
                <a:lnTo>
                  <a:pt x="326" y="893"/>
                </a:lnTo>
                <a:cubicBezTo>
                  <a:pt x="368" y="957"/>
                  <a:pt x="410" y="978"/>
                  <a:pt x="474" y="978"/>
                </a:cubicBezTo>
                <a:lnTo>
                  <a:pt x="516" y="978"/>
                </a:lnTo>
                <a:cubicBezTo>
                  <a:pt x="601" y="936"/>
                  <a:pt x="622" y="851"/>
                  <a:pt x="601" y="788"/>
                </a:cubicBezTo>
                <a:lnTo>
                  <a:pt x="283" y="47"/>
                </a:lnTo>
                <a:cubicBezTo>
                  <a:pt x="251" y="15"/>
                  <a:pt x="210" y="0"/>
                  <a:pt x="17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1" name="Google Shape;531;p14"/>
          <p:cNvSpPr/>
          <p:nvPr/>
        </p:nvSpPr>
        <p:spPr>
          <a:xfrm>
            <a:off x="2236765" y="7463931"/>
            <a:ext cx="56559" cy="205556"/>
          </a:xfrm>
          <a:custGeom>
            <a:avLst/>
            <a:gdLst/>
            <a:ahLst/>
            <a:cxnLst/>
            <a:rect l="l" t="t" r="r" b="b"/>
            <a:pathLst>
              <a:path w="361" h="1312" extrusionOk="0">
                <a:moveTo>
                  <a:pt x="212" y="1"/>
                </a:moveTo>
                <a:cubicBezTo>
                  <a:pt x="128" y="1"/>
                  <a:pt x="64" y="64"/>
                  <a:pt x="64" y="149"/>
                </a:cubicBezTo>
                <a:lnTo>
                  <a:pt x="22" y="1143"/>
                </a:lnTo>
                <a:cubicBezTo>
                  <a:pt x="1" y="1227"/>
                  <a:pt x="64" y="1312"/>
                  <a:pt x="149" y="1312"/>
                </a:cubicBezTo>
                <a:cubicBezTo>
                  <a:pt x="234" y="1312"/>
                  <a:pt x="318" y="1248"/>
                  <a:pt x="318" y="1164"/>
                </a:cubicBezTo>
                <a:lnTo>
                  <a:pt x="360" y="170"/>
                </a:lnTo>
                <a:cubicBezTo>
                  <a:pt x="360" y="85"/>
                  <a:pt x="297" y="1"/>
                  <a:pt x="21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2" name="Google Shape;532;p14"/>
          <p:cNvSpPr/>
          <p:nvPr/>
        </p:nvSpPr>
        <p:spPr>
          <a:xfrm>
            <a:off x="11309458" y="5519067"/>
            <a:ext cx="111951" cy="153291"/>
          </a:xfrm>
          <a:custGeom>
            <a:avLst/>
            <a:gdLst/>
            <a:ahLst/>
            <a:cxnLst/>
            <a:rect l="l" t="t" r="r" b="b"/>
            <a:pathLst>
              <a:path w="742" h="1016" extrusionOk="0">
                <a:moveTo>
                  <a:pt x="128" y="1"/>
                </a:moveTo>
                <a:cubicBezTo>
                  <a:pt x="86" y="1"/>
                  <a:pt x="43" y="22"/>
                  <a:pt x="22" y="64"/>
                </a:cubicBezTo>
                <a:cubicBezTo>
                  <a:pt x="22" y="85"/>
                  <a:pt x="1" y="128"/>
                  <a:pt x="1" y="149"/>
                </a:cubicBezTo>
                <a:cubicBezTo>
                  <a:pt x="1" y="403"/>
                  <a:pt x="43" y="635"/>
                  <a:pt x="170" y="826"/>
                </a:cubicBezTo>
                <a:lnTo>
                  <a:pt x="509" y="1016"/>
                </a:lnTo>
                <a:lnTo>
                  <a:pt x="614" y="762"/>
                </a:lnTo>
                <a:cubicBezTo>
                  <a:pt x="657" y="656"/>
                  <a:pt x="699" y="551"/>
                  <a:pt x="720" y="445"/>
                </a:cubicBezTo>
                <a:cubicBezTo>
                  <a:pt x="741" y="339"/>
                  <a:pt x="741" y="212"/>
                  <a:pt x="678" y="128"/>
                </a:cubicBezTo>
                <a:cubicBezTo>
                  <a:pt x="678" y="106"/>
                  <a:pt x="657" y="85"/>
                  <a:pt x="657" y="85"/>
                </a:cubicBezTo>
                <a:cubicBezTo>
                  <a:pt x="644" y="73"/>
                  <a:pt x="630" y="68"/>
                  <a:pt x="615" y="68"/>
                </a:cubicBezTo>
                <a:cubicBezTo>
                  <a:pt x="579" y="68"/>
                  <a:pt x="538" y="98"/>
                  <a:pt x="509" y="128"/>
                </a:cubicBezTo>
                <a:cubicBezTo>
                  <a:pt x="424" y="212"/>
                  <a:pt x="360" y="318"/>
                  <a:pt x="318" y="466"/>
                </a:cubicBezTo>
                <a:cubicBezTo>
                  <a:pt x="297" y="339"/>
                  <a:pt x="255" y="212"/>
                  <a:pt x="212" y="106"/>
                </a:cubicBezTo>
                <a:cubicBezTo>
                  <a:pt x="191" y="64"/>
                  <a:pt x="170" y="1"/>
                  <a:pt x="128" y="1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3" name="Google Shape;533;p14"/>
          <p:cNvSpPr/>
          <p:nvPr/>
        </p:nvSpPr>
        <p:spPr>
          <a:xfrm>
            <a:off x="11635049" y="5533853"/>
            <a:ext cx="146953" cy="164153"/>
          </a:xfrm>
          <a:custGeom>
            <a:avLst/>
            <a:gdLst/>
            <a:ahLst/>
            <a:cxnLst/>
            <a:rect l="l" t="t" r="r" b="b"/>
            <a:pathLst>
              <a:path w="974" h="1088" extrusionOk="0">
                <a:moveTo>
                  <a:pt x="123" y="0"/>
                </a:moveTo>
                <a:cubicBezTo>
                  <a:pt x="85" y="0"/>
                  <a:pt x="58" y="20"/>
                  <a:pt x="42" y="51"/>
                </a:cubicBezTo>
                <a:cubicBezTo>
                  <a:pt x="21" y="72"/>
                  <a:pt x="21" y="114"/>
                  <a:pt x="21" y="156"/>
                </a:cubicBezTo>
                <a:cubicBezTo>
                  <a:pt x="0" y="431"/>
                  <a:pt x="85" y="685"/>
                  <a:pt x="233" y="897"/>
                </a:cubicBezTo>
                <a:lnTo>
                  <a:pt x="698" y="1087"/>
                </a:lnTo>
                <a:lnTo>
                  <a:pt x="825" y="812"/>
                </a:lnTo>
                <a:cubicBezTo>
                  <a:pt x="888" y="706"/>
                  <a:pt x="931" y="601"/>
                  <a:pt x="952" y="474"/>
                </a:cubicBezTo>
                <a:cubicBezTo>
                  <a:pt x="973" y="368"/>
                  <a:pt x="952" y="241"/>
                  <a:pt x="888" y="135"/>
                </a:cubicBezTo>
                <a:cubicBezTo>
                  <a:pt x="888" y="114"/>
                  <a:pt x="867" y="93"/>
                  <a:pt x="867" y="93"/>
                </a:cubicBezTo>
                <a:cubicBezTo>
                  <a:pt x="841" y="84"/>
                  <a:pt x="811" y="79"/>
                  <a:pt x="782" y="79"/>
                </a:cubicBezTo>
                <a:cubicBezTo>
                  <a:pt x="741" y="79"/>
                  <a:pt x="702" y="89"/>
                  <a:pt x="677" y="114"/>
                </a:cubicBezTo>
                <a:cubicBezTo>
                  <a:pt x="550" y="220"/>
                  <a:pt x="465" y="347"/>
                  <a:pt x="444" y="495"/>
                </a:cubicBezTo>
                <a:cubicBezTo>
                  <a:pt x="381" y="347"/>
                  <a:pt x="339" y="220"/>
                  <a:pt x="275" y="93"/>
                </a:cubicBezTo>
                <a:cubicBezTo>
                  <a:pt x="254" y="51"/>
                  <a:pt x="212" y="8"/>
                  <a:pt x="169" y="8"/>
                </a:cubicBezTo>
                <a:cubicBezTo>
                  <a:pt x="152" y="3"/>
                  <a:pt x="137" y="0"/>
                  <a:pt x="123" y="0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4" name="Google Shape;534;p14"/>
          <p:cNvSpPr/>
          <p:nvPr/>
        </p:nvSpPr>
        <p:spPr>
          <a:xfrm>
            <a:off x="9631111" y="6951783"/>
            <a:ext cx="1997607" cy="399069"/>
          </a:xfrm>
          <a:custGeom>
            <a:avLst/>
            <a:gdLst/>
            <a:ahLst/>
            <a:cxnLst/>
            <a:rect l="l" t="t" r="r" b="b"/>
            <a:pathLst>
              <a:path w="13240" h="2645" extrusionOk="0">
                <a:moveTo>
                  <a:pt x="6620" y="1"/>
                </a:moveTo>
                <a:cubicBezTo>
                  <a:pt x="2961" y="1"/>
                  <a:pt x="0" y="593"/>
                  <a:pt x="0" y="1333"/>
                </a:cubicBezTo>
                <a:cubicBezTo>
                  <a:pt x="0" y="2052"/>
                  <a:pt x="2961" y="2644"/>
                  <a:pt x="6620" y="2644"/>
                </a:cubicBezTo>
                <a:cubicBezTo>
                  <a:pt x="10279" y="2644"/>
                  <a:pt x="13240" y="2052"/>
                  <a:pt x="13240" y="1333"/>
                </a:cubicBezTo>
                <a:cubicBezTo>
                  <a:pt x="13240" y="593"/>
                  <a:pt x="10279" y="1"/>
                  <a:pt x="6620" y="1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5" name="Google Shape;535;p14"/>
          <p:cNvSpPr/>
          <p:nvPr/>
        </p:nvSpPr>
        <p:spPr>
          <a:xfrm>
            <a:off x="11327035" y="5519067"/>
            <a:ext cx="111951" cy="153291"/>
          </a:xfrm>
          <a:custGeom>
            <a:avLst/>
            <a:gdLst/>
            <a:ahLst/>
            <a:cxnLst/>
            <a:rect l="l" t="t" r="r" b="b"/>
            <a:pathLst>
              <a:path w="742" h="1016" extrusionOk="0">
                <a:moveTo>
                  <a:pt x="128" y="1"/>
                </a:moveTo>
                <a:cubicBezTo>
                  <a:pt x="86" y="1"/>
                  <a:pt x="43" y="22"/>
                  <a:pt x="22" y="64"/>
                </a:cubicBezTo>
                <a:cubicBezTo>
                  <a:pt x="22" y="85"/>
                  <a:pt x="1" y="128"/>
                  <a:pt x="1" y="149"/>
                </a:cubicBezTo>
                <a:cubicBezTo>
                  <a:pt x="1" y="403"/>
                  <a:pt x="43" y="635"/>
                  <a:pt x="170" y="826"/>
                </a:cubicBezTo>
                <a:lnTo>
                  <a:pt x="509" y="1016"/>
                </a:lnTo>
                <a:lnTo>
                  <a:pt x="614" y="762"/>
                </a:lnTo>
                <a:cubicBezTo>
                  <a:pt x="657" y="656"/>
                  <a:pt x="699" y="551"/>
                  <a:pt x="720" y="445"/>
                </a:cubicBezTo>
                <a:cubicBezTo>
                  <a:pt x="741" y="339"/>
                  <a:pt x="741" y="212"/>
                  <a:pt x="678" y="128"/>
                </a:cubicBezTo>
                <a:cubicBezTo>
                  <a:pt x="678" y="106"/>
                  <a:pt x="657" y="85"/>
                  <a:pt x="657" y="85"/>
                </a:cubicBezTo>
                <a:cubicBezTo>
                  <a:pt x="644" y="73"/>
                  <a:pt x="630" y="68"/>
                  <a:pt x="615" y="68"/>
                </a:cubicBezTo>
                <a:cubicBezTo>
                  <a:pt x="579" y="68"/>
                  <a:pt x="538" y="98"/>
                  <a:pt x="509" y="128"/>
                </a:cubicBezTo>
                <a:cubicBezTo>
                  <a:pt x="424" y="212"/>
                  <a:pt x="360" y="318"/>
                  <a:pt x="318" y="466"/>
                </a:cubicBezTo>
                <a:cubicBezTo>
                  <a:pt x="297" y="339"/>
                  <a:pt x="255" y="212"/>
                  <a:pt x="212" y="106"/>
                </a:cubicBezTo>
                <a:cubicBezTo>
                  <a:pt x="191" y="64"/>
                  <a:pt x="170" y="1"/>
                  <a:pt x="12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6" name="Google Shape;536;p14"/>
          <p:cNvSpPr/>
          <p:nvPr/>
        </p:nvSpPr>
        <p:spPr>
          <a:xfrm>
            <a:off x="11652626" y="5533853"/>
            <a:ext cx="146953" cy="164153"/>
          </a:xfrm>
          <a:custGeom>
            <a:avLst/>
            <a:gdLst/>
            <a:ahLst/>
            <a:cxnLst/>
            <a:rect l="l" t="t" r="r" b="b"/>
            <a:pathLst>
              <a:path w="974" h="1088" extrusionOk="0">
                <a:moveTo>
                  <a:pt x="123" y="0"/>
                </a:moveTo>
                <a:cubicBezTo>
                  <a:pt x="85" y="0"/>
                  <a:pt x="58" y="20"/>
                  <a:pt x="42" y="51"/>
                </a:cubicBezTo>
                <a:cubicBezTo>
                  <a:pt x="21" y="72"/>
                  <a:pt x="21" y="114"/>
                  <a:pt x="21" y="156"/>
                </a:cubicBezTo>
                <a:cubicBezTo>
                  <a:pt x="0" y="431"/>
                  <a:pt x="85" y="685"/>
                  <a:pt x="233" y="897"/>
                </a:cubicBezTo>
                <a:lnTo>
                  <a:pt x="698" y="1087"/>
                </a:lnTo>
                <a:lnTo>
                  <a:pt x="825" y="812"/>
                </a:lnTo>
                <a:cubicBezTo>
                  <a:pt x="888" y="706"/>
                  <a:pt x="931" y="601"/>
                  <a:pt x="952" y="474"/>
                </a:cubicBezTo>
                <a:cubicBezTo>
                  <a:pt x="973" y="368"/>
                  <a:pt x="952" y="241"/>
                  <a:pt x="888" y="135"/>
                </a:cubicBezTo>
                <a:cubicBezTo>
                  <a:pt x="888" y="114"/>
                  <a:pt x="867" y="93"/>
                  <a:pt x="867" y="93"/>
                </a:cubicBezTo>
                <a:cubicBezTo>
                  <a:pt x="841" y="84"/>
                  <a:pt x="811" y="79"/>
                  <a:pt x="782" y="79"/>
                </a:cubicBezTo>
                <a:cubicBezTo>
                  <a:pt x="741" y="79"/>
                  <a:pt x="702" y="89"/>
                  <a:pt x="677" y="114"/>
                </a:cubicBezTo>
                <a:cubicBezTo>
                  <a:pt x="550" y="220"/>
                  <a:pt x="465" y="347"/>
                  <a:pt x="444" y="495"/>
                </a:cubicBezTo>
                <a:cubicBezTo>
                  <a:pt x="381" y="347"/>
                  <a:pt x="339" y="220"/>
                  <a:pt x="275" y="93"/>
                </a:cubicBezTo>
                <a:cubicBezTo>
                  <a:pt x="254" y="51"/>
                  <a:pt x="212" y="8"/>
                  <a:pt x="169" y="8"/>
                </a:cubicBezTo>
                <a:cubicBezTo>
                  <a:pt x="152" y="3"/>
                  <a:pt x="137" y="0"/>
                  <a:pt x="12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37" name="Google Shape;537;p14"/>
          <p:cNvGrpSpPr/>
          <p:nvPr/>
        </p:nvGrpSpPr>
        <p:grpSpPr>
          <a:xfrm>
            <a:off x="-203657" y="5590281"/>
            <a:ext cx="12469016" cy="2535935"/>
            <a:chOff x="-152743" y="4192710"/>
            <a:chExt cx="9351762" cy="1901951"/>
          </a:xfrm>
        </p:grpSpPr>
        <p:sp>
          <p:nvSpPr>
            <p:cNvPr id="538" name="Google Shape;538;p14"/>
            <p:cNvSpPr/>
            <p:nvPr/>
          </p:nvSpPr>
          <p:spPr>
            <a:xfrm>
              <a:off x="-152743" y="4314792"/>
              <a:ext cx="5847754" cy="1489611"/>
            </a:xfrm>
            <a:custGeom>
              <a:avLst/>
              <a:gdLst/>
              <a:ahLst/>
              <a:cxnLst/>
              <a:rect l="l" t="t" r="r" b="b"/>
              <a:pathLst>
                <a:path w="49766" h="12677" extrusionOk="0">
                  <a:moveTo>
                    <a:pt x="13886" y="0"/>
                  </a:moveTo>
                  <a:cubicBezTo>
                    <a:pt x="3627" y="0"/>
                    <a:pt x="1" y="1911"/>
                    <a:pt x="1" y="1911"/>
                  </a:cubicBezTo>
                  <a:lnTo>
                    <a:pt x="1" y="12676"/>
                  </a:lnTo>
                  <a:lnTo>
                    <a:pt x="49765" y="12676"/>
                  </a:lnTo>
                  <a:lnTo>
                    <a:pt x="49765" y="5422"/>
                  </a:lnTo>
                  <a:cubicBezTo>
                    <a:pt x="49765" y="5422"/>
                    <a:pt x="46952" y="3222"/>
                    <a:pt x="27474" y="896"/>
                  </a:cubicBezTo>
                  <a:cubicBezTo>
                    <a:pt x="22017" y="241"/>
                    <a:pt x="17532" y="0"/>
                    <a:pt x="13886" y="0"/>
                  </a:cubicBezTo>
                  <a:close/>
                </a:path>
              </a:pathLst>
            </a:custGeom>
            <a:solidFill>
              <a:srgbClr val="89B98A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" name="Google Shape;539;p14"/>
            <p:cNvSpPr/>
            <p:nvPr/>
          </p:nvSpPr>
          <p:spPr>
            <a:xfrm>
              <a:off x="-70725" y="4375307"/>
              <a:ext cx="129373" cy="137481"/>
            </a:xfrm>
            <a:custGeom>
              <a:avLst/>
              <a:gdLst/>
              <a:ahLst/>
              <a:cxnLst/>
              <a:rect l="l" t="t" r="r" b="b"/>
              <a:pathLst>
                <a:path w="1101" h="1170" extrusionOk="0">
                  <a:moveTo>
                    <a:pt x="659" y="0"/>
                  </a:moveTo>
                  <a:cubicBezTo>
                    <a:pt x="603" y="0"/>
                    <a:pt x="551" y="21"/>
                    <a:pt x="508" y="64"/>
                  </a:cubicBezTo>
                  <a:cubicBezTo>
                    <a:pt x="445" y="127"/>
                    <a:pt x="424" y="233"/>
                    <a:pt x="445" y="317"/>
                  </a:cubicBezTo>
                  <a:cubicBezTo>
                    <a:pt x="445" y="487"/>
                    <a:pt x="487" y="656"/>
                    <a:pt x="529" y="825"/>
                  </a:cubicBezTo>
                  <a:lnTo>
                    <a:pt x="170" y="487"/>
                  </a:lnTo>
                  <a:cubicBezTo>
                    <a:pt x="149" y="444"/>
                    <a:pt x="128" y="444"/>
                    <a:pt x="85" y="423"/>
                  </a:cubicBezTo>
                  <a:cubicBezTo>
                    <a:pt x="43" y="423"/>
                    <a:pt x="1" y="465"/>
                    <a:pt x="1" y="529"/>
                  </a:cubicBezTo>
                  <a:cubicBezTo>
                    <a:pt x="1" y="571"/>
                    <a:pt x="1" y="614"/>
                    <a:pt x="43" y="656"/>
                  </a:cubicBezTo>
                  <a:cubicBezTo>
                    <a:pt x="106" y="825"/>
                    <a:pt x="212" y="973"/>
                    <a:pt x="360" y="1100"/>
                  </a:cubicBezTo>
                  <a:cubicBezTo>
                    <a:pt x="395" y="1135"/>
                    <a:pt x="429" y="1169"/>
                    <a:pt x="475" y="1169"/>
                  </a:cubicBezTo>
                  <a:cubicBezTo>
                    <a:pt x="486" y="1169"/>
                    <a:pt x="497" y="1167"/>
                    <a:pt x="508" y="1163"/>
                  </a:cubicBezTo>
                  <a:lnTo>
                    <a:pt x="1079" y="1015"/>
                  </a:lnTo>
                  <a:cubicBezTo>
                    <a:pt x="1100" y="783"/>
                    <a:pt x="1079" y="550"/>
                    <a:pt x="995" y="317"/>
                  </a:cubicBezTo>
                  <a:cubicBezTo>
                    <a:pt x="952" y="212"/>
                    <a:pt x="910" y="127"/>
                    <a:pt x="825" y="64"/>
                  </a:cubicBezTo>
                  <a:cubicBezTo>
                    <a:pt x="773" y="21"/>
                    <a:pt x="714" y="0"/>
                    <a:pt x="659" y="0"/>
                  </a:cubicBezTo>
                  <a:close/>
                </a:path>
              </a:pathLst>
            </a:custGeom>
            <a:solidFill>
              <a:srgbClr val="89B98A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" name="Google Shape;540;p14"/>
            <p:cNvSpPr/>
            <p:nvPr/>
          </p:nvSpPr>
          <p:spPr>
            <a:xfrm>
              <a:off x="128093" y="4863894"/>
              <a:ext cx="77201" cy="120325"/>
            </a:xfrm>
            <a:custGeom>
              <a:avLst/>
              <a:gdLst/>
              <a:ahLst/>
              <a:cxnLst/>
              <a:rect l="l" t="t" r="r" b="b"/>
              <a:pathLst>
                <a:path w="657" h="1024" extrusionOk="0">
                  <a:moveTo>
                    <a:pt x="166" y="1"/>
                  </a:moveTo>
                  <a:cubicBezTo>
                    <a:pt x="146" y="1"/>
                    <a:pt x="126" y="4"/>
                    <a:pt x="106" y="9"/>
                  </a:cubicBezTo>
                  <a:cubicBezTo>
                    <a:pt x="43" y="51"/>
                    <a:pt x="1" y="136"/>
                    <a:pt x="43" y="199"/>
                  </a:cubicBezTo>
                  <a:lnTo>
                    <a:pt x="339" y="939"/>
                  </a:lnTo>
                  <a:cubicBezTo>
                    <a:pt x="360" y="981"/>
                    <a:pt x="424" y="1024"/>
                    <a:pt x="487" y="1024"/>
                  </a:cubicBezTo>
                  <a:cubicBezTo>
                    <a:pt x="508" y="1024"/>
                    <a:pt x="529" y="1024"/>
                    <a:pt x="550" y="1003"/>
                  </a:cubicBezTo>
                  <a:cubicBezTo>
                    <a:pt x="614" y="981"/>
                    <a:pt x="656" y="897"/>
                    <a:pt x="614" y="812"/>
                  </a:cubicBezTo>
                  <a:lnTo>
                    <a:pt x="318" y="93"/>
                  </a:lnTo>
                  <a:cubicBezTo>
                    <a:pt x="286" y="29"/>
                    <a:pt x="229" y="1"/>
                    <a:pt x="166" y="1"/>
                  </a:cubicBezTo>
                  <a:close/>
                </a:path>
              </a:pathLst>
            </a:custGeom>
            <a:solidFill>
              <a:srgbClr val="79AD78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" name="Google Shape;541;p14"/>
            <p:cNvSpPr/>
            <p:nvPr/>
          </p:nvSpPr>
          <p:spPr>
            <a:xfrm>
              <a:off x="225035" y="4813836"/>
              <a:ext cx="42537" cy="150994"/>
            </a:xfrm>
            <a:custGeom>
              <a:avLst/>
              <a:gdLst/>
              <a:ahLst/>
              <a:cxnLst/>
              <a:rect l="l" t="t" r="r" b="b"/>
              <a:pathLst>
                <a:path w="362" h="1285" extrusionOk="0">
                  <a:moveTo>
                    <a:pt x="183" y="1"/>
                  </a:moveTo>
                  <a:cubicBezTo>
                    <a:pt x="107" y="1"/>
                    <a:pt x="33" y="38"/>
                    <a:pt x="43" y="117"/>
                  </a:cubicBezTo>
                  <a:lnTo>
                    <a:pt x="0" y="1133"/>
                  </a:lnTo>
                  <a:cubicBezTo>
                    <a:pt x="0" y="1217"/>
                    <a:pt x="64" y="1281"/>
                    <a:pt x="148" y="1281"/>
                  </a:cubicBezTo>
                  <a:cubicBezTo>
                    <a:pt x="157" y="1283"/>
                    <a:pt x="166" y="1285"/>
                    <a:pt x="174" y="1285"/>
                  </a:cubicBezTo>
                  <a:cubicBezTo>
                    <a:pt x="233" y="1285"/>
                    <a:pt x="297" y="1227"/>
                    <a:pt x="297" y="1154"/>
                  </a:cubicBezTo>
                  <a:lnTo>
                    <a:pt x="339" y="139"/>
                  </a:lnTo>
                  <a:cubicBezTo>
                    <a:pt x="361" y="49"/>
                    <a:pt x="270" y="1"/>
                    <a:pt x="183" y="1"/>
                  </a:cubicBezTo>
                  <a:close/>
                </a:path>
              </a:pathLst>
            </a:custGeom>
            <a:solidFill>
              <a:srgbClr val="79AD78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" name="Google Shape;542;p14"/>
            <p:cNvSpPr/>
            <p:nvPr/>
          </p:nvSpPr>
          <p:spPr>
            <a:xfrm>
              <a:off x="-139054" y="4314792"/>
              <a:ext cx="5847754" cy="1489611"/>
            </a:xfrm>
            <a:custGeom>
              <a:avLst/>
              <a:gdLst/>
              <a:ahLst/>
              <a:cxnLst/>
              <a:rect l="l" t="t" r="r" b="b"/>
              <a:pathLst>
                <a:path w="49766" h="12677" extrusionOk="0">
                  <a:moveTo>
                    <a:pt x="13886" y="0"/>
                  </a:moveTo>
                  <a:cubicBezTo>
                    <a:pt x="3627" y="0"/>
                    <a:pt x="1" y="1911"/>
                    <a:pt x="1" y="1911"/>
                  </a:cubicBezTo>
                  <a:lnTo>
                    <a:pt x="1" y="12676"/>
                  </a:lnTo>
                  <a:lnTo>
                    <a:pt x="49765" y="12676"/>
                  </a:lnTo>
                  <a:lnTo>
                    <a:pt x="49765" y="5422"/>
                  </a:lnTo>
                  <a:cubicBezTo>
                    <a:pt x="49765" y="5422"/>
                    <a:pt x="46952" y="3222"/>
                    <a:pt x="27474" y="896"/>
                  </a:cubicBezTo>
                  <a:cubicBezTo>
                    <a:pt x="22017" y="241"/>
                    <a:pt x="17532" y="0"/>
                    <a:pt x="1388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" name="Google Shape;543;p14"/>
            <p:cNvSpPr/>
            <p:nvPr/>
          </p:nvSpPr>
          <p:spPr>
            <a:xfrm>
              <a:off x="5527153" y="4805258"/>
              <a:ext cx="124320" cy="131723"/>
            </a:xfrm>
            <a:custGeom>
              <a:avLst/>
              <a:gdLst/>
              <a:ahLst/>
              <a:cxnLst/>
              <a:rect l="l" t="t" r="r" b="b"/>
              <a:pathLst>
                <a:path w="1058" h="1121" extrusionOk="0">
                  <a:moveTo>
                    <a:pt x="762" y="0"/>
                  </a:moveTo>
                  <a:cubicBezTo>
                    <a:pt x="677" y="42"/>
                    <a:pt x="614" y="85"/>
                    <a:pt x="571" y="169"/>
                  </a:cubicBezTo>
                  <a:cubicBezTo>
                    <a:pt x="466" y="317"/>
                    <a:pt x="402" y="465"/>
                    <a:pt x="339" y="635"/>
                  </a:cubicBezTo>
                  <a:lnTo>
                    <a:pt x="254" y="127"/>
                  </a:lnTo>
                  <a:cubicBezTo>
                    <a:pt x="254" y="106"/>
                    <a:pt x="233" y="63"/>
                    <a:pt x="212" y="42"/>
                  </a:cubicBezTo>
                  <a:cubicBezTo>
                    <a:pt x="194" y="34"/>
                    <a:pt x="177" y="28"/>
                    <a:pt x="159" y="28"/>
                  </a:cubicBezTo>
                  <a:cubicBezTo>
                    <a:pt x="135" y="28"/>
                    <a:pt x="110" y="39"/>
                    <a:pt x="85" y="63"/>
                  </a:cubicBezTo>
                  <a:cubicBezTo>
                    <a:pt x="64" y="106"/>
                    <a:pt x="43" y="148"/>
                    <a:pt x="43" y="190"/>
                  </a:cubicBezTo>
                  <a:cubicBezTo>
                    <a:pt x="0" y="381"/>
                    <a:pt x="0" y="571"/>
                    <a:pt x="22" y="740"/>
                  </a:cubicBezTo>
                  <a:cubicBezTo>
                    <a:pt x="43" y="804"/>
                    <a:pt x="64" y="867"/>
                    <a:pt x="106" y="888"/>
                  </a:cubicBezTo>
                  <a:lnTo>
                    <a:pt x="656" y="1121"/>
                  </a:lnTo>
                  <a:cubicBezTo>
                    <a:pt x="825" y="952"/>
                    <a:pt x="952" y="740"/>
                    <a:pt x="1016" y="508"/>
                  </a:cubicBezTo>
                  <a:cubicBezTo>
                    <a:pt x="1058" y="402"/>
                    <a:pt x="1058" y="296"/>
                    <a:pt x="1037" y="190"/>
                  </a:cubicBezTo>
                  <a:cubicBezTo>
                    <a:pt x="994" y="63"/>
                    <a:pt x="889" y="0"/>
                    <a:pt x="76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" name="Google Shape;544;p14"/>
            <p:cNvSpPr/>
            <p:nvPr/>
          </p:nvSpPr>
          <p:spPr>
            <a:xfrm>
              <a:off x="3670692" y="4415142"/>
              <a:ext cx="121970" cy="131723"/>
            </a:xfrm>
            <a:custGeom>
              <a:avLst/>
              <a:gdLst/>
              <a:ahLst/>
              <a:cxnLst/>
              <a:rect l="l" t="t" r="r" b="b"/>
              <a:pathLst>
                <a:path w="1038" h="1121" extrusionOk="0">
                  <a:moveTo>
                    <a:pt x="770" y="0"/>
                  </a:moveTo>
                  <a:cubicBezTo>
                    <a:pt x="735" y="0"/>
                    <a:pt x="697" y="7"/>
                    <a:pt x="656" y="21"/>
                  </a:cubicBezTo>
                  <a:cubicBezTo>
                    <a:pt x="593" y="63"/>
                    <a:pt x="530" y="148"/>
                    <a:pt x="508" y="232"/>
                  </a:cubicBezTo>
                  <a:cubicBezTo>
                    <a:pt x="466" y="401"/>
                    <a:pt x="445" y="571"/>
                    <a:pt x="424" y="740"/>
                  </a:cubicBezTo>
                  <a:cubicBezTo>
                    <a:pt x="360" y="592"/>
                    <a:pt x="276" y="444"/>
                    <a:pt x="212" y="296"/>
                  </a:cubicBezTo>
                  <a:cubicBezTo>
                    <a:pt x="191" y="253"/>
                    <a:pt x="170" y="232"/>
                    <a:pt x="149" y="211"/>
                  </a:cubicBezTo>
                  <a:cubicBezTo>
                    <a:pt x="138" y="205"/>
                    <a:pt x="126" y="203"/>
                    <a:pt x="115" y="203"/>
                  </a:cubicBezTo>
                  <a:cubicBezTo>
                    <a:pt x="85" y="203"/>
                    <a:pt x="59" y="222"/>
                    <a:pt x="43" y="253"/>
                  </a:cubicBezTo>
                  <a:cubicBezTo>
                    <a:pt x="22" y="296"/>
                    <a:pt x="1" y="359"/>
                    <a:pt x="22" y="401"/>
                  </a:cubicBezTo>
                  <a:cubicBezTo>
                    <a:pt x="22" y="592"/>
                    <a:pt x="85" y="761"/>
                    <a:pt x="170" y="930"/>
                  </a:cubicBezTo>
                  <a:cubicBezTo>
                    <a:pt x="191" y="994"/>
                    <a:pt x="212" y="1057"/>
                    <a:pt x="276" y="1057"/>
                  </a:cubicBezTo>
                  <a:lnTo>
                    <a:pt x="847" y="1121"/>
                  </a:lnTo>
                  <a:cubicBezTo>
                    <a:pt x="953" y="909"/>
                    <a:pt x="1016" y="676"/>
                    <a:pt x="1037" y="444"/>
                  </a:cubicBezTo>
                  <a:cubicBezTo>
                    <a:pt x="1037" y="317"/>
                    <a:pt x="1016" y="211"/>
                    <a:pt x="953" y="105"/>
                  </a:cubicBezTo>
                  <a:cubicBezTo>
                    <a:pt x="909" y="33"/>
                    <a:pt x="846" y="0"/>
                    <a:pt x="77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" name="Google Shape;545;p14"/>
            <p:cNvSpPr/>
            <p:nvPr/>
          </p:nvSpPr>
          <p:spPr>
            <a:xfrm>
              <a:off x="3404778" y="4397633"/>
              <a:ext cx="82136" cy="104462"/>
            </a:xfrm>
            <a:custGeom>
              <a:avLst/>
              <a:gdLst/>
              <a:ahLst/>
              <a:cxnLst/>
              <a:rect l="l" t="t" r="r" b="b"/>
              <a:pathLst>
                <a:path w="699" h="889" extrusionOk="0">
                  <a:moveTo>
                    <a:pt x="107" y="1"/>
                  </a:moveTo>
                  <a:cubicBezTo>
                    <a:pt x="64" y="1"/>
                    <a:pt x="43" y="1"/>
                    <a:pt x="22" y="43"/>
                  </a:cubicBezTo>
                  <a:cubicBezTo>
                    <a:pt x="22" y="64"/>
                    <a:pt x="1" y="106"/>
                    <a:pt x="22" y="127"/>
                  </a:cubicBezTo>
                  <a:cubicBezTo>
                    <a:pt x="1" y="360"/>
                    <a:pt x="64" y="572"/>
                    <a:pt x="191" y="741"/>
                  </a:cubicBezTo>
                  <a:lnTo>
                    <a:pt x="508" y="889"/>
                  </a:lnTo>
                  <a:lnTo>
                    <a:pt x="593" y="656"/>
                  </a:lnTo>
                  <a:cubicBezTo>
                    <a:pt x="635" y="572"/>
                    <a:pt x="656" y="466"/>
                    <a:pt x="678" y="360"/>
                  </a:cubicBezTo>
                  <a:cubicBezTo>
                    <a:pt x="699" y="254"/>
                    <a:pt x="678" y="170"/>
                    <a:pt x="635" y="64"/>
                  </a:cubicBezTo>
                  <a:cubicBezTo>
                    <a:pt x="614" y="64"/>
                    <a:pt x="614" y="43"/>
                    <a:pt x="593" y="43"/>
                  </a:cubicBezTo>
                  <a:cubicBezTo>
                    <a:pt x="582" y="37"/>
                    <a:pt x="570" y="35"/>
                    <a:pt x="559" y="35"/>
                  </a:cubicBezTo>
                  <a:cubicBezTo>
                    <a:pt x="528" y="35"/>
                    <a:pt x="497" y="54"/>
                    <a:pt x="466" y="85"/>
                  </a:cubicBezTo>
                  <a:cubicBezTo>
                    <a:pt x="381" y="170"/>
                    <a:pt x="339" y="275"/>
                    <a:pt x="318" y="402"/>
                  </a:cubicBezTo>
                  <a:cubicBezTo>
                    <a:pt x="276" y="297"/>
                    <a:pt x="233" y="191"/>
                    <a:pt x="191" y="85"/>
                  </a:cubicBezTo>
                  <a:cubicBezTo>
                    <a:pt x="170" y="43"/>
                    <a:pt x="149" y="1"/>
                    <a:pt x="10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" name="Google Shape;546;p14"/>
            <p:cNvSpPr/>
            <p:nvPr/>
          </p:nvSpPr>
          <p:spPr>
            <a:xfrm>
              <a:off x="-57036" y="4375307"/>
              <a:ext cx="129373" cy="137481"/>
            </a:xfrm>
            <a:custGeom>
              <a:avLst/>
              <a:gdLst/>
              <a:ahLst/>
              <a:cxnLst/>
              <a:rect l="l" t="t" r="r" b="b"/>
              <a:pathLst>
                <a:path w="1101" h="1170" extrusionOk="0">
                  <a:moveTo>
                    <a:pt x="659" y="0"/>
                  </a:moveTo>
                  <a:cubicBezTo>
                    <a:pt x="603" y="0"/>
                    <a:pt x="551" y="21"/>
                    <a:pt x="508" y="64"/>
                  </a:cubicBezTo>
                  <a:cubicBezTo>
                    <a:pt x="445" y="127"/>
                    <a:pt x="424" y="233"/>
                    <a:pt x="445" y="317"/>
                  </a:cubicBezTo>
                  <a:cubicBezTo>
                    <a:pt x="445" y="487"/>
                    <a:pt x="487" y="656"/>
                    <a:pt x="529" y="825"/>
                  </a:cubicBezTo>
                  <a:lnTo>
                    <a:pt x="170" y="487"/>
                  </a:lnTo>
                  <a:cubicBezTo>
                    <a:pt x="149" y="444"/>
                    <a:pt x="128" y="444"/>
                    <a:pt x="85" y="423"/>
                  </a:cubicBezTo>
                  <a:cubicBezTo>
                    <a:pt x="43" y="423"/>
                    <a:pt x="1" y="465"/>
                    <a:pt x="1" y="529"/>
                  </a:cubicBezTo>
                  <a:cubicBezTo>
                    <a:pt x="1" y="571"/>
                    <a:pt x="1" y="614"/>
                    <a:pt x="43" y="656"/>
                  </a:cubicBezTo>
                  <a:cubicBezTo>
                    <a:pt x="106" y="825"/>
                    <a:pt x="212" y="973"/>
                    <a:pt x="360" y="1100"/>
                  </a:cubicBezTo>
                  <a:cubicBezTo>
                    <a:pt x="395" y="1135"/>
                    <a:pt x="429" y="1169"/>
                    <a:pt x="475" y="1169"/>
                  </a:cubicBezTo>
                  <a:cubicBezTo>
                    <a:pt x="486" y="1169"/>
                    <a:pt x="497" y="1167"/>
                    <a:pt x="508" y="1163"/>
                  </a:cubicBezTo>
                  <a:lnTo>
                    <a:pt x="1079" y="1015"/>
                  </a:lnTo>
                  <a:cubicBezTo>
                    <a:pt x="1100" y="783"/>
                    <a:pt x="1079" y="550"/>
                    <a:pt x="995" y="317"/>
                  </a:cubicBezTo>
                  <a:cubicBezTo>
                    <a:pt x="952" y="212"/>
                    <a:pt x="910" y="127"/>
                    <a:pt x="825" y="64"/>
                  </a:cubicBezTo>
                  <a:cubicBezTo>
                    <a:pt x="773" y="21"/>
                    <a:pt x="714" y="0"/>
                    <a:pt x="65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" name="Google Shape;547;p14"/>
            <p:cNvSpPr/>
            <p:nvPr/>
          </p:nvSpPr>
          <p:spPr>
            <a:xfrm>
              <a:off x="141783" y="4863894"/>
              <a:ext cx="77201" cy="120325"/>
            </a:xfrm>
            <a:custGeom>
              <a:avLst/>
              <a:gdLst/>
              <a:ahLst/>
              <a:cxnLst/>
              <a:rect l="l" t="t" r="r" b="b"/>
              <a:pathLst>
                <a:path w="657" h="1024" extrusionOk="0">
                  <a:moveTo>
                    <a:pt x="166" y="1"/>
                  </a:moveTo>
                  <a:cubicBezTo>
                    <a:pt x="146" y="1"/>
                    <a:pt x="126" y="4"/>
                    <a:pt x="106" y="9"/>
                  </a:cubicBezTo>
                  <a:cubicBezTo>
                    <a:pt x="43" y="51"/>
                    <a:pt x="1" y="136"/>
                    <a:pt x="43" y="199"/>
                  </a:cubicBezTo>
                  <a:lnTo>
                    <a:pt x="339" y="939"/>
                  </a:lnTo>
                  <a:cubicBezTo>
                    <a:pt x="360" y="981"/>
                    <a:pt x="424" y="1024"/>
                    <a:pt x="487" y="1024"/>
                  </a:cubicBezTo>
                  <a:cubicBezTo>
                    <a:pt x="508" y="1024"/>
                    <a:pt x="529" y="1024"/>
                    <a:pt x="550" y="1003"/>
                  </a:cubicBezTo>
                  <a:cubicBezTo>
                    <a:pt x="614" y="981"/>
                    <a:pt x="656" y="897"/>
                    <a:pt x="614" y="812"/>
                  </a:cubicBezTo>
                  <a:lnTo>
                    <a:pt x="318" y="93"/>
                  </a:lnTo>
                  <a:cubicBezTo>
                    <a:pt x="286" y="29"/>
                    <a:pt x="229" y="1"/>
                    <a:pt x="16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" name="Google Shape;548;p14"/>
            <p:cNvSpPr/>
            <p:nvPr/>
          </p:nvSpPr>
          <p:spPr>
            <a:xfrm>
              <a:off x="238724" y="4813836"/>
              <a:ext cx="42537" cy="150994"/>
            </a:xfrm>
            <a:custGeom>
              <a:avLst/>
              <a:gdLst/>
              <a:ahLst/>
              <a:cxnLst/>
              <a:rect l="l" t="t" r="r" b="b"/>
              <a:pathLst>
                <a:path w="362" h="1285" extrusionOk="0">
                  <a:moveTo>
                    <a:pt x="183" y="1"/>
                  </a:moveTo>
                  <a:cubicBezTo>
                    <a:pt x="107" y="1"/>
                    <a:pt x="33" y="38"/>
                    <a:pt x="43" y="117"/>
                  </a:cubicBezTo>
                  <a:lnTo>
                    <a:pt x="0" y="1133"/>
                  </a:lnTo>
                  <a:cubicBezTo>
                    <a:pt x="0" y="1217"/>
                    <a:pt x="64" y="1281"/>
                    <a:pt x="148" y="1281"/>
                  </a:cubicBezTo>
                  <a:cubicBezTo>
                    <a:pt x="157" y="1283"/>
                    <a:pt x="166" y="1285"/>
                    <a:pt x="174" y="1285"/>
                  </a:cubicBezTo>
                  <a:cubicBezTo>
                    <a:pt x="233" y="1285"/>
                    <a:pt x="297" y="1227"/>
                    <a:pt x="297" y="1154"/>
                  </a:cubicBezTo>
                  <a:lnTo>
                    <a:pt x="339" y="139"/>
                  </a:lnTo>
                  <a:cubicBezTo>
                    <a:pt x="361" y="49"/>
                    <a:pt x="270" y="1"/>
                    <a:pt x="18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14"/>
            <p:cNvSpPr/>
            <p:nvPr/>
          </p:nvSpPr>
          <p:spPr>
            <a:xfrm>
              <a:off x="3740255" y="4736166"/>
              <a:ext cx="77201" cy="121383"/>
            </a:xfrm>
            <a:custGeom>
              <a:avLst/>
              <a:gdLst/>
              <a:ahLst/>
              <a:cxnLst/>
              <a:rect l="l" t="t" r="r" b="b"/>
              <a:pathLst>
                <a:path w="657" h="1033" extrusionOk="0">
                  <a:moveTo>
                    <a:pt x="484" y="0"/>
                  </a:moveTo>
                  <a:cubicBezTo>
                    <a:pt x="425" y="0"/>
                    <a:pt x="376" y="40"/>
                    <a:pt x="361" y="102"/>
                  </a:cubicBezTo>
                  <a:lnTo>
                    <a:pt x="43" y="821"/>
                  </a:lnTo>
                  <a:cubicBezTo>
                    <a:pt x="1" y="884"/>
                    <a:pt x="43" y="990"/>
                    <a:pt x="128" y="1011"/>
                  </a:cubicBezTo>
                  <a:cubicBezTo>
                    <a:pt x="128" y="1032"/>
                    <a:pt x="149" y="1032"/>
                    <a:pt x="170" y="1032"/>
                  </a:cubicBezTo>
                  <a:cubicBezTo>
                    <a:pt x="234" y="1032"/>
                    <a:pt x="297" y="990"/>
                    <a:pt x="318" y="926"/>
                  </a:cubicBezTo>
                  <a:lnTo>
                    <a:pt x="635" y="207"/>
                  </a:lnTo>
                  <a:cubicBezTo>
                    <a:pt x="657" y="144"/>
                    <a:pt x="635" y="59"/>
                    <a:pt x="551" y="17"/>
                  </a:cubicBezTo>
                  <a:cubicBezTo>
                    <a:pt x="528" y="6"/>
                    <a:pt x="506" y="0"/>
                    <a:pt x="4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" name="Google Shape;550;p14"/>
            <p:cNvSpPr/>
            <p:nvPr/>
          </p:nvSpPr>
          <p:spPr>
            <a:xfrm>
              <a:off x="3680680" y="4686226"/>
              <a:ext cx="42302" cy="151346"/>
            </a:xfrm>
            <a:custGeom>
              <a:avLst/>
              <a:gdLst/>
              <a:ahLst/>
              <a:cxnLst/>
              <a:rect l="l" t="t" r="r" b="b"/>
              <a:pathLst>
                <a:path w="360" h="1288" extrusionOk="0">
                  <a:moveTo>
                    <a:pt x="155" y="0"/>
                  </a:moveTo>
                  <a:cubicBezTo>
                    <a:pt x="84" y="0"/>
                    <a:pt x="11" y="48"/>
                    <a:pt x="0" y="146"/>
                  </a:cubicBezTo>
                  <a:lnTo>
                    <a:pt x="64" y="1140"/>
                  </a:lnTo>
                  <a:cubicBezTo>
                    <a:pt x="64" y="1225"/>
                    <a:pt x="127" y="1288"/>
                    <a:pt x="212" y="1288"/>
                  </a:cubicBezTo>
                  <a:cubicBezTo>
                    <a:pt x="296" y="1288"/>
                    <a:pt x="360" y="1225"/>
                    <a:pt x="360" y="1140"/>
                  </a:cubicBezTo>
                  <a:lnTo>
                    <a:pt x="296" y="125"/>
                  </a:lnTo>
                  <a:cubicBezTo>
                    <a:pt x="286" y="43"/>
                    <a:pt x="221" y="0"/>
                    <a:pt x="15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" name="Google Shape;551;p14"/>
            <p:cNvSpPr/>
            <p:nvPr/>
          </p:nvSpPr>
          <p:spPr>
            <a:xfrm>
              <a:off x="2934676" y="4192710"/>
              <a:ext cx="6251160" cy="1901951"/>
            </a:xfrm>
            <a:custGeom>
              <a:avLst/>
              <a:gdLst/>
              <a:ahLst/>
              <a:cxnLst/>
              <a:rect l="l" t="t" r="r" b="b"/>
              <a:pathLst>
                <a:path w="55243" h="16808" extrusionOk="0">
                  <a:moveTo>
                    <a:pt x="44598" y="0"/>
                  </a:moveTo>
                  <a:cubicBezTo>
                    <a:pt x="40584" y="0"/>
                    <a:pt x="35338" y="325"/>
                    <a:pt x="28700" y="1326"/>
                  </a:cubicBezTo>
                  <a:cubicBezTo>
                    <a:pt x="9793" y="4203"/>
                    <a:pt x="1" y="12958"/>
                    <a:pt x="1" y="12958"/>
                  </a:cubicBezTo>
                  <a:lnTo>
                    <a:pt x="55243" y="16808"/>
                  </a:lnTo>
                  <a:lnTo>
                    <a:pt x="55243" y="1115"/>
                  </a:lnTo>
                  <a:cubicBezTo>
                    <a:pt x="55243" y="1115"/>
                    <a:pt x="52032" y="0"/>
                    <a:pt x="44598" y="0"/>
                  </a:cubicBezTo>
                  <a:close/>
                </a:path>
              </a:pathLst>
            </a:custGeom>
            <a:solidFill>
              <a:srgbClr val="79AD78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" name="Google Shape;552;p14"/>
            <p:cNvSpPr/>
            <p:nvPr/>
          </p:nvSpPr>
          <p:spPr>
            <a:xfrm>
              <a:off x="8383986" y="4469152"/>
              <a:ext cx="440522" cy="198591"/>
            </a:xfrm>
            <a:custGeom>
              <a:avLst/>
              <a:gdLst/>
              <a:ahLst/>
              <a:cxnLst/>
              <a:rect l="l" t="t" r="r" b="b"/>
              <a:pathLst>
                <a:path w="3893" h="1755" extrusionOk="0">
                  <a:moveTo>
                    <a:pt x="2715" y="0"/>
                  </a:moveTo>
                  <a:cubicBezTo>
                    <a:pt x="2677" y="0"/>
                    <a:pt x="2640" y="2"/>
                    <a:pt x="2602" y="4"/>
                  </a:cubicBezTo>
                  <a:cubicBezTo>
                    <a:pt x="2306" y="4"/>
                    <a:pt x="2031" y="4"/>
                    <a:pt x="1735" y="25"/>
                  </a:cubicBezTo>
                  <a:cubicBezTo>
                    <a:pt x="1079" y="89"/>
                    <a:pt x="1" y="596"/>
                    <a:pt x="889" y="1379"/>
                  </a:cubicBezTo>
                  <a:cubicBezTo>
                    <a:pt x="1192" y="1647"/>
                    <a:pt x="1726" y="1755"/>
                    <a:pt x="2251" y="1755"/>
                  </a:cubicBezTo>
                  <a:cubicBezTo>
                    <a:pt x="2679" y="1755"/>
                    <a:pt x="3100" y="1683"/>
                    <a:pt x="3385" y="1569"/>
                  </a:cubicBezTo>
                  <a:cubicBezTo>
                    <a:pt x="3617" y="1464"/>
                    <a:pt x="3808" y="1252"/>
                    <a:pt x="3850" y="998"/>
                  </a:cubicBezTo>
                  <a:cubicBezTo>
                    <a:pt x="3892" y="660"/>
                    <a:pt x="3744" y="343"/>
                    <a:pt x="3448" y="173"/>
                  </a:cubicBezTo>
                  <a:cubicBezTo>
                    <a:pt x="3227" y="63"/>
                    <a:pt x="2973" y="0"/>
                    <a:pt x="2715" y="0"/>
                  </a:cubicBezTo>
                  <a:close/>
                </a:path>
              </a:pathLst>
            </a:custGeom>
            <a:solidFill>
              <a:srgbClr val="89B98A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" name="Google Shape;553;p14"/>
            <p:cNvSpPr/>
            <p:nvPr/>
          </p:nvSpPr>
          <p:spPr>
            <a:xfrm>
              <a:off x="8704673" y="4720134"/>
              <a:ext cx="442898" cy="156497"/>
            </a:xfrm>
            <a:custGeom>
              <a:avLst/>
              <a:gdLst/>
              <a:ahLst/>
              <a:cxnLst/>
              <a:rect l="l" t="t" r="r" b="b"/>
              <a:pathLst>
                <a:path w="3914" h="1383" extrusionOk="0">
                  <a:moveTo>
                    <a:pt x="1920" y="1"/>
                  </a:moveTo>
                  <a:cubicBezTo>
                    <a:pt x="1421" y="1"/>
                    <a:pt x="914" y="84"/>
                    <a:pt x="530" y="324"/>
                  </a:cubicBezTo>
                  <a:cubicBezTo>
                    <a:pt x="85" y="620"/>
                    <a:pt x="1" y="1001"/>
                    <a:pt x="487" y="1234"/>
                  </a:cubicBezTo>
                  <a:cubicBezTo>
                    <a:pt x="752" y="1349"/>
                    <a:pt x="1066" y="1382"/>
                    <a:pt x="1377" y="1382"/>
                  </a:cubicBezTo>
                  <a:cubicBezTo>
                    <a:pt x="1637" y="1382"/>
                    <a:pt x="1894" y="1359"/>
                    <a:pt x="2116" y="1339"/>
                  </a:cubicBezTo>
                  <a:cubicBezTo>
                    <a:pt x="2412" y="1297"/>
                    <a:pt x="3913" y="726"/>
                    <a:pt x="3194" y="176"/>
                  </a:cubicBezTo>
                  <a:cubicBezTo>
                    <a:pt x="3131" y="134"/>
                    <a:pt x="3067" y="113"/>
                    <a:pt x="2983" y="113"/>
                  </a:cubicBezTo>
                  <a:cubicBezTo>
                    <a:pt x="2672" y="49"/>
                    <a:pt x="2299" y="1"/>
                    <a:pt x="1920" y="1"/>
                  </a:cubicBezTo>
                  <a:close/>
                </a:path>
              </a:pathLst>
            </a:custGeom>
            <a:solidFill>
              <a:srgbClr val="89B98A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" name="Google Shape;554;p14"/>
            <p:cNvSpPr/>
            <p:nvPr/>
          </p:nvSpPr>
          <p:spPr>
            <a:xfrm>
              <a:off x="9051727" y="4502420"/>
              <a:ext cx="64726" cy="125265"/>
            </a:xfrm>
            <a:custGeom>
              <a:avLst/>
              <a:gdLst/>
              <a:ahLst/>
              <a:cxnLst/>
              <a:rect l="l" t="t" r="r" b="b"/>
              <a:pathLst>
                <a:path w="572" h="1107" extrusionOk="0">
                  <a:moveTo>
                    <a:pt x="423" y="1"/>
                  </a:moveTo>
                  <a:cubicBezTo>
                    <a:pt x="354" y="1"/>
                    <a:pt x="293" y="42"/>
                    <a:pt x="275" y="112"/>
                  </a:cubicBezTo>
                  <a:lnTo>
                    <a:pt x="43" y="895"/>
                  </a:lnTo>
                  <a:cubicBezTo>
                    <a:pt x="0" y="979"/>
                    <a:pt x="43" y="1064"/>
                    <a:pt x="127" y="1106"/>
                  </a:cubicBezTo>
                  <a:lnTo>
                    <a:pt x="170" y="1106"/>
                  </a:lnTo>
                  <a:cubicBezTo>
                    <a:pt x="233" y="1106"/>
                    <a:pt x="275" y="1064"/>
                    <a:pt x="297" y="1000"/>
                  </a:cubicBezTo>
                  <a:lnTo>
                    <a:pt x="550" y="218"/>
                  </a:lnTo>
                  <a:cubicBezTo>
                    <a:pt x="572" y="133"/>
                    <a:pt x="529" y="49"/>
                    <a:pt x="466" y="6"/>
                  </a:cubicBezTo>
                  <a:cubicBezTo>
                    <a:pt x="451" y="3"/>
                    <a:pt x="437" y="1"/>
                    <a:pt x="423" y="1"/>
                  </a:cubicBezTo>
                  <a:close/>
                </a:path>
              </a:pathLst>
            </a:custGeom>
            <a:solidFill>
              <a:srgbClr val="89B98A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" name="Google Shape;555;p14"/>
            <p:cNvSpPr/>
            <p:nvPr/>
          </p:nvSpPr>
          <p:spPr>
            <a:xfrm>
              <a:off x="8989490" y="4457158"/>
              <a:ext cx="45602" cy="156157"/>
            </a:xfrm>
            <a:custGeom>
              <a:avLst/>
              <a:gdLst/>
              <a:ahLst/>
              <a:cxnLst/>
              <a:rect l="l" t="t" r="r" b="b"/>
              <a:pathLst>
                <a:path w="403" h="1380" extrusionOk="0">
                  <a:moveTo>
                    <a:pt x="160" y="0"/>
                  </a:moveTo>
                  <a:cubicBezTo>
                    <a:pt x="149" y="0"/>
                    <a:pt x="139" y="2"/>
                    <a:pt x="127" y="5"/>
                  </a:cubicBezTo>
                  <a:cubicBezTo>
                    <a:pt x="43" y="5"/>
                    <a:pt x="1" y="89"/>
                    <a:pt x="1" y="174"/>
                  </a:cubicBezTo>
                  <a:lnTo>
                    <a:pt x="127" y="1231"/>
                  </a:lnTo>
                  <a:cubicBezTo>
                    <a:pt x="127" y="1316"/>
                    <a:pt x="191" y="1379"/>
                    <a:pt x="276" y="1379"/>
                  </a:cubicBezTo>
                  <a:cubicBezTo>
                    <a:pt x="360" y="1358"/>
                    <a:pt x="402" y="1273"/>
                    <a:pt x="402" y="1189"/>
                  </a:cubicBezTo>
                  <a:lnTo>
                    <a:pt x="297" y="131"/>
                  </a:lnTo>
                  <a:cubicBezTo>
                    <a:pt x="278" y="58"/>
                    <a:pt x="228" y="0"/>
                    <a:pt x="160" y="0"/>
                  </a:cubicBezTo>
                  <a:close/>
                </a:path>
              </a:pathLst>
            </a:custGeom>
            <a:solidFill>
              <a:srgbClr val="89B98A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" name="Google Shape;556;p14"/>
            <p:cNvSpPr/>
            <p:nvPr/>
          </p:nvSpPr>
          <p:spPr>
            <a:xfrm>
              <a:off x="2947858" y="4192710"/>
              <a:ext cx="6251160" cy="1901951"/>
            </a:xfrm>
            <a:custGeom>
              <a:avLst/>
              <a:gdLst/>
              <a:ahLst/>
              <a:cxnLst/>
              <a:rect l="l" t="t" r="r" b="b"/>
              <a:pathLst>
                <a:path w="55243" h="16808" extrusionOk="0">
                  <a:moveTo>
                    <a:pt x="44598" y="0"/>
                  </a:moveTo>
                  <a:cubicBezTo>
                    <a:pt x="40584" y="0"/>
                    <a:pt x="35338" y="325"/>
                    <a:pt x="28700" y="1326"/>
                  </a:cubicBezTo>
                  <a:cubicBezTo>
                    <a:pt x="9793" y="4203"/>
                    <a:pt x="1" y="12958"/>
                    <a:pt x="1" y="12958"/>
                  </a:cubicBezTo>
                  <a:lnTo>
                    <a:pt x="55243" y="16808"/>
                  </a:lnTo>
                  <a:lnTo>
                    <a:pt x="55243" y="1115"/>
                  </a:lnTo>
                  <a:cubicBezTo>
                    <a:pt x="55243" y="1115"/>
                    <a:pt x="52032" y="0"/>
                    <a:pt x="445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" name="Google Shape;557;p14"/>
            <p:cNvSpPr/>
            <p:nvPr/>
          </p:nvSpPr>
          <p:spPr>
            <a:xfrm>
              <a:off x="5703571" y="4544466"/>
              <a:ext cx="430904" cy="238875"/>
            </a:xfrm>
            <a:custGeom>
              <a:avLst/>
              <a:gdLst/>
              <a:ahLst/>
              <a:cxnLst/>
              <a:rect l="l" t="t" r="r" b="b"/>
              <a:pathLst>
                <a:path w="3808" h="2111" extrusionOk="0">
                  <a:moveTo>
                    <a:pt x="2242" y="0"/>
                  </a:moveTo>
                  <a:cubicBezTo>
                    <a:pt x="1840" y="0"/>
                    <a:pt x="1439" y="74"/>
                    <a:pt x="1058" y="222"/>
                  </a:cubicBezTo>
                  <a:cubicBezTo>
                    <a:pt x="170" y="582"/>
                    <a:pt x="0" y="2020"/>
                    <a:pt x="1100" y="2105"/>
                  </a:cubicBezTo>
                  <a:cubicBezTo>
                    <a:pt x="1149" y="2109"/>
                    <a:pt x="1199" y="2111"/>
                    <a:pt x="1250" y="2111"/>
                  </a:cubicBezTo>
                  <a:cubicBezTo>
                    <a:pt x="2007" y="2111"/>
                    <a:pt x="3057" y="1684"/>
                    <a:pt x="3532" y="1090"/>
                  </a:cubicBezTo>
                  <a:cubicBezTo>
                    <a:pt x="3680" y="878"/>
                    <a:pt x="3807" y="561"/>
                    <a:pt x="3638" y="349"/>
                  </a:cubicBezTo>
                  <a:cubicBezTo>
                    <a:pt x="3575" y="307"/>
                    <a:pt x="3511" y="244"/>
                    <a:pt x="3427" y="222"/>
                  </a:cubicBezTo>
                  <a:cubicBezTo>
                    <a:pt x="3046" y="74"/>
                    <a:pt x="2644" y="0"/>
                    <a:pt x="22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" name="Google Shape;558;p14"/>
            <p:cNvSpPr/>
            <p:nvPr/>
          </p:nvSpPr>
          <p:spPr>
            <a:xfrm>
              <a:off x="8397169" y="4469152"/>
              <a:ext cx="440522" cy="198591"/>
            </a:xfrm>
            <a:custGeom>
              <a:avLst/>
              <a:gdLst/>
              <a:ahLst/>
              <a:cxnLst/>
              <a:rect l="l" t="t" r="r" b="b"/>
              <a:pathLst>
                <a:path w="3893" h="1755" extrusionOk="0">
                  <a:moveTo>
                    <a:pt x="2715" y="0"/>
                  </a:moveTo>
                  <a:cubicBezTo>
                    <a:pt x="2677" y="0"/>
                    <a:pt x="2640" y="2"/>
                    <a:pt x="2602" y="4"/>
                  </a:cubicBezTo>
                  <a:cubicBezTo>
                    <a:pt x="2306" y="4"/>
                    <a:pt x="2031" y="4"/>
                    <a:pt x="1735" y="25"/>
                  </a:cubicBezTo>
                  <a:cubicBezTo>
                    <a:pt x="1079" y="89"/>
                    <a:pt x="1" y="596"/>
                    <a:pt x="889" y="1379"/>
                  </a:cubicBezTo>
                  <a:cubicBezTo>
                    <a:pt x="1192" y="1647"/>
                    <a:pt x="1726" y="1755"/>
                    <a:pt x="2251" y="1755"/>
                  </a:cubicBezTo>
                  <a:cubicBezTo>
                    <a:pt x="2679" y="1755"/>
                    <a:pt x="3100" y="1683"/>
                    <a:pt x="3385" y="1569"/>
                  </a:cubicBezTo>
                  <a:cubicBezTo>
                    <a:pt x="3617" y="1464"/>
                    <a:pt x="3808" y="1252"/>
                    <a:pt x="3850" y="998"/>
                  </a:cubicBezTo>
                  <a:cubicBezTo>
                    <a:pt x="3892" y="660"/>
                    <a:pt x="3744" y="343"/>
                    <a:pt x="3448" y="173"/>
                  </a:cubicBezTo>
                  <a:cubicBezTo>
                    <a:pt x="3227" y="63"/>
                    <a:pt x="2973" y="0"/>
                    <a:pt x="27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" name="Google Shape;559;p14"/>
            <p:cNvSpPr/>
            <p:nvPr/>
          </p:nvSpPr>
          <p:spPr>
            <a:xfrm>
              <a:off x="8717856" y="4720134"/>
              <a:ext cx="442898" cy="156497"/>
            </a:xfrm>
            <a:custGeom>
              <a:avLst/>
              <a:gdLst/>
              <a:ahLst/>
              <a:cxnLst/>
              <a:rect l="l" t="t" r="r" b="b"/>
              <a:pathLst>
                <a:path w="3914" h="1383" extrusionOk="0">
                  <a:moveTo>
                    <a:pt x="1920" y="1"/>
                  </a:moveTo>
                  <a:cubicBezTo>
                    <a:pt x="1421" y="1"/>
                    <a:pt x="914" y="84"/>
                    <a:pt x="530" y="324"/>
                  </a:cubicBezTo>
                  <a:cubicBezTo>
                    <a:pt x="85" y="620"/>
                    <a:pt x="1" y="1001"/>
                    <a:pt x="487" y="1234"/>
                  </a:cubicBezTo>
                  <a:cubicBezTo>
                    <a:pt x="752" y="1349"/>
                    <a:pt x="1066" y="1382"/>
                    <a:pt x="1377" y="1382"/>
                  </a:cubicBezTo>
                  <a:cubicBezTo>
                    <a:pt x="1637" y="1382"/>
                    <a:pt x="1894" y="1359"/>
                    <a:pt x="2116" y="1339"/>
                  </a:cubicBezTo>
                  <a:cubicBezTo>
                    <a:pt x="2412" y="1297"/>
                    <a:pt x="3913" y="726"/>
                    <a:pt x="3194" y="176"/>
                  </a:cubicBezTo>
                  <a:cubicBezTo>
                    <a:pt x="3131" y="134"/>
                    <a:pt x="3067" y="113"/>
                    <a:pt x="2983" y="113"/>
                  </a:cubicBezTo>
                  <a:cubicBezTo>
                    <a:pt x="2672" y="49"/>
                    <a:pt x="2299" y="1"/>
                    <a:pt x="19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" name="Google Shape;560;p14"/>
            <p:cNvSpPr/>
            <p:nvPr/>
          </p:nvSpPr>
          <p:spPr>
            <a:xfrm>
              <a:off x="5901035" y="4480920"/>
              <a:ext cx="62350" cy="125152"/>
            </a:xfrm>
            <a:custGeom>
              <a:avLst/>
              <a:gdLst/>
              <a:ahLst/>
              <a:cxnLst/>
              <a:rect l="l" t="t" r="r" b="b"/>
              <a:pathLst>
                <a:path w="551" h="1106" extrusionOk="0">
                  <a:moveTo>
                    <a:pt x="402" y="1"/>
                  </a:moveTo>
                  <a:cubicBezTo>
                    <a:pt x="334" y="1"/>
                    <a:pt x="276" y="42"/>
                    <a:pt x="276" y="112"/>
                  </a:cubicBezTo>
                  <a:lnTo>
                    <a:pt x="22" y="894"/>
                  </a:lnTo>
                  <a:cubicBezTo>
                    <a:pt x="1" y="979"/>
                    <a:pt x="22" y="1063"/>
                    <a:pt x="107" y="1106"/>
                  </a:cubicBezTo>
                  <a:lnTo>
                    <a:pt x="170" y="1106"/>
                  </a:lnTo>
                  <a:cubicBezTo>
                    <a:pt x="212" y="1106"/>
                    <a:pt x="276" y="1063"/>
                    <a:pt x="276" y="1000"/>
                  </a:cubicBezTo>
                  <a:lnTo>
                    <a:pt x="530" y="218"/>
                  </a:lnTo>
                  <a:cubicBezTo>
                    <a:pt x="551" y="133"/>
                    <a:pt x="509" y="48"/>
                    <a:pt x="445" y="6"/>
                  </a:cubicBezTo>
                  <a:cubicBezTo>
                    <a:pt x="431" y="2"/>
                    <a:pt x="416" y="1"/>
                    <a:pt x="4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" name="Google Shape;561;p14"/>
            <p:cNvSpPr/>
            <p:nvPr/>
          </p:nvSpPr>
          <p:spPr>
            <a:xfrm>
              <a:off x="5836422" y="4435658"/>
              <a:ext cx="45602" cy="156044"/>
            </a:xfrm>
            <a:custGeom>
              <a:avLst/>
              <a:gdLst/>
              <a:ahLst/>
              <a:cxnLst/>
              <a:rect l="l" t="t" r="r" b="b"/>
              <a:pathLst>
                <a:path w="403" h="1379" extrusionOk="0">
                  <a:moveTo>
                    <a:pt x="160" y="0"/>
                  </a:moveTo>
                  <a:cubicBezTo>
                    <a:pt x="150" y="0"/>
                    <a:pt x="139" y="1"/>
                    <a:pt x="128" y="4"/>
                  </a:cubicBezTo>
                  <a:cubicBezTo>
                    <a:pt x="43" y="25"/>
                    <a:pt x="1" y="89"/>
                    <a:pt x="1" y="173"/>
                  </a:cubicBezTo>
                  <a:lnTo>
                    <a:pt x="107" y="1231"/>
                  </a:lnTo>
                  <a:cubicBezTo>
                    <a:pt x="107" y="1315"/>
                    <a:pt x="191" y="1379"/>
                    <a:pt x="276" y="1379"/>
                  </a:cubicBezTo>
                  <a:cubicBezTo>
                    <a:pt x="339" y="1358"/>
                    <a:pt x="403" y="1273"/>
                    <a:pt x="382" y="1189"/>
                  </a:cubicBezTo>
                  <a:lnTo>
                    <a:pt x="276" y="131"/>
                  </a:lnTo>
                  <a:cubicBezTo>
                    <a:pt x="276" y="58"/>
                    <a:pt x="228" y="0"/>
                    <a:pt x="16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" name="Google Shape;562;p14"/>
            <p:cNvSpPr/>
            <p:nvPr/>
          </p:nvSpPr>
          <p:spPr>
            <a:xfrm>
              <a:off x="9064909" y="4502420"/>
              <a:ext cx="64726" cy="125265"/>
            </a:xfrm>
            <a:custGeom>
              <a:avLst/>
              <a:gdLst/>
              <a:ahLst/>
              <a:cxnLst/>
              <a:rect l="l" t="t" r="r" b="b"/>
              <a:pathLst>
                <a:path w="572" h="1107" extrusionOk="0">
                  <a:moveTo>
                    <a:pt x="423" y="1"/>
                  </a:moveTo>
                  <a:cubicBezTo>
                    <a:pt x="354" y="1"/>
                    <a:pt x="293" y="42"/>
                    <a:pt x="275" y="112"/>
                  </a:cubicBezTo>
                  <a:lnTo>
                    <a:pt x="43" y="895"/>
                  </a:lnTo>
                  <a:cubicBezTo>
                    <a:pt x="0" y="979"/>
                    <a:pt x="43" y="1064"/>
                    <a:pt x="127" y="1106"/>
                  </a:cubicBezTo>
                  <a:lnTo>
                    <a:pt x="170" y="1106"/>
                  </a:lnTo>
                  <a:cubicBezTo>
                    <a:pt x="233" y="1106"/>
                    <a:pt x="275" y="1064"/>
                    <a:pt x="297" y="1000"/>
                  </a:cubicBezTo>
                  <a:lnTo>
                    <a:pt x="550" y="218"/>
                  </a:lnTo>
                  <a:cubicBezTo>
                    <a:pt x="572" y="133"/>
                    <a:pt x="529" y="49"/>
                    <a:pt x="466" y="6"/>
                  </a:cubicBezTo>
                  <a:cubicBezTo>
                    <a:pt x="451" y="3"/>
                    <a:pt x="437" y="1"/>
                    <a:pt x="42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" name="Google Shape;563;p14"/>
            <p:cNvSpPr/>
            <p:nvPr/>
          </p:nvSpPr>
          <p:spPr>
            <a:xfrm>
              <a:off x="9002673" y="4457158"/>
              <a:ext cx="45602" cy="156157"/>
            </a:xfrm>
            <a:custGeom>
              <a:avLst/>
              <a:gdLst/>
              <a:ahLst/>
              <a:cxnLst/>
              <a:rect l="l" t="t" r="r" b="b"/>
              <a:pathLst>
                <a:path w="403" h="1380" extrusionOk="0">
                  <a:moveTo>
                    <a:pt x="160" y="0"/>
                  </a:moveTo>
                  <a:cubicBezTo>
                    <a:pt x="149" y="0"/>
                    <a:pt x="139" y="2"/>
                    <a:pt x="127" y="5"/>
                  </a:cubicBezTo>
                  <a:cubicBezTo>
                    <a:pt x="43" y="5"/>
                    <a:pt x="1" y="89"/>
                    <a:pt x="1" y="174"/>
                  </a:cubicBezTo>
                  <a:lnTo>
                    <a:pt x="127" y="1231"/>
                  </a:lnTo>
                  <a:cubicBezTo>
                    <a:pt x="127" y="1316"/>
                    <a:pt x="191" y="1379"/>
                    <a:pt x="276" y="1379"/>
                  </a:cubicBezTo>
                  <a:cubicBezTo>
                    <a:pt x="360" y="1358"/>
                    <a:pt x="402" y="1273"/>
                    <a:pt x="402" y="1189"/>
                  </a:cubicBezTo>
                  <a:lnTo>
                    <a:pt x="297" y="131"/>
                  </a:lnTo>
                  <a:cubicBezTo>
                    <a:pt x="278" y="58"/>
                    <a:pt x="228" y="0"/>
                    <a:pt x="16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64" name="Google Shape;564;p14"/>
          <p:cNvSpPr/>
          <p:nvPr/>
        </p:nvSpPr>
        <p:spPr>
          <a:xfrm>
            <a:off x="5028103" y="7083197"/>
            <a:ext cx="99125" cy="159175"/>
          </a:xfrm>
          <a:custGeom>
            <a:avLst/>
            <a:gdLst/>
            <a:ahLst/>
            <a:cxnLst/>
            <a:rect l="l" t="t" r="r" b="b"/>
            <a:pathLst>
              <a:path w="657" h="1055" extrusionOk="0">
                <a:moveTo>
                  <a:pt x="163" y="1"/>
                </a:moveTo>
                <a:cubicBezTo>
                  <a:pt x="144" y="1"/>
                  <a:pt x="124" y="6"/>
                  <a:pt x="107" y="18"/>
                </a:cubicBezTo>
                <a:cubicBezTo>
                  <a:pt x="43" y="60"/>
                  <a:pt x="1" y="166"/>
                  <a:pt x="43" y="229"/>
                </a:cubicBezTo>
                <a:lnTo>
                  <a:pt x="382" y="970"/>
                </a:lnTo>
                <a:cubicBezTo>
                  <a:pt x="403" y="1033"/>
                  <a:pt x="445" y="1054"/>
                  <a:pt x="509" y="1054"/>
                </a:cubicBezTo>
                <a:lnTo>
                  <a:pt x="572" y="1054"/>
                </a:lnTo>
                <a:cubicBezTo>
                  <a:pt x="635" y="991"/>
                  <a:pt x="657" y="906"/>
                  <a:pt x="635" y="822"/>
                </a:cubicBezTo>
                <a:lnTo>
                  <a:pt x="297" y="81"/>
                </a:lnTo>
                <a:cubicBezTo>
                  <a:pt x="267" y="36"/>
                  <a:pt x="214" y="1"/>
                  <a:pt x="163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5" name="Google Shape;565;p14"/>
          <p:cNvSpPr/>
          <p:nvPr/>
        </p:nvSpPr>
        <p:spPr>
          <a:xfrm>
            <a:off x="5146239" y="7006099"/>
            <a:ext cx="44811" cy="207456"/>
          </a:xfrm>
          <a:custGeom>
            <a:avLst/>
            <a:gdLst/>
            <a:ahLst/>
            <a:cxnLst/>
            <a:rect l="l" t="t" r="r" b="b"/>
            <a:pathLst>
              <a:path w="297" h="1375" extrusionOk="0">
                <a:moveTo>
                  <a:pt x="149" y="0"/>
                </a:moveTo>
                <a:cubicBezTo>
                  <a:pt x="64" y="0"/>
                  <a:pt x="0" y="85"/>
                  <a:pt x="0" y="148"/>
                </a:cubicBezTo>
                <a:lnTo>
                  <a:pt x="22" y="1206"/>
                </a:lnTo>
                <a:cubicBezTo>
                  <a:pt x="22" y="1290"/>
                  <a:pt x="85" y="1375"/>
                  <a:pt x="170" y="1375"/>
                </a:cubicBezTo>
                <a:cubicBezTo>
                  <a:pt x="233" y="1354"/>
                  <a:pt x="297" y="1290"/>
                  <a:pt x="297" y="1206"/>
                </a:cubicBezTo>
                <a:lnTo>
                  <a:pt x="275" y="148"/>
                </a:lnTo>
                <a:cubicBezTo>
                  <a:pt x="275" y="64"/>
                  <a:pt x="212" y="0"/>
                  <a:pt x="14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66" name="Google Shape;566;p14"/>
          <p:cNvGrpSpPr/>
          <p:nvPr/>
        </p:nvGrpSpPr>
        <p:grpSpPr>
          <a:xfrm>
            <a:off x="4271041" y="354215"/>
            <a:ext cx="951764" cy="935725"/>
            <a:chOff x="3203280" y="265661"/>
            <a:chExt cx="713823" cy="701794"/>
          </a:xfrm>
        </p:grpSpPr>
        <p:sp>
          <p:nvSpPr>
            <p:cNvPr id="567" name="Google Shape;567;p14"/>
            <p:cNvSpPr/>
            <p:nvPr/>
          </p:nvSpPr>
          <p:spPr>
            <a:xfrm rot="1116294" flipH="1">
              <a:off x="3275733" y="342115"/>
              <a:ext cx="568362" cy="544627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8" name="Google Shape;568;p14"/>
            <p:cNvSpPr/>
            <p:nvPr/>
          </p:nvSpPr>
          <p:spPr>
            <a:xfrm rot="1116294" flipH="1">
              <a:off x="3275213" y="346433"/>
              <a:ext cx="569951" cy="544325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" name="Google Shape;569;p14"/>
            <p:cNvSpPr/>
            <p:nvPr/>
          </p:nvSpPr>
          <p:spPr>
            <a:xfrm rot="1116294" flipH="1">
              <a:off x="3344071" y="398803"/>
              <a:ext cx="445886" cy="426535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0" name="Google Shape;570;p14"/>
            <p:cNvSpPr/>
            <p:nvPr/>
          </p:nvSpPr>
          <p:spPr>
            <a:xfrm rot="1116294" flipH="1">
              <a:off x="3499063" y="442529"/>
              <a:ext cx="293775" cy="417110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1" name="Google Shape;571;p14"/>
            <p:cNvSpPr/>
            <p:nvPr/>
          </p:nvSpPr>
          <p:spPr>
            <a:xfrm rot="1116294" flipH="1">
              <a:off x="3275739" y="342097"/>
              <a:ext cx="568362" cy="544627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2" name="Google Shape;572;p14"/>
            <p:cNvSpPr/>
            <p:nvPr/>
          </p:nvSpPr>
          <p:spPr>
            <a:xfrm rot="1116294" flipH="1">
              <a:off x="3275219" y="346415"/>
              <a:ext cx="569951" cy="544325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3" name="Google Shape;573;p14"/>
            <p:cNvSpPr/>
            <p:nvPr/>
          </p:nvSpPr>
          <p:spPr>
            <a:xfrm rot="1116294" flipH="1">
              <a:off x="3344077" y="398785"/>
              <a:ext cx="445886" cy="426535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4" name="Google Shape;574;p14"/>
            <p:cNvSpPr/>
            <p:nvPr/>
          </p:nvSpPr>
          <p:spPr>
            <a:xfrm rot="1116174" flipH="1">
              <a:off x="3499040" y="449500"/>
              <a:ext cx="282613" cy="401236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75" name="Google Shape;575;p14"/>
          <p:cNvGrpSpPr/>
          <p:nvPr/>
        </p:nvGrpSpPr>
        <p:grpSpPr>
          <a:xfrm>
            <a:off x="10975053" y="3730051"/>
            <a:ext cx="530364" cy="509621"/>
            <a:chOff x="8231289" y="2797538"/>
            <a:chExt cx="397773" cy="382216"/>
          </a:xfrm>
        </p:grpSpPr>
        <p:sp>
          <p:nvSpPr>
            <p:cNvPr id="576" name="Google Shape;576;p14"/>
            <p:cNvSpPr/>
            <p:nvPr/>
          </p:nvSpPr>
          <p:spPr>
            <a:xfrm flipH="1">
              <a:off x="8231289" y="2797551"/>
              <a:ext cx="396111" cy="379618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7" name="Google Shape;577;p14"/>
            <p:cNvSpPr/>
            <p:nvPr/>
          </p:nvSpPr>
          <p:spPr>
            <a:xfrm flipH="1">
              <a:off x="8231844" y="2800348"/>
              <a:ext cx="397219" cy="379407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8" name="Google Shape;578;p14"/>
            <p:cNvSpPr/>
            <p:nvPr/>
          </p:nvSpPr>
          <p:spPr>
            <a:xfrm flipH="1">
              <a:off x="8278131" y="2835568"/>
              <a:ext cx="310753" cy="297304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9" name="Google Shape;579;p14"/>
            <p:cNvSpPr/>
            <p:nvPr/>
          </p:nvSpPr>
          <p:spPr>
            <a:xfrm flipH="1">
              <a:off x="8391951" y="2847071"/>
              <a:ext cx="204742" cy="290735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0" name="Google Shape;580;p14"/>
            <p:cNvSpPr/>
            <p:nvPr/>
          </p:nvSpPr>
          <p:spPr>
            <a:xfrm flipH="1">
              <a:off x="8231289" y="2797538"/>
              <a:ext cx="396111" cy="379618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1" name="Google Shape;581;p14"/>
            <p:cNvSpPr/>
            <p:nvPr/>
          </p:nvSpPr>
          <p:spPr>
            <a:xfrm flipH="1">
              <a:off x="8231844" y="2800334"/>
              <a:ext cx="397219" cy="379407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2" name="Google Shape;582;p14"/>
            <p:cNvSpPr/>
            <p:nvPr/>
          </p:nvSpPr>
          <p:spPr>
            <a:xfrm flipH="1">
              <a:off x="8278131" y="2835555"/>
              <a:ext cx="310753" cy="297304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3" name="Google Shape;583;p14"/>
            <p:cNvSpPr/>
            <p:nvPr/>
          </p:nvSpPr>
          <p:spPr>
            <a:xfrm flipH="1">
              <a:off x="8391904" y="2853207"/>
              <a:ext cx="196980" cy="279660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84" name="Google Shape;584;p14"/>
          <p:cNvSpPr/>
          <p:nvPr/>
        </p:nvSpPr>
        <p:spPr>
          <a:xfrm>
            <a:off x="9563775" y="166501"/>
            <a:ext cx="2340243" cy="1195999"/>
          </a:xfrm>
          <a:custGeom>
            <a:avLst/>
            <a:gdLst/>
            <a:ahLst/>
            <a:cxnLst/>
            <a:rect l="l" t="t" r="r" b="b"/>
            <a:pathLst>
              <a:path w="43907" h="22439" extrusionOk="0">
                <a:moveTo>
                  <a:pt x="16645" y="1"/>
                </a:moveTo>
                <a:cubicBezTo>
                  <a:pt x="14149" y="22"/>
                  <a:pt x="11992" y="1079"/>
                  <a:pt x="10744" y="4125"/>
                </a:cubicBezTo>
                <a:cubicBezTo>
                  <a:pt x="9793" y="6430"/>
                  <a:pt x="10089" y="9264"/>
                  <a:pt x="10195" y="11421"/>
                </a:cubicBezTo>
                <a:cubicBezTo>
                  <a:pt x="9701" y="9392"/>
                  <a:pt x="8165" y="8248"/>
                  <a:pt x="6227" y="8248"/>
                </a:cubicBezTo>
                <a:cubicBezTo>
                  <a:pt x="5923" y="8248"/>
                  <a:pt x="5609" y="8276"/>
                  <a:pt x="5288" y="8334"/>
                </a:cubicBezTo>
                <a:cubicBezTo>
                  <a:pt x="2919" y="8735"/>
                  <a:pt x="1016" y="10829"/>
                  <a:pt x="508" y="13177"/>
                </a:cubicBezTo>
                <a:cubicBezTo>
                  <a:pt x="0" y="15524"/>
                  <a:pt x="952" y="20452"/>
                  <a:pt x="1460" y="21277"/>
                </a:cubicBezTo>
                <a:cubicBezTo>
                  <a:pt x="2380" y="22140"/>
                  <a:pt x="8468" y="22439"/>
                  <a:pt x="15646" y="22439"/>
                </a:cubicBezTo>
                <a:cubicBezTo>
                  <a:pt x="27110" y="22439"/>
                  <a:pt x="41354" y="21677"/>
                  <a:pt x="41771" y="21235"/>
                </a:cubicBezTo>
                <a:cubicBezTo>
                  <a:pt x="42595" y="20346"/>
                  <a:pt x="43695" y="16265"/>
                  <a:pt x="43801" y="13832"/>
                </a:cubicBezTo>
                <a:cubicBezTo>
                  <a:pt x="43907" y="11421"/>
                  <a:pt x="42532" y="8883"/>
                  <a:pt x="40269" y="8016"/>
                </a:cubicBezTo>
                <a:cubicBezTo>
                  <a:pt x="39796" y="7841"/>
                  <a:pt x="39294" y="7759"/>
                  <a:pt x="38791" y="7759"/>
                </a:cubicBezTo>
                <a:cubicBezTo>
                  <a:pt x="36863" y="7759"/>
                  <a:pt x="34914" y="8972"/>
                  <a:pt x="34495" y="10850"/>
                </a:cubicBezTo>
                <a:cubicBezTo>
                  <a:pt x="34559" y="8799"/>
                  <a:pt x="33818" y="6684"/>
                  <a:pt x="32317" y="5309"/>
                </a:cubicBezTo>
                <a:cubicBezTo>
                  <a:pt x="31295" y="4360"/>
                  <a:pt x="29892" y="3801"/>
                  <a:pt x="28506" y="3801"/>
                </a:cubicBezTo>
                <a:cubicBezTo>
                  <a:pt x="27855" y="3801"/>
                  <a:pt x="27208" y="3925"/>
                  <a:pt x="26606" y="4188"/>
                </a:cubicBezTo>
                <a:cubicBezTo>
                  <a:pt x="24919" y="4928"/>
                  <a:pt x="23776" y="6789"/>
                  <a:pt x="23953" y="8583"/>
                </a:cubicBezTo>
                <a:lnTo>
                  <a:pt x="23953" y="8583"/>
                </a:lnTo>
                <a:cubicBezTo>
                  <a:pt x="23593" y="6708"/>
                  <a:pt x="23135" y="4812"/>
                  <a:pt x="22144" y="3173"/>
                </a:cubicBezTo>
                <a:cubicBezTo>
                  <a:pt x="21065" y="1354"/>
                  <a:pt x="18760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5" name="Google Shape;585;p14"/>
          <p:cNvSpPr/>
          <p:nvPr/>
        </p:nvSpPr>
        <p:spPr>
          <a:xfrm>
            <a:off x="3" y="834784"/>
            <a:ext cx="3813176" cy="1948752"/>
          </a:xfrm>
          <a:custGeom>
            <a:avLst/>
            <a:gdLst/>
            <a:ahLst/>
            <a:cxnLst/>
            <a:rect l="l" t="t" r="r" b="b"/>
            <a:pathLst>
              <a:path w="43907" h="22439" extrusionOk="0">
                <a:moveTo>
                  <a:pt x="16645" y="1"/>
                </a:moveTo>
                <a:cubicBezTo>
                  <a:pt x="14149" y="22"/>
                  <a:pt x="11992" y="1079"/>
                  <a:pt x="10744" y="4125"/>
                </a:cubicBezTo>
                <a:cubicBezTo>
                  <a:pt x="9793" y="6430"/>
                  <a:pt x="10089" y="9264"/>
                  <a:pt x="10195" y="11421"/>
                </a:cubicBezTo>
                <a:cubicBezTo>
                  <a:pt x="9701" y="9392"/>
                  <a:pt x="8165" y="8248"/>
                  <a:pt x="6227" y="8248"/>
                </a:cubicBezTo>
                <a:cubicBezTo>
                  <a:pt x="5923" y="8248"/>
                  <a:pt x="5609" y="8276"/>
                  <a:pt x="5288" y="8334"/>
                </a:cubicBezTo>
                <a:cubicBezTo>
                  <a:pt x="2919" y="8735"/>
                  <a:pt x="1016" y="10829"/>
                  <a:pt x="508" y="13177"/>
                </a:cubicBezTo>
                <a:cubicBezTo>
                  <a:pt x="0" y="15524"/>
                  <a:pt x="952" y="20452"/>
                  <a:pt x="1460" y="21277"/>
                </a:cubicBezTo>
                <a:cubicBezTo>
                  <a:pt x="2380" y="22140"/>
                  <a:pt x="8468" y="22439"/>
                  <a:pt x="15646" y="22439"/>
                </a:cubicBezTo>
                <a:cubicBezTo>
                  <a:pt x="27110" y="22439"/>
                  <a:pt x="41354" y="21677"/>
                  <a:pt x="41771" y="21235"/>
                </a:cubicBezTo>
                <a:cubicBezTo>
                  <a:pt x="42595" y="20346"/>
                  <a:pt x="43695" y="16265"/>
                  <a:pt x="43801" y="13832"/>
                </a:cubicBezTo>
                <a:cubicBezTo>
                  <a:pt x="43907" y="11421"/>
                  <a:pt x="42532" y="8883"/>
                  <a:pt x="40269" y="8016"/>
                </a:cubicBezTo>
                <a:cubicBezTo>
                  <a:pt x="39796" y="7841"/>
                  <a:pt x="39294" y="7759"/>
                  <a:pt x="38791" y="7759"/>
                </a:cubicBezTo>
                <a:cubicBezTo>
                  <a:pt x="36863" y="7759"/>
                  <a:pt x="34914" y="8972"/>
                  <a:pt x="34495" y="10850"/>
                </a:cubicBezTo>
                <a:cubicBezTo>
                  <a:pt x="34559" y="8799"/>
                  <a:pt x="33818" y="6684"/>
                  <a:pt x="32317" y="5309"/>
                </a:cubicBezTo>
                <a:cubicBezTo>
                  <a:pt x="31295" y="4360"/>
                  <a:pt x="29892" y="3801"/>
                  <a:pt x="28506" y="3801"/>
                </a:cubicBezTo>
                <a:cubicBezTo>
                  <a:pt x="27855" y="3801"/>
                  <a:pt x="27208" y="3925"/>
                  <a:pt x="26606" y="4188"/>
                </a:cubicBezTo>
                <a:cubicBezTo>
                  <a:pt x="24919" y="4928"/>
                  <a:pt x="23776" y="6789"/>
                  <a:pt x="23953" y="8583"/>
                </a:cubicBezTo>
                <a:lnTo>
                  <a:pt x="23953" y="8583"/>
                </a:lnTo>
                <a:cubicBezTo>
                  <a:pt x="23593" y="6708"/>
                  <a:pt x="23135" y="4812"/>
                  <a:pt x="22144" y="3173"/>
                </a:cubicBezTo>
                <a:cubicBezTo>
                  <a:pt x="21065" y="1354"/>
                  <a:pt x="18760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77533859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0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3" name="Google Shape;1073;p30"/>
          <p:cNvGrpSpPr/>
          <p:nvPr/>
        </p:nvGrpSpPr>
        <p:grpSpPr>
          <a:xfrm>
            <a:off x="732203" y="644966"/>
            <a:ext cx="10679772" cy="5568084"/>
            <a:chOff x="549152" y="483724"/>
            <a:chExt cx="8009829" cy="4176063"/>
          </a:xfrm>
        </p:grpSpPr>
        <p:sp>
          <p:nvSpPr>
            <p:cNvPr id="1074" name="Google Shape;1074;p30"/>
            <p:cNvSpPr/>
            <p:nvPr/>
          </p:nvSpPr>
          <p:spPr>
            <a:xfrm rot="924102" flipH="1">
              <a:off x="7596871" y="3904036"/>
              <a:ext cx="698874" cy="669795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5" name="Google Shape;1075;p30"/>
            <p:cNvSpPr/>
            <p:nvPr/>
          </p:nvSpPr>
          <p:spPr>
            <a:xfrm rot="924102" flipH="1">
              <a:off x="7596518" y="3909319"/>
              <a:ext cx="700828" cy="669423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6" name="Google Shape;1076;p30"/>
            <p:cNvSpPr/>
            <p:nvPr/>
          </p:nvSpPr>
          <p:spPr>
            <a:xfrm rot="924102" flipH="1">
              <a:off x="7680721" y="3973265"/>
              <a:ext cx="548274" cy="524562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7" name="Google Shape;1077;p30"/>
            <p:cNvSpPr/>
            <p:nvPr/>
          </p:nvSpPr>
          <p:spPr>
            <a:xfrm rot="924102" flipH="1">
              <a:off x="7873834" y="4021536"/>
              <a:ext cx="361234" cy="512971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8" name="Google Shape;1078;p30"/>
            <p:cNvSpPr/>
            <p:nvPr/>
          </p:nvSpPr>
          <p:spPr>
            <a:xfrm rot="924102" flipH="1">
              <a:off x="7596878" y="3904014"/>
              <a:ext cx="698874" cy="669795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9" name="Google Shape;1079;p30"/>
            <p:cNvSpPr/>
            <p:nvPr/>
          </p:nvSpPr>
          <p:spPr>
            <a:xfrm rot="924102" flipH="1">
              <a:off x="7596524" y="3909297"/>
              <a:ext cx="700828" cy="669423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0" name="Google Shape;1080;p30"/>
            <p:cNvSpPr/>
            <p:nvPr/>
          </p:nvSpPr>
          <p:spPr>
            <a:xfrm rot="924102" flipH="1">
              <a:off x="7680727" y="3973242"/>
              <a:ext cx="548274" cy="524562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1" name="Google Shape;1081;p30"/>
            <p:cNvSpPr/>
            <p:nvPr/>
          </p:nvSpPr>
          <p:spPr>
            <a:xfrm rot="924111" flipH="1">
              <a:off x="7873686" y="4030480"/>
              <a:ext cx="347568" cy="493455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2" name="Google Shape;1082;p30"/>
            <p:cNvSpPr/>
            <p:nvPr/>
          </p:nvSpPr>
          <p:spPr>
            <a:xfrm flipH="1">
              <a:off x="8087957" y="483740"/>
              <a:ext cx="469056" cy="449548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3" name="Google Shape;1083;p30"/>
            <p:cNvSpPr/>
            <p:nvPr/>
          </p:nvSpPr>
          <p:spPr>
            <a:xfrm flipH="1">
              <a:off x="8088613" y="487051"/>
              <a:ext cx="470368" cy="449298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4" name="Google Shape;1084;p30"/>
            <p:cNvSpPr/>
            <p:nvPr/>
          </p:nvSpPr>
          <p:spPr>
            <a:xfrm flipH="1">
              <a:off x="8143423" y="528760"/>
              <a:ext cx="367980" cy="352072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5" name="Google Shape;1085;p30"/>
            <p:cNvSpPr/>
            <p:nvPr/>
          </p:nvSpPr>
          <p:spPr>
            <a:xfrm flipH="1">
              <a:off x="8278203" y="542382"/>
              <a:ext cx="242446" cy="344292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6" name="Google Shape;1086;p30"/>
            <p:cNvSpPr/>
            <p:nvPr/>
          </p:nvSpPr>
          <p:spPr>
            <a:xfrm flipH="1">
              <a:off x="8087957" y="483724"/>
              <a:ext cx="469056" cy="449548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7" name="Google Shape;1087;p30"/>
            <p:cNvSpPr/>
            <p:nvPr/>
          </p:nvSpPr>
          <p:spPr>
            <a:xfrm flipH="1">
              <a:off x="8088613" y="487036"/>
              <a:ext cx="470368" cy="449298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8" name="Google Shape;1088;p30"/>
            <p:cNvSpPr/>
            <p:nvPr/>
          </p:nvSpPr>
          <p:spPr>
            <a:xfrm flipH="1">
              <a:off x="8143423" y="528745"/>
              <a:ext cx="367980" cy="352072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9" name="Google Shape;1089;p30"/>
            <p:cNvSpPr/>
            <p:nvPr/>
          </p:nvSpPr>
          <p:spPr>
            <a:xfrm flipH="1">
              <a:off x="8278135" y="549649"/>
              <a:ext cx="233268" cy="331179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0" name="Google Shape;1090;p30"/>
            <p:cNvSpPr/>
            <p:nvPr/>
          </p:nvSpPr>
          <p:spPr>
            <a:xfrm rot="2153308" flipH="1">
              <a:off x="1827439" y="578552"/>
              <a:ext cx="469050" cy="449564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1" name="Google Shape;1091;p30"/>
            <p:cNvSpPr/>
            <p:nvPr/>
          </p:nvSpPr>
          <p:spPr>
            <a:xfrm rot="2153308" flipH="1">
              <a:off x="1825978" y="582028"/>
              <a:ext cx="470362" cy="449314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2" name="Google Shape;1092;p30"/>
            <p:cNvSpPr/>
            <p:nvPr/>
          </p:nvSpPr>
          <p:spPr>
            <a:xfrm rot="2153308" flipH="1">
              <a:off x="1884149" y="627167"/>
              <a:ext cx="367975" cy="352084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3" name="Google Shape;1093;p30"/>
            <p:cNvSpPr/>
            <p:nvPr/>
          </p:nvSpPr>
          <p:spPr>
            <a:xfrm rot="2153308" flipH="1">
              <a:off x="1999552" y="681156"/>
              <a:ext cx="242443" cy="344304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4" name="Google Shape;1094;p30"/>
            <p:cNvSpPr/>
            <p:nvPr/>
          </p:nvSpPr>
          <p:spPr>
            <a:xfrm rot="2153308" flipH="1">
              <a:off x="1827448" y="578539"/>
              <a:ext cx="469050" cy="449564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5" name="Google Shape;1095;p30"/>
            <p:cNvSpPr/>
            <p:nvPr/>
          </p:nvSpPr>
          <p:spPr>
            <a:xfrm rot="2153308" flipH="1">
              <a:off x="1825987" y="582015"/>
              <a:ext cx="470362" cy="449314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6" name="Google Shape;1096;p30"/>
            <p:cNvSpPr/>
            <p:nvPr/>
          </p:nvSpPr>
          <p:spPr>
            <a:xfrm rot="2153308" flipH="1">
              <a:off x="1884158" y="627155"/>
              <a:ext cx="367975" cy="352084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7" name="Google Shape;1097;p30"/>
            <p:cNvSpPr/>
            <p:nvPr/>
          </p:nvSpPr>
          <p:spPr>
            <a:xfrm rot="2153337" flipH="1">
              <a:off x="1999946" y="685554"/>
              <a:ext cx="233271" cy="331183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8" name="Google Shape;1098;p30"/>
            <p:cNvSpPr/>
            <p:nvPr/>
          </p:nvSpPr>
          <p:spPr>
            <a:xfrm flipH="1">
              <a:off x="549152" y="3931709"/>
              <a:ext cx="642127" cy="615418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9" name="Google Shape;1099;p30"/>
            <p:cNvSpPr/>
            <p:nvPr/>
          </p:nvSpPr>
          <p:spPr>
            <a:xfrm flipH="1">
              <a:off x="550050" y="3936243"/>
              <a:ext cx="643923" cy="615075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0" name="Google Shape;1100;p30"/>
            <p:cNvSpPr/>
            <p:nvPr/>
          </p:nvSpPr>
          <p:spPr>
            <a:xfrm flipH="1">
              <a:off x="625084" y="3993341"/>
              <a:ext cx="503756" cy="481975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1" name="Google Shape;1101;p30"/>
            <p:cNvSpPr/>
            <p:nvPr/>
          </p:nvSpPr>
          <p:spPr>
            <a:xfrm flipH="1">
              <a:off x="809595" y="4011989"/>
              <a:ext cx="331903" cy="471325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2" name="Google Shape;1102;p30"/>
            <p:cNvSpPr/>
            <p:nvPr/>
          </p:nvSpPr>
          <p:spPr>
            <a:xfrm flipH="1">
              <a:off x="549152" y="3931688"/>
              <a:ext cx="642127" cy="615418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3" name="Google Shape;1103;p30"/>
            <p:cNvSpPr/>
            <p:nvPr/>
          </p:nvSpPr>
          <p:spPr>
            <a:xfrm flipH="1">
              <a:off x="550050" y="3936221"/>
              <a:ext cx="643923" cy="615075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4" name="Google Shape;1104;p30"/>
            <p:cNvSpPr/>
            <p:nvPr/>
          </p:nvSpPr>
          <p:spPr>
            <a:xfrm flipH="1">
              <a:off x="625084" y="3993320"/>
              <a:ext cx="503756" cy="481975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5" name="Google Shape;1105;p30"/>
            <p:cNvSpPr/>
            <p:nvPr/>
          </p:nvSpPr>
          <p:spPr>
            <a:xfrm flipH="1">
              <a:off x="809491" y="4021937"/>
              <a:ext cx="319348" cy="453390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06" name="Google Shape;1106;p30"/>
          <p:cNvSpPr/>
          <p:nvPr/>
        </p:nvSpPr>
        <p:spPr>
          <a:xfrm flipH="1">
            <a:off x="6549803" y="267701"/>
            <a:ext cx="2340243" cy="1195999"/>
          </a:xfrm>
          <a:custGeom>
            <a:avLst/>
            <a:gdLst/>
            <a:ahLst/>
            <a:cxnLst/>
            <a:rect l="l" t="t" r="r" b="b"/>
            <a:pathLst>
              <a:path w="43907" h="22439" extrusionOk="0">
                <a:moveTo>
                  <a:pt x="16645" y="1"/>
                </a:moveTo>
                <a:cubicBezTo>
                  <a:pt x="14149" y="22"/>
                  <a:pt x="11992" y="1079"/>
                  <a:pt x="10744" y="4125"/>
                </a:cubicBezTo>
                <a:cubicBezTo>
                  <a:pt x="9793" y="6430"/>
                  <a:pt x="10089" y="9264"/>
                  <a:pt x="10195" y="11421"/>
                </a:cubicBezTo>
                <a:cubicBezTo>
                  <a:pt x="9701" y="9392"/>
                  <a:pt x="8165" y="8248"/>
                  <a:pt x="6227" y="8248"/>
                </a:cubicBezTo>
                <a:cubicBezTo>
                  <a:pt x="5923" y="8248"/>
                  <a:pt x="5609" y="8276"/>
                  <a:pt x="5288" y="8334"/>
                </a:cubicBezTo>
                <a:cubicBezTo>
                  <a:pt x="2919" y="8735"/>
                  <a:pt x="1016" y="10829"/>
                  <a:pt x="508" y="13177"/>
                </a:cubicBezTo>
                <a:cubicBezTo>
                  <a:pt x="0" y="15524"/>
                  <a:pt x="952" y="20452"/>
                  <a:pt x="1460" y="21277"/>
                </a:cubicBezTo>
                <a:cubicBezTo>
                  <a:pt x="2380" y="22140"/>
                  <a:pt x="8468" y="22439"/>
                  <a:pt x="15646" y="22439"/>
                </a:cubicBezTo>
                <a:cubicBezTo>
                  <a:pt x="27110" y="22439"/>
                  <a:pt x="41354" y="21677"/>
                  <a:pt x="41771" y="21235"/>
                </a:cubicBezTo>
                <a:cubicBezTo>
                  <a:pt x="42595" y="20346"/>
                  <a:pt x="43695" y="16265"/>
                  <a:pt x="43801" y="13832"/>
                </a:cubicBezTo>
                <a:cubicBezTo>
                  <a:pt x="43907" y="11421"/>
                  <a:pt x="42532" y="8883"/>
                  <a:pt x="40269" y="8016"/>
                </a:cubicBezTo>
                <a:cubicBezTo>
                  <a:pt x="39796" y="7841"/>
                  <a:pt x="39294" y="7759"/>
                  <a:pt x="38791" y="7759"/>
                </a:cubicBezTo>
                <a:cubicBezTo>
                  <a:pt x="36863" y="7759"/>
                  <a:pt x="34914" y="8972"/>
                  <a:pt x="34495" y="10850"/>
                </a:cubicBezTo>
                <a:cubicBezTo>
                  <a:pt x="34559" y="8799"/>
                  <a:pt x="33818" y="6684"/>
                  <a:pt x="32317" y="5309"/>
                </a:cubicBezTo>
                <a:cubicBezTo>
                  <a:pt x="31295" y="4360"/>
                  <a:pt x="29892" y="3801"/>
                  <a:pt x="28506" y="3801"/>
                </a:cubicBezTo>
                <a:cubicBezTo>
                  <a:pt x="27855" y="3801"/>
                  <a:pt x="27208" y="3925"/>
                  <a:pt x="26606" y="4188"/>
                </a:cubicBezTo>
                <a:cubicBezTo>
                  <a:pt x="24919" y="4928"/>
                  <a:pt x="23776" y="6789"/>
                  <a:pt x="23953" y="8583"/>
                </a:cubicBezTo>
                <a:lnTo>
                  <a:pt x="23953" y="8583"/>
                </a:lnTo>
                <a:cubicBezTo>
                  <a:pt x="23593" y="6708"/>
                  <a:pt x="23135" y="4812"/>
                  <a:pt x="22144" y="3173"/>
                </a:cubicBezTo>
                <a:cubicBezTo>
                  <a:pt x="21065" y="1354"/>
                  <a:pt x="18760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07" name="Google Shape;1107;p30"/>
          <p:cNvSpPr/>
          <p:nvPr/>
        </p:nvSpPr>
        <p:spPr>
          <a:xfrm flipH="1">
            <a:off x="9056775" y="2183784"/>
            <a:ext cx="3813176" cy="1948752"/>
          </a:xfrm>
          <a:custGeom>
            <a:avLst/>
            <a:gdLst/>
            <a:ahLst/>
            <a:cxnLst/>
            <a:rect l="l" t="t" r="r" b="b"/>
            <a:pathLst>
              <a:path w="43907" h="22439" extrusionOk="0">
                <a:moveTo>
                  <a:pt x="16645" y="1"/>
                </a:moveTo>
                <a:cubicBezTo>
                  <a:pt x="14149" y="22"/>
                  <a:pt x="11992" y="1079"/>
                  <a:pt x="10744" y="4125"/>
                </a:cubicBezTo>
                <a:cubicBezTo>
                  <a:pt x="9793" y="6430"/>
                  <a:pt x="10089" y="9264"/>
                  <a:pt x="10195" y="11421"/>
                </a:cubicBezTo>
                <a:cubicBezTo>
                  <a:pt x="9701" y="9392"/>
                  <a:pt x="8165" y="8248"/>
                  <a:pt x="6227" y="8248"/>
                </a:cubicBezTo>
                <a:cubicBezTo>
                  <a:pt x="5923" y="8248"/>
                  <a:pt x="5609" y="8276"/>
                  <a:pt x="5288" y="8334"/>
                </a:cubicBezTo>
                <a:cubicBezTo>
                  <a:pt x="2919" y="8735"/>
                  <a:pt x="1016" y="10829"/>
                  <a:pt x="508" y="13177"/>
                </a:cubicBezTo>
                <a:cubicBezTo>
                  <a:pt x="0" y="15524"/>
                  <a:pt x="952" y="20452"/>
                  <a:pt x="1460" y="21277"/>
                </a:cubicBezTo>
                <a:cubicBezTo>
                  <a:pt x="2380" y="22140"/>
                  <a:pt x="8468" y="22439"/>
                  <a:pt x="15646" y="22439"/>
                </a:cubicBezTo>
                <a:cubicBezTo>
                  <a:pt x="27110" y="22439"/>
                  <a:pt x="41354" y="21677"/>
                  <a:pt x="41771" y="21235"/>
                </a:cubicBezTo>
                <a:cubicBezTo>
                  <a:pt x="42595" y="20346"/>
                  <a:pt x="43695" y="16265"/>
                  <a:pt x="43801" y="13832"/>
                </a:cubicBezTo>
                <a:cubicBezTo>
                  <a:pt x="43907" y="11421"/>
                  <a:pt x="42532" y="8883"/>
                  <a:pt x="40269" y="8016"/>
                </a:cubicBezTo>
                <a:cubicBezTo>
                  <a:pt x="39796" y="7841"/>
                  <a:pt x="39294" y="7759"/>
                  <a:pt x="38791" y="7759"/>
                </a:cubicBezTo>
                <a:cubicBezTo>
                  <a:pt x="36863" y="7759"/>
                  <a:pt x="34914" y="8972"/>
                  <a:pt x="34495" y="10850"/>
                </a:cubicBezTo>
                <a:cubicBezTo>
                  <a:pt x="34559" y="8799"/>
                  <a:pt x="33818" y="6684"/>
                  <a:pt x="32317" y="5309"/>
                </a:cubicBezTo>
                <a:cubicBezTo>
                  <a:pt x="31295" y="4360"/>
                  <a:pt x="29892" y="3801"/>
                  <a:pt x="28506" y="3801"/>
                </a:cubicBezTo>
                <a:cubicBezTo>
                  <a:pt x="27855" y="3801"/>
                  <a:pt x="27208" y="3925"/>
                  <a:pt x="26606" y="4188"/>
                </a:cubicBezTo>
                <a:cubicBezTo>
                  <a:pt x="24919" y="4928"/>
                  <a:pt x="23776" y="6789"/>
                  <a:pt x="23953" y="8583"/>
                </a:cubicBezTo>
                <a:lnTo>
                  <a:pt x="23953" y="8583"/>
                </a:lnTo>
                <a:cubicBezTo>
                  <a:pt x="23593" y="6708"/>
                  <a:pt x="23135" y="4812"/>
                  <a:pt x="22144" y="3173"/>
                </a:cubicBezTo>
                <a:cubicBezTo>
                  <a:pt x="21065" y="1354"/>
                  <a:pt x="18760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08" name="Google Shape;1108;p30"/>
          <p:cNvSpPr/>
          <p:nvPr/>
        </p:nvSpPr>
        <p:spPr>
          <a:xfrm flipH="1">
            <a:off x="436926" y="2288635"/>
            <a:ext cx="2741407" cy="1401016"/>
          </a:xfrm>
          <a:custGeom>
            <a:avLst/>
            <a:gdLst/>
            <a:ahLst/>
            <a:cxnLst/>
            <a:rect l="l" t="t" r="r" b="b"/>
            <a:pathLst>
              <a:path w="43907" h="22439" extrusionOk="0">
                <a:moveTo>
                  <a:pt x="16645" y="1"/>
                </a:moveTo>
                <a:cubicBezTo>
                  <a:pt x="14149" y="22"/>
                  <a:pt x="11992" y="1079"/>
                  <a:pt x="10744" y="4125"/>
                </a:cubicBezTo>
                <a:cubicBezTo>
                  <a:pt x="9793" y="6430"/>
                  <a:pt x="10089" y="9264"/>
                  <a:pt x="10195" y="11421"/>
                </a:cubicBezTo>
                <a:cubicBezTo>
                  <a:pt x="9701" y="9392"/>
                  <a:pt x="8165" y="8248"/>
                  <a:pt x="6227" y="8248"/>
                </a:cubicBezTo>
                <a:cubicBezTo>
                  <a:pt x="5923" y="8248"/>
                  <a:pt x="5609" y="8276"/>
                  <a:pt x="5288" y="8334"/>
                </a:cubicBezTo>
                <a:cubicBezTo>
                  <a:pt x="2919" y="8735"/>
                  <a:pt x="1016" y="10829"/>
                  <a:pt x="508" y="13177"/>
                </a:cubicBezTo>
                <a:cubicBezTo>
                  <a:pt x="0" y="15524"/>
                  <a:pt x="952" y="20452"/>
                  <a:pt x="1460" y="21277"/>
                </a:cubicBezTo>
                <a:cubicBezTo>
                  <a:pt x="2380" y="22140"/>
                  <a:pt x="8468" y="22439"/>
                  <a:pt x="15646" y="22439"/>
                </a:cubicBezTo>
                <a:cubicBezTo>
                  <a:pt x="27110" y="22439"/>
                  <a:pt x="41354" y="21677"/>
                  <a:pt x="41771" y="21235"/>
                </a:cubicBezTo>
                <a:cubicBezTo>
                  <a:pt x="42595" y="20346"/>
                  <a:pt x="43695" y="16265"/>
                  <a:pt x="43801" y="13832"/>
                </a:cubicBezTo>
                <a:cubicBezTo>
                  <a:pt x="43907" y="11421"/>
                  <a:pt x="42532" y="8883"/>
                  <a:pt x="40269" y="8016"/>
                </a:cubicBezTo>
                <a:cubicBezTo>
                  <a:pt x="39796" y="7841"/>
                  <a:pt x="39294" y="7759"/>
                  <a:pt x="38791" y="7759"/>
                </a:cubicBezTo>
                <a:cubicBezTo>
                  <a:pt x="36863" y="7759"/>
                  <a:pt x="34914" y="8972"/>
                  <a:pt x="34495" y="10850"/>
                </a:cubicBezTo>
                <a:cubicBezTo>
                  <a:pt x="34559" y="8799"/>
                  <a:pt x="33818" y="6684"/>
                  <a:pt x="32317" y="5309"/>
                </a:cubicBezTo>
                <a:cubicBezTo>
                  <a:pt x="31295" y="4360"/>
                  <a:pt x="29892" y="3801"/>
                  <a:pt x="28506" y="3801"/>
                </a:cubicBezTo>
                <a:cubicBezTo>
                  <a:pt x="27855" y="3801"/>
                  <a:pt x="27208" y="3925"/>
                  <a:pt x="26606" y="4188"/>
                </a:cubicBezTo>
                <a:cubicBezTo>
                  <a:pt x="24919" y="4928"/>
                  <a:pt x="23776" y="6789"/>
                  <a:pt x="23953" y="8583"/>
                </a:cubicBezTo>
                <a:lnTo>
                  <a:pt x="23953" y="8583"/>
                </a:lnTo>
                <a:cubicBezTo>
                  <a:pt x="23593" y="6708"/>
                  <a:pt x="23135" y="4812"/>
                  <a:pt x="22144" y="3173"/>
                </a:cubicBezTo>
                <a:cubicBezTo>
                  <a:pt x="21065" y="1354"/>
                  <a:pt x="18760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74989797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0" name="Google Shape;1110;p31"/>
          <p:cNvSpPr/>
          <p:nvPr/>
        </p:nvSpPr>
        <p:spPr>
          <a:xfrm flipH="1">
            <a:off x="9878847" y="329201"/>
            <a:ext cx="1518157" cy="775865"/>
          </a:xfrm>
          <a:custGeom>
            <a:avLst/>
            <a:gdLst/>
            <a:ahLst/>
            <a:cxnLst/>
            <a:rect l="l" t="t" r="r" b="b"/>
            <a:pathLst>
              <a:path w="43907" h="22439" extrusionOk="0">
                <a:moveTo>
                  <a:pt x="16645" y="1"/>
                </a:moveTo>
                <a:cubicBezTo>
                  <a:pt x="14149" y="22"/>
                  <a:pt x="11992" y="1079"/>
                  <a:pt x="10744" y="4125"/>
                </a:cubicBezTo>
                <a:cubicBezTo>
                  <a:pt x="9793" y="6430"/>
                  <a:pt x="10089" y="9264"/>
                  <a:pt x="10195" y="11421"/>
                </a:cubicBezTo>
                <a:cubicBezTo>
                  <a:pt x="9701" y="9392"/>
                  <a:pt x="8165" y="8248"/>
                  <a:pt x="6227" y="8248"/>
                </a:cubicBezTo>
                <a:cubicBezTo>
                  <a:pt x="5923" y="8248"/>
                  <a:pt x="5609" y="8276"/>
                  <a:pt x="5288" y="8334"/>
                </a:cubicBezTo>
                <a:cubicBezTo>
                  <a:pt x="2919" y="8735"/>
                  <a:pt x="1016" y="10829"/>
                  <a:pt x="508" y="13177"/>
                </a:cubicBezTo>
                <a:cubicBezTo>
                  <a:pt x="0" y="15524"/>
                  <a:pt x="952" y="20452"/>
                  <a:pt x="1460" y="21277"/>
                </a:cubicBezTo>
                <a:cubicBezTo>
                  <a:pt x="2380" y="22140"/>
                  <a:pt x="8468" y="22439"/>
                  <a:pt x="15646" y="22439"/>
                </a:cubicBezTo>
                <a:cubicBezTo>
                  <a:pt x="27110" y="22439"/>
                  <a:pt x="41354" y="21677"/>
                  <a:pt x="41771" y="21235"/>
                </a:cubicBezTo>
                <a:cubicBezTo>
                  <a:pt x="42595" y="20346"/>
                  <a:pt x="43695" y="16265"/>
                  <a:pt x="43801" y="13832"/>
                </a:cubicBezTo>
                <a:cubicBezTo>
                  <a:pt x="43907" y="11421"/>
                  <a:pt x="42532" y="8883"/>
                  <a:pt x="40269" y="8016"/>
                </a:cubicBezTo>
                <a:cubicBezTo>
                  <a:pt x="39796" y="7841"/>
                  <a:pt x="39294" y="7759"/>
                  <a:pt x="38791" y="7759"/>
                </a:cubicBezTo>
                <a:cubicBezTo>
                  <a:pt x="36863" y="7759"/>
                  <a:pt x="34914" y="8972"/>
                  <a:pt x="34495" y="10850"/>
                </a:cubicBezTo>
                <a:cubicBezTo>
                  <a:pt x="34559" y="8799"/>
                  <a:pt x="33818" y="6684"/>
                  <a:pt x="32317" y="5309"/>
                </a:cubicBezTo>
                <a:cubicBezTo>
                  <a:pt x="31295" y="4360"/>
                  <a:pt x="29892" y="3801"/>
                  <a:pt x="28506" y="3801"/>
                </a:cubicBezTo>
                <a:cubicBezTo>
                  <a:pt x="27855" y="3801"/>
                  <a:pt x="27208" y="3925"/>
                  <a:pt x="26606" y="4188"/>
                </a:cubicBezTo>
                <a:cubicBezTo>
                  <a:pt x="24919" y="4928"/>
                  <a:pt x="23776" y="6789"/>
                  <a:pt x="23953" y="8583"/>
                </a:cubicBezTo>
                <a:lnTo>
                  <a:pt x="23953" y="8583"/>
                </a:lnTo>
                <a:cubicBezTo>
                  <a:pt x="23593" y="6708"/>
                  <a:pt x="23135" y="4812"/>
                  <a:pt x="22144" y="3173"/>
                </a:cubicBezTo>
                <a:cubicBezTo>
                  <a:pt x="21065" y="1354"/>
                  <a:pt x="18760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1" name="Google Shape;1111;p31"/>
          <p:cNvSpPr/>
          <p:nvPr/>
        </p:nvSpPr>
        <p:spPr>
          <a:xfrm flipH="1">
            <a:off x="-805859" y="541717"/>
            <a:ext cx="3813176" cy="1948752"/>
          </a:xfrm>
          <a:custGeom>
            <a:avLst/>
            <a:gdLst/>
            <a:ahLst/>
            <a:cxnLst/>
            <a:rect l="l" t="t" r="r" b="b"/>
            <a:pathLst>
              <a:path w="43907" h="22439" extrusionOk="0">
                <a:moveTo>
                  <a:pt x="16645" y="1"/>
                </a:moveTo>
                <a:cubicBezTo>
                  <a:pt x="14149" y="22"/>
                  <a:pt x="11992" y="1079"/>
                  <a:pt x="10744" y="4125"/>
                </a:cubicBezTo>
                <a:cubicBezTo>
                  <a:pt x="9793" y="6430"/>
                  <a:pt x="10089" y="9264"/>
                  <a:pt x="10195" y="11421"/>
                </a:cubicBezTo>
                <a:cubicBezTo>
                  <a:pt x="9701" y="9392"/>
                  <a:pt x="8165" y="8248"/>
                  <a:pt x="6227" y="8248"/>
                </a:cubicBezTo>
                <a:cubicBezTo>
                  <a:pt x="5923" y="8248"/>
                  <a:pt x="5609" y="8276"/>
                  <a:pt x="5288" y="8334"/>
                </a:cubicBezTo>
                <a:cubicBezTo>
                  <a:pt x="2919" y="8735"/>
                  <a:pt x="1016" y="10829"/>
                  <a:pt x="508" y="13177"/>
                </a:cubicBezTo>
                <a:cubicBezTo>
                  <a:pt x="0" y="15524"/>
                  <a:pt x="952" y="20452"/>
                  <a:pt x="1460" y="21277"/>
                </a:cubicBezTo>
                <a:cubicBezTo>
                  <a:pt x="2380" y="22140"/>
                  <a:pt x="8468" y="22439"/>
                  <a:pt x="15646" y="22439"/>
                </a:cubicBezTo>
                <a:cubicBezTo>
                  <a:pt x="27110" y="22439"/>
                  <a:pt x="41354" y="21677"/>
                  <a:pt x="41771" y="21235"/>
                </a:cubicBezTo>
                <a:cubicBezTo>
                  <a:pt x="42595" y="20346"/>
                  <a:pt x="43695" y="16265"/>
                  <a:pt x="43801" y="13832"/>
                </a:cubicBezTo>
                <a:cubicBezTo>
                  <a:pt x="43907" y="11421"/>
                  <a:pt x="42532" y="8883"/>
                  <a:pt x="40269" y="8016"/>
                </a:cubicBezTo>
                <a:cubicBezTo>
                  <a:pt x="39796" y="7841"/>
                  <a:pt x="39294" y="7759"/>
                  <a:pt x="38791" y="7759"/>
                </a:cubicBezTo>
                <a:cubicBezTo>
                  <a:pt x="36863" y="7759"/>
                  <a:pt x="34914" y="8972"/>
                  <a:pt x="34495" y="10850"/>
                </a:cubicBezTo>
                <a:cubicBezTo>
                  <a:pt x="34559" y="8799"/>
                  <a:pt x="33818" y="6684"/>
                  <a:pt x="32317" y="5309"/>
                </a:cubicBezTo>
                <a:cubicBezTo>
                  <a:pt x="31295" y="4360"/>
                  <a:pt x="29892" y="3801"/>
                  <a:pt x="28506" y="3801"/>
                </a:cubicBezTo>
                <a:cubicBezTo>
                  <a:pt x="27855" y="3801"/>
                  <a:pt x="27208" y="3925"/>
                  <a:pt x="26606" y="4188"/>
                </a:cubicBezTo>
                <a:cubicBezTo>
                  <a:pt x="24919" y="4928"/>
                  <a:pt x="23776" y="6789"/>
                  <a:pt x="23953" y="8583"/>
                </a:cubicBezTo>
                <a:lnTo>
                  <a:pt x="23953" y="8583"/>
                </a:lnTo>
                <a:cubicBezTo>
                  <a:pt x="23593" y="6708"/>
                  <a:pt x="23135" y="4812"/>
                  <a:pt x="22144" y="3173"/>
                </a:cubicBezTo>
                <a:cubicBezTo>
                  <a:pt x="21065" y="1354"/>
                  <a:pt x="18760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2" name="Google Shape;1112;p31"/>
          <p:cNvSpPr/>
          <p:nvPr/>
        </p:nvSpPr>
        <p:spPr>
          <a:xfrm flipH="1">
            <a:off x="8936918" y="4675834"/>
            <a:ext cx="1922980" cy="982753"/>
          </a:xfrm>
          <a:custGeom>
            <a:avLst/>
            <a:gdLst/>
            <a:ahLst/>
            <a:cxnLst/>
            <a:rect l="l" t="t" r="r" b="b"/>
            <a:pathLst>
              <a:path w="43907" h="22439" extrusionOk="0">
                <a:moveTo>
                  <a:pt x="16645" y="1"/>
                </a:moveTo>
                <a:cubicBezTo>
                  <a:pt x="14149" y="22"/>
                  <a:pt x="11992" y="1079"/>
                  <a:pt x="10744" y="4125"/>
                </a:cubicBezTo>
                <a:cubicBezTo>
                  <a:pt x="9793" y="6430"/>
                  <a:pt x="10089" y="9264"/>
                  <a:pt x="10195" y="11421"/>
                </a:cubicBezTo>
                <a:cubicBezTo>
                  <a:pt x="9701" y="9392"/>
                  <a:pt x="8165" y="8248"/>
                  <a:pt x="6227" y="8248"/>
                </a:cubicBezTo>
                <a:cubicBezTo>
                  <a:pt x="5923" y="8248"/>
                  <a:pt x="5609" y="8276"/>
                  <a:pt x="5288" y="8334"/>
                </a:cubicBezTo>
                <a:cubicBezTo>
                  <a:pt x="2919" y="8735"/>
                  <a:pt x="1016" y="10829"/>
                  <a:pt x="508" y="13177"/>
                </a:cubicBezTo>
                <a:cubicBezTo>
                  <a:pt x="0" y="15524"/>
                  <a:pt x="952" y="20452"/>
                  <a:pt x="1460" y="21277"/>
                </a:cubicBezTo>
                <a:cubicBezTo>
                  <a:pt x="2380" y="22140"/>
                  <a:pt x="8468" y="22439"/>
                  <a:pt x="15646" y="22439"/>
                </a:cubicBezTo>
                <a:cubicBezTo>
                  <a:pt x="27110" y="22439"/>
                  <a:pt x="41354" y="21677"/>
                  <a:pt x="41771" y="21235"/>
                </a:cubicBezTo>
                <a:cubicBezTo>
                  <a:pt x="42595" y="20346"/>
                  <a:pt x="43695" y="16265"/>
                  <a:pt x="43801" y="13832"/>
                </a:cubicBezTo>
                <a:cubicBezTo>
                  <a:pt x="43907" y="11421"/>
                  <a:pt x="42532" y="8883"/>
                  <a:pt x="40269" y="8016"/>
                </a:cubicBezTo>
                <a:cubicBezTo>
                  <a:pt x="39796" y="7841"/>
                  <a:pt x="39294" y="7759"/>
                  <a:pt x="38791" y="7759"/>
                </a:cubicBezTo>
                <a:cubicBezTo>
                  <a:pt x="36863" y="7759"/>
                  <a:pt x="34914" y="8972"/>
                  <a:pt x="34495" y="10850"/>
                </a:cubicBezTo>
                <a:cubicBezTo>
                  <a:pt x="34559" y="8799"/>
                  <a:pt x="33818" y="6684"/>
                  <a:pt x="32317" y="5309"/>
                </a:cubicBezTo>
                <a:cubicBezTo>
                  <a:pt x="31295" y="4360"/>
                  <a:pt x="29892" y="3801"/>
                  <a:pt x="28506" y="3801"/>
                </a:cubicBezTo>
                <a:cubicBezTo>
                  <a:pt x="27855" y="3801"/>
                  <a:pt x="27208" y="3925"/>
                  <a:pt x="26606" y="4188"/>
                </a:cubicBezTo>
                <a:cubicBezTo>
                  <a:pt x="24919" y="4928"/>
                  <a:pt x="23776" y="6789"/>
                  <a:pt x="23953" y="8583"/>
                </a:cubicBezTo>
                <a:lnTo>
                  <a:pt x="23953" y="8583"/>
                </a:lnTo>
                <a:cubicBezTo>
                  <a:pt x="23593" y="6708"/>
                  <a:pt x="23135" y="4812"/>
                  <a:pt x="22144" y="3173"/>
                </a:cubicBezTo>
                <a:cubicBezTo>
                  <a:pt x="21065" y="1354"/>
                  <a:pt x="18760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3" name="Google Shape;1113;p31"/>
          <p:cNvSpPr/>
          <p:nvPr/>
        </p:nvSpPr>
        <p:spPr>
          <a:xfrm rot="924001" flipH="1">
            <a:off x="4386190" y="272247"/>
            <a:ext cx="512148" cy="490835"/>
          </a:xfrm>
          <a:custGeom>
            <a:avLst/>
            <a:gdLst/>
            <a:ahLst/>
            <a:cxnLst/>
            <a:rect l="l" t="t" r="r" b="b"/>
            <a:pathLst>
              <a:path w="15017" h="14389" extrusionOk="0">
                <a:moveTo>
                  <a:pt x="11060" y="0"/>
                </a:moveTo>
                <a:cubicBezTo>
                  <a:pt x="10925" y="0"/>
                  <a:pt x="10767" y="53"/>
                  <a:pt x="10597" y="164"/>
                </a:cubicBezTo>
                <a:lnTo>
                  <a:pt x="7953" y="1877"/>
                </a:lnTo>
                <a:cubicBezTo>
                  <a:pt x="7572" y="2106"/>
                  <a:pt x="7138" y="2220"/>
                  <a:pt x="6701" y="2220"/>
                </a:cubicBezTo>
                <a:cubicBezTo>
                  <a:pt x="6410" y="2220"/>
                  <a:pt x="6117" y="2169"/>
                  <a:pt x="5838" y="2068"/>
                </a:cubicBezTo>
                <a:lnTo>
                  <a:pt x="2941" y="862"/>
                </a:lnTo>
                <a:cubicBezTo>
                  <a:pt x="2790" y="795"/>
                  <a:pt x="2655" y="763"/>
                  <a:pt x="2540" y="763"/>
                </a:cubicBezTo>
                <a:cubicBezTo>
                  <a:pt x="2183" y="763"/>
                  <a:pt x="2009" y="1065"/>
                  <a:pt x="2137" y="1560"/>
                </a:cubicBezTo>
                <a:lnTo>
                  <a:pt x="2941" y="4606"/>
                </a:lnTo>
                <a:cubicBezTo>
                  <a:pt x="3089" y="5325"/>
                  <a:pt x="2919" y="6086"/>
                  <a:pt x="2475" y="6657"/>
                </a:cubicBezTo>
                <a:lnTo>
                  <a:pt x="424" y="9068"/>
                </a:lnTo>
                <a:cubicBezTo>
                  <a:pt x="1" y="9554"/>
                  <a:pt x="170" y="9999"/>
                  <a:pt x="826" y="10041"/>
                </a:cubicBezTo>
                <a:lnTo>
                  <a:pt x="3998" y="10210"/>
                </a:lnTo>
                <a:cubicBezTo>
                  <a:pt x="4717" y="10295"/>
                  <a:pt x="5394" y="10697"/>
                  <a:pt x="5796" y="11289"/>
                </a:cubicBezTo>
                <a:lnTo>
                  <a:pt x="7445" y="13996"/>
                </a:lnTo>
                <a:cubicBezTo>
                  <a:pt x="7606" y="14256"/>
                  <a:pt x="7799" y="14388"/>
                  <a:pt x="7983" y="14388"/>
                </a:cubicBezTo>
                <a:cubicBezTo>
                  <a:pt x="8187" y="14388"/>
                  <a:pt x="8380" y="14224"/>
                  <a:pt x="8503" y="13890"/>
                </a:cubicBezTo>
                <a:lnTo>
                  <a:pt x="9645" y="10950"/>
                </a:lnTo>
                <a:cubicBezTo>
                  <a:pt x="9941" y="10274"/>
                  <a:pt x="10533" y="9766"/>
                  <a:pt x="11231" y="9554"/>
                </a:cubicBezTo>
                <a:lnTo>
                  <a:pt x="14319" y="8835"/>
                </a:lnTo>
                <a:cubicBezTo>
                  <a:pt x="14911" y="8687"/>
                  <a:pt x="15017" y="8222"/>
                  <a:pt x="14509" y="7799"/>
                </a:cubicBezTo>
                <a:lnTo>
                  <a:pt x="12056" y="5811"/>
                </a:lnTo>
                <a:cubicBezTo>
                  <a:pt x="11527" y="5303"/>
                  <a:pt x="11231" y="4606"/>
                  <a:pt x="11252" y="3865"/>
                </a:cubicBezTo>
                <a:lnTo>
                  <a:pt x="11506" y="714"/>
                </a:lnTo>
                <a:cubicBezTo>
                  <a:pt x="11550" y="261"/>
                  <a:pt x="11362" y="0"/>
                  <a:pt x="11060" y="0"/>
                </a:cubicBezTo>
                <a:close/>
              </a:path>
            </a:pathLst>
          </a:custGeom>
          <a:solidFill>
            <a:srgbClr val="F6DF5C"/>
          </a:solidFill>
          <a:ln w="39650" cap="flat" cmpd="sng">
            <a:solidFill>
              <a:srgbClr val="FFFFFF"/>
            </a:solidFill>
            <a:prstDash val="solid"/>
            <a:miter lim="21149"/>
            <a:headEnd type="none" w="sm" len="sm"/>
            <a:tailEnd type="none" w="sm" len="sm"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4" name="Google Shape;1114;p31"/>
          <p:cNvSpPr/>
          <p:nvPr/>
        </p:nvSpPr>
        <p:spPr>
          <a:xfrm rot="924001" flipH="1">
            <a:off x="4385930" y="276117"/>
            <a:ext cx="513580" cy="490563"/>
          </a:xfrm>
          <a:custGeom>
            <a:avLst/>
            <a:gdLst/>
            <a:ahLst/>
            <a:cxnLst/>
            <a:rect l="l" t="t" r="r" b="b"/>
            <a:pathLst>
              <a:path w="15059" h="14381" extrusionOk="0">
                <a:moveTo>
                  <a:pt x="11098" y="0"/>
                </a:moveTo>
                <a:cubicBezTo>
                  <a:pt x="10965" y="0"/>
                  <a:pt x="10809" y="53"/>
                  <a:pt x="10639" y="164"/>
                </a:cubicBezTo>
                <a:lnTo>
                  <a:pt x="7995" y="1877"/>
                </a:lnTo>
                <a:cubicBezTo>
                  <a:pt x="7594" y="2097"/>
                  <a:pt x="7155" y="2214"/>
                  <a:pt x="6714" y="2214"/>
                </a:cubicBezTo>
                <a:cubicBezTo>
                  <a:pt x="6433" y="2214"/>
                  <a:pt x="6152" y="2166"/>
                  <a:pt x="5880" y="2067"/>
                </a:cubicBezTo>
                <a:lnTo>
                  <a:pt x="2961" y="841"/>
                </a:lnTo>
                <a:cubicBezTo>
                  <a:pt x="2823" y="781"/>
                  <a:pt x="2696" y="753"/>
                  <a:pt x="2587" y="753"/>
                </a:cubicBezTo>
                <a:cubicBezTo>
                  <a:pt x="2230" y="753"/>
                  <a:pt x="2049" y="1053"/>
                  <a:pt x="2179" y="1539"/>
                </a:cubicBezTo>
                <a:lnTo>
                  <a:pt x="2982" y="4605"/>
                </a:lnTo>
                <a:cubicBezTo>
                  <a:pt x="3131" y="5324"/>
                  <a:pt x="2940" y="6086"/>
                  <a:pt x="2475" y="6657"/>
                </a:cubicBezTo>
                <a:lnTo>
                  <a:pt x="423" y="9068"/>
                </a:lnTo>
                <a:cubicBezTo>
                  <a:pt x="0" y="9554"/>
                  <a:pt x="191" y="9998"/>
                  <a:pt x="846" y="10041"/>
                </a:cubicBezTo>
                <a:lnTo>
                  <a:pt x="3998" y="10210"/>
                </a:lnTo>
                <a:cubicBezTo>
                  <a:pt x="4738" y="10294"/>
                  <a:pt x="5394" y="10675"/>
                  <a:pt x="5817" y="11288"/>
                </a:cubicBezTo>
                <a:lnTo>
                  <a:pt x="7466" y="13996"/>
                </a:lnTo>
                <a:cubicBezTo>
                  <a:pt x="7625" y="14253"/>
                  <a:pt x="7811" y="14381"/>
                  <a:pt x="7990" y="14381"/>
                </a:cubicBezTo>
                <a:cubicBezTo>
                  <a:pt x="8194" y="14381"/>
                  <a:pt x="8389" y="14216"/>
                  <a:pt x="8524" y="13890"/>
                </a:cubicBezTo>
                <a:lnTo>
                  <a:pt x="9666" y="10950"/>
                </a:lnTo>
                <a:cubicBezTo>
                  <a:pt x="9962" y="10273"/>
                  <a:pt x="10533" y="9766"/>
                  <a:pt x="11252" y="9554"/>
                </a:cubicBezTo>
                <a:lnTo>
                  <a:pt x="14319" y="8835"/>
                </a:lnTo>
                <a:cubicBezTo>
                  <a:pt x="14953" y="8666"/>
                  <a:pt x="15059" y="8201"/>
                  <a:pt x="14551" y="7799"/>
                </a:cubicBezTo>
                <a:lnTo>
                  <a:pt x="12098" y="5811"/>
                </a:lnTo>
                <a:cubicBezTo>
                  <a:pt x="11548" y="5303"/>
                  <a:pt x="11252" y="4605"/>
                  <a:pt x="11273" y="3865"/>
                </a:cubicBezTo>
                <a:lnTo>
                  <a:pt x="11548" y="714"/>
                </a:lnTo>
                <a:cubicBezTo>
                  <a:pt x="11577" y="261"/>
                  <a:pt x="11395" y="0"/>
                  <a:pt x="11098" y="0"/>
                </a:cubicBezTo>
                <a:close/>
              </a:path>
            </a:pathLst>
          </a:custGeom>
          <a:solidFill>
            <a:srgbClr val="F2D031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5" name="Google Shape;1115;p31"/>
          <p:cNvSpPr/>
          <p:nvPr/>
        </p:nvSpPr>
        <p:spPr>
          <a:xfrm rot="924001" flipH="1">
            <a:off x="4447637" y="322978"/>
            <a:ext cx="401785" cy="384407"/>
          </a:xfrm>
          <a:custGeom>
            <a:avLst/>
            <a:gdLst/>
            <a:ahLst/>
            <a:cxnLst/>
            <a:rect l="l" t="t" r="r" b="b"/>
            <a:pathLst>
              <a:path w="11781" h="11269" extrusionOk="0">
                <a:moveTo>
                  <a:pt x="8677" y="1"/>
                </a:moveTo>
                <a:cubicBezTo>
                  <a:pt x="8572" y="1"/>
                  <a:pt x="8447" y="45"/>
                  <a:pt x="8312" y="140"/>
                </a:cubicBezTo>
                <a:lnTo>
                  <a:pt x="6239" y="1473"/>
                </a:lnTo>
                <a:cubicBezTo>
                  <a:pt x="5936" y="1650"/>
                  <a:pt x="5594" y="1736"/>
                  <a:pt x="5255" y="1736"/>
                </a:cubicBezTo>
                <a:cubicBezTo>
                  <a:pt x="5028" y="1736"/>
                  <a:pt x="4802" y="1697"/>
                  <a:pt x="4590" y="1621"/>
                </a:cubicBezTo>
                <a:lnTo>
                  <a:pt x="2305" y="669"/>
                </a:lnTo>
                <a:cubicBezTo>
                  <a:pt x="2191" y="624"/>
                  <a:pt x="2089" y="603"/>
                  <a:pt x="2000" y="603"/>
                </a:cubicBezTo>
                <a:cubicBezTo>
                  <a:pt x="1712" y="603"/>
                  <a:pt x="1574" y="830"/>
                  <a:pt x="1671" y="1219"/>
                </a:cubicBezTo>
                <a:lnTo>
                  <a:pt x="2305" y="3609"/>
                </a:lnTo>
                <a:cubicBezTo>
                  <a:pt x="2432" y="4180"/>
                  <a:pt x="2284" y="4751"/>
                  <a:pt x="1946" y="5216"/>
                </a:cubicBezTo>
                <a:lnTo>
                  <a:pt x="317" y="7098"/>
                </a:lnTo>
                <a:cubicBezTo>
                  <a:pt x="0" y="7479"/>
                  <a:pt x="148" y="7839"/>
                  <a:pt x="656" y="7860"/>
                </a:cubicBezTo>
                <a:lnTo>
                  <a:pt x="3130" y="7987"/>
                </a:lnTo>
                <a:cubicBezTo>
                  <a:pt x="3701" y="8050"/>
                  <a:pt x="4209" y="8367"/>
                  <a:pt x="4547" y="8854"/>
                </a:cubicBezTo>
                <a:lnTo>
                  <a:pt x="5837" y="10969"/>
                </a:lnTo>
                <a:cubicBezTo>
                  <a:pt x="5957" y="11168"/>
                  <a:pt x="6105" y="11269"/>
                  <a:pt x="6247" y="11269"/>
                </a:cubicBezTo>
                <a:cubicBezTo>
                  <a:pt x="6408" y="11269"/>
                  <a:pt x="6562" y="11141"/>
                  <a:pt x="6662" y="10884"/>
                </a:cubicBezTo>
                <a:lnTo>
                  <a:pt x="7551" y="8579"/>
                </a:lnTo>
                <a:cubicBezTo>
                  <a:pt x="7783" y="8050"/>
                  <a:pt x="8248" y="7648"/>
                  <a:pt x="8798" y="7500"/>
                </a:cubicBezTo>
                <a:lnTo>
                  <a:pt x="11209" y="6908"/>
                </a:lnTo>
                <a:cubicBezTo>
                  <a:pt x="11696" y="6802"/>
                  <a:pt x="11780" y="6422"/>
                  <a:pt x="11379" y="6104"/>
                </a:cubicBezTo>
                <a:lnTo>
                  <a:pt x="9475" y="4539"/>
                </a:lnTo>
                <a:cubicBezTo>
                  <a:pt x="9031" y="4159"/>
                  <a:pt x="8798" y="3609"/>
                  <a:pt x="8819" y="3016"/>
                </a:cubicBezTo>
                <a:lnTo>
                  <a:pt x="9010" y="563"/>
                </a:lnTo>
                <a:cubicBezTo>
                  <a:pt x="9039" y="204"/>
                  <a:pt x="8901" y="1"/>
                  <a:pt x="8677" y="1"/>
                </a:cubicBezTo>
                <a:close/>
              </a:path>
            </a:pathLst>
          </a:custGeom>
          <a:solidFill>
            <a:srgbClr val="F6DF5C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6" name="Google Shape;1116;p31"/>
          <p:cNvSpPr/>
          <p:nvPr/>
        </p:nvSpPr>
        <p:spPr>
          <a:xfrm rot="924001" flipH="1">
            <a:off x="4589154" y="358349"/>
            <a:ext cx="264719" cy="375912"/>
          </a:xfrm>
          <a:custGeom>
            <a:avLst/>
            <a:gdLst/>
            <a:ahLst/>
            <a:cxnLst/>
            <a:rect l="l" t="t" r="r" b="b"/>
            <a:pathLst>
              <a:path w="7762" h="11020" extrusionOk="0">
                <a:moveTo>
                  <a:pt x="1819" y="0"/>
                </a:moveTo>
                <a:cubicBezTo>
                  <a:pt x="1692" y="148"/>
                  <a:pt x="1671" y="360"/>
                  <a:pt x="1734" y="529"/>
                </a:cubicBezTo>
                <a:lnTo>
                  <a:pt x="2411" y="3046"/>
                </a:lnTo>
                <a:cubicBezTo>
                  <a:pt x="2538" y="3617"/>
                  <a:pt x="2390" y="4230"/>
                  <a:pt x="2030" y="4717"/>
                </a:cubicBezTo>
                <a:lnTo>
                  <a:pt x="338" y="6683"/>
                </a:lnTo>
                <a:cubicBezTo>
                  <a:pt x="0" y="7085"/>
                  <a:pt x="148" y="7445"/>
                  <a:pt x="677" y="7466"/>
                </a:cubicBezTo>
                <a:lnTo>
                  <a:pt x="3257" y="7614"/>
                </a:lnTo>
                <a:cubicBezTo>
                  <a:pt x="3870" y="7677"/>
                  <a:pt x="4399" y="8016"/>
                  <a:pt x="4738" y="8502"/>
                </a:cubicBezTo>
                <a:lnTo>
                  <a:pt x="6091" y="10723"/>
                </a:lnTo>
                <a:cubicBezTo>
                  <a:pt x="6176" y="10850"/>
                  <a:pt x="6281" y="10956"/>
                  <a:pt x="6451" y="11019"/>
                </a:cubicBezTo>
                <a:lnTo>
                  <a:pt x="6641" y="10194"/>
                </a:lnTo>
                <a:lnTo>
                  <a:pt x="7762" y="6874"/>
                </a:lnTo>
                <a:lnTo>
                  <a:pt x="2665" y="910"/>
                </a:lnTo>
                <a:lnTo>
                  <a:pt x="1819" y="0"/>
                </a:lnTo>
                <a:close/>
              </a:path>
            </a:pathLst>
          </a:custGeom>
          <a:solidFill>
            <a:srgbClr val="F6DF5C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7" name="Google Shape;1117;p31"/>
          <p:cNvSpPr/>
          <p:nvPr/>
        </p:nvSpPr>
        <p:spPr>
          <a:xfrm rot="924001" flipH="1">
            <a:off x="4386194" y="272229"/>
            <a:ext cx="512148" cy="490835"/>
          </a:xfrm>
          <a:custGeom>
            <a:avLst/>
            <a:gdLst/>
            <a:ahLst/>
            <a:cxnLst/>
            <a:rect l="l" t="t" r="r" b="b"/>
            <a:pathLst>
              <a:path w="15017" h="14389" extrusionOk="0">
                <a:moveTo>
                  <a:pt x="11060" y="0"/>
                </a:moveTo>
                <a:cubicBezTo>
                  <a:pt x="10925" y="0"/>
                  <a:pt x="10767" y="53"/>
                  <a:pt x="10597" y="164"/>
                </a:cubicBezTo>
                <a:lnTo>
                  <a:pt x="7953" y="1877"/>
                </a:lnTo>
                <a:cubicBezTo>
                  <a:pt x="7572" y="2106"/>
                  <a:pt x="7138" y="2220"/>
                  <a:pt x="6701" y="2220"/>
                </a:cubicBezTo>
                <a:cubicBezTo>
                  <a:pt x="6410" y="2220"/>
                  <a:pt x="6117" y="2169"/>
                  <a:pt x="5838" y="2068"/>
                </a:cubicBezTo>
                <a:lnTo>
                  <a:pt x="2941" y="862"/>
                </a:lnTo>
                <a:cubicBezTo>
                  <a:pt x="2790" y="795"/>
                  <a:pt x="2655" y="763"/>
                  <a:pt x="2540" y="763"/>
                </a:cubicBezTo>
                <a:cubicBezTo>
                  <a:pt x="2183" y="763"/>
                  <a:pt x="2009" y="1065"/>
                  <a:pt x="2137" y="1560"/>
                </a:cubicBezTo>
                <a:lnTo>
                  <a:pt x="2941" y="4606"/>
                </a:lnTo>
                <a:cubicBezTo>
                  <a:pt x="3089" y="5325"/>
                  <a:pt x="2919" y="6086"/>
                  <a:pt x="2475" y="6657"/>
                </a:cubicBezTo>
                <a:lnTo>
                  <a:pt x="424" y="9068"/>
                </a:lnTo>
                <a:cubicBezTo>
                  <a:pt x="1" y="9554"/>
                  <a:pt x="170" y="9999"/>
                  <a:pt x="826" y="10041"/>
                </a:cubicBezTo>
                <a:lnTo>
                  <a:pt x="3998" y="10210"/>
                </a:lnTo>
                <a:cubicBezTo>
                  <a:pt x="4717" y="10295"/>
                  <a:pt x="5394" y="10697"/>
                  <a:pt x="5796" y="11289"/>
                </a:cubicBezTo>
                <a:lnTo>
                  <a:pt x="7445" y="13996"/>
                </a:lnTo>
                <a:cubicBezTo>
                  <a:pt x="7606" y="14256"/>
                  <a:pt x="7799" y="14388"/>
                  <a:pt x="7983" y="14388"/>
                </a:cubicBezTo>
                <a:cubicBezTo>
                  <a:pt x="8187" y="14388"/>
                  <a:pt x="8380" y="14224"/>
                  <a:pt x="8503" y="13890"/>
                </a:cubicBezTo>
                <a:lnTo>
                  <a:pt x="9645" y="10950"/>
                </a:lnTo>
                <a:cubicBezTo>
                  <a:pt x="9941" y="10274"/>
                  <a:pt x="10533" y="9766"/>
                  <a:pt x="11231" y="9554"/>
                </a:cubicBezTo>
                <a:lnTo>
                  <a:pt x="14319" y="8835"/>
                </a:lnTo>
                <a:cubicBezTo>
                  <a:pt x="14911" y="8687"/>
                  <a:pt x="15017" y="8222"/>
                  <a:pt x="14509" y="7799"/>
                </a:cubicBezTo>
                <a:lnTo>
                  <a:pt x="12056" y="5811"/>
                </a:lnTo>
                <a:cubicBezTo>
                  <a:pt x="11527" y="5303"/>
                  <a:pt x="11231" y="4606"/>
                  <a:pt x="11252" y="3865"/>
                </a:cubicBezTo>
                <a:lnTo>
                  <a:pt x="11506" y="714"/>
                </a:lnTo>
                <a:cubicBezTo>
                  <a:pt x="11550" y="261"/>
                  <a:pt x="11362" y="0"/>
                  <a:pt x="11060" y="0"/>
                </a:cubicBezTo>
                <a:close/>
              </a:path>
            </a:pathLst>
          </a:custGeom>
          <a:solidFill>
            <a:srgbClr val="F6DF5C"/>
          </a:solidFill>
          <a:ln w="39650" cap="flat" cmpd="sng">
            <a:solidFill>
              <a:srgbClr val="FFFFFF"/>
            </a:solidFill>
            <a:prstDash val="solid"/>
            <a:miter lim="21149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8" name="Google Shape;1118;p31"/>
          <p:cNvSpPr/>
          <p:nvPr/>
        </p:nvSpPr>
        <p:spPr>
          <a:xfrm rot="924001" flipH="1">
            <a:off x="4385935" y="276101"/>
            <a:ext cx="513580" cy="490563"/>
          </a:xfrm>
          <a:custGeom>
            <a:avLst/>
            <a:gdLst/>
            <a:ahLst/>
            <a:cxnLst/>
            <a:rect l="l" t="t" r="r" b="b"/>
            <a:pathLst>
              <a:path w="15059" h="14381" extrusionOk="0">
                <a:moveTo>
                  <a:pt x="11098" y="0"/>
                </a:moveTo>
                <a:cubicBezTo>
                  <a:pt x="10965" y="0"/>
                  <a:pt x="10809" y="53"/>
                  <a:pt x="10639" y="164"/>
                </a:cubicBezTo>
                <a:lnTo>
                  <a:pt x="7995" y="1877"/>
                </a:lnTo>
                <a:cubicBezTo>
                  <a:pt x="7594" y="2097"/>
                  <a:pt x="7155" y="2214"/>
                  <a:pt x="6714" y="2214"/>
                </a:cubicBezTo>
                <a:cubicBezTo>
                  <a:pt x="6433" y="2214"/>
                  <a:pt x="6152" y="2166"/>
                  <a:pt x="5880" y="2067"/>
                </a:cubicBezTo>
                <a:lnTo>
                  <a:pt x="2961" y="841"/>
                </a:lnTo>
                <a:cubicBezTo>
                  <a:pt x="2823" y="781"/>
                  <a:pt x="2696" y="753"/>
                  <a:pt x="2587" y="753"/>
                </a:cubicBezTo>
                <a:cubicBezTo>
                  <a:pt x="2230" y="753"/>
                  <a:pt x="2049" y="1053"/>
                  <a:pt x="2179" y="1539"/>
                </a:cubicBezTo>
                <a:lnTo>
                  <a:pt x="2982" y="4605"/>
                </a:lnTo>
                <a:cubicBezTo>
                  <a:pt x="3131" y="5324"/>
                  <a:pt x="2940" y="6086"/>
                  <a:pt x="2475" y="6657"/>
                </a:cubicBezTo>
                <a:lnTo>
                  <a:pt x="423" y="9068"/>
                </a:lnTo>
                <a:cubicBezTo>
                  <a:pt x="0" y="9554"/>
                  <a:pt x="191" y="9998"/>
                  <a:pt x="846" y="10041"/>
                </a:cubicBezTo>
                <a:lnTo>
                  <a:pt x="3998" y="10210"/>
                </a:lnTo>
                <a:cubicBezTo>
                  <a:pt x="4738" y="10294"/>
                  <a:pt x="5394" y="10675"/>
                  <a:pt x="5817" y="11288"/>
                </a:cubicBezTo>
                <a:lnTo>
                  <a:pt x="7466" y="13996"/>
                </a:lnTo>
                <a:cubicBezTo>
                  <a:pt x="7625" y="14253"/>
                  <a:pt x="7811" y="14381"/>
                  <a:pt x="7990" y="14381"/>
                </a:cubicBezTo>
                <a:cubicBezTo>
                  <a:pt x="8194" y="14381"/>
                  <a:pt x="8389" y="14216"/>
                  <a:pt x="8524" y="13890"/>
                </a:cubicBezTo>
                <a:lnTo>
                  <a:pt x="9666" y="10950"/>
                </a:lnTo>
                <a:cubicBezTo>
                  <a:pt x="9962" y="10273"/>
                  <a:pt x="10533" y="9766"/>
                  <a:pt x="11252" y="9554"/>
                </a:cubicBezTo>
                <a:lnTo>
                  <a:pt x="14319" y="8835"/>
                </a:lnTo>
                <a:cubicBezTo>
                  <a:pt x="14953" y="8666"/>
                  <a:pt x="15059" y="8201"/>
                  <a:pt x="14551" y="7799"/>
                </a:cubicBezTo>
                <a:lnTo>
                  <a:pt x="12098" y="5811"/>
                </a:lnTo>
                <a:cubicBezTo>
                  <a:pt x="11548" y="5303"/>
                  <a:pt x="11252" y="4605"/>
                  <a:pt x="11273" y="3865"/>
                </a:cubicBezTo>
                <a:lnTo>
                  <a:pt x="11548" y="714"/>
                </a:lnTo>
                <a:cubicBezTo>
                  <a:pt x="11577" y="261"/>
                  <a:pt x="11395" y="0"/>
                  <a:pt x="1109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9" name="Google Shape;1119;p31"/>
          <p:cNvSpPr/>
          <p:nvPr/>
        </p:nvSpPr>
        <p:spPr>
          <a:xfrm rot="924001" flipH="1">
            <a:off x="4447641" y="322962"/>
            <a:ext cx="401785" cy="384407"/>
          </a:xfrm>
          <a:custGeom>
            <a:avLst/>
            <a:gdLst/>
            <a:ahLst/>
            <a:cxnLst/>
            <a:rect l="l" t="t" r="r" b="b"/>
            <a:pathLst>
              <a:path w="11781" h="11269" extrusionOk="0">
                <a:moveTo>
                  <a:pt x="8677" y="1"/>
                </a:moveTo>
                <a:cubicBezTo>
                  <a:pt x="8572" y="1"/>
                  <a:pt x="8447" y="45"/>
                  <a:pt x="8312" y="140"/>
                </a:cubicBezTo>
                <a:lnTo>
                  <a:pt x="6239" y="1473"/>
                </a:lnTo>
                <a:cubicBezTo>
                  <a:pt x="5936" y="1650"/>
                  <a:pt x="5594" y="1736"/>
                  <a:pt x="5255" y="1736"/>
                </a:cubicBezTo>
                <a:cubicBezTo>
                  <a:pt x="5028" y="1736"/>
                  <a:pt x="4802" y="1697"/>
                  <a:pt x="4590" y="1621"/>
                </a:cubicBezTo>
                <a:lnTo>
                  <a:pt x="2305" y="669"/>
                </a:lnTo>
                <a:cubicBezTo>
                  <a:pt x="2191" y="624"/>
                  <a:pt x="2089" y="603"/>
                  <a:pt x="2000" y="603"/>
                </a:cubicBezTo>
                <a:cubicBezTo>
                  <a:pt x="1712" y="603"/>
                  <a:pt x="1574" y="830"/>
                  <a:pt x="1671" y="1219"/>
                </a:cubicBezTo>
                <a:lnTo>
                  <a:pt x="2305" y="3609"/>
                </a:lnTo>
                <a:cubicBezTo>
                  <a:pt x="2432" y="4180"/>
                  <a:pt x="2284" y="4751"/>
                  <a:pt x="1946" y="5216"/>
                </a:cubicBezTo>
                <a:lnTo>
                  <a:pt x="317" y="7098"/>
                </a:lnTo>
                <a:cubicBezTo>
                  <a:pt x="0" y="7479"/>
                  <a:pt x="148" y="7839"/>
                  <a:pt x="656" y="7860"/>
                </a:cubicBezTo>
                <a:lnTo>
                  <a:pt x="3130" y="7987"/>
                </a:lnTo>
                <a:cubicBezTo>
                  <a:pt x="3701" y="8050"/>
                  <a:pt x="4209" y="8367"/>
                  <a:pt x="4547" y="8854"/>
                </a:cubicBezTo>
                <a:lnTo>
                  <a:pt x="5837" y="10969"/>
                </a:lnTo>
                <a:cubicBezTo>
                  <a:pt x="5957" y="11168"/>
                  <a:pt x="6105" y="11269"/>
                  <a:pt x="6247" y="11269"/>
                </a:cubicBezTo>
                <a:cubicBezTo>
                  <a:pt x="6408" y="11269"/>
                  <a:pt x="6562" y="11141"/>
                  <a:pt x="6662" y="10884"/>
                </a:cubicBezTo>
                <a:lnTo>
                  <a:pt x="7551" y="8579"/>
                </a:lnTo>
                <a:cubicBezTo>
                  <a:pt x="7783" y="8050"/>
                  <a:pt x="8248" y="7648"/>
                  <a:pt x="8798" y="7500"/>
                </a:cubicBezTo>
                <a:lnTo>
                  <a:pt x="11209" y="6908"/>
                </a:lnTo>
                <a:cubicBezTo>
                  <a:pt x="11696" y="6802"/>
                  <a:pt x="11780" y="6422"/>
                  <a:pt x="11379" y="6104"/>
                </a:cubicBezTo>
                <a:lnTo>
                  <a:pt x="9475" y="4539"/>
                </a:lnTo>
                <a:cubicBezTo>
                  <a:pt x="9031" y="4159"/>
                  <a:pt x="8798" y="3609"/>
                  <a:pt x="8819" y="3016"/>
                </a:cubicBezTo>
                <a:lnTo>
                  <a:pt x="9010" y="563"/>
                </a:lnTo>
                <a:cubicBezTo>
                  <a:pt x="9039" y="204"/>
                  <a:pt x="8901" y="1"/>
                  <a:pt x="867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0" name="Google Shape;1120;p31"/>
          <p:cNvSpPr/>
          <p:nvPr/>
        </p:nvSpPr>
        <p:spPr>
          <a:xfrm rot="924250" flipH="1">
            <a:off x="4589031" y="364892"/>
            <a:ext cx="254715" cy="361627"/>
          </a:xfrm>
          <a:custGeom>
            <a:avLst/>
            <a:gdLst/>
            <a:ahLst/>
            <a:cxnLst/>
            <a:rect l="l" t="t" r="r" b="b"/>
            <a:pathLst>
              <a:path w="7762" h="11020" extrusionOk="0">
                <a:moveTo>
                  <a:pt x="1819" y="0"/>
                </a:moveTo>
                <a:cubicBezTo>
                  <a:pt x="1692" y="148"/>
                  <a:pt x="1671" y="360"/>
                  <a:pt x="1734" y="529"/>
                </a:cubicBezTo>
                <a:lnTo>
                  <a:pt x="2411" y="3046"/>
                </a:lnTo>
                <a:cubicBezTo>
                  <a:pt x="2538" y="3617"/>
                  <a:pt x="2390" y="4230"/>
                  <a:pt x="2030" y="4717"/>
                </a:cubicBezTo>
                <a:lnTo>
                  <a:pt x="338" y="6683"/>
                </a:lnTo>
                <a:cubicBezTo>
                  <a:pt x="0" y="7085"/>
                  <a:pt x="148" y="7445"/>
                  <a:pt x="677" y="7466"/>
                </a:cubicBezTo>
                <a:lnTo>
                  <a:pt x="3257" y="7614"/>
                </a:lnTo>
                <a:cubicBezTo>
                  <a:pt x="3870" y="7677"/>
                  <a:pt x="4399" y="8016"/>
                  <a:pt x="4738" y="8502"/>
                </a:cubicBezTo>
                <a:lnTo>
                  <a:pt x="6091" y="10723"/>
                </a:lnTo>
                <a:cubicBezTo>
                  <a:pt x="6176" y="10850"/>
                  <a:pt x="6281" y="10956"/>
                  <a:pt x="6451" y="11019"/>
                </a:cubicBezTo>
                <a:lnTo>
                  <a:pt x="6641" y="10194"/>
                </a:lnTo>
                <a:lnTo>
                  <a:pt x="7762" y="6874"/>
                </a:lnTo>
                <a:lnTo>
                  <a:pt x="2665" y="910"/>
                </a:lnTo>
                <a:lnTo>
                  <a:pt x="181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1" name="Google Shape;1121;p31"/>
          <p:cNvSpPr/>
          <p:nvPr/>
        </p:nvSpPr>
        <p:spPr>
          <a:xfrm rot="1473651" flipH="1">
            <a:off x="297329" y="5973359"/>
            <a:ext cx="625377" cy="599420"/>
          </a:xfrm>
          <a:custGeom>
            <a:avLst/>
            <a:gdLst/>
            <a:ahLst/>
            <a:cxnLst/>
            <a:rect l="l" t="t" r="r" b="b"/>
            <a:pathLst>
              <a:path w="15017" h="14389" extrusionOk="0">
                <a:moveTo>
                  <a:pt x="11060" y="0"/>
                </a:moveTo>
                <a:cubicBezTo>
                  <a:pt x="10925" y="0"/>
                  <a:pt x="10767" y="53"/>
                  <a:pt x="10597" y="164"/>
                </a:cubicBezTo>
                <a:lnTo>
                  <a:pt x="7953" y="1877"/>
                </a:lnTo>
                <a:cubicBezTo>
                  <a:pt x="7572" y="2106"/>
                  <a:pt x="7138" y="2220"/>
                  <a:pt x="6701" y="2220"/>
                </a:cubicBezTo>
                <a:cubicBezTo>
                  <a:pt x="6410" y="2220"/>
                  <a:pt x="6117" y="2169"/>
                  <a:pt x="5838" y="2068"/>
                </a:cubicBezTo>
                <a:lnTo>
                  <a:pt x="2941" y="862"/>
                </a:lnTo>
                <a:cubicBezTo>
                  <a:pt x="2790" y="795"/>
                  <a:pt x="2655" y="763"/>
                  <a:pt x="2540" y="763"/>
                </a:cubicBezTo>
                <a:cubicBezTo>
                  <a:pt x="2183" y="763"/>
                  <a:pt x="2009" y="1065"/>
                  <a:pt x="2137" y="1560"/>
                </a:cubicBezTo>
                <a:lnTo>
                  <a:pt x="2941" y="4606"/>
                </a:lnTo>
                <a:cubicBezTo>
                  <a:pt x="3089" y="5325"/>
                  <a:pt x="2919" y="6086"/>
                  <a:pt x="2475" y="6657"/>
                </a:cubicBezTo>
                <a:lnTo>
                  <a:pt x="424" y="9068"/>
                </a:lnTo>
                <a:cubicBezTo>
                  <a:pt x="1" y="9554"/>
                  <a:pt x="170" y="9999"/>
                  <a:pt x="826" y="10041"/>
                </a:cubicBezTo>
                <a:lnTo>
                  <a:pt x="3998" y="10210"/>
                </a:lnTo>
                <a:cubicBezTo>
                  <a:pt x="4717" y="10295"/>
                  <a:pt x="5394" y="10697"/>
                  <a:pt x="5796" y="11289"/>
                </a:cubicBezTo>
                <a:lnTo>
                  <a:pt x="7445" y="13996"/>
                </a:lnTo>
                <a:cubicBezTo>
                  <a:pt x="7606" y="14256"/>
                  <a:pt x="7799" y="14388"/>
                  <a:pt x="7983" y="14388"/>
                </a:cubicBezTo>
                <a:cubicBezTo>
                  <a:pt x="8187" y="14388"/>
                  <a:pt x="8380" y="14224"/>
                  <a:pt x="8503" y="13890"/>
                </a:cubicBezTo>
                <a:lnTo>
                  <a:pt x="9645" y="10950"/>
                </a:lnTo>
                <a:cubicBezTo>
                  <a:pt x="9941" y="10274"/>
                  <a:pt x="10533" y="9766"/>
                  <a:pt x="11231" y="9554"/>
                </a:cubicBezTo>
                <a:lnTo>
                  <a:pt x="14319" y="8835"/>
                </a:lnTo>
                <a:cubicBezTo>
                  <a:pt x="14911" y="8687"/>
                  <a:pt x="15017" y="8222"/>
                  <a:pt x="14509" y="7799"/>
                </a:cubicBezTo>
                <a:lnTo>
                  <a:pt x="12056" y="5811"/>
                </a:lnTo>
                <a:cubicBezTo>
                  <a:pt x="11527" y="5303"/>
                  <a:pt x="11231" y="4606"/>
                  <a:pt x="11252" y="3865"/>
                </a:cubicBezTo>
                <a:lnTo>
                  <a:pt x="11506" y="714"/>
                </a:lnTo>
                <a:cubicBezTo>
                  <a:pt x="11550" y="261"/>
                  <a:pt x="11362" y="0"/>
                  <a:pt x="11060" y="0"/>
                </a:cubicBezTo>
                <a:close/>
              </a:path>
            </a:pathLst>
          </a:custGeom>
          <a:solidFill>
            <a:srgbClr val="F6DF5C"/>
          </a:solidFill>
          <a:ln w="39650" cap="flat" cmpd="sng">
            <a:solidFill>
              <a:srgbClr val="FFFFFF"/>
            </a:solidFill>
            <a:prstDash val="solid"/>
            <a:miter lim="21149"/>
            <a:headEnd type="none" w="sm" len="sm"/>
            <a:tailEnd type="none" w="sm" len="sm"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2" name="Google Shape;1122;p31"/>
          <p:cNvSpPr/>
          <p:nvPr/>
        </p:nvSpPr>
        <p:spPr>
          <a:xfrm rot="1473651" flipH="1">
            <a:off x="296279" y="5978118"/>
            <a:ext cx="627127" cy="599087"/>
          </a:xfrm>
          <a:custGeom>
            <a:avLst/>
            <a:gdLst/>
            <a:ahLst/>
            <a:cxnLst/>
            <a:rect l="l" t="t" r="r" b="b"/>
            <a:pathLst>
              <a:path w="15059" h="14381" extrusionOk="0">
                <a:moveTo>
                  <a:pt x="11098" y="0"/>
                </a:moveTo>
                <a:cubicBezTo>
                  <a:pt x="10965" y="0"/>
                  <a:pt x="10809" y="53"/>
                  <a:pt x="10639" y="164"/>
                </a:cubicBezTo>
                <a:lnTo>
                  <a:pt x="7995" y="1877"/>
                </a:lnTo>
                <a:cubicBezTo>
                  <a:pt x="7594" y="2097"/>
                  <a:pt x="7155" y="2214"/>
                  <a:pt x="6714" y="2214"/>
                </a:cubicBezTo>
                <a:cubicBezTo>
                  <a:pt x="6433" y="2214"/>
                  <a:pt x="6152" y="2166"/>
                  <a:pt x="5880" y="2067"/>
                </a:cubicBezTo>
                <a:lnTo>
                  <a:pt x="2961" y="841"/>
                </a:lnTo>
                <a:cubicBezTo>
                  <a:pt x="2823" y="781"/>
                  <a:pt x="2696" y="753"/>
                  <a:pt x="2587" y="753"/>
                </a:cubicBezTo>
                <a:cubicBezTo>
                  <a:pt x="2230" y="753"/>
                  <a:pt x="2049" y="1053"/>
                  <a:pt x="2179" y="1539"/>
                </a:cubicBezTo>
                <a:lnTo>
                  <a:pt x="2982" y="4605"/>
                </a:lnTo>
                <a:cubicBezTo>
                  <a:pt x="3131" y="5324"/>
                  <a:pt x="2940" y="6086"/>
                  <a:pt x="2475" y="6657"/>
                </a:cubicBezTo>
                <a:lnTo>
                  <a:pt x="423" y="9068"/>
                </a:lnTo>
                <a:cubicBezTo>
                  <a:pt x="0" y="9554"/>
                  <a:pt x="191" y="9998"/>
                  <a:pt x="846" y="10041"/>
                </a:cubicBezTo>
                <a:lnTo>
                  <a:pt x="3998" y="10210"/>
                </a:lnTo>
                <a:cubicBezTo>
                  <a:pt x="4738" y="10294"/>
                  <a:pt x="5394" y="10675"/>
                  <a:pt x="5817" y="11288"/>
                </a:cubicBezTo>
                <a:lnTo>
                  <a:pt x="7466" y="13996"/>
                </a:lnTo>
                <a:cubicBezTo>
                  <a:pt x="7625" y="14253"/>
                  <a:pt x="7811" y="14381"/>
                  <a:pt x="7990" y="14381"/>
                </a:cubicBezTo>
                <a:cubicBezTo>
                  <a:pt x="8194" y="14381"/>
                  <a:pt x="8389" y="14216"/>
                  <a:pt x="8524" y="13890"/>
                </a:cubicBezTo>
                <a:lnTo>
                  <a:pt x="9666" y="10950"/>
                </a:lnTo>
                <a:cubicBezTo>
                  <a:pt x="9962" y="10273"/>
                  <a:pt x="10533" y="9766"/>
                  <a:pt x="11252" y="9554"/>
                </a:cubicBezTo>
                <a:lnTo>
                  <a:pt x="14319" y="8835"/>
                </a:lnTo>
                <a:cubicBezTo>
                  <a:pt x="14953" y="8666"/>
                  <a:pt x="15059" y="8201"/>
                  <a:pt x="14551" y="7799"/>
                </a:cubicBezTo>
                <a:lnTo>
                  <a:pt x="12098" y="5811"/>
                </a:lnTo>
                <a:cubicBezTo>
                  <a:pt x="11548" y="5303"/>
                  <a:pt x="11252" y="4605"/>
                  <a:pt x="11273" y="3865"/>
                </a:cubicBezTo>
                <a:lnTo>
                  <a:pt x="11548" y="714"/>
                </a:lnTo>
                <a:cubicBezTo>
                  <a:pt x="11577" y="261"/>
                  <a:pt x="11395" y="0"/>
                  <a:pt x="11098" y="0"/>
                </a:cubicBezTo>
                <a:close/>
              </a:path>
            </a:pathLst>
          </a:custGeom>
          <a:solidFill>
            <a:srgbClr val="F2D031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3" name="Google Shape;1123;p31"/>
          <p:cNvSpPr/>
          <p:nvPr/>
        </p:nvSpPr>
        <p:spPr>
          <a:xfrm rot="1473651" flipH="1">
            <a:off x="372740" y="6036564"/>
            <a:ext cx="490616" cy="469445"/>
          </a:xfrm>
          <a:custGeom>
            <a:avLst/>
            <a:gdLst/>
            <a:ahLst/>
            <a:cxnLst/>
            <a:rect l="l" t="t" r="r" b="b"/>
            <a:pathLst>
              <a:path w="11781" h="11269" extrusionOk="0">
                <a:moveTo>
                  <a:pt x="8677" y="1"/>
                </a:moveTo>
                <a:cubicBezTo>
                  <a:pt x="8572" y="1"/>
                  <a:pt x="8447" y="45"/>
                  <a:pt x="8312" y="140"/>
                </a:cubicBezTo>
                <a:lnTo>
                  <a:pt x="6239" y="1473"/>
                </a:lnTo>
                <a:cubicBezTo>
                  <a:pt x="5936" y="1650"/>
                  <a:pt x="5594" y="1736"/>
                  <a:pt x="5255" y="1736"/>
                </a:cubicBezTo>
                <a:cubicBezTo>
                  <a:pt x="5028" y="1736"/>
                  <a:pt x="4802" y="1697"/>
                  <a:pt x="4590" y="1621"/>
                </a:cubicBezTo>
                <a:lnTo>
                  <a:pt x="2305" y="669"/>
                </a:lnTo>
                <a:cubicBezTo>
                  <a:pt x="2191" y="624"/>
                  <a:pt x="2089" y="603"/>
                  <a:pt x="2000" y="603"/>
                </a:cubicBezTo>
                <a:cubicBezTo>
                  <a:pt x="1712" y="603"/>
                  <a:pt x="1574" y="830"/>
                  <a:pt x="1671" y="1219"/>
                </a:cubicBezTo>
                <a:lnTo>
                  <a:pt x="2305" y="3609"/>
                </a:lnTo>
                <a:cubicBezTo>
                  <a:pt x="2432" y="4180"/>
                  <a:pt x="2284" y="4751"/>
                  <a:pt x="1946" y="5216"/>
                </a:cubicBezTo>
                <a:lnTo>
                  <a:pt x="317" y="7098"/>
                </a:lnTo>
                <a:cubicBezTo>
                  <a:pt x="0" y="7479"/>
                  <a:pt x="148" y="7839"/>
                  <a:pt x="656" y="7860"/>
                </a:cubicBezTo>
                <a:lnTo>
                  <a:pt x="3130" y="7987"/>
                </a:lnTo>
                <a:cubicBezTo>
                  <a:pt x="3701" y="8050"/>
                  <a:pt x="4209" y="8367"/>
                  <a:pt x="4547" y="8854"/>
                </a:cubicBezTo>
                <a:lnTo>
                  <a:pt x="5837" y="10969"/>
                </a:lnTo>
                <a:cubicBezTo>
                  <a:pt x="5957" y="11168"/>
                  <a:pt x="6105" y="11269"/>
                  <a:pt x="6247" y="11269"/>
                </a:cubicBezTo>
                <a:cubicBezTo>
                  <a:pt x="6408" y="11269"/>
                  <a:pt x="6562" y="11141"/>
                  <a:pt x="6662" y="10884"/>
                </a:cubicBezTo>
                <a:lnTo>
                  <a:pt x="7551" y="8579"/>
                </a:lnTo>
                <a:cubicBezTo>
                  <a:pt x="7783" y="8050"/>
                  <a:pt x="8248" y="7648"/>
                  <a:pt x="8798" y="7500"/>
                </a:cubicBezTo>
                <a:lnTo>
                  <a:pt x="11209" y="6908"/>
                </a:lnTo>
                <a:cubicBezTo>
                  <a:pt x="11696" y="6802"/>
                  <a:pt x="11780" y="6422"/>
                  <a:pt x="11379" y="6104"/>
                </a:cubicBezTo>
                <a:lnTo>
                  <a:pt x="9475" y="4539"/>
                </a:lnTo>
                <a:cubicBezTo>
                  <a:pt x="9031" y="4159"/>
                  <a:pt x="8798" y="3609"/>
                  <a:pt x="8819" y="3016"/>
                </a:cubicBezTo>
                <a:lnTo>
                  <a:pt x="9010" y="563"/>
                </a:lnTo>
                <a:cubicBezTo>
                  <a:pt x="9039" y="204"/>
                  <a:pt x="8901" y="1"/>
                  <a:pt x="8677" y="1"/>
                </a:cubicBezTo>
                <a:close/>
              </a:path>
            </a:pathLst>
          </a:custGeom>
          <a:solidFill>
            <a:srgbClr val="F6DF5C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4" name="Google Shape;1124;p31"/>
          <p:cNvSpPr/>
          <p:nvPr/>
        </p:nvSpPr>
        <p:spPr>
          <a:xfrm rot="1473651" flipH="1">
            <a:off x="538359" y="6093462"/>
            <a:ext cx="323245" cy="459073"/>
          </a:xfrm>
          <a:custGeom>
            <a:avLst/>
            <a:gdLst/>
            <a:ahLst/>
            <a:cxnLst/>
            <a:rect l="l" t="t" r="r" b="b"/>
            <a:pathLst>
              <a:path w="7762" h="11020" extrusionOk="0">
                <a:moveTo>
                  <a:pt x="1819" y="0"/>
                </a:moveTo>
                <a:cubicBezTo>
                  <a:pt x="1692" y="148"/>
                  <a:pt x="1671" y="360"/>
                  <a:pt x="1734" y="529"/>
                </a:cubicBezTo>
                <a:lnTo>
                  <a:pt x="2411" y="3046"/>
                </a:lnTo>
                <a:cubicBezTo>
                  <a:pt x="2538" y="3617"/>
                  <a:pt x="2390" y="4230"/>
                  <a:pt x="2030" y="4717"/>
                </a:cubicBezTo>
                <a:lnTo>
                  <a:pt x="338" y="6683"/>
                </a:lnTo>
                <a:cubicBezTo>
                  <a:pt x="0" y="7085"/>
                  <a:pt x="148" y="7445"/>
                  <a:pt x="677" y="7466"/>
                </a:cubicBezTo>
                <a:lnTo>
                  <a:pt x="3257" y="7614"/>
                </a:lnTo>
                <a:cubicBezTo>
                  <a:pt x="3870" y="7677"/>
                  <a:pt x="4399" y="8016"/>
                  <a:pt x="4738" y="8502"/>
                </a:cubicBezTo>
                <a:lnTo>
                  <a:pt x="6091" y="10723"/>
                </a:lnTo>
                <a:cubicBezTo>
                  <a:pt x="6176" y="10850"/>
                  <a:pt x="6281" y="10956"/>
                  <a:pt x="6451" y="11019"/>
                </a:cubicBezTo>
                <a:lnTo>
                  <a:pt x="6641" y="10194"/>
                </a:lnTo>
                <a:lnTo>
                  <a:pt x="7762" y="6874"/>
                </a:lnTo>
                <a:lnTo>
                  <a:pt x="2665" y="910"/>
                </a:lnTo>
                <a:lnTo>
                  <a:pt x="1819" y="0"/>
                </a:lnTo>
                <a:close/>
              </a:path>
            </a:pathLst>
          </a:custGeom>
          <a:solidFill>
            <a:srgbClr val="F6DF5C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5" name="Google Shape;1125;p31"/>
          <p:cNvSpPr/>
          <p:nvPr/>
        </p:nvSpPr>
        <p:spPr>
          <a:xfrm rot="1473651" flipH="1">
            <a:off x="297337" y="5973341"/>
            <a:ext cx="625377" cy="599420"/>
          </a:xfrm>
          <a:custGeom>
            <a:avLst/>
            <a:gdLst/>
            <a:ahLst/>
            <a:cxnLst/>
            <a:rect l="l" t="t" r="r" b="b"/>
            <a:pathLst>
              <a:path w="15017" h="14389" extrusionOk="0">
                <a:moveTo>
                  <a:pt x="11060" y="0"/>
                </a:moveTo>
                <a:cubicBezTo>
                  <a:pt x="10925" y="0"/>
                  <a:pt x="10767" y="53"/>
                  <a:pt x="10597" y="164"/>
                </a:cubicBezTo>
                <a:lnTo>
                  <a:pt x="7953" y="1877"/>
                </a:lnTo>
                <a:cubicBezTo>
                  <a:pt x="7572" y="2106"/>
                  <a:pt x="7138" y="2220"/>
                  <a:pt x="6701" y="2220"/>
                </a:cubicBezTo>
                <a:cubicBezTo>
                  <a:pt x="6410" y="2220"/>
                  <a:pt x="6117" y="2169"/>
                  <a:pt x="5838" y="2068"/>
                </a:cubicBezTo>
                <a:lnTo>
                  <a:pt x="2941" y="862"/>
                </a:lnTo>
                <a:cubicBezTo>
                  <a:pt x="2790" y="795"/>
                  <a:pt x="2655" y="763"/>
                  <a:pt x="2540" y="763"/>
                </a:cubicBezTo>
                <a:cubicBezTo>
                  <a:pt x="2183" y="763"/>
                  <a:pt x="2009" y="1065"/>
                  <a:pt x="2137" y="1560"/>
                </a:cubicBezTo>
                <a:lnTo>
                  <a:pt x="2941" y="4606"/>
                </a:lnTo>
                <a:cubicBezTo>
                  <a:pt x="3089" y="5325"/>
                  <a:pt x="2919" y="6086"/>
                  <a:pt x="2475" y="6657"/>
                </a:cubicBezTo>
                <a:lnTo>
                  <a:pt x="424" y="9068"/>
                </a:lnTo>
                <a:cubicBezTo>
                  <a:pt x="1" y="9554"/>
                  <a:pt x="170" y="9999"/>
                  <a:pt x="826" y="10041"/>
                </a:cubicBezTo>
                <a:lnTo>
                  <a:pt x="3998" y="10210"/>
                </a:lnTo>
                <a:cubicBezTo>
                  <a:pt x="4717" y="10295"/>
                  <a:pt x="5394" y="10697"/>
                  <a:pt x="5796" y="11289"/>
                </a:cubicBezTo>
                <a:lnTo>
                  <a:pt x="7445" y="13996"/>
                </a:lnTo>
                <a:cubicBezTo>
                  <a:pt x="7606" y="14256"/>
                  <a:pt x="7799" y="14388"/>
                  <a:pt x="7983" y="14388"/>
                </a:cubicBezTo>
                <a:cubicBezTo>
                  <a:pt x="8187" y="14388"/>
                  <a:pt x="8380" y="14224"/>
                  <a:pt x="8503" y="13890"/>
                </a:cubicBezTo>
                <a:lnTo>
                  <a:pt x="9645" y="10950"/>
                </a:lnTo>
                <a:cubicBezTo>
                  <a:pt x="9941" y="10274"/>
                  <a:pt x="10533" y="9766"/>
                  <a:pt x="11231" y="9554"/>
                </a:cubicBezTo>
                <a:lnTo>
                  <a:pt x="14319" y="8835"/>
                </a:lnTo>
                <a:cubicBezTo>
                  <a:pt x="14911" y="8687"/>
                  <a:pt x="15017" y="8222"/>
                  <a:pt x="14509" y="7799"/>
                </a:cubicBezTo>
                <a:lnTo>
                  <a:pt x="12056" y="5811"/>
                </a:lnTo>
                <a:cubicBezTo>
                  <a:pt x="11527" y="5303"/>
                  <a:pt x="11231" y="4606"/>
                  <a:pt x="11252" y="3865"/>
                </a:cubicBezTo>
                <a:lnTo>
                  <a:pt x="11506" y="714"/>
                </a:lnTo>
                <a:cubicBezTo>
                  <a:pt x="11550" y="261"/>
                  <a:pt x="11362" y="0"/>
                  <a:pt x="11060" y="0"/>
                </a:cubicBezTo>
                <a:close/>
              </a:path>
            </a:pathLst>
          </a:custGeom>
          <a:solidFill>
            <a:srgbClr val="F6DF5C"/>
          </a:solidFill>
          <a:ln w="39650" cap="flat" cmpd="sng">
            <a:solidFill>
              <a:srgbClr val="FFFFFF"/>
            </a:solidFill>
            <a:prstDash val="solid"/>
            <a:miter lim="21149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6" name="Google Shape;1126;p31"/>
          <p:cNvSpPr/>
          <p:nvPr/>
        </p:nvSpPr>
        <p:spPr>
          <a:xfrm rot="1473651" flipH="1">
            <a:off x="296287" y="5978099"/>
            <a:ext cx="627127" cy="599087"/>
          </a:xfrm>
          <a:custGeom>
            <a:avLst/>
            <a:gdLst/>
            <a:ahLst/>
            <a:cxnLst/>
            <a:rect l="l" t="t" r="r" b="b"/>
            <a:pathLst>
              <a:path w="15059" h="14381" extrusionOk="0">
                <a:moveTo>
                  <a:pt x="11098" y="0"/>
                </a:moveTo>
                <a:cubicBezTo>
                  <a:pt x="10965" y="0"/>
                  <a:pt x="10809" y="53"/>
                  <a:pt x="10639" y="164"/>
                </a:cubicBezTo>
                <a:lnTo>
                  <a:pt x="7995" y="1877"/>
                </a:lnTo>
                <a:cubicBezTo>
                  <a:pt x="7594" y="2097"/>
                  <a:pt x="7155" y="2214"/>
                  <a:pt x="6714" y="2214"/>
                </a:cubicBezTo>
                <a:cubicBezTo>
                  <a:pt x="6433" y="2214"/>
                  <a:pt x="6152" y="2166"/>
                  <a:pt x="5880" y="2067"/>
                </a:cubicBezTo>
                <a:lnTo>
                  <a:pt x="2961" y="841"/>
                </a:lnTo>
                <a:cubicBezTo>
                  <a:pt x="2823" y="781"/>
                  <a:pt x="2696" y="753"/>
                  <a:pt x="2587" y="753"/>
                </a:cubicBezTo>
                <a:cubicBezTo>
                  <a:pt x="2230" y="753"/>
                  <a:pt x="2049" y="1053"/>
                  <a:pt x="2179" y="1539"/>
                </a:cubicBezTo>
                <a:lnTo>
                  <a:pt x="2982" y="4605"/>
                </a:lnTo>
                <a:cubicBezTo>
                  <a:pt x="3131" y="5324"/>
                  <a:pt x="2940" y="6086"/>
                  <a:pt x="2475" y="6657"/>
                </a:cubicBezTo>
                <a:lnTo>
                  <a:pt x="423" y="9068"/>
                </a:lnTo>
                <a:cubicBezTo>
                  <a:pt x="0" y="9554"/>
                  <a:pt x="191" y="9998"/>
                  <a:pt x="846" y="10041"/>
                </a:cubicBezTo>
                <a:lnTo>
                  <a:pt x="3998" y="10210"/>
                </a:lnTo>
                <a:cubicBezTo>
                  <a:pt x="4738" y="10294"/>
                  <a:pt x="5394" y="10675"/>
                  <a:pt x="5817" y="11288"/>
                </a:cubicBezTo>
                <a:lnTo>
                  <a:pt x="7466" y="13996"/>
                </a:lnTo>
                <a:cubicBezTo>
                  <a:pt x="7625" y="14253"/>
                  <a:pt x="7811" y="14381"/>
                  <a:pt x="7990" y="14381"/>
                </a:cubicBezTo>
                <a:cubicBezTo>
                  <a:pt x="8194" y="14381"/>
                  <a:pt x="8389" y="14216"/>
                  <a:pt x="8524" y="13890"/>
                </a:cubicBezTo>
                <a:lnTo>
                  <a:pt x="9666" y="10950"/>
                </a:lnTo>
                <a:cubicBezTo>
                  <a:pt x="9962" y="10273"/>
                  <a:pt x="10533" y="9766"/>
                  <a:pt x="11252" y="9554"/>
                </a:cubicBezTo>
                <a:lnTo>
                  <a:pt x="14319" y="8835"/>
                </a:lnTo>
                <a:cubicBezTo>
                  <a:pt x="14953" y="8666"/>
                  <a:pt x="15059" y="8201"/>
                  <a:pt x="14551" y="7799"/>
                </a:cubicBezTo>
                <a:lnTo>
                  <a:pt x="12098" y="5811"/>
                </a:lnTo>
                <a:cubicBezTo>
                  <a:pt x="11548" y="5303"/>
                  <a:pt x="11252" y="4605"/>
                  <a:pt x="11273" y="3865"/>
                </a:cubicBezTo>
                <a:lnTo>
                  <a:pt x="11548" y="714"/>
                </a:lnTo>
                <a:cubicBezTo>
                  <a:pt x="11577" y="261"/>
                  <a:pt x="11395" y="0"/>
                  <a:pt x="1109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7" name="Google Shape;1127;p31"/>
          <p:cNvSpPr/>
          <p:nvPr/>
        </p:nvSpPr>
        <p:spPr>
          <a:xfrm rot="1473651" flipH="1">
            <a:off x="372749" y="6036546"/>
            <a:ext cx="490616" cy="469445"/>
          </a:xfrm>
          <a:custGeom>
            <a:avLst/>
            <a:gdLst/>
            <a:ahLst/>
            <a:cxnLst/>
            <a:rect l="l" t="t" r="r" b="b"/>
            <a:pathLst>
              <a:path w="11781" h="11269" extrusionOk="0">
                <a:moveTo>
                  <a:pt x="8677" y="1"/>
                </a:moveTo>
                <a:cubicBezTo>
                  <a:pt x="8572" y="1"/>
                  <a:pt x="8447" y="45"/>
                  <a:pt x="8312" y="140"/>
                </a:cubicBezTo>
                <a:lnTo>
                  <a:pt x="6239" y="1473"/>
                </a:lnTo>
                <a:cubicBezTo>
                  <a:pt x="5936" y="1650"/>
                  <a:pt x="5594" y="1736"/>
                  <a:pt x="5255" y="1736"/>
                </a:cubicBezTo>
                <a:cubicBezTo>
                  <a:pt x="5028" y="1736"/>
                  <a:pt x="4802" y="1697"/>
                  <a:pt x="4590" y="1621"/>
                </a:cubicBezTo>
                <a:lnTo>
                  <a:pt x="2305" y="669"/>
                </a:lnTo>
                <a:cubicBezTo>
                  <a:pt x="2191" y="624"/>
                  <a:pt x="2089" y="603"/>
                  <a:pt x="2000" y="603"/>
                </a:cubicBezTo>
                <a:cubicBezTo>
                  <a:pt x="1712" y="603"/>
                  <a:pt x="1574" y="830"/>
                  <a:pt x="1671" y="1219"/>
                </a:cubicBezTo>
                <a:lnTo>
                  <a:pt x="2305" y="3609"/>
                </a:lnTo>
                <a:cubicBezTo>
                  <a:pt x="2432" y="4180"/>
                  <a:pt x="2284" y="4751"/>
                  <a:pt x="1946" y="5216"/>
                </a:cubicBezTo>
                <a:lnTo>
                  <a:pt x="317" y="7098"/>
                </a:lnTo>
                <a:cubicBezTo>
                  <a:pt x="0" y="7479"/>
                  <a:pt x="148" y="7839"/>
                  <a:pt x="656" y="7860"/>
                </a:cubicBezTo>
                <a:lnTo>
                  <a:pt x="3130" y="7987"/>
                </a:lnTo>
                <a:cubicBezTo>
                  <a:pt x="3701" y="8050"/>
                  <a:pt x="4209" y="8367"/>
                  <a:pt x="4547" y="8854"/>
                </a:cubicBezTo>
                <a:lnTo>
                  <a:pt x="5837" y="10969"/>
                </a:lnTo>
                <a:cubicBezTo>
                  <a:pt x="5957" y="11168"/>
                  <a:pt x="6105" y="11269"/>
                  <a:pt x="6247" y="11269"/>
                </a:cubicBezTo>
                <a:cubicBezTo>
                  <a:pt x="6408" y="11269"/>
                  <a:pt x="6562" y="11141"/>
                  <a:pt x="6662" y="10884"/>
                </a:cubicBezTo>
                <a:lnTo>
                  <a:pt x="7551" y="8579"/>
                </a:lnTo>
                <a:cubicBezTo>
                  <a:pt x="7783" y="8050"/>
                  <a:pt x="8248" y="7648"/>
                  <a:pt x="8798" y="7500"/>
                </a:cubicBezTo>
                <a:lnTo>
                  <a:pt x="11209" y="6908"/>
                </a:lnTo>
                <a:cubicBezTo>
                  <a:pt x="11696" y="6802"/>
                  <a:pt x="11780" y="6422"/>
                  <a:pt x="11379" y="6104"/>
                </a:cubicBezTo>
                <a:lnTo>
                  <a:pt x="9475" y="4539"/>
                </a:lnTo>
                <a:cubicBezTo>
                  <a:pt x="9031" y="4159"/>
                  <a:pt x="8798" y="3609"/>
                  <a:pt x="8819" y="3016"/>
                </a:cubicBezTo>
                <a:lnTo>
                  <a:pt x="9010" y="563"/>
                </a:lnTo>
                <a:cubicBezTo>
                  <a:pt x="9039" y="204"/>
                  <a:pt x="8901" y="1"/>
                  <a:pt x="867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8" name="Google Shape;1128;p31"/>
          <p:cNvSpPr/>
          <p:nvPr/>
        </p:nvSpPr>
        <p:spPr>
          <a:xfrm rot="1473785" flipH="1">
            <a:off x="538412" y="6100468"/>
            <a:ext cx="311019" cy="441565"/>
          </a:xfrm>
          <a:custGeom>
            <a:avLst/>
            <a:gdLst/>
            <a:ahLst/>
            <a:cxnLst/>
            <a:rect l="l" t="t" r="r" b="b"/>
            <a:pathLst>
              <a:path w="7762" h="11020" extrusionOk="0">
                <a:moveTo>
                  <a:pt x="1819" y="0"/>
                </a:moveTo>
                <a:cubicBezTo>
                  <a:pt x="1692" y="148"/>
                  <a:pt x="1671" y="360"/>
                  <a:pt x="1734" y="529"/>
                </a:cubicBezTo>
                <a:lnTo>
                  <a:pt x="2411" y="3046"/>
                </a:lnTo>
                <a:cubicBezTo>
                  <a:pt x="2538" y="3617"/>
                  <a:pt x="2390" y="4230"/>
                  <a:pt x="2030" y="4717"/>
                </a:cubicBezTo>
                <a:lnTo>
                  <a:pt x="338" y="6683"/>
                </a:lnTo>
                <a:cubicBezTo>
                  <a:pt x="0" y="7085"/>
                  <a:pt x="148" y="7445"/>
                  <a:pt x="677" y="7466"/>
                </a:cubicBezTo>
                <a:lnTo>
                  <a:pt x="3257" y="7614"/>
                </a:lnTo>
                <a:cubicBezTo>
                  <a:pt x="3870" y="7677"/>
                  <a:pt x="4399" y="8016"/>
                  <a:pt x="4738" y="8502"/>
                </a:cubicBezTo>
                <a:lnTo>
                  <a:pt x="6091" y="10723"/>
                </a:lnTo>
                <a:cubicBezTo>
                  <a:pt x="6176" y="10850"/>
                  <a:pt x="6281" y="10956"/>
                  <a:pt x="6451" y="11019"/>
                </a:cubicBezTo>
                <a:lnTo>
                  <a:pt x="6641" y="10194"/>
                </a:lnTo>
                <a:lnTo>
                  <a:pt x="7762" y="6874"/>
                </a:lnTo>
                <a:lnTo>
                  <a:pt x="2665" y="910"/>
                </a:lnTo>
                <a:lnTo>
                  <a:pt x="181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9" name="Google Shape;1129;p31"/>
          <p:cNvSpPr/>
          <p:nvPr/>
        </p:nvSpPr>
        <p:spPr>
          <a:xfrm flipH="1">
            <a:off x="10763137" y="2757930"/>
            <a:ext cx="856169" cy="820557"/>
          </a:xfrm>
          <a:custGeom>
            <a:avLst/>
            <a:gdLst/>
            <a:ahLst/>
            <a:cxnLst/>
            <a:rect l="l" t="t" r="r" b="b"/>
            <a:pathLst>
              <a:path w="15017" h="14389" extrusionOk="0">
                <a:moveTo>
                  <a:pt x="11060" y="0"/>
                </a:moveTo>
                <a:cubicBezTo>
                  <a:pt x="10925" y="0"/>
                  <a:pt x="10767" y="53"/>
                  <a:pt x="10597" y="164"/>
                </a:cubicBezTo>
                <a:lnTo>
                  <a:pt x="7953" y="1877"/>
                </a:lnTo>
                <a:cubicBezTo>
                  <a:pt x="7572" y="2106"/>
                  <a:pt x="7138" y="2220"/>
                  <a:pt x="6701" y="2220"/>
                </a:cubicBezTo>
                <a:cubicBezTo>
                  <a:pt x="6410" y="2220"/>
                  <a:pt x="6117" y="2169"/>
                  <a:pt x="5838" y="2068"/>
                </a:cubicBezTo>
                <a:lnTo>
                  <a:pt x="2941" y="862"/>
                </a:lnTo>
                <a:cubicBezTo>
                  <a:pt x="2790" y="795"/>
                  <a:pt x="2655" y="763"/>
                  <a:pt x="2540" y="763"/>
                </a:cubicBezTo>
                <a:cubicBezTo>
                  <a:pt x="2183" y="763"/>
                  <a:pt x="2009" y="1065"/>
                  <a:pt x="2137" y="1560"/>
                </a:cubicBezTo>
                <a:lnTo>
                  <a:pt x="2941" y="4606"/>
                </a:lnTo>
                <a:cubicBezTo>
                  <a:pt x="3089" y="5325"/>
                  <a:pt x="2919" y="6086"/>
                  <a:pt x="2475" y="6657"/>
                </a:cubicBezTo>
                <a:lnTo>
                  <a:pt x="424" y="9068"/>
                </a:lnTo>
                <a:cubicBezTo>
                  <a:pt x="1" y="9554"/>
                  <a:pt x="170" y="9999"/>
                  <a:pt x="826" y="10041"/>
                </a:cubicBezTo>
                <a:lnTo>
                  <a:pt x="3998" y="10210"/>
                </a:lnTo>
                <a:cubicBezTo>
                  <a:pt x="4717" y="10295"/>
                  <a:pt x="5394" y="10697"/>
                  <a:pt x="5796" y="11289"/>
                </a:cubicBezTo>
                <a:lnTo>
                  <a:pt x="7445" y="13996"/>
                </a:lnTo>
                <a:cubicBezTo>
                  <a:pt x="7606" y="14256"/>
                  <a:pt x="7799" y="14388"/>
                  <a:pt x="7983" y="14388"/>
                </a:cubicBezTo>
                <a:cubicBezTo>
                  <a:pt x="8187" y="14388"/>
                  <a:pt x="8380" y="14224"/>
                  <a:pt x="8503" y="13890"/>
                </a:cubicBezTo>
                <a:lnTo>
                  <a:pt x="9645" y="10950"/>
                </a:lnTo>
                <a:cubicBezTo>
                  <a:pt x="9941" y="10274"/>
                  <a:pt x="10533" y="9766"/>
                  <a:pt x="11231" y="9554"/>
                </a:cubicBezTo>
                <a:lnTo>
                  <a:pt x="14319" y="8835"/>
                </a:lnTo>
                <a:cubicBezTo>
                  <a:pt x="14911" y="8687"/>
                  <a:pt x="15017" y="8222"/>
                  <a:pt x="14509" y="7799"/>
                </a:cubicBezTo>
                <a:lnTo>
                  <a:pt x="12056" y="5811"/>
                </a:lnTo>
                <a:cubicBezTo>
                  <a:pt x="11527" y="5303"/>
                  <a:pt x="11231" y="4606"/>
                  <a:pt x="11252" y="3865"/>
                </a:cubicBezTo>
                <a:lnTo>
                  <a:pt x="11506" y="714"/>
                </a:lnTo>
                <a:cubicBezTo>
                  <a:pt x="11550" y="261"/>
                  <a:pt x="11362" y="0"/>
                  <a:pt x="11060" y="0"/>
                </a:cubicBezTo>
                <a:close/>
              </a:path>
            </a:pathLst>
          </a:custGeom>
          <a:solidFill>
            <a:srgbClr val="F6DF5C"/>
          </a:solidFill>
          <a:ln w="39650" cap="flat" cmpd="sng">
            <a:solidFill>
              <a:srgbClr val="FFFFFF"/>
            </a:solidFill>
            <a:prstDash val="solid"/>
            <a:miter lim="21149"/>
            <a:headEnd type="none" w="sm" len="sm"/>
            <a:tailEnd type="none" w="sm" len="sm"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0" name="Google Shape;1130;p31"/>
          <p:cNvSpPr/>
          <p:nvPr/>
        </p:nvSpPr>
        <p:spPr>
          <a:xfrm flipH="1">
            <a:off x="10764334" y="2763974"/>
            <a:ext cx="858564" cy="820100"/>
          </a:xfrm>
          <a:custGeom>
            <a:avLst/>
            <a:gdLst/>
            <a:ahLst/>
            <a:cxnLst/>
            <a:rect l="l" t="t" r="r" b="b"/>
            <a:pathLst>
              <a:path w="15059" h="14381" extrusionOk="0">
                <a:moveTo>
                  <a:pt x="11098" y="0"/>
                </a:moveTo>
                <a:cubicBezTo>
                  <a:pt x="10965" y="0"/>
                  <a:pt x="10809" y="53"/>
                  <a:pt x="10639" y="164"/>
                </a:cubicBezTo>
                <a:lnTo>
                  <a:pt x="7995" y="1877"/>
                </a:lnTo>
                <a:cubicBezTo>
                  <a:pt x="7594" y="2097"/>
                  <a:pt x="7155" y="2214"/>
                  <a:pt x="6714" y="2214"/>
                </a:cubicBezTo>
                <a:cubicBezTo>
                  <a:pt x="6433" y="2214"/>
                  <a:pt x="6152" y="2166"/>
                  <a:pt x="5880" y="2067"/>
                </a:cubicBezTo>
                <a:lnTo>
                  <a:pt x="2961" y="841"/>
                </a:lnTo>
                <a:cubicBezTo>
                  <a:pt x="2823" y="781"/>
                  <a:pt x="2696" y="753"/>
                  <a:pt x="2587" y="753"/>
                </a:cubicBezTo>
                <a:cubicBezTo>
                  <a:pt x="2230" y="753"/>
                  <a:pt x="2049" y="1053"/>
                  <a:pt x="2179" y="1539"/>
                </a:cubicBezTo>
                <a:lnTo>
                  <a:pt x="2982" y="4605"/>
                </a:lnTo>
                <a:cubicBezTo>
                  <a:pt x="3131" y="5324"/>
                  <a:pt x="2940" y="6086"/>
                  <a:pt x="2475" y="6657"/>
                </a:cubicBezTo>
                <a:lnTo>
                  <a:pt x="423" y="9068"/>
                </a:lnTo>
                <a:cubicBezTo>
                  <a:pt x="0" y="9554"/>
                  <a:pt x="191" y="9998"/>
                  <a:pt x="846" y="10041"/>
                </a:cubicBezTo>
                <a:lnTo>
                  <a:pt x="3998" y="10210"/>
                </a:lnTo>
                <a:cubicBezTo>
                  <a:pt x="4738" y="10294"/>
                  <a:pt x="5394" y="10675"/>
                  <a:pt x="5817" y="11288"/>
                </a:cubicBezTo>
                <a:lnTo>
                  <a:pt x="7466" y="13996"/>
                </a:lnTo>
                <a:cubicBezTo>
                  <a:pt x="7625" y="14253"/>
                  <a:pt x="7811" y="14381"/>
                  <a:pt x="7990" y="14381"/>
                </a:cubicBezTo>
                <a:cubicBezTo>
                  <a:pt x="8194" y="14381"/>
                  <a:pt x="8389" y="14216"/>
                  <a:pt x="8524" y="13890"/>
                </a:cubicBezTo>
                <a:lnTo>
                  <a:pt x="9666" y="10950"/>
                </a:lnTo>
                <a:cubicBezTo>
                  <a:pt x="9962" y="10273"/>
                  <a:pt x="10533" y="9766"/>
                  <a:pt x="11252" y="9554"/>
                </a:cubicBezTo>
                <a:lnTo>
                  <a:pt x="14319" y="8835"/>
                </a:lnTo>
                <a:cubicBezTo>
                  <a:pt x="14953" y="8666"/>
                  <a:pt x="15059" y="8201"/>
                  <a:pt x="14551" y="7799"/>
                </a:cubicBezTo>
                <a:lnTo>
                  <a:pt x="12098" y="5811"/>
                </a:lnTo>
                <a:cubicBezTo>
                  <a:pt x="11548" y="5303"/>
                  <a:pt x="11252" y="4605"/>
                  <a:pt x="11273" y="3865"/>
                </a:cubicBezTo>
                <a:lnTo>
                  <a:pt x="11548" y="714"/>
                </a:lnTo>
                <a:cubicBezTo>
                  <a:pt x="11577" y="261"/>
                  <a:pt x="11395" y="0"/>
                  <a:pt x="11098" y="0"/>
                </a:cubicBezTo>
                <a:close/>
              </a:path>
            </a:pathLst>
          </a:custGeom>
          <a:solidFill>
            <a:srgbClr val="F2D031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1" name="Google Shape;1131;p31"/>
          <p:cNvSpPr/>
          <p:nvPr/>
        </p:nvSpPr>
        <p:spPr>
          <a:xfrm flipH="1">
            <a:off x="10864379" y="2840106"/>
            <a:ext cx="671675" cy="642633"/>
          </a:xfrm>
          <a:custGeom>
            <a:avLst/>
            <a:gdLst/>
            <a:ahLst/>
            <a:cxnLst/>
            <a:rect l="l" t="t" r="r" b="b"/>
            <a:pathLst>
              <a:path w="11781" h="11269" extrusionOk="0">
                <a:moveTo>
                  <a:pt x="8677" y="1"/>
                </a:moveTo>
                <a:cubicBezTo>
                  <a:pt x="8572" y="1"/>
                  <a:pt x="8447" y="45"/>
                  <a:pt x="8312" y="140"/>
                </a:cubicBezTo>
                <a:lnTo>
                  <a:pt x="6239" y="1473"/>
                </a:lnTo>
                <a:cubicBezTo>
                  <a:pt x="5936" y="1650"/>
                  <a:pt x="5594" y="1736"/>
                  <a:pt x="5255" y="1736"/>
                </a:cubicBezTo>
                <a:cubicBezTo>
                  <a:pt x="5028" y="1736"/>
                  <a:pt x="4802" y="1697"/>
                  <a:pt x="4590" y="1621"/>
                </a:cubicBezTo>
                <a:lnTo>
                  <a:pt x="2305" y="669"/>
                </a:lnTo>
                <a:cubicBezTo>
                  <a:pt x="2191" y="624"/>
                  <a:pt x="2089" y="603"/>
                  <a:pt x="2000" y="603"/>
                </a:cubicBezTo>
                <a:cubicBezTo>
                  <a:pt x="1712" y="603"/>
                  <a:pt x="1574" y="830"/>
                  <a:pt x="1671" y="1219"/>
                </a:cubicBezTo>
                <a:lnTo>
                  <a:pt x="2305" y="3609"/>
                </a:lnTo>
                <a:cubicBezTo>
                  <a:pt x="2432" y="4180"/>
                  <a:pt x="2284" y="4751"/>
                  <a:pt x="1946" y="5216"/>
                </a:cubicBezTo>
                <a:lnTo>
                  <a:pt x="317" y="7098"/>
                </a:lnTo>
                <a:cubicBezTo>
                  <a:pt x="0" y="7479"/>
                  <a:pt x="148" y="7839"/>
                  <a:pt x="656" y="7860"/>
                </a:cubicBezTo>
                <a:lnTo>
                  <a:pt x="3130" y="7987"/>
                </a:lnTo>
                <a:cubicBezTo>
                  <a:pt x="3701" y="8050"/>
                  <a:pt x="4209" y="8367"/>
                  <a:pt x="4547" y="8854"/>
                </a:cubicBezTo>
                <a:lnTo>
                  <a:pt x="5837" y="10969"/>
                </a:lnTo>
                <a:cubicBezTo>
                  <a:pt x="5957" y="11168"/>
                  <a:pt x="6105" y="11269"/>
                  <a:pt x="6247" y="11269"/>
                </a:cubicBezTo>
                <a:cubicBezTo>
                  <a:pt x="6408" y="11269"/>
                  <a:pt x="6562" y="11141"/>
                  <a:pt x="6662" y="10884"/>
                </a:cubicBezTo>
                <a:lnTo>
                  <a:pt x="7551" y="8579"/>
                </a:lnTo>
                <a:cubicBezTo>
                  <a:pt x="7783" y="8050"/>
                  <a:pt x="8248" y="7648"/>
                  <a:pt x="8798" y="7500"/>
                </a:cubicBezTo>
                <a:lnTo>
                  <a:pt x="11209" y="6908"/>
                </a:lnTo>
                <a:cubicBezTo>
                  <a:pt x="11696" y="6802"/>
                  <a:pt x="11780" y="6422"/>
                  <a:pt x="11379" y="6104"/>
                </a:cubicBezTo>
                <a:lnTo>
                  <a:pt x="9475" y="4539"/>
                </a:lnTo>
                <a:cubicBezTo>
                  <a:pt x="9031" y="4159"/>
                  <a:pt x="8798" y="3609"/>
                  <a:pt x="8819" y="3016"/>
                </a:cubicBezTo>
                <a:lnTo>
                  <a:pt x="9010" y="563"/>
                </a:lnTo>
                <a:cubicBezTo>
                  <a:pt x="9039" y="204"/>
                  <a:pt x="8901" y="1"/>
                  <a:pt x="8677" y="1"/>
                </a:cubicBezTo>
                <a:close/>
              </a:path>
            </a:pathLst>
          </a:custGeom>
          <a:solidFill>
            <a:srgbClr val="F6DF5C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2" name="Google Shape;1132;p31"/>
          <p:cNvSpPr/>
          <p:nvPr/>
        </p:nvSpPr>
        <p:spPr>
          <a:xfrm flipH="1">
            <a:off x="11110394" y="2864970"/>
            <a:ext cx="442537" cy="628433"/>
          </a:xfrm>
          <a:custGeom>
            <a:avLst/>
            <a:gdLst/>
            <a:ahLst/>
            <a:cxnLst/>
            <a:rect l="l" t="t" r="r" b="b"/>
            <a:pathLst>
              <a:path w="7762" h="11020" extrusionOk="0">
                <a:moveTo>
                  <a:pt x="1819" y="0"/>
                </a:moveTo>
                <a:cubicBezTo>
                  <a:pt x="1692" y="148"/>
                  <a:pt x="1671" y="360"/>
                  <a:pt x="1734" y="529"/>
                </a:cubicBezTo>
                <a:lnTo>
                  <a:pt x="2411" y="3046"/>
                </a:lnTo>
                <a:cubicBezTo>
                  <a:pt x="2538" y="3617"/>
                  <a:pt x="2390" y="4230"/>
                  <a:pt x="2030" y="4717"/>
                </a:cubicBezTo>
                <a:lnTo>
                  <a:pt x="338" y="6683"/>
                </a:lnTo>
                <a:cubicBezTo>
                  <a:pt x="0" y="7085"/>
                  <a:pt x="148" y="7445"/>
                  <a:pt x="677" y="7466"/>
                </a:cubicBezTo>
                <a:lnTo>
                  <a:pt x="3257" y="7614"/>
                </a:lnTo>
                <a:cubicBezTo>
                  <a:pt x="3870" y="7677"/>
                  <a:pt x="4399" y="8016"/>
                  <a:pt x="4738" y="8502"/>
                </a:cubicBezTo>
                <a:lnTo>
                  <a:pt x="6091" y="10723"/>
                </a:lnTo>
                <a:cubicBezTo>
                  <a:pt x="6176" y="10850"/>
                  <a:pt x="6281" y="10956"/>
                  <a:pt x="6451" y="11019"/>
                </a:cubicBezTo>
                <a:lnTo>
                  <a:pt x="6641" y="10194"/>
                </a:lnTo>
                <a:lnTo>
                  <a:pt x="7762" y="6874"/>
                </a:lnTo>
                <a:lnTo>
                  <a:pt x="2665" y="910"/>
                </a:lnTo>
                <a:lnTo>
                  <a:pt x="1819" y="0"/>
                </a:lnTo>
                <a:close/>
              </a:path>
            </a:pathLst>
          </a:custGeom>
          <a:solidFill>
            <a:srgbClr val="F6DF5C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3" name="Google Shape;1133;p31"/>
          <p:cNvSpPr/>
          <p:nvPr/>
        </p:nvSpPr>
        <p:spPr>
          <a:xfrm flipH="1">
            <a:off x="10763137" y="2757900"/>
            <a:ext cx="856169" cy="820557"/>
          </a:xfrm>
          <a:custGeom>
            <a:avLst/>
            <a:gdLst/>
            <a:ahLst/>
            <a:cxnLst/>
            <a:rect l="l" t="t" r="r" b="b"/>
            <a:pathLst>
              <a:path w="15017" h="14389" extrusionOk="0">
                <a:moveTo>
                  <a:pt x="11060" y="0"/>
                </a:moveTo>
                <a:cubicBezTo>
                  <a:pt x="10925" y="0"/>
                  <a:pt x="10767" y="53"/>
                  <a:pt x="10597" y="164"/>
                </a:cubicBezTo>
                <a:lnTo>
                  <a:pt x="7953" y="1877"/>
                </a:lnTo>
                <a:cubicBezTo>
                  <a:pt x="7572" y="2106"/>
                  <a:pt x="7138" y="2220"/>
                  <a:pt x="6701" y="2220"/>
                </a:cubicBezTo>
                <a:cubicBezTo>
                  <a:pt x="6410" y="2220"/>
                  <a:pt x="6117" y="2169"/>
                  <a:pt x="5838" y="2068"/>
                </a:cubicBezTo>
                <a:lnTo>
                  <a:pt x="2941" y="862"/>
                </a:lnTo>
                <a:cubicBezTo>
                  <a:pt x="2790" y="795"/>
                  <a:pt x="2655" y="763"/>
                  <a:pt x="2540" y="763"/>
                </a:cubicBezTo>
                <a:cubicBezTo>
                  <a:pt x="2183" y="763"/>
                  <a:pt x="2009" y="1065"/>
                  <a:pt x="2137" y="1560"/>
                </a:cubicBezTo>
                <a:lnTo>
                  <a:pt x="2941" y="4606"/>
                </a:lnTo>
                <a:cubicBezTo>
                  <a:pt x="3089" y="5325"/>
                  <a:pt x="2919" y="6086"/>
                  <a:pt x="2475" y="6657"/>
                </a:cubicBezTo>
                <a:lnTo>
                  <a:pt x="424" y="9068"/>
                </a:lnTo>
                <a:cubicBezTo>
                  <a:pt x="1" y="9554"/>
                  <a:pt x="170" y="9999"/>
                  <a:pt x="826" y="10041"/>
                </a:cubicBezTo>
                <a:lnTo>
                  <a:pt x="3998" y="10210"/>
                </a:lnTo>
                <a:cubicBezTo>
                  <a:pt x="4717" y="10295"/>
                  <a:pt x="5394" y="10697"/>
                  <a:pt x="5796" y="11289"/>
                </a:cubicBezTo>
                <a:lnTo>
                  <a:pt x="7445" y="13996"/>
                </a:lnTo>
                <a:cubicBezTo>
                  <a:pt x="7606" y="14256"/>
                  <a:pt x="7799" y="14388"/>
                  <a:pt x="7983" y="14388"/>
                </a:cubicBezTo>
                <a:cubicBezTo>
                  <a:pt x="8187" y="14388"/>
                  <a:pt x="8380" y="14224"/>
                  <a:pt x="8503" y="13890"/>
                </a:cubicBezTo>
                <a:lnTo>
                  <a:pt x="9645" y="10950"/>
                </a:lnTo>
                <a:cubicBezTo>
                  <a:pt x="9941" y="10274"/>
                  <a:pt x="10533" y="9766"/>
                  <a:pt x="11231" y="9554"/>
                </a:cubicBezTo>
                <a:lnTo>
                  <a:pt x="14319" y="8835"/>
                </a:lnTo>
                <a:cubicBezTo>
                  <a:pt x="14911" y="8687"/>
                  <a:pt x="15017" y="8222"/>
                  <a:pt x="14509" y="7799"/>
                </a:cubicBezTo>
                <a:lnTo>
                  <a:pt x="12056" y="5811"/>
                </a:lnTo>
                <a:cubicBezTo>
                  <a:pt x="11527" y="5303"/>
                  <a:pt x="11231" y="4606"/>
                  <a:pt x="11252" y="3865"/>
                </a:cubicBezTo>
                <a:lnTo>
                  <a:pt x="11506" y="714"/>
                </a:lnTo>
                <a:cubicBezTo>
                  <a:pt x="11550" y="261"/>
                  <a:pt x="11362" y="0"/>
                  <a:pt x="11060" y="0"/>
                </a:cubicBezTo>
                <a:close/>
              </a:path>
            </a:pathLst>
          </a:custGeom>
          <a:solidFill>
            <a:srgbClr val="F6DF5C"/>
          </a:solidFill>
          <a:ln w="39650" cap="flat" cmpd="sng">
            <a:solidFill>
              <a:srgbClr val="FFFFFF"/>
            </a:solidFill>
            <a:prstDash val="solid"/>
            <a:miter lim="21149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4" name="Google Shape;1134;p31"/>
          <p:cNvSpPr/>
          <p:nvPr/>
        </p:nvSpPr>
        <p:spPr>
          <a:xfrm flipH="1">
            <a:off x="10764334" y="2763946"/>
            <a:ext cx="858564" cy="820100"/>
          </a:xfrm>
          <a:custGeom>
            <a:avLst/>
            <a:gdLst/>
            <a:ahLst/>
            <a:cxnLst/>
            <a:rect l="l" t="t" r="r" b="b"/>
            <a:pathLst>
              <a:path w="15059" h="14381" extrusionOk="0">
                <a:moveTo>
                  <a:pt x="11098" y="0"/>
                </a:moveTo>
                <a:cubicBezTo>
                  <a:pt x="10965" y="0"/>
                  <a:pt x="10809" y="53"/>
                  <a:pt x="10639" y="164"/>
                </a:cubicBezTo>
                <a:lnTo>
                  <a:pt x="7995" y="1877"/>
                </a:lnTo>
                <a:cubicBezTo>
                  <a:pt x="7594" y="2097"/>
                  <a:pt x="7155" y="2214"/>
                  <a:pt x="6714" y="2214"/>
                </a:cubicBezTo>
                <a:cubicBezTo>
                  <a:pt x="6433" y="2214"/>
                  <a:pt x="6152" y="2166"/>
                  <a:pt x="5880" y="2067"/>
                </a:cubicBezTo>
                <a:lnTo>
                  <a:pt x="2961" y="841"/>
                </a:lnTo>
                <a:cubicBezTo>
                  <a:pt x="2823" y="781"/>
                  <a:pt x="2696" y="753"/>
                  <a:pt x="2587" y="753"/>
                </a:cubicBezTo>
                <a:cubicBezTo>
                  <a:pt x="2230" y="753"/>
                  <a:pt x="2049" y="1053"/>
                  <a:pt x="2179" y="1539"/>
                </a:cubicBezTo>
                <a:lnTo>
                  <a:pt x="2982" y="4605"/>
                </a:lnTo>
                <a:cubicBezTo>
                  <a:pt x="3131" y="5324"/>
                  <a:pt x="2940" y="6086"/>
                  <a:pt x="2475" y="6657"/>
                </a:cubicBezTo>
                <a:lnTo>
                  <a:pt x="423" y="9068"/>
                </a:lnTo>
                <a:cubicBezTo>
                  <a:pt x="0" y="9554"/>
                  <a:pt x="191" y="9998"/>
                  <a:pt x="846" y="10041"/>
                </a:cubicBezTo>
                <a:lnTo>
                  <a:pt x="3998" y="10210"/>
                </a:lnTo>
                <a:cubicBezTo>
                  <a:pt x="4738" y="10294"/>
                  <a:pt x="5394" y="10675"/>
                  <a:pt x="5817" y="11288"/>
                </a:cubicBezTo>
                <a:lnTo>
                  <a:pt x="7466" y="13996"/>
                </a:lnTo>
                <a:cubicBezTo>
                  <a:pt x="7625" y="14253"/>
                  <a:pt x="7811" y="14381"/>
                  <a:pt x="7990" y="14381"/>
                </a:cubicBezTo>
                <a:cubicBezTo>
                  <a:pt x="8194" y="14381"/>
                  <a:pt x="8389" y="14216"/>
                  <a:pt x="8524" y="13890"/>
                </a:cubicBezTo>
                <a:lnTo>
                  <a:pt x="9666" y="10950"/>
                </a:lnTo>
                <a:cubicBezTo>
                  <a:pt x="9962" y="10273"/>
                  <a:pt x="10533" y="9766"/>
                  <a:pt x="11252" y="9554"/>
                </a:cubicBezTo>
                <a:lnTo>
                  <a:pt x="14319" y="8835"/>
                </a:lnTo>
                <a:cubicBezTo>
                  <a:pt x="14953" y="8666"/>
                  <a:pt x="15059" y="8201"/>
                  <a:pt x="14551" y="7799"/>
                </a:cubicBezTo>
                <a:lnTo>
                  <a:pt x="12098" y="5811"/>
                </a:lnTo>
                <a:cubicBezTo>
                  <a:pt x="11548" y="5303"/>
                  <a:pt x="11252" y="4605"/>
                  <a:pt x="11273" y="3865"/>
                </a:cubicBezTo>
                <a:lnTo>
                  <a:pt x="11548" y="714"/>
                </a:lnTo>
                <a:cubicBezTo>
                  <a:pt x="11577" y="261"/>
                  <a:pt x="11395" y="0"/>
                  <a:pt x="1109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5" name="Google Shape;1135;p31"/>
          <p:cNvSpPr/>
          <p:nvPr/>
        </p:nvSpPr>
        <p:spPr>
          <a:xfrm flipH="1">
            <a:off x="10864379" y="2840077"/>
            <a:ext cx="671675" cy="642633"/>
          </a:xfrm>
          <a:custGeom>
            <a:avLst/>
            <a:gdLst/>
            <a:ahLst/>
            <a:cxnLst/>
            <a:rect l="l" t="t" r="r" b="b"/>
            <a:pathLst>
              <a:path w="11781" h="11269" extrusionOk="0">
                <a:moveTo>
                  <a:pt x="8677" y="1"/>
                </a:moveTo>
                <a:cubicBezTo>
                  <a:pt x="8572" y="1"/>
                  <a:pt x="8447" y="45"/>
                  <a:pt x="8312" y="140"/>
                </a:cubicBezTo>
                <a:lnTo>
                  <a:pt x="6239" y="1473"/>
                </a:lnTo>
                <a:cubicBezTo>
                  <a:pt x="5936" y="1650"/>
                  <a:pt x="5594" y="1736"/>
                  <a:pt x="5255" y="1736"/>
                </a:cubicBezTo>
                <a:cubicBezTo>
                  <a:pt x="5028" y="1736"/>
                  <a:pt x="4802" y="1697"/>
                  <a:pt x="4590" y="1621"/>
                </a:cubicBezTo>
                <a:lnTo>
                  <a:pt x="2305" y="669"/>
                </a:lnTo>
                <a:cubicBezTo>
                  <a:pt x="2191" y="624"/>
                  <a:pt x="2089" y="603"/>
                  <a:pt x="2000" y="603"/>
                </a:cubicBezTo>
                <a:cubicBezTo>
                  <a:pt x="1712" y="603"/>
                  <a:pt x="1574" y="830"/>
                  <a:pt x="1671" y="1219"/>
                </a:cubicBezTo>
                <a:lnTo>
                  <a:pt x="2305" y="3609"/>
                </a:lnTo>
                <a:cubicBezTo>
                  <a:pt x="2432" y="4180"/>
                  <a:pt x="2284" y="4751"/>
                  <a:pt x="1946" y="5216"/>
                </a:cubicBezTo>
                <a:lnTo>
                  <a:pt x="317" y="7098"/>
                </a:lnTo>
                <a:cubicBezTo>
                  <a:pt x="0" y="7479"/>
                  <a:pt x="148" y="7839"/>
                  <a:pt x="656" y="7860"/>
                </a:cubicBezTo>
                <a:lnTo>
                  <a:pt x="3130" y="7987"/>
                </a:lnTo>
                <a:cubicBezTo>
                  <a:pt x="3701" y="8050"/>
                  <a:pt x="4209" y="8367"/>
                  <a:pt x="4547" y="8854"/>
                </a:cubicBezTo>
                <a:lnTo>
                  <a:pt x="5837" y="10969"/>
                </a:lnTo>
                <a:cubicBezTo>
                  <a:pt x="5957" y="11168"/>
                  <a:pt x="6105" y="11269"/>
                  <a:pt x="6247" y="11269"/>
                </a:cubicBezTo>
                <a:cubicBezTo>
                  <a:pt x="6408" y="11269"/>
                  <a:pt x="6562" y="11141"/>
                  <a:pt x="6662" y="10884"/>
                </a:cubicBezTo>
                <a:lnTo>
                  <a:pt x="7551" y="8579"/>
                </a:lnTo>
                <a:cubicBezTo>
                  <a:pt x="7783" y="8050"/>
                  <a:pt x="8248" y="7648"/>
                  <a:pt x="8798" y="7500"/>
                </a:cubicBezTo>
                <a:lnTo>
                  <a:pt x="11209" y="6908"/>
                </a:lnTo>
                <a:cubicBezTo>
                  <a:pt x="11696" y="6802"/>
                  <a:pt x="11780" y="6422"/>
                  <a:pt x="11379" y="6104"/>
                </a:cubicBezTo>
                <a:lnTo>
                  <a:pt x="9475" y="4539"/>
                </a:lnTo>
                <a:cubicBezTo>
                  <a:pt x="9031" y="4159"/>
                  <a:pt x="8798" y="3609"/>
                  <a:pt x="8819" y="3016"/>
                </a:cubicBezTo>
                <a:lnTo>
                  <a:pt x="9010" y="563"/>
                </a:lnTo>
                <a:cubicBezTo>
                  <a:pt x="9039" y="204"/>
                  <a:pt x="8901" y="1"/>
                  <a:pt x="867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6" name="Google Shape;1136;p31"/>
          <p:cNvSpPr/>
          <p:nvPr/>
        </p:nvSpPr>
        <p:spPr>
          <a:xfrm flipH="1">
            <a:off x="11110255" y="2878233"/>
            <a:ext cx="425797" cy="604520"/>
          </a:xfrm>
          <a:custGeom>
            <a:avLst/>
            <a:gdLst/>
            <a:ahLst/>
            <a:cxnLst/>
            <a:rect l="l" t="t" r="r" b="b"/>
            <a:pathLst>
              <a:path w="7762" h="11020" extrusionOk="0">
                <a:moveTo>
                  <a:pt x="1819" y="0"/>
                </a:moveTo>
                <a:cubicBezTo>
                  <a:pt x="1692" y="148"/>
                  <a:pt x="1671" y="360"/>
                  <a:pt x="1734" y="529"/>
                </a:cubicBezTo>
                <a:lnTo>
                  <a:pt x="2411" y="3046"/>
                </a:lnTo>
                <a:cubicBezTo>
                  <a:pt x="2538" y="3617"/>
                  <a:pt x="2390" y="4230"/>
                  <a:pt x="2030" y="4717"/>
                </a:cubicBezTo>
                <a:lnTo>
                  <a:pt x="338" y="6683"/>
                </a:lnTo>
                <a:cubicBezTo>
                  <a:pt x="0" y="7085"/>
                  <a:pt x="148" y="7445"/>
                  <a:pt x="677" y="7466"/>
                </a:cubicBezTo>
                <a:lnTo>
                  <a:pt x="3257" y="7614"/>
                </a:lnTo>
                <a:cubicBezTo>
                  <a:pt x="3870" y="7677"/>
                  <a:pt x="4399" y="8016"/>
                  <a:pt x="4738" y="8502"/>
                </a:cubicBezTo>
                <a:lnTo>
                  <a:pt x="6091" y="10723"/>
                </a:lnTo>
                <a:cubicBezTo>
                  <a:pt x="6176" y="10850"/>
                  <a:pt x="6281" y="10956"/>
                  <a:pt x="6451" y="11019"/>
                </a:cubicBezTo>
                <a:lnTo>
                  <a:pt x="6641" y="10194"/>
                </a:lnTo>
                <a:lnTo>
                  <a:pt x="7762" y="6874"/>
                </a:lnTo>
                <a:lnTo>
                  <a:pt x="2665" y="910"/>
                </a:lnTo>
                <a:lnTo>
                  <a:pt x="181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84440289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2023/3/5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3697129"/>
      </p:ext>
    </p:extLst>
  </p:cSld>
  <p:clrMapOvr>
    <a:masterClrMapping/>
  </p:clrMapOvr>
  <p:transition spd="slow" advClick="0" advTm="1000">
    <p:push dir="u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41A1C3F-F90A-43A4-9ECD-F00719B565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C48D4E4-35F0-4517-A710-16EC966268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D82627A-5DA8-42DB-A0E5-883D1EDEEB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2023/3/5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709759C-075D-43BD-B60D-906336D33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E769EA7-A4C8-47A7-9F4D-3E4EF4FEB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0536677"/>
      </p:ext>
    </p:extLst>
  </p:cSld>
  <p:clrMapOvr>
    <a:masterClrMapping/>
  </p:clrMapOvr>
  <p:transition spd="slow" advClick="0" advTm="1000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3"/>
          <p:cNvSpPr txBox="1">
            <a:spLocks noGrp="1"/>
          </p:cNvSpPr>
          <p:nvPr>
            <p:ph type="title"/>
          </p:nvPr>
        </p:nvSpPr>
        <p:spPr>
          <a:xfrm>
            <a:off x="3497000" y="3209733"/>
            <a:ext cx="5198000" cy="96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72" name="Google Shape;172;p3"/>
          <p:cNvSpPr txBox="1">
            <a:spLocks noGrp="1"/>
          </p:cNvSpPr>
          <p:nvPr>
            <p:ph type="subTitle" idx="1"/>
          </p:nvPr>
        </p:nvSpPr>
        <p:spPr>
          <a:xfrm>
            <a:off x="4150200" y="4158133"/>
            <a:ext cx="3891600" cy="96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4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8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8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8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8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8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8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8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8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9pPr>
          </a:lstStyle>
          <a:p>
            <a:endParaRPr/>
          </a:p>
        </p:txBody>
      </p:sp>
      <p:sp>
        <p:nvSpPr>
          <p:cNvPr id="173" name="Google Shape;173;p3"/>
          <p:cNvSpPr txBox="1">
            <a:spLocks noGrp="1"/>
          </p:cNvSpPr>
          <p:nvPr>
            <p:ph type="title" idx="2" hasCustomPrompt="1"/>
          </p:nvPr>
        </p:nvSpPr>
        <p:spPr>
          <a:xfrm>
            <a:off x="4676600" y="1248484"/>
            <a:ext cx="2838800" cy="183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333"/>
            </a:lvl1pPr>
            <a:lvl2pPr lvl="1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grpSp>
        <p:nvGrpSpPr>
          <p:cNvPr id="174" name="Google Shape;174;p3"/>
          <p:cNvGrpSpPr/>
          <p:nvPr/>
        </p:nvGrpSpPr>
        <p:grpSpPr>
          <a:xfrm>
            <a:off x="-203657" y="524635"/>
            <a:ext cx="12469016" cy="7601580"/>
            <a:chOff x="-152743" y="393476"/>
            <a:chExt cx="9351762" cy="5701185"/>
          </a:xfrm>
        </p:grpSpPr>
        <p:sp>
          <p:nvSpPr>
            <p:cNvPr id="175" name="Google Shape;175;p3"/>
            <p:cNvSpPr/>
            <p:nvPr/>
          </p:nvSpPr>
          <p:spPr>
            <a:xfrm flipH="1">
              <a:off x="3351264" y="4314792"/>
              <a:ext cx="5847754" cy="1489611"/>
            </a:xfrm>
            <a:custGeom>
              <a:avLst/>
              <a:gdLst/>
              <a:ahLst/>
              <a:cxnLst/>
              <a:rect l="l" t="t" r="r" b="b"/>
              <a:pathLst>
                <a:path w="49766" h="12677" extrusionOk="0">
                  <a:moveTo>
                    <a:pt x="13886" y="0"/>
                  </a:moveTo>
                  <a:cubicBezTo>
                    <a:pt x="3627" y="0"/>
                    <a:pt x="1" y="1911"/>
                    <a:pt x="1" y="1911"/>
                  </a:cubicBezTo>
                  <a:lnTo>
                    <a:pt x="1" y="12676"/>
                  </a:lnTo>
                  <a:lnTo>
                    <a:pt x="49765" y="12676"/>
                  </a:lnTo>
                  <a:lnTo>
                    <a:pt x="49765" y="5422"/>
                  </a:lnTo>
                  <a:cubicBezTo>
                    <a:pt x="49765" y="5422"/>
                    <a:pt x="46952" y="3222"/>
                    <a:pt x="27474" y="896"/>
                  </a:cubicBezTo>
                  <a:cubicBezTo>
                    <a:pt x="22017" y="241"/>
                    <a:pt x="17532" y="0"/>
                    <a:pt x="13886" y="0"/>
                  </a:cubicBezTo>
                  <a:close/>
                </a:path>
              </a:pathLst>
            </a:custGeom>
            <a:solidFill>
              <a:srgbClr val="89B98A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" name="Google Shape;176;p3"/>
            <p:cNvSpPr/>
            <p:nvPr/>
          </p:nvSpPr>
          <p:spPr>
            <a:xfrm flipH="1">
              <a:off x="8987627" y="4375307"/>
              <a:ext cx="129373" cy="137481"/>
            </a:xfrm>
            <a:custGeom>
              <a:avLst/>
              <a:gdLst/>
              <a:ahLst/>
              <a:cxnLst/>
              <a:rect l="l" t="t" r="r" b="b"/>
              <a:pathLst>
                <a:path w="1101" h="1170" extrusionOk="0">
                  <a:moveTo>
                    <a:pt x="659" y="0"/>
                  </a:moveTo>
                  <a:cubicBezTo>
                    <a:pt x="603" y="0"/>
                    <a:pt x="551" y="21"/>
                    <a:pt x="508" y="64"/>
                  </a:cubicBezTo>
                  <a:cubicBezTo>
                    <a:pt x="445" y="127"/>
                    <a:pt x="424" y="233"/>
                    <a:pt x="445" y="317"/>
                  </a:cubicBezTo>
                  <a:cubicBezTo>
                    <a:pt x="445" y="487"/>
                    <a:pt x="487" y="656"/>
                    <a:pt x="529" y="825"/>
                  </a:cubicBezTo>
                  <a:lnTo>
                    <a:pt x="170" y="487"/>
                  </a:lnTo>
                  <a:cubicBezTo>
                    <a:pt x="149" y="444"/>
                    <a:pt x="128" y="444"/>
                    <a:pt x="85" y="423"/>
                  </a:cubicBezTo>
                  <a:cubicBezTo>
                    <a:pt x="43" y="423"/>
                    <a:pt x="1" y="465"/>
                    <a:pt x="1" y="529"/>
                  </a:cubicBezTo>
                  <a:cubicBezTo>
                    <a:pt x="1" y="571"/>
                    <a:pt x="1" y="614"/>
                    <a:pt x="43" y="656"/>
                  </a:cubicBezTo>
                  <a:cubicBezTo>
                    <a:pt x="106" y="825"/>
                    <a:pt x="212" y="973"/>
                    <a:pt x="360" y="1100"/>
                  </a:cubicBezTo>
                  <a:cubicBezTo>
                    <a:pt x="395" y="1135"/>
                    <a:pt x="429" y="1169"/>
                    <a:pt x="475" y="1169"/>
                  </a:cubicBezTo>
                  <a:cubicBezTo>
                    <a:pt x="486" y="1169"/>
                    <a:pt x="497" y="1167"/>
                    <a:pt x="508" y="1163"/>
                  </a:cubicBezTo>
                  <a:lnTo>
                    <a:pt x="1079" y="1015"/>
                  </a:lnTo>
                  <a:cubicBezTo>
                    <a:pt x="1100" y="783"/>
                    <a:pt x="1079" y="550"/>
                    <a:pt x="995" y="317"/>
                  </a:cubicBezTo>
                  <a:cubicBezTo>
                    <a:pt x="952" y="212"/>
                    <a:pt x="910" y="127"/>
                    <a:pt x="825" y="64"/>
                  </a:cubicBezTo>
                  <a:cubicBezTo>
                    <a:pt x="773" y="21"/>
                    <a:pt x="714" y="0"/>
                    <a:pt x="659" y="0"/>
                  </a:cubicBezTo>
                  <a:close/>
                </a:path>
              </a:pathLst>
            </a:custGeom>
            <a:solidFill>
              <a:srgbClr val="89B98A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" name="Google Shape;177;p3"/>
            <p:cNvSpPr/>
            <p:nvPr/>
          </p:nvSpPr>
          <p:spPr>
            <a:xfrm flipH="1">
              <a:off x="8334064" y="5367285"/>
              <a:ext cx="494696" cy="151346"/>
            </a:xfrm>
            <a:custGeom>
              <a:avLst/>
              <a:gdLst/>
              <a:ahLst/>
              <a:cxnLst/>
              <a:rect l="l" t="t" r="r" b="b"/>
              <a:pathLst>
                <a:path w="4210" h="1288" extrusionOk="0">
                  <a:moveTo>
                    <a:pt x="2375" y="1"/>
                  </a:moveTo>
                  <a:cubicBezTo>
                    <a:pt x="1870" y="1"/>
                    <a:pt x="1352" y="85"/>
                    <a:pt x="932" y="187"/>
                  </a:cubicBezTo>
                  <a:cubicBezTo>
                    <a:pt x="868" y="208"/>
                    <a:pt x="784" y="229"/>
                    <a:pt x="741" y="272"/>
                  </a:cubicBezTo>
                  <a:cubicBezTo>
                    <a:pt x="1" y="843"/>
                    <a:pt x="1651" y="1287"/>
                    <a:pt x="1947" y="1287"/>
                  </a:cubicBezTo>
                  <a:cubicBezTo>
                    <a:pt x="2028" y="1287"/>
                    <a:pt x="2113" y="1287"/>
                    <a:pt x="2201" y="1287"/>
                  </a:cubicBezTo>
                  <a:cubicBezTo>
                    <a:pt x="2686" y="1287"/>
                    <a:pt x="3251" y="1272"/>
                    <a:pt x="3681" y="1075"/>
                  </a:cubicBezTo>
                  <a:cubicBezTo>
                    <a:pt x="4210" y="822"/>
                    <a:pt x="4083" y="462"/>
                    <a:pt x="3575" y="229"/>
                  </a:cubicBezTo>
                  <a:cubicBezTo>
                    <a:pt x="3233" y="63"/>
                    <a:pt x="2809" y="1"/>
                    <a:pt x="2375" y="1"/>
                  </a:cubicBezTo>
                  <a:close/>
                </a:path>
              </a:pathLst>
            </a:custGeom>
            <a:solidFill>
              <a:srgbClr val="79AD78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3"/>
            <p:cNvSpPr/>
            <p:nvPr/>
          </p:nvSpPr>
          <p:spPr>
            <a:xfrm flipH="1">
              <a:off x="8950378" y="5451889"/>
              <a:ext cx="77083" cy="121383"/>
            </a:xfrm>
            <a:custGeom>
              <a:avLst/>
              <a:gdLst/>
              <a:ahLst/>
              <a:cxnLst/>
              <a:rect l="l" t="t" r="r" b="b"/>
              <a:pathLst>
                <a:path w="656" h="1033" extrusionOk="0">
                  <a:moveTo>
                    <a:pt x="181" y="0"/>
                  </a:moveTo>
                  <a:cubicBezTo>
                    <a:pt x="162" y="0"/>
                    <a:pt x="144" y="6"/>
                    <a:pt x="127" y="17"/>
                  </a:cubicBezTo>
                  <a:cubicBezTo>
                    <a:pt x="42" y="38"/>
                    <a:pt x="0" y="144"/>
                    <a:pt x="42" y="207"/>
                  </a:cubicBezTo>
                  <a:lnTo>
                    <a:pt x="360" y="926"/>
                  </a:lnTo>
                  <a:cubicBezTo>
                    <a:pt x="381" y="990"/>
                    <a:pt x="444" y="1032"/>
                    <a:pt x="486" y="1032"/>
                  </a:cubicBezTo>
                  <a:cubicBezTo>
                    <a:pt x="508" y="1032"/>
                    <a:pt x="529" y="1011"/>
                    <a:pt x="550" y="1011"/>
                  </a:cubicBezTo>
                  <a:cubicBezTo>
                    <a:pt x="635" y="990"/>
                    <a:pt x="656" y="884"/>
                    <a:pt x="635" y="821"/>
                  </a:cubicBezTo>
                  <a:lnTo>
                    <a:pt x="317" y="102"/>
                  </a:lnTo>
                  <a:cubicBezTo>
                    <a:pt x="286" y="40"/>
                    <a:pt x="233" y="0"/>
                    <a:pt x="181" y="0"/>
                  </a:cubicBezTo>
                  <a:close/>
                </a:path>
              </a:pathLst>
            </a:custGeom>
            <a:solidFill>
              <a:srgbClr val="79AD78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3"/>
            <p:cNvSpPr/>
            <p:nvPr/>
          </p:nvSpPr>
          <p:spPr>
            <a:xfrm flipH="1">
              <a:off x="8888217" y="5399129"/>
              <a:ext cx="42419" cy="154167"/>
            </a:xfrm>
            <a:custGeom>
              <a:avLst/>
              <a:gdLst/>
              <a:ahLst/>
              <a:cxnLst/>
              <a:rect l="l" t="t" r="r" b="b"/>
              <a:pathLst>
                <a:path w="361" h="1312" extrusionOk="0">
                  <a:moveTo>
                    <a:pt x="212" y="1"/>
                  </a:moveTo>
                  <a:cubicBezTo>
                    <a:pt x="128" y="1"/>
                    <a:pt x="43" y="64"/>
                    <a:pt x="43" y="149"/>
                  </a:cubicBezTo>
                  <a:lnTo>
                    <a:pt x="1" y="1164"/>
                  </a:lnTo>
                  <a:cubicBezTo>
                    <a:pt x="1" y="1249"/>
                    <a:pt x="64" y="1312"/>
                    <a:pt x="149" y="1312"/>
                  </a:cubicBezTo>
                  <a:cubicBezTo>
                    <a:pt x="233" y="1312"/>
                    <a:pt x="297" y="1249"/>
                    <a:pt x="297" y="1164"/>
                  </a:cubicBezTo>
                  <a:lnTo>
                    <a:pt x="339" y="170"/>
                  </a:lnTo>
                  <a:cubicBezTo>
                    <a:pt x="360" y="85"/>
                    <a:pt x="297" y="22"/>
                    <a:pt x="212" y="1"/>
                  </a:cubicBezTo>
                  <a:close/>
                </a:path>
              </a:pathLst>
            </a:custGeom>
            <a:solidFill>
              <a:srgbClr val="79AD78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3"/>
            <p:cNvSpPr/>
            <p:nvPr/>
          </p:nvSpPr>
          <p:spPr>
            <a:xfrm flipH="1">
              <a:off x="8840980" y="4863894"/>
              <a:ext cx="77201" cy="120325"/>
            </a:xfrm>
            <a:custGeom>
              <a:avLst/>
              <a:gdLst/>
              <a:ahLst/>
              <a:cxnLst/>
              <a:rect l="l" t="t" r="r" b="b"/>
              <a:pathLst>
                <a:path w="657" h="1024" extrusionOk="0">
                  <a:moveTo>
                    <a:pt x="166" y="1"/>
                  </a:moveTo>
                  <a:cubicBezTo>
                    <a:pt x="146" y="1"/>
                    <a:pt x="126" y="4"/>
                    <a:pt x="106" y="9"/>
                  </a:cubicBezTo>
                  <a:cubicBezTo>
                    <a:pt x="43" y="51"/>
                    <a:pt x="1" y="136"/>
                    <a:pt x="43" y="199"/>
                  </a:cubicBezTo>
                  <a:lnTo>
                    <a:pt x="339" y="939"/>
                  </a:lnTo>
                  <a:cubicBezTo>
                    <a:pt x="360" y="981"/>
                    <a:pt x="424" y="1024"/>
                    <a:pt x="487" y="1024"/>
                  </a:cubicBezTo>
                  <a:cubicBezTo>
                    <a:pt x="508" y="1024"/>
                    <a:pt x="529" y="1024"/>
                    <a:pt x="550" y="1003"/>
                  </a:cubicBezTo>
                  <a:cubicBezTo>
                    <a:pt x="614" y="981"/>
                    <a:pt x="656" y="897"/>
                    <a:pt x="614" y="812"/>
                  </a:cubicBezTo>
                  <a:lnTo>
                    <a:pt x="318" y="93"/>
                  </a:lnTo>
                  <a:cubicBezTo>
                    <a:pt x="286" y="29"/>
                    <a:pt x="229" y="1"/>
                    <a:pt x="166" y="1"/>
                  </a:cubicBezTo>
                  <a:close/>
                </a:path>
              </a:pathLst>
            </a:custGeom>
            <a:solidFill>
              <a:srgbClr val="79AD78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3"/>
            <p:cNvSpPr/>
            <p:nvPr/>
          </p:nvSpPr>
          <p:spPr>
            <a:xfrm flipH="1">
              <a:off x="8778703" y="4813836"/>
              <a:ext cx="42537" cy="150994"/>
            </a:xfrm>
            <a:custGeom>
              <a:avLst/>
              <a:gdLst/>
              <a:ahLst/>
              <a:cxnLst/>
              <a:rect l="l" t="t" r="r" b="b"/>
              <a:pathLst>
                <a:path w="362" h="1285" extrusionOk="0">
                  <a:moveTo>
                    <a:pt x="183" y="1"/>
                  </a:moveTo>
                  <a:cubicBezTo>
                    <a:pt x="107" y="1"/>
                    <a:pt x="33" y="38"/>
                    <a:pt x="43" y="117"/>
                  </a:cubicBezTo>
                  <a:lnTo>
                    <a:pt x="0" y="1133"/>
                  </a:lnTo>
                  <a:cubicBezTo>
                    <a:pt x="0" y="1217"/>
                    <a:pt x="64" y="1281"/>
                    <a:pt x="148" y="1281"/>
                  </a:cubicBezTo>
                  <a:cubicBezTo>
                    <a:pt x="157" y="1283"/>
                    <a:pt x="166" y="1285"/>
                    <a:pt x="174" y="1285"/>
                  </a:cubicBezTo>
                  <a:cubicBezTo>
                    <a:pt x="233" y="1285"/>
                    <a:pt x="297" y="1227"/>
                    <a:pt x="297" y="1154"/>
                  </a:cubicBezTo>
                  <a:lnTo>
                    <a:pt x="339" y="139"/>
                  </a:lnTo>
                  <a:cubicBezTo>
                    <a:pt x="361" y="49"/>
                    <a:pt x="270" y="1"/>
                    <a:pt x="183" y="1"/>
                  </a:cubicBezTo>
                  <a:close/>
                </a:path>
              </a:pathLst>
            </a:custGeom>
            <a:solidFill>
              <a:srgbClr val="79AD78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3"/>
            <p:cNvSpPr/>
            <p:nvPr/>
          </p:nvSpPr>
          <p:spPr>
            <a:xfrm flipH="1">
              <a:off x="3337575" y="4314792"/>
              <a:ext cx="5847754" cy="1489611"/>
            </a:xfrm>
            <a:custGeom>
              <a:avLst/>
              <a:gdLst/>
              <a:ahLst/>
              <a:cxnLst/>
              <a:rect l="l" t="t" r="r" b="b"/>
              <a:pathLst>
                <a:path w="49766" h="12677" extrusionOk="0">
                  <a:moveTo>
                    <a:pt x="13886" y="0"/>
                  </a:moveTo>
                  <a:cubicBezTo>
                    <a:pt x="3627" y="0"/>
                    <a:pt x="1" y="1911"/>
                    <a:pt x="1" y="1911"/>
                  </a:cubicBezTo>
                  <a:lnTo>
                    <a:pt x="1" y="12676"/>
                  </a:lnTo>
                  <a:lnTo>
                    <a:pt x="49765" y="12676"/>
                  </a:lnTo>
                  <a:lnTo>
                    <a:pt x="49765" y="5422"/>
                  </a:lnTo>
                  <a:cubicBezTo>
                    <a:pt x="49765" y="5422"/>
                    <a:pt x="46952" y="3222"/>
                    <a:pt x="27474" y="896"/>
                  </a:cubicBezTo>
                  <a:cubicBezTo>
                    <a:pt x="22017" y="241"/>
                    <a:pt x="17532" y="0"/>
                    <a:pt x="13886" y="0"/>
                  </a:cubicBezTo>
                  <a:close/>
                </a:path>
              </a:pathLst>
            </a:custGeom>
            <a:solidFill>
              <a:srgbClr val="30A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3"/>
            <p:cNvSpPr/>
            <p:nvPr/>
          </p:nvSpPr>
          <p:spPr>
            <a:xfrm flipH="1">
              <a:off x="3394801" y="4805258"/>
              <a:ext cx="124320" cy="131723"/>
            </a:xfrm>
            <a:custGeom>
              <a:avLst/>
              <a:gdLst/>
              <a:ahLst/>
              <a:cxnLst/>
              <a:rect l="l" t="t" r="r" b="b"/>
              <a:pathLst>
                <a:path w="1058" h="1121" extrusionOk="0">
                  <a:moveTo>
                    <a:pt x="762" y="0"/>
                  </a:moveTo>
                  <a:cubicBezTo>
                    <a:pt x="677" y="42"/>
                    <a:pt x="614" y="85"/>
                    <a:pt x="571" y="169"/>
                  </a:cubicBezTo>
                  <a:cubicBezTo>
                    <a:pt x="466" y="317"/>
                    <a:pt x="402" y="465"/>
                    <a:pt x="339" y="635"/>
                  </a:cubicBezTo>
                  <a:lnTo>
                    <a:pt x="254" y="127"/>
                  </a:lnTo>
                  <a:cubicBezTo>
                    <a:pt x="254" y="106"/>
                    <a:pt x="233" y="63"/>
                    <a:pt x="212" y="42"/>
                  </a:cubicBezTo>
                  <a:cubicBezTo>
                    <a:pt x="194" y="34"/>
                    <a:pt x="177" y="28"/>
                    <a:pt x="159" y="28"/>
                  </a:cubicBezTo>
                  <a:cubicBezTo>
                    <a:pt x="135" y="28"/>
                    <a:pt x="110" y="39"/>
                    <a:pt x="85" y="63"/>
                  </a:cubicBezTo>
                  <a:cubicBezTo>
                    <a:pt x="64" y="106"/>
                    <a:pt x="43" y="148"/>
                    <a:pt x="43" y="190"/>
                  </a:cubicBezTo>
                  <a:cubicBezTo>
                    <a:pt x="0" y="381"/>
                    <a:pt x="0" y="571"/>
                    <a:pt x="22" y="740"/>
                  </a:cubicBezTo>
                  <a:cubicBezTo>
                    <a:pt x="43" y="804"/>
                    <a:pt x="64" y="867"/>
                    <a:pt x="106" y="888"/>
                  </a:cubicBezTo>
                  <a:lnTo>
                    <a:pt x="656" y="1121"/>
                  </a:lnTo>
                  <a:cubicBezTo>
                    <a:pt x="825" y="952"/>
                    <a:pt x="952" y="740"/>
                    <a:pt x="1016" y="508"/>
                  </a:cubicBezTo>
                  <a:cubicBezTo>
                    <a:pt x="1058" y="402"/>
                    <a:pt x="1058" y="296"/>
                    <a:pt x="1037" y="190"/>
                  </a:cubicBezTo>
                  <a:cubicBezTo>
                    <a:pt x="994" y="63"/>
                    <a:pt x="889" y="0"/>
                    <a:pt x="76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3"/>
            <p:cNvSpPr/>
            <p:nvPr/>
          </p:nvSpPr>
          <p:spPr>
            <a:xfrm flipH="1">
              <a:off x="5253612" y="4415142"/>
              <a:ext cx="121970" cy="131723"/>
            </a:xfrm>
            <a:custGeom>
              <a:avLst/>
              <a:gdLst/>
              <a:ahLst/>
              <a:cxnLst/>
              <a:rect l="l" t="t" r="r" b="b"/>
              <a:pathLst>
                <a:path w="1038" h="1121" extrusionOk="0">
                  <a:moveTo>
                    <a:pt x="770" y="0"/>
                  </a:moveTo>
                  <a:cubicBezTo>
                    <a:pt x="735" y="0"/>
                    <a:pt x="697" y="7"/>
                    <a:pt x="656" y="21"/>
                  </a:cubicBezTo>
                  <a:cubicBezTo>
                    <a:pt x="593" y="63"/>
                    <a:pt x="530" y="148"/>
                    <a:pt x="508" y="232"/>
                  </a:cubicBezTo>
                  <a:cubicBezTo>
                    <a:pt x="466" y="401"/>
                    <a:pt x="445" y="571"/>
                    <a:pt x="424" y="740"/>
                  </a:cubicBezTo>
                  <a:cubicBezTo>
                    <a:pt x="360" y="592"/>
                    <a:pt x="276" y="444"/>
                    <a:pt x="212" y="296"/>
                  </a:cubicBezTo>
                  <a:cubicBezTo>
                    <a:pt x="191" y="253"/>
                    <a:pt x="170" y="232"/>
                    <a:pt x="149" y="211"/>
                  </a:cubicBezTo>
                  <a:cubicBezTo>
                    <a:pt x="138" y="205"/>
                    <a:pt x="126" y="203"/>
                    <a:pt x="115" y="203"/>
                  </a:cubicBezTo>
                  <a:cubicBezTo>
                    <a:pt x="85" y="203"/>
                    <a:pt x="59" y="222"/>
                    <a:pt x="43" y="253"/>
                  </a:cubicBezTo>
                  <a:cubicBezTo>
                    <a:pt x="22" y="296"/>
                    <a:pt x="1" y="359"/>
                    <a:pt x="22" y="401"/>
                  </a:cubicBezTo>
                  <a:cubicBezTo>
                    <a:pt x="22" y="592"/>
                    <a:pt x="85" y="761"/>
                    <a:pt x="170" y="930"/>
                  </a:cubicBezTo>
                  <a:cubicBezTo>
                    <a:pt x="191" y="994"/>
                    <a:pt x="212" y="1057"/>
                    <a:pt x="276" y="1057"/>
                  </a:cubicBezTo>
                  <a:lnTo>
                    <a:pt x="847" y="1121"/>
                  </a:lnTo>
                  <a:cubicBezTo>
                    <a:pt x="953" y="909"/>
                    <a:pt x="1016" y="676"/>
                    <a:pt x="1037" y="444"/>
                  </a:cubicBezTo>
                  <a:cubicBezTo>
                    <a:pt x="1037" y="317"/>
                    <a:pt x="1016" y="211"/>
                    <a:pt x="953" y="105"/>
                  </a:cubicBezTo>
                  <a:cubicBezTo>
                    <a:pt x="909" y="33"/>
                    <a:pt x="846" y="0"/>
                    <a:pt x="77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3"/>
            <p:cNvSpPr/>
            <p:nvPr/>
          </p:nvSpPr>
          <p:spPr>
            <a:xfrm flipH="1">
              <a:off x="5559360" y="4397633"/>
              <a:ext cx="82136" cy="104462"/>
            </a:xfrm>
            <a:custGeom>
              <a:avLst/>
              <a:gdLst/>
              <a:ahLst/>
              <a:cxnLst/>
              <a:rect l="l" t="t" r="r" b="b"/>
              <a:pathLst>
                <a:path w="699" h="889" extrusionOk="0">
                  <a:moveTo>
                    <a:pt x="107" y="1"/>
                  </a:moveTo>
                  <a:cubicBezTo>
                    <a:pt x="64" y="1"/>
                    <a:pt x="43" y="1"/>
                    <a:pt x="22" y="43"/>
                  </a:cubicBezTo>
                  <a:cubicBezTo>
                    <a:pt x="22" y="64"/>
                    <a:pt x="1" y="106"/>
                    <a:pt x="22" y="127"/>
                  </a:cubicBezTo>
                  <a:cubicBezTo>
                    <a:pt x="1" y="360"/>
                    <a:pt x="64" y="572"/>
                    <a:pt x="191" y="741"/>
                  </a:cubicBezTo>
                  <a:lnTo>
                    <a:pt x="508" y="889"/>
                  </a:lnTo>
                  <a:lnTo>
                    <a:pt x="593" y="656"/>
                  </a:lnTo>
                  <a:cubicBezTo>
                    <a:pt x="635" y="572"/>
                    <a:pt x="656" y="466"/>
                    <a:pt x="678" y="360"/>
                  </a:cubicBezTo>
                  <a:cubicBezTo>
                    <a:pt x="699" y="254"/>
                    <a:pt x="678" y="170"/>
                    <a:pt x="635" y="64"/>
                  </a:cubicBezTo>
                  <a:cubicBezTo>
                    <a:pt x="614" y="64"/>
                    <a:pt x="614" y="43"/>
                    <a:pt x="593" y="43"/>
                  </a:cubicBezTo>
                  <a:cubicBezTo>
                    <a:pt x="582" y="37"/>
                    <a:pt x="570" y="35"/>
                    <a:pt x="559" y="35"/>
                  </a:cubicBezTo>
                  <a:cubicBezTo>
                    <a:pt x="528" y="35"/>
                    <a:pt x="497" y="54"/>
                    <a:pt x="466" y="85"/>
                  </a:cubicBezTo>
                  <a:cubicBezTo>
                    <a:pt x="381" y="170"/>
                    <a:pt x="339" y="275"/>
                    <a:pt x="318" y="402"/>
                  </a:cubicBezTo>
                  <a:cubicBezTo>
                    <a:pt x="276" y="297"/>
                    <a:pt x="233" y="191"/>
                    <a:pt x="191" y="85"/>
                  </a:cubicBezTo>
                  <a:cubicBezTo>
                    <a:pt x="170" y="43"/>
                    <a:pt x="149" y="1"/>
                    <a:pt x="10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3"/>
            <p:cNvSpPr/>
            <p:nvPr/>
          </p:nvSpPr>
          <p:spPr>
            <a:xfrm flipH="1">
              <a:off x="8973937" y="4375307"/>
              <a:ext cx="129373" cy="137481"/>
            </a:xfrm>
            <a:custGeom>
              <a:avLst/>
              <a:gdLst/>
              <a:ahLst/>
              <a:cxnLst/>
              <a:rect l="l" t="t" r="r" b="b"/>
              <a:pathLst>
                <a:path w="1101" h="1170" extrusionOk="0">
                  <a:moveTo>
                    <a:pt x="659" y="0"/>
                  </a:moveTo>
                  <a:cubicBezTo>
                    <a:pt x="603" y="0"/>
                    <a:pt x="551" y="21"/>
                    <a:pt x="508" y="64"/>
                  </a:cubicBezTo>
                  <a:cubicBezTo>
                    <a:pt x="445" y="127"/>
                    <a:pt x="424" y="233"/>
                    <a:pt x="445" y="317"/>
                  </a:cubicBezTo>
                  <a:cubicBezTo>
                    <a:pt x="445" y="487"/>
                    <a:pt x="487" y="656"/>
                    <a:pt x="529" y="825"/>
                  </a:cubicBezTo>
                  <a:lnTo>
                    <a:pt x="170" y="487"/>
                  </a:lnTo>
                  <a:cubicBezTo>
                    <a:pt x="149" y="444"/>
                    <a:pt x="128" y="444"/>
                    <a:pt x="85" y="423"/>
                  </a:cubicBezTo>
                  <a:cubicBezTo>
                    <a:pt x="43" y="423"/>
                    <a:pt x="1" y="465"/>
                    <a:pt x="1" y="529"/>
                  </a:cubicBezTo>
                  <a:cubicBezTo>
                    <a:pt x="1" y="571"/>
                    <a:pt x="1" y="614"/>
                    <a:pt x="43" y="656"/>
                  </a:cubicBezTo>
                  <a:cubicBezTo>
                    <a:pt x="106" y="825"/>
                    <a:pt x="212" y="973"/>
                    <a:pt x="360" y="1100"/>
                  </a:cubicBezTo>
                  <a:cubicBezTo>
                    <a:pt x="395" y="1135"/>
                    <a:pt x="429" y="1169"/>
                    <a:pt x="475" y="1169"/>
                  </a:cubicBezTo>
                  <a:cubicBezTo>
                    <a:pt x="486" y="1169"/>
                    <a:pt x="497" y="1167"/>
                    <a:pt x="508" y="1163"/>
                  </a:cubicBezTo>
                  <a:lnTo>
                    <a:pt x="1079" y="1015"/>
                  </a:lnTo>
                  <a:cubicBezTo>
                    <a:pt x="1100" y="783"/>
                    <a:pt x="1079" y="550"/>
                    <a:pt x="995" y="317"/>
                  </a:cubicBezTo>
                  <a:cubicBezTo>
                    <a:pt x="952" y="212"/>
                    <a:pt x="910" y="127"/>
                    <a:pt x="825" y="64"/>
                  </a:cubicBezTo>
                  <a:cubicBezTo>
                    <a:pt x="773" y="21"/>
                    <a:pt x="714" y="0"/>
                    <a:pt x="65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3"/>
            <p:cNvSpPr/>
            <p:nvPr/>
          </p:nvSpPr>
          <p:spPr>
            <a:xfrm flipH="1">
              <a:off x="4806388" y="5369753"/>
              <a:ext cx="489643" cy="227490"/>
            </a:xfrm>
            <a:custGeom>
              <a:avLst/>
              <a:gdLst/>
              <a:ahLst/>
              <a:cxnLst/>
              <a:rect l="l" t="t" r="r" b="b"/>
              <a:pathLst>
                <a:path w="4167" h="1936" extrusionOk="0">
                  <a:moveTo>
                    <a:pt x="1866" y="0"/>
                  </a:moveTo>
                  <a:cubicBezTo>
                    <a:pt x="1359" y="0"/>
                    <a:pt x="855" y="102"/>
                    <a:pt x="381" y="314"/>
                  </a:cubicBezTo>
                  <a:cubicBezTo>
                    <a:pt x="297" y="335"/>
                    <a:pt x="233" y="378"/>
                    <a:pt x="170" y="441"/>
                  </a:cubicBezTo>
                  <a:cubicBezTo>
                    <a:pt x="1" y="631"/>
                    <a:pt x="149" y="949"/>
                    <a:pt x="339" y="1118"/>
                  </a:cubicBezTo>
                  <a:cubicBezTo>
                    <a:pt x="868" y="1628"/>
                    <a:pt x="1935" y="1935"/>
                    <a:pt x="2730" y="1935"/>
                  </a:cubicBezTo>
                  <a:cubicBezTo>
                    <a:pt x="2826" y="1935"/>
                    <a:pt x="2918" y="1931"/>
                    <a:pt x="3004" y="1922"/>
                  </a:cubicBezTo>
                  <a:cubicBezTo>
                    <a:pt x="4167" y="1773"/>
                    <a:pt x="3892" y="420"/>
                    <a:pt x="2919" y="145"/>
                  </a:cubicBezTo>
                  <a:cubicBezTo>
                    <a:pt x="2572" y="50"/>
                    <a:pt x="2218" y="0"/>
                    <a:pt x="186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3"/>
            <p:cNvSpPr/>
            <p:nvPr/>
          </p:nvSpPr>
          <p:spPr>
            <a:xfrm flipH="1">
              <a:off x="4488302" y="5229334"/>
              <a:ext cx="355453" cy="173320"/>
            </a:xfrm>
            <a:custGeom>
              <a:avLst/>
              <a:gdLst/>
              <a:ahLst/>
              <a:cxnLst/>
              <a:rect l="l" t="t" r="r" b="b"/>
              <a:pathLst>
                <a:path w="3025" h="1475" extrusionOk="0">
                  <a:moveTo>
                    <a:pt x="1287" y="0"/>
                  </a:moveTo>
                  <a:cubicBezTo>
                    <a:pt x="1225" y="0"/>
                    <a:pt x="1163" y="3"/>
                    <a:pt x="1101" y="8"/>
                  </a:cubicBezTo>
                  <a:cubicBezTo>
                    <a:pt x="762" y="8"/>
                    <a:pt x="445" y="134"/>
                    <a:pt x="191" y="367"/>
                  </a:cubicBezTo>
                  <a:cubicBezTo>
                    <a:pt x="64" y="494"/>
                    <a:pt x="1" y="705"/>
                    <a:pt x="43" y="896"/>
                  </a:cubicBezTo>
                  <a:cubicBezTo>
                    <a:pt x="188" y="1286"/>
                    <a:pt x="794" y="1474"/>
                    <a:pt x="1402" y="1474"/>
                  </a:cubicBezTo>
                  <a:cubicBezTo>
                    <a:pt x="2211" y="1474"/>
                    <a:pt x="3025" y="1143"/>
                    <a:pt x="2771" y="515"/>
                  </a:cubicBezTo>
                  <a:cubicBezTo>
                    <a:pt x="2750" y="452"/>
                    <a:pt x="2708" y="431"/>
                    <a:pt x="2666" y="388"/>
                  </a:cubicBezTo>
                  <a:cubicBezTo>
                    <a:pt x="2253" y="144"/>
                    <a:pt x="1774" y="0"/>
                    <a:pt x="128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3"/>
            <p:cNvSpPr/>
            <p:nvPr/>
          </p:nvSpPr>
          <p:spPr>
            <a:xfrm flipH="1">
              <a:off x="8320375" y="5367285"/>
              <a:ext cx="494696" cy="151346"/>
            </a:xfrm>
            <a:custGeom>
              <a:avLst/>
              <a:gdLst/>
              <a:ahLst/>
              <a:cxnLst/>
              <a:rect l="l" t="t" r="r" b="b"/>
              <a:pathLst>
                <a:path w="4210" h="1288" extrusionOk="0">
                  <a:moveTo>
                    <a:pt x="2375" y="1"/>
                  </a:moveTo>
                  <a:cubicBezTo>
                    <a:pt x="1870" y="1"/>
                    <a:pt x="1352" y="85"/>
                    <a:pt x="932" y="187"/>
                  </a:cubicBezTo>
                  <a:cubicBezTo>
                    <a:pt x="868" y="208"/>
                    <a:pt x="784" y="229"/>
                    <a:pt x="741" y="272"/>
                  </a:cubicBezTo>
                  <a:cubicBezTo>
                    <a:pt x="1" y="843"/>
                    <a:pt x="1651" y="1287"/>
                    <a:pt x="1947" y="1287"/>
                  </a:cubicBezTo>
                  <a:cubicBezTo>
                    <a:pt x="2028" y="1287"/>
                    <a:pt x="2113" y="1287"/>
                    <a:pt x="2201" y="1287"/>
                  </a:cubicBezTo>
                  <a:cubicBezTo>
                    <a:pt x="2686" y="1287"/>
                    <a:pt x="3251" y="1272"/>
                    <a:pt x="3681" y="1075"/>
                  </a:cubicBezTo>
                  <a:cubicBezTo>
                    <a:pt x="4210" y="822"/>
                    <a:pt x="4083" y="462"/>
                    <a:pt x="3575" y="229"/>
                  </a:cubicBezTo>
                  <a:cubicBezTo>
                    <a:pt x="3233" y="63"/>
                    <a:pt x="2809" y="1"/>
                    <a:pt x="237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3"/>
            <p:cNvSpPr/>
            <p:nvPr/>
          </p:nvSpPr>
          <p:spPr>
            <a:xfrm flipH="1">
              <a:off x="7789487" y="5510642"/>
              <a:ext cx="570722" cy="242648"/>
            </a:xfrm>
            <a:custGeom>
              <a:avLst/>
              <a:gdLst/>
              <a:ahLst/>
              <a:cxnLst/>
              <a:rect l="l" t="t" r="r" b="b"/>
              <a:pathLst>
                <a:path w="4857" h="2065" extrusionOk="0">
                  <a:moveTo>
                    <a:pt x="2199" y="1"/>
                  </a:moveTo>
                  <a:cubicBezTo>
                    <a:pt x="1526" y="1"/>
                    <a:pt x="856" y="228"/>
                    <a:pt x="318" y="680"/>
                  </a:cubicBezTo>
                  <a:cubicBezTo>
                    <a:pt x="127" y="807"/>
                    <a:pt x="21" y="997"/>
                    <a:pt x="0" y="1209"/>
                  </a:cubicBezTo>
                  <a:cubicBezTo>
                    <a:pt x="21" y="1420"/>
                    <a:pt x="148" y="1611"/>
                    <a:pt x="339" y="1695"/>
                  </a:cubicBezTo>
                  <a:cubicBezTo>
                    <a:pt x="805" y="1995"/>
                    <a:pt x="1340" y="2050"/>
                    <a:pt x="1885" y="2050"/>
                  </a:cubicBezTo>
                  <a:cubicBezTo>
                    <a:pt x="2202" y="2050"/>
                    <a:pt x="2523" y="2031"/>
                    <a:pt x="2835" y="2031"/>
                  </a:cubicBezTo>
                  <a:cubicBezTo>
                    <a:pt x="3007" y="2031"/>
                    <a:pt x="3177" y="2037"/>
                    <a:pt x="3342" y="2055"/>
                  </a:cubicBezTo>
                  <a:cubicBezTo>
                    <a:pt x="3395" y="2061"/>
                    <a:pt x="3448" y="2064"/>
                    <a:pt x="3499" y="2064"/>
                  </a:cubicBezTo>
                  <a:cubicBezTo>
                    <a:pt x="4323" y="2064"/>
                    <a:pt x="4856" y="1295"/>
                    <a:pt x="4040" y="638"/>
                  </a:cubicBezTo>
                  <a:cubicBezTo>
                    <a:pt x="3500" y="212"/>
                    <a:pt x="2848" y="1"/>
                    <a:pt x="219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3"/>
            <p:cNvSpPr/>
            <p:nvPr/>
          </p:nvSpPr>
          <p:spPr>
            <a:xfrm flipH="1">
              <a:off x="8936688" y="5451889"/>
              <a:ext cx="77083" cy="121383"/>
            </a:xfrm>
            <a:custGeom>
              <a:avLst/>
              <a:gdLst/>
              <a:ahLst/>
              <a:cxnLst/>
              <a:rect l="l" t="t" r="r" b="b"/>
              <a:pathLst>
                <a:path w="656" h="1033" extrusionOk="0">
                  <a:moveTo>
                    <a:pt x="181" y="0"/>
                  </a:moveTo>
                  <a:cubicBezTo>
                    <a:pt x="162" y="0"/>
                    <a:pt x="144" y="6"/>
                    <a:pt x="127" y="17"/>
                  </a:cubicBezTo>
                  <a:cubicBezTo>
                    <a:pt x="42" y="38"/>
                    <a:pt x="0" y="144"/>
                    <a:pt x="42" y="207"/>
                  </a:cubicBezTo>
                  <a:lnTo>
                    <a:pt x="360" y="926"/>
                  </a:lnTo>
                  <a:cubicBezTo>
                    <a:pt x="381" y="990"/>
                    <a:pt x="444" y="1032"/>
                    <a:pt x="486" y="1032"/>
                  </a:cubicBezTo>
                  <a:cubicBezTo>
                    <a:pt x="508" y="1032"/>
                    <a:pt x="529" y="1011"/>
                    <a:pt x="550" y="1011"/>
                  </a:cubicBezTo>
                  <a:cubicBezTo>
                    <a:pt x="635" y="990"/>
                    <a:pt x="656" y="884"/>
                    <a:pt x="635" y="821"/>
                  </a:cubicBezTo>
                  <a:lnTo>
                    <a:pt x="317" y="102"/>
                  </a:lnTo>
                  <a:cubicBezTo>
                    <a:pt x="286" y="40"/>
                    <a:pt x="233" y="0"/>
                    <a:pt x="18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192;p3"/>
            <p:cNvSpPr/>
            <p:nvPr/>
          </p:nvSpPr>
          <p:spPr>
            <a:xfrm flipH="1">
              <a:off x="8874528" y="5399129"/>
              <a:ext cx="42419" cy="154167"/>
            </a:xfrm>
            <a:custGeom>
              <a:avLst/>
              <a:gdLst/>
              <a:ahLst/>
              <a:cxnLst/>
              <a:rect l="l" t="t" r="r" b="b"/>
              <a:pathLst>
                <a:path w="361" h="1312" extrusionOk="0">
                  <a:moveTo>
                    <a:pt x="212" y="1"/>
                  </a:moveTo>
                  <a:cubicBezTo>
                    <a:pt x="128" y="1"/>
                    <a:pt x="43" y="64"/>
                    <a:pt x="43" y="149"/>
                  </a:cubicBezTo>
                  <a:lnTo>
                    <a:pt x="1" y="1164"/>
                  </a:lnTo>
                  <a:cubicBezTo>
                    <a:pt x="1" y="1249"/>
                    <a:pt x="64" y="1312"/>
                    <a:pt x="149" y="1312"/>
                  </a:cubicBezTo>
                  <a:cubicBezTo>
                    <a:pt x="233" y="1312"/>
                    <a:pt x="297" y="1249"/>
                    <a:pt x="297" y="1164"/>
                  </a:cubicBezTo>
                  <a:lnTo>
                    <a:pt x="339" y="170"/>
                  </a:lnTo>
                  <a:cubicBezTo>
                    <a:pt x="360" y="85"/>
                    <a:pt x="297" y="22"/>
                    <a:pt x="21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3"/>
            <p:cNvSpPr/>
            <p:nvPr/>
          </p:nvSpPr>
          <p:spPr>
            <a:xfrm flipH="1">
              <a:off x="7388443" y="5654585"/>
              <a:ext cx="73088" cy="114920"/>
            </a:xfrm>
            <a:custGeom>
              <a:avLst/>
              <a:gdLst/>
              <a:ahLst/>
              <a:cxnLst/>
              <a:rect l="l" t="t" r="r" b="b"/>
              <a:pathLst>
                <a:path w="622" h="978" extrusionOk="0">
                  <a:moveTo>
                    <a:pt x="170" y="0"/>
                  </a:moveTo>
                  <a:cubicBezTo>
                    <a:pt x="82" y="0"/>
                    <a:pt x="0" y="72"/>
                    <a:pt x="30" y="174"/>
                  </a:cubicBezTo>
                  <a:lnTo>
                    <a:pt x="326" y="893"/>
                  </a:lnTo>
                  <a:cubicBezTo>
                    <a:pt x="368" y="957"/>
                    <a:pt x="410" y="978"/>
                    <a:pt x="474" y="978"/>
                  </a:cubicBezTo>
                  <a:lnTo>
                    <a:pt x="516" y="978"/>
                  </a:lnTo>
                  <a:cubicBezTo>
                    <a:pt x="601" y="936"/>
                    <a:pt x="622" y="851"/>
                    <a:pt x="601" y="788"/>
                  </a:cubicBezTo>
                  <a:lnTo>
                    <a:pt x="283" y="47"/>
                  </a:lnTo>
                  <a:cubicBezTo>
                    <a:pt x="251" y="15"/>
                    <a:pt x="210" y="0"/>
                    <a:pt x="17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3"/>
            <p:cNvSpPr/>
            <p:nvPr/>
          </p:nvSpPr>
          <p:spPr>
            <a:xfrm flipH="1">
              <a:off x="7326283" y="5597948"/>
              <a:ext cx="42419" cy="154167"/>
            </a:xfrm>
            <a:custGeom>
              <a:avLst/>
              <a:gdLst/>
              <a:ahLst/>
              <a:cxnLst/>
              <a:rect l="l" t="t" r="r" b="b"/>
              <a:pathLst>
                <a:path w="361" h="1312" extrusionOk="0">
                  <a:moveTo>
                    <a:pt x="212" y="1"/>
                  </a:moveTo>
                  <a:cubicBezTo>
                    <a:pt x="128" y="1"/>
                    <a:pt x="64" y="64"/>
                    <a:pt x="64" y="149"/>
                  </a:cubicBezTo>
                  <a:lnTo>
                    <a:pt x="22" y="1143"/>
                  </a:lnTo>
                  <a:cubicBezTo>
                    <a:pt x="1" y="1227"/>
                    <a:pt x="64" y="1312"/>
                    <a:pt x="149" y="1312"/>
                  </a:cubicBezTo>
                  <a:cubicBezTo>
                    <a:pt x="234" y="1312"/>
                    <a:pt x="318" y="1248"/>
                    <a:pt x="318" y="1164"/>
                  </a:cubicBezTo>
                  <a:lnTo>
                    <a:pt x="360" y="170"/>
                  </a:lnTo>
                  <a:cubicBezTo>
                    <a:pt x="360" y="85"/>
                    <a:pt x="297" y="1"/>
                    <a:pt x="21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3"/>
            <p:cNvSpPr/>
            <p:nvPr/>
          </p:nvSpPr>
          <p:spPr>
            <a:xfrm flipH="1">
              <a:off x="8827291" y="4863894"/>
              <a:ext cx="77201" cy="120325"/>
            </a:xfrm>
            <a:custGeom>
              <a:avLst/>
              <a:gdLst/>
              <a:ahLst/>
              <a:cxnLst/>
              <a:rect l="l" t="t" r="r" b="b"/>
              <a:pathLst>
                <a:path w="657" h="1024" extrusionOk="0">
                  <a:moveTo>
                    <a:pt x="166" y="1"/>
                  </a:moveTo>
                  <a:cubicBezTo>
                    <a:pt x="146" y="1"/>
                    <a:pt x="126" y="4"/>
                    <a:pt x="106" y="9"/>
                  </a:cubicBezTo>
                  <a:cubicBezTo>
                    <a:pt x="43" y="51"/>
                    <a:pt x="1" y="136"/>
                    <a:pt x="43" y="199"/>
                  </a:cubicBezTo>
                  <a:lnTo>
                    <a:pt x="339" y="939"/>
                  </a:lnTo>
                  <a:cubicBezTo>
                    <a:pt x="360" y="981"/>
                    <a:pt x="424" y="1024"/>
                    <a:pt x="487" y="1024"/>
                  </a:cubicBezTo>
                  <a:cubicBezTo>
                    <a:pt x="508" y="1024"/>
                    <a:pt x="529" y="1024"/>
                    <a:pt x="550" y="1003"/>
                  </a:cubicBezTo>
                  <a:cubicBezTo>
                    <a:pt x="614" y="981"/>
                    <a:pt x="656" y="897"/>
                    <a:pt x="614" y="812"/>
                  </a:cubicBezTo>
                  <a:lnTo>
                    <a:pt x="318" y="93"/>
                  </a:lnTo>
                  <a:cubicBezTo>
                    <a:pt x="286" y="29"/>
                    <a:pt x="229" y="1"/>
                    <a:pt x="16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3"/>
            <p:cNvSpPr/>
            <p:nvPr/>
          </p:nvSpPr>
          <p:spPr>
            <a:xfrm flipH="1">
              <a:off x="8765014" y="4813836"/>
              <a:ext cx="42537" cy="150994"/>
            </a:xfrm>
            <a:custGeom>
              <a:avLst/>
              <a:gdLst/>
              <a:ahLst/>
              <a:cxnLst/>
              <a:rect l="l" t="t" r="r" b="b"/>
              <a:pathLst>
                <a:path w="362" h="1285" extrusionOk="0">
                  <a:moveTo>
                    <a:pt x="183" y="1"/>
                  </a:moveTo>
                  <a:cubicBezTo>
                    <a:pt x="107" y="1"/>
                    <a:pt x="33" y="38"/>
                    <a:pt x="43" y="117"/>
                  </a:cubicBezTo>
                  <a:lnTo>
                    <a:pt x="0" y="1133"/>
                  </a:lnTo>
                  <a:cubicBezTo>
                    <a:pt x="0" y="1217"/>
                    <a:pt x="64" y="1281"/>
                    <a:pt x="148" y="1281"/>
                  </a:cubicBezTo>
                  <a:cubicBezTo>
                    <a:pt x="157" y="1283"/>
                    <a:pt x="166" y="1285"/>
                    <a:pt x="174" y="1285"/>
                  </a:cubicBezTo>
                  <a:cubicBezTo>
                    <a:pt x="233" y="1285"/>
                    <a:pt x="297" y="1227"/>
                    <a:pt x="297" y="1154"/>
                  </a:cubicBezTo>
                  <a:lnTo>
                    <a:pt x="339" y="139"/>
                  </a:lnTo>
                  <a:cubicBezTo>
                    <a:pt x="361" y="49"/>
                    <a:pt x="270" y="1"/>
                    <a:pt x="18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3"/>
            <p:cNvSpPr/>
            <p:nvPr/>
          </p:nvSpPr>
          <p:spPr>
            <a:xfrm flipH="1">
              <a:off x="5228819" y="4736166"/>
              <a:ext cx="77201" cy="121383"/>
            </a:xfrm>
            <a:custGeom>
              <a:avLst/>
              <a:gdLst/>
              <a:ahLst/>
              <a:cxnLst/>
              <a:rect l="l" t="t" r="r" b="b"/>
              <a:pathLst>
                <a:path w="657" h="1033" extrusionOk="0">
                  <a:moveTo>
                    <a:pt x="484" y="0"/>
                  </a:moveTo>
                  <a:cubicBezTo>
                    <a:pt x="425" y="0"/>
                    <a:pt x="376" y="40"/>
                    <a:pt x="361" y="102"/>
                  </a:cubicBezTo>
                  <a:lnTo>
                    <a:pt x="43" y="821"/>
                  </a:lnTo>
                  <a:cubicBezTo>
                    <a:pt x="1" y="884"/>
                    <a:pt x="43" y="990"/>
                    <a:pt x="128" y="1011"/>
                  </a:cubicBezTo>
                  <a:cubicBezTo>
                    <a:pt x="128" y="1032"/>
                    <a:pt x="149" y="1032"/>
                    <a:pt x="170" y="1032"/>
                  </a:cubicBezTo>
                  <a:cubicBezTo>
                    <a:pt x="234" y="1032"/>
                    <a:pt x="297" y="990"/>
                    <a:pt x="318" y="926"/>
                  </a:cubicBezTo>
                  <a:lnTo>
                    <a:pt x="635" y="207"/>
                  </a:lnTo>
                  <a:cubicBezTo>
                    <a:pt x="657" y="144"/>
                    <a:pt x="635" y="59"/>
                    <a:pt x="551" y="17"/>
                  </a:cubicBezTo>
                  <a:cubicBezTo>
                    <a:pt x="528" y="6"/>
                    <a:pt x="506" y="0"/>
                    <a:pt x="4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3"/>
            <p:cNvSpPr/>
            <p:nvPr/>
          </p:nvSpPr>
          <p:spPr>
            <a:xfrm flipH="1">
              <a:off x="5323293" y="4686226"/>
              <a:ext cx="42302" cy="151346"/>
            </a:xfrm>
            <a:custGeom>
              <a:avLst/>
              <a:gdLst/>
              <a:ahLst/>
              <a:cxnLst/>
              <a:rect l="l" t="t" r="r" b="b"/>
              <a:pathLst>
                <a:path w="360" h="1288" extrusionOk="0">
                  <a:moveTo>
                    <a:pt x="155" y="0"/>
                  </a:moveTo>
                  <a:cubicBezTo>
                    <a:pt x="84" y="0"/>
                    <a:pt x="11" y="48"/>
                    <a:pt x="0" y="146"/>
                  </a:cubicBezTo>
                  <a:lnTo>
                    <a:pt x="64" y="1140"/>
                  </a:lnTo>
                  <a:cubicBezTo>
                    <a:pt x="64" y="1225"/>
                    <a:pt x="127" y="1288"/>
                    <a:pt x="212" y="1288"/>
                  </a:cubicBezTo>
                  <a:cubicBezTo>
                    <a:pt x="296" y="1288"/>
                    <a:pt x="360" y="1225"/>
                    <a:pt x="360" y="1140"/>
                  </a:cubicBezTo>
                  <a:lnTo>
                    <a:pt x="296" y="125"/>
                  </a:lnTo>
                  <a:cubicBezTo>
                    <a:pt x="286" y="43"/>
                    <a:pt x="221" y="0"/>
                    <a:pt x="15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3"/>
            <p:cNvSpPr/>
            <p:nvPr/>
          </p:nvSpPr>
          <p:spPr>
            <a:xfrm flipH="1">
              <a:off x="480219" y="4139300"/>
              <a:ext cx="83963" cy="114968"/>
            </a:xfrm>
            <a:custGeom>
              <a:avLst/>
              <a:gdLst/>
              <a:ahLst/>
              <a:cxnLst/>
              <a:rect l="l" t="t" r="r" b="b"/>
              <a:pathLst>
                <a:path w="742" h="1016" extrusionOk="0">
                  <a:moveTo>
                    <a:pt x="128" y="1"/>
                  </a:moveTo>
                  <a:cubicBezTo>
                    <a:pt x="86" y="1"/>
                    <a:pt x="43" y="22"/>
                    <a:pt x="22" y="64"/>
                  </a:cubicBezTo>
                  <a:cubicBezTo>
                    <a:pt x="22" y="85"/>
                    <a:pt x="1" y="128"/>
                    <a:pt x="1" y="149"/>
                  </a:cubicBezTo>
                  <a:cubicBezTo>
                    <a:pt x="1" y="403"/>
                    <a:pt x="43" y="635"/>
                    <a:pt x="170" y="826"/>
                  </a:cubicBezTo>
                  <a:lnTo>
                    <a:pt x="509" y="1016"/>
                  </a:lnTo>
                  <a:lnTo>
                    <a:pt x="614" y="762"/>
                  </a:lnTo>
                  <a:cubicBezTo>
                    <a:pt x="657" y="656"/>
                    <a:pt x="699" y="551"/>
                    <a:pt x="720" y="445"/>
                  </a:cubicBezTo>
                  <a:cubicBezTo>
                    <a:pt x="741" y="339"/>
                    <a:pt x="741" y="212"/>
                    <a:pt x="678" y="128"/>
                  </a:cubicBezTo>
                  <a:cubicBezTo>
                    <a:pt x="678" y="106"/>
                    <a:pt x="657" y="85"/>
                    <a:pt x="657" y="85"/>
                  </a:cubicBezTo>
                  <a:cubicBezTo>
                    <a:pt x="644" y="73"/>
                    <a:pt x="630" y="68"/>
                    <a:pt x="615" y="68"/>
                  </a:cubicBezTo>
                  <a:cubicBezTo>
                    <a:pt x="579" y="68"/>
                    <a:pt x="538" y="98"/>
                    <a:pt x="509" y="128"/>
                  </a:cubicBezTo>
                  <a:cubicBezTo>
                    <a:pt x="424" y="212"/>
                    <a:pt x="360" y="318"/>
                    <a:pt x="318" y="466"/>
                  </a:cubicBezTo>
                  <a:cubicBezTo>
                    <a:pt x="297" y="339"/>
                    <a:pt x="255" y="212"/>
                    <a:pt x="212" y="106"/>
                  </a:cubicBezTo>
                  <a:cubicBezTo>
                    <a:pt x="191" y="64"/>
                    <a:pt x="170" y="1"/>
                    <a:pt x="128" y="1"/>
                  </a:cubicBezTo>
                  <a:close/>
                </a:path>
              </a:pathLst>
            </a:custGeom>
            <a:solidFill>
              <a:srgbClr val="79AD78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" name="Google Shape;200;p3"/>
            <p:cNvSpPr/>
            <p:nvPr/>
          </p:nvSpPr>
          <p:spPr>
            <a:xfrm flipH="1">
              <a:off x="209773" y="4150389"/>
              <a:ext cx="110215" cy="123115"/>
            </a:xfrm>
            <a:custGeom>
              <a:avLst/>
              <a:gdLst/>
              <a:ahLst/>
              <a:cxnLst/>
              <a:rect l="l" t="t" r="r" b="b"/>
              <a:pathLst>
                <a:path w="974" h="1088" extrusionOk="0">
                  <a:moveTo>
                    <a:pt x="123" y="0"/>
                  </a:moveTo>
                  <a:cubicBezTo>
                    <a:pt x="85" y="0"/>
                    <a:pt x="58" y="20"/>
                    <a:pt x="42" y="51"/>
                  </a:cubicBezTo>
                  <a:cubicBezTo>
                    <a:pt x="21" y="72"/>
                    <a:pt x="21" y="114"/>
                    <a:pt x="21" y="156"/>
                  </a:cubicBezTo>
                  <a:cubicBezTo>
                    <a:pt x="0" y="431"/>
                    <a:pt x="85" y="685"/>
                    <a:pt x="233" y="897"/>
                  </a:cubicBezTo>
                  <a:lnTo>
                    <a:pt x="698" y="1087"/>
                  </a:lnTo>
                  <a:lnTo>
                    <a:pt x="825" y="812"/>
                  </a:lnTo>
                  <a:cubicBezTo>
                    <a:pt x="888" y="706"/>
                    <a:pt x="931" y="601"/>
                    <a:pt x="952" y="474"/>
                  </a:cubicBezTo>
                  <a:cubicBezTo>
                    <a:pt x="973" y="368"/>
                    <a:pt x="952" y="241"/>
                    <a:pt x="888" y="135"/>
                  </a:cubicBezTo>
                  <a:cubicBezTo>
                    <a:pt x="888" y="114"/>
                    <a:pt x="867" y="93"/>
                    <a:pt x="867" y="93"/>
                  </a:cubicBezTo>
                  <a:cubicBezTo>
                    <a:pt x="841" y="84"/>
                    <a:pt x="811" y="79"/>
                    <a:pt x="782" y="79"/>
                  </a:cubicBezTo>
                  <a:cubicBezTo>
                    <a:pt x="741" y="79"/>
                    <a:pt x="702" y="89"/>
                    <a:pt x="677" y="114"/>
                  </a:cubicBezTo>
                  <a:cubicBezTo>
                    <a:pt x="550" y="220"/>
                    <a:pt x="465" y="347"/>
                    <a:pt x="444" y="495"/>
                  </a:cubicBezTo>
                  <a:cubicBezTo>
                    <a:pt x="381" y="347"/>
                    <a:pt x="339" y="220"/>
                    <a:pt x="275" y="93"/>
                  </a:cubicBezTo>
                  <a:cubicBezTo>
                    <a:pt x="254" y="51"/>
                    <a:pt x="212" y="8"/>
                    <a:pt x="169" y="8"/>
                  </a:cubicBezTo>
                  <a:cubicBezTo>
                    <a:pt x="152" y="3"/>
                    <a:pt x="137" y="0"/>
                    <a:pt x="123" y="0"/>
                  </a:cubicBezTo>
                  <a:close/>
                </a:path>
              </a:pathLst>
            </a:custGeom>
            <a:solidFill>
              <a:srgbClr val="79AD78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" name="Google Shape;201;p3"/>
            <p:cNvSpPr/>
            <p:nvPr/>
          </p:nvSpPr>
          <p:spPr>
            <a:xfrm flipH="1">
              <a:off x="-139561" y="4192710"/>
              <a:ext cx="6251160" cy="1901951"/>
            </a:xfrm>
            <a:custGeom>
              <a:avLst/>
              <a:gdLst/>
              <a:ahLst/>
              <a:cxnLst/>
              <a:rect l="l" t="t" r="r" b="b"/>
              <a:pathLst>
                <a:path w="55243" h="16808" extrusionOk="0">
                  <a:moveTo>
                    <a:pt x="44598" y="0"/>
                  </a:moveTo>
                  <a:cubicBezTo>
                    <a:pt x="40584" y="0"/>
                    <a:pt x="35338" y="325"/>
                    <a:pt x="28700" y="1326"/>
                  </a:cubicBezTo>
                  <a:cubicBezTo>
                    <a:pt x="9793" y="4203"/>
                    <a:pt x="1" y="12958"/>
                    <a:pt x="1" y="12958"/>
                  </a:cubicBezTo>
                  <a:lnTo>
                    <a:pt x="55243" y="16808"/>
                  </a:lnTo>
                  <a:lnTo>
                    <a:pt x="55243" y="1115"/>
                  </a:lnTo>
                  <a:cubicBezTo>
                    <a:pt x="55243" y="1115"/>
                    <a:pt x="52032" y="0"/>
                    <a:pt x="44598" y="0"/>
                  </a:cubicBezTo>
                  <a:close/>
                </a:path>
              </a:pathLst>
            </a:custGeom>
            <a:solidFill>
              <a:srgbClr val="79AD78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" name="Google Shape;202;p3"/>
            <p:cNvSpPr/>
            <p:nvPr/>
          </p:nvSpPr>
          <p:spPr>
            <a:xfrm flipH="1">
              <a:off x="221767" y="4469152"/>
              <a:ext cx="440522" cy="198591"/>
            </a:xfrm>
            <a:custGeom>
              <a:avLst/>
              <a:gdLst/>
              <a:ahLst/>
              <a:cxnLst/>
              <a:rect l="l" t="t" r="r" b="b"/>
              <a:pathLst>
                <a:path w="3893" h="1755" extrusionOk="0">
                  <a:moveTo>
                    <a:pt x="2715" y="0"/>
                  </a:moveTo>
                  <a:cubicBezTo>
                    <a:pt x="2677" y="0"/>
                    <a:pt x="2640" y="2"/>
                    <a:pt x="2602" y="4"/>
                  </a:cubicBezTo>
                  <a:cubicBezTo>
                    <a:pt x="2306" y="4"/>
                    <a:pt x="2031" y="4"/>
                    <a:pt x="1735" y="25"/>
                  </a:cubicBezTo>
                  <a:cubicBezTo>
                    <a:pt x="1079" y="89"/>
                    <a:pt x="1" y="596"/>
                    <a:pt x="889" y="1379"/>
                  </a:cubicBezTo>
                  <a:cubicBezTo>
                    <a:pt x="1192" y="1647"/>
                    <a:pt x="1726" y="1755"/>
                    <a:pt x="2251" y="1755"/>
                  </a:cubicBezTo>
                  <a:cubicBezTo>
                    <a:pt x="2679" y="1755"/>
                    <a:pt x="3100" y="1683"/>
                    <a:pt x="3385" y="1569"/>
                  </a:cubicBezTo>
                  <a:cubicBezTo>
                    <a:pt x="3617" y="1464"/>
                    <a:pt x="3808" y="1252"/>
                    <a:pt x="3850" y="998"/>
                  </a:cubicBezTo>
                  <a:cubicBezTo>
                    <a:pt x="3892" y="660"/>
                    <a:pt x="3744" y="343"/>
                    <a:pt x="3448" y="173"/>
                  </a:cubicBezTo>
                  <a:cubicBezTo>
                    <a:pt x="3227" y="63"/>
                    <a:pt x="2973" y="0"/>
                    <a:pt x="2715" y="0"/>
                  </a:cubicBezTo>
                  <a:close/>
                </a:path>
              </a:pathLst>
            </a:custGeom>
            <a:solidFill>
              <a:srgbClr val="89B98A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" name="Google Shape;203;p3"/>
            <p:cNvSpPr/>
            <p:nvPr/>
          </p:nvSpPr>
          <p:spPr>
            <a:xfrm flipH="1">
              <a:off x="-101297" y="4720134"/>
              <a:ext cx="442898" cy="156497"/>
            </a:xfrm>
            <a:custGeom>
              <a:avLst/>
              <a:gdLst/>
              <a:ahLst/>
              <a:cxnLst/>
              <a:rect l="l" t="t" r="r" b="b"/>
              <a:pathLst>
                <a:path w="3914" h="1383" extrusionOk="0">
                  <a:moveTo>
                    <a:pt x="1920" y="1"/>
                  </a:moveTo>
                  <a:cubicBezTo>
                    <a:pt x="1421" y="1"/>
                    <a:pt x="914" y="84"/>
                    <a:pt x="530" y="324"/>
                  </a:cubicBezTo>
                  <a:cubicBezTo>
                    <a:pt x="85" y="620"/>
                    <a:pt x="1" y="1001"/>
                    <a:pt x="487" y="1234"/>
                  </a:cubicBezTo>
                  <a:cubicBezTo>
                    <a:pt x="752" y="1349"/>
                    <a:pt x="1066" y="1382"/>
                    <a:pt x="1377" y="1382"/>
                  </a:cubicBezTo>
                  <a:cubicBezTo>
                    <a:pt x="1637" y="1382"/>
                    <a:pt x="1894" y="1359"/>
                    <a:pt x="2116" y="1339"/>
                  </a:cubicBezTo>
                  <a:cubicBezTo>
                    <a:pt x="2412" y="1297"/>
                    <a:pt x="3913" y="726"/>
                    <a:pt x="3194" y="176"/>
                  </a:cubicBezTo>
                  <a:cubicBezTo>
                    <a:pt x="3131" y="134"/>
                    <a:pt x="3067" y="113"/>
                    <a:pt x="2983" y="113"/>
                  </a:cubicBezTo>
                  <a:cubicBezTo>
                    <a:pt x="2672" y="49"/>
                    <a:pt x="2299" y="1"/>
                    <a:pt x="1920" y="1"/>
                  </a:cubicBezTo>
                  <a:close/>
                </a:path>
              </a:pathLst>
            </a:custGeom>
            <a:solidFill>
              <a:srgbClr val="89B98A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" name="Google Shape;204;p3"/>
            <p:cNvSpPr/>
            <p:nvPr/>
          </p:nvSpPr>
          <p:spPr>
            <a:xfrm flipH="1">
              <a:off x="-70178" y="4502420"/>
              <a:ext cx="64726" cy="125265"/>
            </a:xfrm>
            <a:custGeom>
              <a:avLst/>
              <a:gdLst/>
              <a:ahLst/>
              <a:cxnLst/>
              <a:rect l="l" t="t" r="r" b="b"/>
              <a:pathLst>
                <a:path w="572" h="1107" extrusionOk="0">
                  <a:moveTo>
                    <a:pt x="423" y="1"/>
                  </a:moveTo>
                  <a:cubicBezTo>
                    <a:pt x="354" y="1"/>
                    <a:pt x="293" y="42"/>
                    <a:pt x="275" y="112"/>
                  </a:cubicBezTo>
                  <a:lnTo>
                    <a:pt x="43" y="895"/>
                  </a:lnTo>
                  <a:cubicBezTo>
                    <a:pt x="0" y="979"/>
                    <a:pt x="43" y="1064"/>
                    <a:pt x="127" y="1106"/>
                  </a:cubicBezTo>
                  <a:lnTo>
                    <a:pt x="170" y="1106"/>
                  </a:lnTo>
                  <a:cubicBezTo>
                    <a:pt x="233" y="1106"/>
                    <a:pt x="275" y="1064"/>
                    <a:pt x="297" y="1000"/>
                  </a:cubicBezTo>
                  <a:lnTo>
                    <a:pt x="550" y="218"/>
                  </a:lnTo>
                  <a:cubicBezTo>
                    <a:pt x="572" y="133"/>
                    <a:pt x="529" y="49"/>
                    <a:pt x="466" y="6"/>
                  </a:cubicBezTo>
                  <a:cubicBezTo>
                    <a:pt x="451" y="3"/>
                    <a:pt x="437" y="1"/>
                    <a:pt x="423" y="1"/>
                  </a:cubicBezTo>
                  <a:close/>
                </a:path>
              </a:pathLst>
            </a:custGeom>
            <a:solidFill>
              <a:srgbClr val="89B98A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" name="Google Shape;205;p3"/>
            <p:cNvSpPr/>
            <p:nvPr/>
          </p:nvSpPr>
          <p:spPr>
            <a:xfrm flipH="1">
              <a:off x="11182" y="4457158"/>
              <a:ext cx="45602" cy="156157"/>
            </a:xfrm>
            <a:custGeom>
              <a:avLst/>
              <a:gdLst/>
              <a:ahLst/>
              <a:cxnLst/>
              <a:rect l="l" t="t" r="r" b="b"/>
              <a:pathLst>
                <a:path w="403" h="1380" extrusionOk="0">
                  <a:moveTo>
                    <a:pt x="160" y="0"/>
                  </a:moveTo>
                  <a:cubicBezTo>
                    <a:pt x="149" y="0"/>
                    <a:pt x="139" y="2"/>
                    <a:pt x="127" y="5"/>
                  </a:cubicBezTo>
                  <a:cubicBezTo>
                    <a:pt x="43" y="5"/>
                    <a:pt x="1" y="89"/>
                    <a:pt x="1" y="174"/>
                  </a:cubicBezTo>
                  <a:lnTo>
                    <a:pt x="127" y="1231"/>
                  </a:lnTo>
                  <a:cubicBezTo>
                    <a:pt x="127" y="1316"/>
                    <a:pt x="191" y="1379"/>
                    <a:pt x="276" y="1379"/>
                  </a:cubicBezTo>
                  <a:cubicBezTo>
                    <a:pt x="360" y="1358"/>
                    <a:pt x="402" y="1273"/>
                    <a:pt x="402" y="1189"/>
                  </a:cubicBezTo>
                  <a:lnTo>
                    <a:pt x="297" y="131"/>
                  </a:lnTo>
                  <a:cubicBezTo>
                    <a:pt x="278" y="58"/>
                    <a:pt x="228" y="0"/>
                    <a:pt x="160" y="0"/>
                  </a:cubicBezTo>
                  <a:close/>
                </a:path>
              </a:pathLst>
            </a:custGeom>
            <a:solidFill>
              <a:srgbClr val="89B98A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" name="Google Shape;206;p3"/>
            <p:cNvSpPr/>
            <p:nvPr/>
          </p:nvSpPr>
          <p:spPr>
            <a:xfrm flipH="1">
              <a:off x="324737" y="5213837"/>
              <a:ext cx="1498205" cy="299302"/>
            </a:xfrm>
            <a:custGeom>
              <a:avLst/>
              <a:gdLst/>
              <a:ahLst/>
              <a:cxnLst/>
              <a:rect l="l" t="t" r="r" b="b"/>
              <a:pathLst>
                <a:path w="13240" h="2645" extrusionOk="0">
                  <a:moveTo>
                    <a:pt x="6620" y="1"/>
                  </a:moveTo>
                  <a:cubicBezTo>
                    <a:pt x="2961" y="1"/>
                    <a:pt x="0" y="593"/>
                    <a:pt x="0" y="1333"/>
                  </a:cubicBezTo>
                  <a:cubicBezTo>
                    <a:pt x="0" y="2052"/>
                    <a:pt x="2961" y="2644"/>
                    <a:pt x="6620" y="2644"/>
                  </a:cubicBezTo>
                  <a:cubicBezTo>
                    <a:pt x="10279" y="2644"/>
                    <a:pt x="13240" y="2052"/>
                    <a:pt x="13240" y="1333"/>
                  </a:cubicBezTo>
                  <a:cubicBezTo>
                    <a:pt x="13240" y="593"/>
                    <a:pt x="10279" y="1"/>
                    <a:pt x="6620" y="1"/>
                  </a:cubicBezTo>
                  <a:close/>
                </a:path>
              </a:pathLst>
            </a:custGeom>
            <a:solidFill>
              <a:srgbClr val="79AD78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3"/>
            <p:cNvSpPr/>
            <p:nvPr/>
          </p:nvSpPr>
          <p:spPr>
            <a:xfrm flipH="1">
              <a:off x="467036" y="4139300"/>
              <a:ext cx="83963" cy="114968"/>
            </a:xfrm>
            <a:custGeom>
              <a:avLst/>
              <a:gdLst/>
              <a:ahLst/>
              <a:cxnLst/>
              <a:rect l="l" t="t" r="r" b="b"/>
              <a:pathLst>
                <a:path w="742" h="1016" extrusionOk="0">
                  <a:moveTo>
                    <a:pt x="128" y="1"/>
                  </a:moveTo>
                  <a:cubicBezTo>
                    <a:pt x="86" y="1"/>
                    <a:pt x="43" y="22"/>
                    <a:pt x="22" y="64"/>
                  </a:cubicBezTo>
                  <a:cubicBezTo>
                    <a:pt x="22" y="85"/>
                    <a:pt x="1" y="128"/>
                    <a:pt x="1" y="149"/>
                  </a:cubicBezTo>
                  <a:cubicBezTo>
                    <a:pt x="1" y="403"/>
                    <a:pt x="43" y="635"/>
                    <a:pt x="170" y="826"/>
                  </a:cubicBezTo>
                  <a:lnTo>
                    <a:pt x="509" y="1016"/>
                  </a:lnTo>
                  <a:lnTo>
                    <a:pt x="614" y="762"/>
                  </a:lnTo>
                  <a:cubicBezTo>
                    <a:pt x="657" y="656"/>
                    <a:pt x="699" y="551"/>
                    <a:pt x="720" y="445"/>
                  </a:cubicBezTo>
                  <a:cubicBezTo>
                    <a:pt x="741" y="339"/>
                    <a:pt x="741" y="212"/>
                    <a:pt x="678" y="128"/>
                  </a:cubicBezTo>
                  <a:cubicBezTo>
                    <a:pt x="678" y="106"/>
                    <a:pt x="657" y="85"/>
                    <a:pt x="657" y="85"/>
                  </a:cubicBezTo>
                  <a:cubicBezTo>
                    <a:pt x="644" y="73"/>
                    <a:pt x="630" y="68"/>
                    <a:pt x="615" y="68"/>
                  </a:cubicBezTo>
                  <a:cubicBezTo>
                    <a:pt x="579" y="68"/>
                    <a:pt x="538" y="98"/>
                    <a:pt x="509" y="128"/>
                  </a:cubicBezTo>
                  <a:cubicBezTo>
                    <a:pt x="424" y="212"/>
                    <a:pt x="360" y="318"/>
                    <a:pt x="318" y="466"/>
                  </a:cubicBezTo>
                  <a:cubicBezTo>
                    <a:pt x="297" y="339"/>
                    <a:pt x="255" y="212"/>
                    <a:pt x="212" y="106"/>
                  </a:cubicBezTo>
                  <a:cubicBezTo>
                    <a:pt x="191" y="64"/>
                    <a:pt x="170" y="1"/>
                    <a:pt x="1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3"/>
            <p:cNvSpPr/>
            <p:nvPr/>
          </p:nvSpPr>
          <p:spPr>
            <a:xfrm flipH="1">
              <a:off x="196590" y="4150389"/>
              <a:ext cx="110215" cy="123115"/>
            </a:xfrm>
            <a:custGeom>
              <a:avLst/>
              <a:gdLst/>
              <a:ahLst/>
              <a:cxnLst/>
              <a:rect l="l" t="t" r="r" b="b"/>
              <a:pathLst>
                <a:path w="974" h="1088" extrusionOk="0">
                  <a:moveTo>
                    <a:pt x="123" y="0"/>
                  </a:moveTo>
                  <a:cubicBezTo>
                    <a:pt x="85" y="0"/>
                    <a:pt x="58" y="20"/>
                    <a:pt x="42" y="51"/>
                  </a:cubicBezTo>
                  <a:cubicBezTo>
                    <a:pt x="21" y="72"/>
                    <a:pt x="21" y="114"/>
                    <a:pt x="21" y="156"/>
                  </a:cubicBezTo>
                  <a:cubicBezTo>
                    <a:pt x="0" y="431"/>
                    <a:pt x="85" y="685"/>
                    <a:pt x="233" y="897"/>
                  </a:cubicBezTo>
                  <a:lnTo>
                    <a:pt x="698" y="1087"/>
                  </a:lnTo>
                  <a:lnTo>
                    <a:pt x="825" y="812"/>
                  </a:lnTo>
                  <a:cubicBezTo>
                    <a:pt x="888" y="706"/>
                    <a:pt x="931" y="601"/>
                    <a:pt x="952" y="474"/>
                  </a:cubicBezTo>
                  <a:cubicBezTo>
                    <a:pt x="973" y="368"/>
                    <a:pt x="952" y="241"/>
                    <a:pt x="888" y="135"/>
                  </a:cubicBezTo>
                  <a:cubicBezTo>
                    <a:pt x="888" y="114"/>
                    <a:pt x="867" y="93"/>
                    <a:pt x="867" y="93"/>
                  </a:cubicBezTo>
                  <a:cubicBezTo>
                    <a:pt x="841" y="84"/>
                    <a:pt x="811" y="79"/>
                    <a:pt x="782" y="79"/>
                  </a:cubicBezTo>
                  <a:cubicBezTo>
                    <a:pt x="741" y="79"/>
                    <a:pt x="702" y="89"/>
                    <a:pt x="677" y="114"/>
                  </a:cubicBezTo>
                  <a:cubicBezTo>
                    <a:pt x="550" y="220"/>
                    <a:pt x="465" y="347"/>
                    <a:pt x="444" y="495"/>
                  </a:cubicBezTo>
                  <a:cubicBezTo>
                    <a:pt x="381" y="347"/>
                    <a:pt x="339" y="220"/>
                    <a:pt x="275" y="93"/>
                  </a:cubicBezTo>
                  <a:cubicBezTo>
                    <a:pt x="254" y="51"/>
                    <a:pt x="212" y="8"/>
                    <a:pt x="169" y="8"/>
                  </a:cubicBezTo>
                  <a:cubicBezTo>
                    <a:pt x="152" y="3"/>
                    <a:pt x="137" y="0"/>
                    <a:pt x="12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3"/>
            <p:cNvSpPr/>
            <p:nvPr/>
          </p:nvSpPr>
          <p:spPr>
            <a:xfrm flipH="1">
              <a:off x="-152743" y="4192710"/>
              <a:ext cx="6251160" cy="1901951"/>
            </a:xfrm>
            <a:custGeom>
              <a:avLst/>
              <a:gdLst/>
              <a:ahLst/>
              <a:cxnLst/>
              <a:rect l="l" t="t" r="r" b="b"/>
              <a:pathLst>
                <a:path w="55243" h="16808" extrusionOk="0">
                  <a:moveTo>
                    <a:pt x="44598" y="0"/>
                  </a:moveTo>
                  <a:cubicBezTo>
                    <a:pt x="40584" y="0"/>
                    <a:pt x="35338" y="325"/>
                    <a:pt x="28700" y="1326"/>
                  </a:cubicBezTo>
                  <a:cubicBezTo>
                    <a:pt x="9793" y="4203"/>
                    <a:pt x="1" y="12958"/>
                    <a:pt x="1" y="12958"/>
                  </a:cubicBezTo>
                  <a:lnTo>
                    <a:pt x="55243" y="16808"/>
                  </a:lnTo>
                  <a:lnTo>
                    <a:pt x="55243" y="1115"/>
                  </a:lnTo>
                  <a:cubicBezTo>
                    <a:pt x="55243" y="1115"/>
                    <a:pt x="52032" y="0"/>
                    <a:pt x="44598" y="0"/>
                  </a:cubicBezTo>
                  <a:close/>
                </a:path>
              </a:pathLst>
            </a:custGeom>
            <a:solidFill>
              <a:srgbClr val="1EFE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3"/>
            <p:cNvSpPr/>
            <p:nvPr/>
          </p:nvSpPr>
          <p:spPr>
            <a:xfrm flipH="1">
              <a:off x="2911800" y="4544466"/>
              <a:ext cx="430904" cy="238875"/>
            </a:xfrm>
            <a:custGeom>
              <a:avLst/>
              <a:gdLst/>
              <a:ahLst/>
              <a:cxnLst/>
              <a:rect l="l" t="t" r="r" b="b"/>
              <a:pathLst>
                <a:path w="3808" h="2111" extrusionOk="0">
                  <a:moveTo>
                    <a:pt x="2242" y="0"/>
                  </a:moveTo>
                  <a:cubicBezTo>
                    <a:pt x="1840" y="0"/>
                    <a:pt x="1439" y="74"/>
                    <a:pt x="1058" y="222"/>
                  </a:cubicBezTo>
                  <a:cubicBezTo>
                    <a:pt x="170" y="582"/>
                    <a:pt x="0" y="2020"/>
                    <a:pt x="1100" y="2105"/>
                  </a:cubicBezTo>
                  <a:cubicBezTo>
                    <a:pt x="1149" y="2109"/>
                    <a:pt x="1199" y="2111"/>
                    <a:pt x="1250" y="2111"/>
                  </a:cubicBezTo>
                  <a:cubicBezTo>
                    <a:pt x="2007" y="2111"/>
                    <a:pt x="3057" y="1684"/>
                    <a:pt x="3532" y="1090"/>
                  </a:cubicBezTo>
                  <a:cubicBezTo>
                    <a:pt x="3680" y="878"/>
                    <a:pt x="3807" y="561"/>
                    <a:pt x="3638" y="349"/>
                  </a:cubicBezTo>
                  <a:cubicBezTo>
                    <a:pt x="3575" y="307"/>
                    <a:pt x="3511" y="244"/>
                    <a:pt x="3427" y="222"/>
                  </a:cubicBezTo>
                  <a:cubicBezTo>
                    <a:pt x="3046" y="74"/>
                    <a:pt x="2644" y="0"/>
                    <a:pt x="22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3"/>
            <p:cNvSpPr/>
            <p:nvPr/>
          </p:nvSpPr>
          <p:spPr>
            <a:xfrm flipH="1">
              <a:off x="208584" y="4469152"/>
              <a:ext cx="440522" cy="198591"/>
            </a:xfrm>
            <a:custGeom>
              <a:avLst/>
              <a:gdLst/>
              <a:ahLst/>
              <a:cxnLst/>
              <a:rect l="l" t="t" r="r" b="b"/>
              <a:pathLst>
                <a:path w="3893" h="1755" extrusionOk="0">
                  <a:moveTo>
                    <a:pt x="2715" y="0"/>
                  </a:moveTo>
                  <a:cubicBezTo>
                    <a:pt x="2677" y="0"/>
                    <a:pt x="2640" y="2"/>
                    <a:pt x="2602" y="4"/>
                  </a:cubicBezTo>
                  <a:cubicBezTo>
                    <a:pt x="2306" y="4"/>
                    <a:pt x="2031" y="4"/>
                    <a:pt x="1735" y="25"/>
                  </a:cubicBezTo>
                  <a:cubicBezTo>
                    <a:pt x="1079" y="89"/>
                    <a:pt x="1" y="596"/>
                    <a:pt x="889" y="1379"/>
                  </a:cubicBezTo>
                  <a:cubicBezTo>
                    <a:pt x="1192" y="1647"/>
                    <a:pt x="1726" y="1755"/>
                    <a:pt x="2251" y="1755"/>
                  </a:cubicBezTo>
                  <a:cubicBezTo>
                    <a:pt x="2679" y="1755"/>
                    <a:pt x="3100" y="1683"/>
                    <a:pt x="3385" y="1569"/>
                  </a:cubicBezTo>
                  <a:cubicBezTo>
                    <a:pt x="3617" y="1464"/>
                    <a:pt x="3808" y="1252"/>
                    <a:pt x="3850" y="998"/>
                  </a:cubicBezTo>
                  <a:cubicBezTo>
                    <a:pt x="3892" y="660"/>
                    <a:pt x="3744" y="343"/>
                    <a:pt x="3448" y="173"/>
                  </a:cubicBezTo>
                  <a:cubicBezTo>
                    <a:pt x="3227" y="63"/>
                    <a:pt x="2973" y="0"/>
                    <a:pt x="27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3"/>
            <p:cNvSpPr/>
            <p:nvPr/>
          </p:nvSpPr>
          <p:spPr>
            <a:xfrm flipH="1">
              <a:off x="-114480" y="4720134"/>
              <a:ext cx="442898" cy="156497"/>
            </a:xfrm>
            <a:custGeom>
              <a:avLst/>
              <a:gdLst/>
              <a:ahLst/>
              <a:cxnLst/>
              <a:rect l="l" t="t" r="r" b="b"/>
              <a:pathLst>
                <a:path w="3914" h="1383" extrusionOk="0">
                  <a:moveTo>
                    <a:pt x="1920" y="1"/>
                  </a:moveTo>
                  <a:cubicBezTo>
                    <a:pt x="1421" y="1"/>
                    <a:pt x="914" y="84"/>
                    <a:pt x="530" y="324"/>
                  </a:cubicBezTo>
                  <a:cubicBezTo>
                    <a:pt x="85" y="620"/>
                    <a:pt x="1" y="1001"/>
                    <a:pt x="487" y="1234"/>
                  </a:cubicBezTo>
                  <a:cubicBezTo>
                    <a:pt x="752" y="1349"/>
                    <a:pt x="1066" y="1382"/>
                    <a:pt x="1377" y="1382"/>
                  </a:cubicBezTo>
                  <a:cubicBezTo>
                    <a:pt x="1637" y="1382"/>
                    <a:pt x="1894" y="1359"/>
                    <a:pt x="2116" y="1339"/>
                  </a:cubicBezTo>
                  <a:cubicBezTo>
                    <a:pt x="2412" y="1297"/>
                    <a:pt x="3913" y="726"/>
                    <a:pt x="3194" y="176"/>
                  </a:cubicBezTo>
                  <a:cubicBezTo>
                    <a:pt x="3131" y="134"/>
                    <a:pt x="3067" y="113"/>
                    <a:pt x="2983" y="113"/>
                  </a:cubicBezTo>
                  <a:cubicBezTo>
                    <a:pt x="2672" y="49"/>
                    <a:pt x="2299" y="1"/>
                    <a:pt x="19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" name="Google Shape;213;p3"/>
            <p:cNvSpPr/>
            <p:nvPr/>
          </p:nvSpPr>
          <p:spPr>
            <a:xfrm flipH="1">
              <a:off x="3082890" y="4480920"/>
              <a:ext cx="62350" cy="125152"/>
            </a:xfrm>
            <a:custGeom>
              <a:avLst/>
              <a:gdLst/>
              <a:ahLst/>
              <a:cxnLst/>
              <a:rect l="l" t="t" r="r" b="b"/>
              <a:pathLst>
                <a:path w="551" h="1106" extrusionOk="0">
                  <a:moveTo>
                    <a:pt x="402" y="1"/>
                  </a:moveTo>
                  <a:cubicBezTo>
                    <a:pt x="334" y="1"/>
                    <a:pt x="276" y="42"/>
                    <a:pt x="276" y="112"/>
                  </a:cubicBezTo>
                  <a:lnTo>
                    <a:pt x="22" y="894"/>
                  </a:lnTo>
                  <a:cubicBezTo>
                    <a:pt x="1" y="979"/>
                    <a:pt x="22" y="1063"/>
                    <a:pt x="107" y="1106"/>
                  </a:cubicBezTo>
                  <a:lnTo>
                    <a:pt x="170" y="1106"/>
                  </a:lnTo>
                  <a:cubicBezTo>
                    <a:pt x="212" y="1106"/>
                    <a:pt x="276" y="1063"/>
                    <a:pt x="276" y="1000"/>
                  </a:cubicBezTo>
                  <a:lnTo>
                    <a:pt x="530" y="218"/>
                  </a:lnTo>
                  <a:cubicBezTo>
                    <a:pt x="551" y="133"/>
                    <a:pt x="509" y="48"/>
                    <a:pt x="445" y="6"/>
                  </a:cubicBezTo>
                  <a:cubicBezTo>
                    <a:pt x="431" y="2"/>
                    <a:pt x="416" y="1"/>
                    <a:pt x="4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" name="Google Shape;214;p3"/>
            <p:cNvSpPr/>
            <p:nvPr/>
          </p:nvSpPr>
          <p:spPr>
            <a:xfrm flipH="1">
              <a:off x="3164250" y="4435658"/>
              <a:ext cx="45602" cy="156044"/>
            </a:xfrm>
            <a:custGeom>
              <a:avLst/>
              <a:gdLst/>
              <a:ahLst/>
              <a:cxnLst/>
              <a:rect l="l" t="t" r="r" b="b"/>
              <a:pathLst>
                <a:path w="403" h="1379" extrusionOk="0">
                  <a:moveTo>
                    <a:pt x="160" y="0"/>
                  </a:moveTo>
                  <a:cubicBezTo>
                    <a:pt x="150" y="0"/>
                    <a:pt x="139" y="1"/>
                    <a:pt x="128" y="4"/>
                  </a:cubicBezTo>
                  <a:cubicBezTo>
                    <a:pt x="43" y="25"/>
                    <a:pt x="1" y="89"/>
                    <a:pt x="1" y="173"/>
                  </a:cubicBezTo>
                  <a:lnTo>
                    <a:pt x="107" y="1231"/>
                  </a:lnTo>
                  <a:cubicBezTo>
                    <a:pt x="107" y="1315"/>
                    <a:pt x="191" y="1379"/>
                    <a:pt x="276" y="1379"/>
                  </a:cubicBezTo>
                  <a:cubicBezTo>
                    <a:pt x="339" y="1358"/>
                    <a:pt x="403" y="1273"/>
                    <a:pt x="382" y="1189"/>
                  </a:cubicBezTo>
                  <a:lnTo>
                    <a:pt x="276" y="131"/>
                  </a:lnTo>
                  <a:cubicBezTo>
                    <a:pt x="276" y="58"/>
                    <a:pt x="228" y="0"/>
                    <a:pt x="16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3"/>
            <p:cNvSpPr/>
            <p:nvPr/>
          </p:nvSpPr>
          <p:spPr>
            <a:xfrm flipH="1">
              <a:off x="-83361" y="4502420"/>
              <a:ext cx="64726" cy="125265"/>
            </a:xfrm>
            <a:custGeom>
              <a:avLst/>
              <a:gdLst/>
              <a:ahLst/>
              <a:cxnLst/>
              <a:rect l="l" t="t" r="r" b="b"/>
              <a:pathLst>
                <a:path w="572" h="1107" extrusionOk="0">
                  <a:moveTo>
                    <a:pt x="423" y="1"/>
                  </a:moveTo>
                  <a:cubicBezTo>
                    <a:pt x="354" y="1"/>
                    <a:pt x="293" y="42"/>
                    <a:pt x="275" y="112"/>
                  </a:cubicBezTo>
                  <a:lnTo>
                    <a:pt x="43" y="895"/>
                  </a:lnTo>
                  <a:cubicBezTo>
                    <a:pt x="0" y="979"/>
                    <a:pt x="43" y="1064"/>
                    <a:pt x="127" y="1106"/>
                  </a:cubicBezTo>
                  <a:lnTo>
                    <a:pt x="170" y="1106"/>
                  </a:lnTo>
                  <a:cubicBezTo>
                    <a:pt x="233" y="1106"/>
                    <a:pt x="275" y="1064"/>
                    <a:pt x="297" y="1000"/>
                  </a:cubicBezTo>
                  <a:lnTo>
                    <a:pt x="550" y="218"/>
                  </a:lnTo>
                  <a:cubicBezTo>
                    <a:pt x="572" y="133"/>
                    <a:pt x="529" y="49"/>
                    <a:pt x="466" y="6"/>
                  </a:cubicBezTo>
                  <a:cubicBezTo>
                    <a:pt x="451" y="3"/>
                    <a:pt x="437" y="1"/>
                    <a:pt x="42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3"/>
            <p:cNvSpPr/>
            <p:nvPr/>
          </p:nvSpPr>
          <p:spPr>
            <a:xfrm flipH="1">
              <a:off x="-2001" y="4457158"/>
              <a:ext cx="45602" cy="156157"/>
            </a:xfrm>
            <a:custGeom>
              <a:avLst/>
              <a:gdLst/>
              <a:ahLst/>
              <a:cxnLst/>
              <a:rect l="l" t="t" r="r" b="b"/>
              <a:pathLst>
                <a:path w="403" h="1380" extrusionOk="0">
                  <a:moveTo>
                    <a:pt x="160" y="0"/>
                  </a:moveTo>
                  <a:cubicBezTo>
                    <a:pt x="149" y="0"/>
                    <a:pt x="139" y="2"/>
                    <a:pt x="127" y="5"/>
                  </a:cubicBezTo>
                  <a:cubicBezTo>
                    <a:pt x="43" y="5"/>
                    <a:pt x="1" y="89"/>
                    <a:pt x="1" y="174"/>
                  </a:cubicBezTo>
                  <a:lnTo>
                    <a:pt x="127" y="1231"/>
                  </a:lnTo>
                  <a:cubicBezTo>
                    <a:pt x="127" y="1316"/>
                    <a:pt x="191" y="1379"/>
                    <a:pt x="276" y="1379"/>
                  </a:cubicBezTo>
                  <a:cubicBezTo>
                    <a:pt x="360" y="1358"/>
                    <a:pt x="402" y="1273"/>
                    <a:pt x="402" y="1189"/>
                  </a:cubicBezTo>
                  <a:lnTo>
                    <a:pt x="297" y="131"/>
                  </a:lnTo>
                  <a:cubicBezTo>
                    <a:pt x="278" y="58"/>
                    <a:pt x="228" y="0"/>
                    <a:pt x="16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3"/>
            <p:cNvSpPr/>
            <p:nvPr/>
          </p:nvSpPr>
          <p:spPr>
            <a:xfrm flipH="1">
              <a:off x="5200853" y="5312397"/>
              <a:ext cx="74344" cy="119381"/>
            </a:xfrm>
            <a:custGeom>
              <a:avLst/>
              <a:gdLst/>
              <a:ahLst/>
              <a:cxnLst/>
              <a:rect l="l" t="t" r="r" b="b"/>
              <a:pathLst>
                <a:path w="657" h="1055" extrusionOk="0">
                  <a:moveTo>
                    <a:pt x="163" y="1"/>
                  </a:moveTo>
                  <a:cubicBezTo>
                    <a:pt x="144" y="1"/>
                    <a:pt x="124" y="6"/>
                    <a:pt x="107" y="18"/>
                  </a:cubicBezTo>
                  <a:cubicBezTo>
                    <a:pt x="43" y="60"/>
                    <a:pt x="1" y="166"/>
                    <a:pt x="43" y="229"/>
                  </a:cubicBezTo>
                  <a:lnTo>
                    <a:pt x="382" y="970"/>
                  </a:lnTo>
                  <a:cubicBezTo>
                    <a:pt x="403" y="1033"/>
                    <a:pt x="445" y="1054"/>
                    <a:pt x="509" y="1054"/>
                  </a:cubicBezTo>
                  <a:lnTo>
                    <a:pt x="572" y="1054"/>
                  </a:lnTo>
                  <a:cubicBezTo>
                    <a:pt x="635" y="991"/>
                    <a:pt x="657" y="906"/>
                    <a:pt x="635" y="822"/>
                  </a:cubicBezTo>
                  <a:lnTo>
                    <a:pt x="297" y="81"/>
                  </a:lnTo>
                  <a:cubicBezTo>
                    <a:pt x="267" y="36"/>
                    <a:pt x="214" y="1"/>
                    <a:pt x="1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3"/>
            <p:cNvSpPr/>
            <p:nvPr/>
          </p:nvSpPr>
          <p:spPr>
            <a:xfrm flipH="1">
              <a:off x="5152988" y="5254574"/>
              <a:ext cx="33608" cy="155592"/>
            </a:xfrm>
            <a:custGeom>
              <a:avLst/>
              <a:gdLst/>
              <a:ahLst/>
              <a:cxnLst/>
              <a:rect l="l" t="t" r="r" b="b"/>
              <a:pathLst>
                <a:path w="297" h="1375" extrusionOk="0">
                  <a:moveTo>
                    <a:pt x="149" y="0"/>
                  </a:moveTo>
                  <a:cubicBezTo>
                    <a:pt x="64" y="0"/>
                    <a:pt x="0" y="85"/>
                    <a:pt x="0" y="148"/>
                  </a:cubicBezTo>
                  <a:lnTo>
                    <a:pt x="22" y="1206"/>
                  </a:lnTo>
                  <a:cubicBezTo>
                    <a:pt x="22" y="1290"/>
                    <a:pt x="85" y="1375"/>
                    <a:pt x="170" y="1375"/>
                  </a:cubicBezTo>
                  <a:cubicBezTo>
                    <a:pt x="233" y="1354"/>
                    <a:pt x="297" y="1290"/>
                    <a:pt x="297" y="1206"/>
                  </a:cubicBezTo>
                  <a:lnTo>
                    <a:pt x="275" y="148"/>
                  </a:lnTo>
                  <a:cubicBezTo>
                    <a:pt x="275" y="64"/>
                    <a:pt x="212" y="0"/>
                    <a:pt x="1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" name="Google Shape;219;p3"/>
            <p:cNvSpPr/>
            <p:nvPr/>
          </p:nvSpPr>
          <p:spPr>
            <a:xfrm rot="-325182">
              <a:off x="985255" y="3580587"/>
              <a:ext cx="1894914" cy="1286191"/>
            </a:xfrm>
            <a:custGeom>
              <a:avLst/>
              <a:gdLst/>
              <a:ahLst/>
              <a:cxnLst/>
              <a:rect l="l" t="t" r="r" b="b"/>
              <a:pathLst>
                <a:path w="21087" h="14313" extrusionOk="0">
                  <a:moveTo>
                    <a:pt x="8381" y="0"/>
                  </a:moveTo>
                  <a:cubicBezTo>
                    <a:pt x="8264" y="0"/>
                    <a:pt x="8155" y="25"/>
                    <a:pt x="8059" y="79"/>
                  </a:cubicBezTo>
                  <a:cubicBezTo>
                    <a:pt x="7192" y="566"/>
                    <a:pt x="8862" y="1856"/>
                    <a:pt x="8862" y="1856"/>
                  </a:cubicBezTo>
                  <a:cubicBezTo>
                    <a:pt x="8862" y="1856"/>
                    <a:pt x="7477" y="1216"/>
                    <a:pt x="6476" y="1216"/>
                  </a:cubicBezTo>
                  <a:cubicBezTo>
                    <a:pt x="6297" y="1216"/>
                    <a:pt x="6130" y="1237"/>
                    <a:pt x="5986" y="1285"/>
                  </a:cubicBezTo>
                  <a:cubicBezTo>
                    <a:pt x="5055" y="1602"/>
                    <a:pt x="6303" y="2448"/>
                    <a:pt x="6303" y="2448"/>
                  </a:cubicBezTo>
                  <a:cubicBezTo>
                    <a:pt x="6303" y="2448"/>
                    <a:pt x="3089" y="2998"/>
                    <a:pt x="2729" y="3527"/>
                  </a:cubicBezTo>
                  <a:cubicBezTo>
                    <a:pt x="2370" y="4076"/>
                    <a:pt x="3871" y="4098"/>
                    <a:pt x="3871" y="4098"/>
                  </a:cubicBezTo>
                  <a:cubicBezTo>
                    <a:pt x="3871" y="4098"/>
                    <a:pt x="572" y="5388"/>
                    <a:pt x="149" y="6043"/>
                  </a:cubicBezTo>
                  <a:cubicBezTo>
                    <a:pt x="1" y="6262"/>
                    <a:pt x="161" y="6335"/>
                    <a:pt x="439" y="6335"/>
                  </a:cubicBezTo>
                  <a:cubicBezTo>
                    <a:pt x="997" y="6335"/>
                    <a:pt x="2031" y="6043"/>
                    <a:pt x="2031" y="6043"/>
                  </a:cubicBezTo>
                  <a:lnTo>
                    <a:pt x="2031" y="6043"/>
                  </a:lnTo>
                  <a:cubicBezTo>
                    <a:pt x="2031" y="6043"/>
                    <a:pt x="255" y="7333"/>
                    <a:pt x="339" y="8116"/>
                  </a:cubicBezTo>
                  <a:cubicBezTo>
                    <a:pt x="369" y="8334"/>
                    <a:pt x="513" y="8412"/>
                    <a:pt x="705" y="8412"/>
                  </a:cubicBezTo>
                  <a:cubicBezTo>
                    <a:pt x="1205" y="8412"/>
                    <a:pt x="2031" y="7883"/>
                    <a:pt x="2031" y="7883"/>
                  </a:cubicBezTo>
                  <a:lnTo>
                    <a:pt x="2031" y="7883"/>
                  </a:lnTo>
                  <a:cubicBezTo>
                    <a:pt x="2031" y="7883"/>
                    <a:pt x="107" y="9977"/>
                    <a:pt x="360" y="10633"/>
                  </a:cubicBezTo>
                  <a:cubicBezTo>
                    <a:pt x="423" y="10781"/>
                    <a:pt x="607" y="10838"/>
                    <a:pt x="855" y="10838"/>
                  </a:cubicBezTo>
                  <a:cubicBezTo>
                    <a:pt x="1705" y="10838"/>
                    <a:pt x="3300" y="10167"/>
                    <a:pt x="3300" y="10167"/>
                  </a:cubicBezTo>
                  <a:lnTo>
                    <a:pt x="3300" y="10167"/>
                  </a:lnTo>
                  <a:cubicBezTo>
                    <a:pt x="3300" y="10168"/>
                    <a:pt x="2179" y="12134"/>
                    <a:pt x="2983" y="12134"/>
                  </a:cubicBezTo>
                  <a:cubicBezTo>
                    <a:pt x="3765" y="12113"/>
                    <a:pt x="5225" y="11246"/>
                    <a:pt x="5225" y="11246"/>
                  </a:cubicBezTo>
                  <a:lnTo>
                    <a:pt x="5225" y="11246"/>
                  </a:lnTo>
                  <a:cubicBezTo>
                    <a:pt x="5225" y="11246"/>
                    <a:pt x="4367" y="13585"/>
                    <a:pt x="5122" y="13585"/>
                  </a:cubicBezTo>
                  <a:cubicBezTo>
                    <a:pt x="5153" y="13585"/>
                    <a:pt x="5187" y="13581"/>
                    <a:pt x="5225" y="13572"/>
                  </a:cubicBezTo>
                  <a:cubicBezTo>
                    <a:pt x="6176" y="13340"/>
                    <a:pt x="7762" y="11965"/>
                    <a:pt x="7763" y="11965"/>
                  </a:cubicBezTo>
                  <a:lnTo>
                    <a:pt x="7763" y="11965"/>
                  </a:lnTo>
                  <a:cubicBezTo>
                    <a:pt x="7763" y="11965"/>
                    <a:pt x="6917" y="14313"/>
                    <a:pt x="7826" y="14313"/>
                  </a:cubicBezTo>
                  <a:cubicBezTo>
                    <a:pt x="8355" y="14313"/>
                    <a:pt x="9835" y="13382"/>
                    <a:pt x="10364" y="12536"/>
                  </a:cubicBezTo>
                  <a:cubicBezTo>
                    <a:pt x="10893" y="13382"/>
                    <a:pt x="12394" y="14313"/>
                    <a:pt x="12923" y="14313"/>
                  </a:cubicBezTo>
                  <a:cubicBezTo>
                    <a:pt x="13832" y="14313"/>
                    <a:pt x="12987" y="11965"/>
                    <a:pt x="12987" y="11965"/>
                  </a:cubicBezTo>
                  <a:lnTo>
                    <a:pt x="12987" y="11965"/>
                  </a:lnTo>
                  <a:cubicBezTo>
                    <a:pt x="12987" y="11965"/>
                    <a:pt x="14573" y="13361"/>
                    <a:pt x="15503" y="13572"/>
                  </a:cubicBezTo>
                  <a:cubicBezTo>
                    <a:pt x="15541" y="13581"/>
                    <a:pt x="15576" y="13585"/>
                    <a:pt x="15609" y="13585"/>
                  </a:cubicBezTo>
                  <a:cubicBezTo>
                    <a:pt x="16380" y="13585"/>
                    <a:pt x="15503" y="11246"/>
                    <a:pt x="15503" y="11246"/>
                  </a:cubicBezTo>
                  <a:lnTo>
                    <a:pt x="15503" y="11246"/>
                  </a:lnTo>
                  <a:cubicBezTo>
                    <a:pt x="15503" y="11246"/>
                    <a:pt x="16984" y="12113"/>
                    <a:pt x="17766" y="12134"/>
                  </a:cubicBezTo>
                  <a:cubicBezTo>
                    <a:pt x="18570" y="12134"/>
                    <a:pt x="17449" y="10168"/>
                    <a:pt x="17449" y="10167"/>
                  </a:cubicBezTo>
                  <a:lnTo>
                    <a:pt x="17449" y="10167"/>
                  </a:lnTo>
                  <a:cubicBezTo>
                    <a:pt x="17449" y="10167"/>
                    <a:pt x="18954" y="10894"/>
                    <a:pt x="19728" y="10894"/>
                  </a:cubicBezTo>
                  <a:cubicBezTo>
                    <a:pt x="19943" y="10894"/>
                    <a:pt x="20101" y="10838"/>
                    <a:pt x="20156" y="10696"/>
                  </a:cubicBezTo>
                  <a:cubicBezTo>
                    <a:pt x="20410" y="10041"/>
                    <a:pt x="18697" y="7905"/>
                    <a:pt x="18697" y="7904"/>
                  </a:cubicBezTo>
                  <a:lnTo>
                    <a:pt x="18697" y="7904"/>
                  </a:lnTo>
                  <a:cubicBezTo>
                    <a:pt x="18697" y="7905"/>
                    <a:pt x="19523" y="8433"/>
                    <a:pt x="20023" y="8433"/>
                  </a:cubicBezTo>
                  <a:cubicBezTo>
                    <a:pt x="20215" y="8433"/>
                    <a:pt x="20359" y="8355"/>
                    <a:pt x="20389" y="8137"/>
                  </a:cubicBezTo>
                  <a:cubicBezTo>
                    <a:pt x="20495" y="7355"/>
                    <a:pt x="18697" y="6043"/>
                    <a:pt x="18697" y="6043"/>
                  </a:cubicBezTo>
                  <a:cubicBezTo>
                    <a:pt x="18697" y="6043"/>
                    <a:pt x="21087" y="6043"/>
                    <a:pt x="20643" y="5388"/>
                  </a:cubicBezTo>
                  <a:cubicBezTo>
                    <a:pt x="20220" y="4732"/>
                    <a:pt x="16836" y="4098"/>
                    <a:pt x="16836" y="4098"/>
                  </a:cubicBezTo>
                  <a:cubicBezTo>
                    <a:pt x="16836" y="4098"/>
                    <a:pt x="18316" y="3421"/>
                    <a:pt x="17978" y="2871"/>
                  </a:cubicBezTo>
                  <a:cubicBezTo>
                    <a:pt x="17721" y="2493"/>
                    <a:pt x="16007" y="2439"/>
                    <a:pt x="15049" y="2439"/>
                  </a:cubicBezTo>
                  <a:cubicBezTo>
                    <a:pt x="14666" y="2439"/>
                    <a:pt x="14404" y="2448"/>
                    <a:pt x="14404" y="2448"/>
                  </a:cubicBezTo>
                  <a:cubicBezTo>
                    <a:pt x="14404" y="2448"/>
                    <a:pt x="15778" y="1390"/>
                    <a:pt x="14848" y="1052"/>
                  </a:cubicBezTo>
                  <a:cubicBezTo>
                    <a:pt x="14734" y="1013"/>
                    <a:pt x="14604" y="996"/>
                    <a:pt x="14463" y="996"/>
                  </a:cubicBezTo>
                  <a:cubicBezTo>
                    <a:pt x="13447" y="996"/>
                    <a:pt x="11866" y="1877"/>
                    <a:pt x="11866" y="1877"/>
                  </a:cubicBezTo>
                  <a:cubicBezTo>
                    <a:pt x="11866" y="1877"/>
                    <a:pt x="12458" y="883"/>
                    <a:pt x="12141" y="523"/>
                  </a:cubicBezTo>
                  <a:cubicBezTo>
                    <a:pt x="12029" y="390"/>
                    <a:pt x="11890" y="333"/>
                    <a:pt x="11737" y="333"/>
                  </a:cubicBezTo>
                  <a:cubicBezTo>
                    <a:pt x="11285" y="333"/>
                    <a:pt x="10712" y="831"/>
                    <a:pt x="10364" y="1306"/>
                  </a:cubicBezTo>
                  <a:cubicBezTo>
                    <a:pt x="9969" y="767"/>
                    <a:pt x="9041" y="0"/>
                    <a:pt x="8381" y="0"/>
                  </a:cubicBezTo>
                  <a:close/>
                </a:path>
              </a:pathLst>
            </a:custGeom>
            <a:solidFill>
              <a:srgbClr val="E79B46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" name="Google Shape;220;p3"/>
            <p:cNvSpPr/>
            <p:nvPr/>
          </p:nvSpPr>
          <p:spPr>
            <a:xfrm rot="-325182">
              <a:off x="917084" y="3512909"/>
              <a:ext cx="2003198" cy="1427453"/>
            </a:xfrm>
            <a:custGeom>
              <a:avLst/>
              <a:gdLst/>
              <a:ahLst/>
              <a:cxnLst/>
              <a:rect l="l" t="t" r="r" b="b"/>
              <a:pathLst>
                <a:path w="22292" h="15885" extrusionOk="0">
                  <a:moveTo>
                    <a:pt x="11633" y="2729"/>
                  </a:moveTo>
                  <a:lnTo>
                    <a:pt x="11442" y="3047"/>
                  </a:lnTo>
                  <a:lnTo>
                    <a:pt x="11421" y="3026"/>
                  </a:lnTo>
                  <a:lnTo>
                    <a:pt x="11633" y="2729"/>
                  </a:lnTo>
                  <a:close/>
                  <a:moveTo>
                    <a:pt x="14572" y="2666"/>
                  </a:moveTo>
                  <a:lnTo>
                    <a:pt x="12753" y="4083"/>
                  </a:lnTo>
                  <a:lnTo>
                    <a:pt x="12753" y="4083"/>
                  </a:lnTo>
                  <a:lnTo>
                    <a:pt x="15207" y="3998"/>
                  </a:lnTo>
                  <a:cubicBezTo>
                    <a:pt x="15392" y="3993"/>
                    <a:pt x="15577" y="3990"/>
                    <a:pt x="15762" y="3990"/>
                  </a:cubicBezTo>
                  <a:cubicBezTo>
                    <a:pt x="16317" y="3990"/>
                    <a:pt x="16872" y="4014"/>
                    <a:pt x="17428" y="4062"/>
                  </a:cubicBezTo>
                  <a:cubicBezTo>
                    <a:pt x="17385" y="4104"/>
                    <a:pt x="17322" y="4125"/>
                    <a:pt x="17279" y="4146"/>
                  </a:cubicBezTo>
                  <a:lnTo>
                    <a:pt x="15016" y="5204"/>
                  </a:lnTo>
                  <a:lnTo>
                    <a:pt x="17470" y="5669"/>
                  </a:lnTo>
                  <a:cubicBezTo>
                    <a:pt x="18020" y="5775"/>
                    <a:pt x="18591" y="5902"/>
                    <a:pt x="19098" y="6029"/>
                  </a:cubicBezTo>
                  <a:lnTo>
                    <a:pt x="17005" y="6029"/>
                  </a:lnTo>
                  <a:lnTo>
                    <a:pt x="18485" y="7086"/>
                  </a:lnTo>
                  <a:lnTo>
                    <a:pt x="18485" y="7086"/>
                  </a:lnTo>
                  <a:lnTo>
                    <a:pt x="15862" y="5415"/>
                  </a:lnTo>
                  <a:lnTo>
                    <a:pt x="18823" y="9138"/>
                  </a:lnTo>
                  <a:cubicBezTo>
                    <a:pt x="19225" y="9645"/>
                    <a:pt x="19585" y="10195"/>
                    <a:pt x="19902" y="10745"/>
                  </a:cubicBezTo>
                  <a:cubicBezTo>
                    <a:pt x="19437" y="10618"/>
                    <a:pt x="18971" y="10428"/>
                    <a:pt x="18527" y="10216"/>
                  </a:cubicBezTo>
                  <a:lnTo>
                    <a:pt x="16264" y="9138"/>
                  </a:lnTo>
                  <a:lnTo>
                    <a:pt x="17491" y="11337"/>
                  </a:lnTo>
                  <a:cubicBezTo>
                    <a:pt x="17597" y="11506"/>
                    <a:pt x="17702" y="11697"/>
                    <a:pt x="17787" y="11887"/>
                  </a:cubicBezTo>
                  <a:cubicBezTo>
                    <a:pt x="17385" y="11718"/>
                    <a:pt x="17026" y="11549"/>
                    <a:pt x="16666" y="11337"/>
                  </a:cubicBezTo>
                  <a:lnTo>
                    <a:pt x="14742" y="10195"/>
                  </a:lnTo>
                  <a:lnTo>
                    <a:pt x="15524" y="12289"/>
                  </a:lnTo>
                  <a:cubicBezTo>
                    <a:pt x="15630" y="12606"/>
                    <a:pt x="15736" y="12945"/>
                    <a:pt x="15799" y="13262"/>
                  </a:cubicBezTo>
                  <a:cubicBezTo>
                    <a:pt x="15249" y="12923"/>
                    <a:pt x="14742" y="12543"/>
                    <a:pt x="14255" y="12141"/>
                  </a:cubicBezTo>
                  <a:lnTo>
                    <a:pt x="11992" y="10132"/>
                  </a:lnTo>
                  <a:lnTo>
                    <a:pt x="12986" y="12987"/>
                  </a:lnTo>
                  <a:cubicBezTo>
                    <a:pt x="13113" y="13368"/>
                    <a:pt x="13219" y="13727"/>
                    <a:pt x="13282" y="14129"/>
                  </a:cubicBezTo>
                  <a:cubicBezTo>
                    <a:pt x="12690" y="13812"/>
                    <a:pt x="12182" y="13389"/>
                    <a:pt x="11802" y="12881"/>
                  </a:cubicBezTo>
                  <a:lnTo>
                    <a:pt x="11125" y="11824"/>
                  </a:lnTo>
                  <a:lnTo>
                    <a:pt x="10448" y="12881"/>
                  </a:lnTo>
                  <a:cubicBezTo>
                    <a:pt x="10046" y="13389"/>
                    <a:pt x="9539" y="13812"/>
                    <a:pt x="8968" y="14129"/>
                  </a:cubicBezTo>
                  <a:cubicBezTo>
                    <a:pt x="9031" y="13748"/>
                    <a:pt x="9116" y="13368"/>
                    <a:pt x="9243" y="12987"/>
                  </a:cubicBezTo>
                  <a:lnTo>
                    <a:pt x="10258" y="10132"/>
                  </a:lnTo>
                  <a:lnTo>
                    <a:pt x="10258" y="10132"/>
                  </a:lnTo>
                  <a:lnTo>
                    <a:pt x="7974" y="12141"/>
                  </a:lnTo>
                  <a:cubicBezTo>
                    <a:pt x="7487" y="12564"/>
                    <a:pt x="6980" y="12945"/>
                    <a:pt x="6430" y="13283"/>
                  </a:cubicBezTo>
                  <a:cubicBezTo>
                    <a:pt x="6514" y="12945"/>
                    <a:pt x="6599" y="12606"/>
                    <a:pt x="6726" y="12289"/>
                  </a:cubicBezTo>
                  <a:lnTo>
                    <a:pt x="7487" y="10195"/>
                  </a:lnTo>
                  <a:lnTo>
                    <a:pt x="5584" y="11337"/>
                  </a:lnTo>
                  <a:cubicBezTo>
                    <a:pt x="5224" y="11549"/>
                    <a:pt x="4844" y="11739"/>
                    <a:pt x="4463" y="11887"/>
                  </a:cubicBezTo>
                  <a:cubicBezTo>
                    <a:pt x="4548" y="11718"/>
                    <a:pt x="4632" y="11506"/>
                    <a:pt x="4738" y="11337"/>
                  </a:cubicBezTo>
                  <a:lnTo>
                    <a:pt x="5901" y="9307"/>
                  </a:lnTo>
                  <a:lnTo>
                    <a:pt x="3744" y="10216"/>
                  </a:lnTo>
                  <a:cubicBezTo>
                    <a:pt x="3236" y="10428"/>
                    <a:pt x="2708" y="10597"/>
                    <a:pt x="2158" y="10745"/>
                  </a:cubicBezTo>
                  <a:cubicBezTo>
                    <a:pt x="2517" y="10195"/>
                    <a:pt x="2940" y="9688"/>
                    <a:pt x="3384" y="9201"/>
                  </a:cubicBezTo>
                  <a:lnTo>
                    <a:pt x="7530" y="4696"/>
                  </a:lnTo>
                  <a:lnTo>
                    <a:pt x="7530" y="4696"/>
                  </a:lnTo>
                  <a:lnTo>
                    <a:pt x="3723" y="7129"/>
                  </a:lnTo>
                  <a:lnTo>
                    <a:pt x="3723" y="7129"/>
                  </a:lnTo>
                  <a:lnTo>
                    <a:pt x="6874" y="4844"/>
                  </a:lnTo>
                  <a:lnTo>
                    <a:pt x="8651" y="4146"/>
                  </a:lnTo>
                  <a:lnTo>
                    <a:pt x="6557" y="4104"/>
                  </a:lnTo>
                  <a:cubicBezTo>
                    <a:pt x="6768" y="4062"/>
                    <a:pt x="6980" y="4041"/>
                    <a:pt x="7212" y="3998"/>
                  </a:cubicBezTo>
                  <a:lnTo>
                    <a:pt x="9137" y="3660"/>
                  </a:lnTo>
                  <a:lnTo>
                    <a:pt x="8016" y="2899"/>
                  </a:lnTo>
                  <a:lnTo>
                    <a:pt x="8016" y="2899"/>
                  </a:lnTo>
                  <a:cubicBezTo>
                    <a:pt x="8460" y="3026"/>
                    <a:pt x="8883" y="3174"/>
                    <a:pt x="9285" y="3364"/>
                  </a:cubicBezTo>
                  <a:lnTo>
                    <a:pt x="10808" y="4083"/>
                  </a:lnTo>
                  <a:lnTo>
                    <a:pt x="10385" y="4781"/>
                  </a:lnTo>
                  <a:lnTo>
                    <a:pt x="10385" y="4781"/>
                  </a:lnTo>
                  <a:lnTo>
                    <a:pt x="11273" y="4295"/>
                  </a:lnTo>
                  <a:lnTo>
                    <a:pt x="15588" y="6325"/>
                  </a:lnTo>
                  <a:lnTo>
                    <a:pt x="12288" y="3723"/>
                  </a:lnTo>
                  <a:lnTo>
                    <a:pt x="12986" y="3343"/>
                  </a:lnTo>
                  <a:cubicBezTo>
                    <a:pt x="13494" y="3047"/>
                    <a:pt x="14022" y="2835"/>
                    <a:pt x="14572" y="2666"/>
                  </a:cubicBezTo>
                  <a:close/>
                  <a:moveTo>
                    <a:pt x="9171" y="0"/>
                  </a:moveTo>
                  <a:cubicBezTo>
                    <a:pt x="8920" y="0"/>
                    <a:pt x="8673" y="58"/>
                    <a:pt x="8439" y="192"/>
                  </a:cubicBezTo>
                  <a:cubicBezTo>
                    <a:pt x="8079" y="382"/>
                    <a:pt x="7826" y="741"/>
                    <a:pt x="7805" y="1164"/>
                  </a:cubicBezTo>
                  <a:lnTo>
                    <a:pt x="7805" y="1249"/>
                  </a:lnTo>
                  <a:cubicBezTo>
                    <a:pt x="7645" y="1226"/>
                    <a:pt x="7488" y="1214"/>
                    <a:pt x="7334" y="1214"/>
                  </a:cubicBezTo>
                  <a:cubicBezTo>
                    <a:pt x="7057" y="1214"/>
                    <a:pt x="6786" y="1252"/>
                    <a:pt x="6514" y="1334"/>
                  </a:cubicBezTo>
                  <a:cubicBezTo>
                    <a:pt x="6049" y="1439"/>
                    <a:pt x="5711" y="1820"/>
                    <a:pt x="5647" y="2285"/>
                  </a:cubicBezTo>
                  <a:cubicBezTo>
                    <a:pt x="5626" y="2433"/>
                    <a:pt x="5626" y="2560"/>
                    <a:pt x="5668" y="2708"/>
                  </a:cubicBezTo>
                  <a:cubicBezTo>
                    <a:pt x="3279" y="3216"/>
                    <a:pt x="2961" y="3723"/>
                    <a:pt x="2856" y="3893"/>
                  </a:cubicBezTo>
                  <a:cubicBezTo>
                    <a:pt x="2644" y="4168"/>
                    <a:pt x="2602" y="4527"/>
                    <a:pt x="2729" y="4844"/>
                  </a:cubicBezTo>
                  <a:cubicBezTo>
                    <a:pt x="1650" y="5331"/>
                    <a:pt x="593" y="5902"/>
                    <a:pt x="254" y="6388"/>
                  </a:cubicBezTo>
                  <a:cubicBezTo>
                    <a:pt x="0" y="6727"/>
                    <a:pt x="0" y="7171"/>
                    <a:pt x="233" y="7509"/>
                  </a:cubicBezTo>
                  <a:cubicBezTo>
                    <a:pt x="339" y="7657"/>
                    <a:pt x="487" y="7784"/>
                    <a:pt x="677" y="7848"/>
                  </a:cubicBezTo>
                  <a:cubicBezTo>
                    <a:pt x="423" y="8186"/>
                    <a:pt x="318" y="8588"/>
                    <a:pt x="339" y="9011"/>
                  </a:cubicBezTo>
                  <a:cubicBezTo>
                    <a:pt x="381" y="9349"/>
                    <a:pt x="571" y="9666"/>
                    <a:pt x="868" y="9836"/>
                  </a:cubicBezTo>
                  <a:cubicBezTo>
                    <a:pt x="106" y="10999"/>
                    <a:pt x="296" y="11485"/>
                    <a:pt x="381" y="11697"/>
                  </a:cubicBezTo>
                  <a:cubicBezTo>
                    <a:pt x="487" y="11972"/>
                    <a:pt x="698" y="12183"/>
                    <a:pt x="952" y="12289"/>
                  </a:cubicBezTo>
                  <a:cubicBezTo>
                    <a:pt x="1142" y="12371"/>
                    <a:pt x="1368" y="12405"/>
                    <a:pt x="1615" y="12405"/>
                  </a:cubicBezTo>
                  <a:cubicBezTo>
                    <a:pt x="1944" y="12405"/>
                    <a:pt x="2312" y="12343"/>
                    <a:pt x="2686" y="12247"/>
                  </a:cubicBezTo>
                  <a:lnTo>
                    <a:pt x="2686" y="12247"/>
                  </a:lnTo>
                  <a:cubicBezTo>
                    <a:pt x="2623" y="12564"/>
                    <a:pt x="2665" y="12902"/>
                    <a:pt x="2813" y="13198"/>
                  </a:cubicBezTo>
                  <a:cubicBezTo>
                    <a:pt x="3004" y="13516"/>
                    <a:pt x="3363" y="13706"/>
                    <a:pt x="3723" y="13706"/>
                  </a:cubicBezTo>
                  <a:cubicBezTo>
                    <a:pt x="4082" y="13685"/>
                    <a:pt x="4442" y="13600"/>
                    <a:pt x="4780" y="13473"/>
                  </a:cubicBezTo>
                  <a:lnTo>
                    <a:pt x="4780" y="13473"/>
                  </a:lnTo>
                  <a:cubicBezTo>
                    <a:pt x="4717" y="14065"/>
                    <a:pt x="4801" y="14510"/>
                    <a:pt x="5076" y="14785"/>
                  </a:cubicBezTo>
                  <a:cubicBezTo>
                    <a:pt x="5287" y="15011"/>
                    <a:pt x="5571" y="15139"/>
                    <a:pt x="5873" y="15139"/>
                  </a:cubicBezTo>
                  <a:cubicBezTo>
                    <a:pt x="5966" y="15139"/>
                    <a:pt x="6061" y="15127"/>
                    <a:pt x="6155" y="15102"/>
                  </a:cubicBezTo>
                  <a:cubicBezTo>
                    <a:pt x="6578" y="14996"/>
                    <a:pt x="6980" y="14806"/>
                    <a:pt x="7360" y="14552"/>
                  </a:cubicBezTo>
                  <a:cubicBezTo>
                    <a:pt x="7360" y="14869"/>
                    <a:pt x="7445" y="15144"/>
                    <a:pt x="7614" y="15398"/>
                  </a:cubicBezTo>
                  <a:cubicBezTo>
                    <a:pt x="7847" y="15715"/>
                    <a:pt x="8185" y="15884"/>
                    <a:pt x="8566" y="15884"/>
                  </a:cubicBezTo>
                  <a:cubicBezTo>
                    <a:pt x="9222" y="15884"/>
                    <a:pt x="10321" y="15250"/>
                    <a:pt x="11125" y="14510"/>
                  </a:cubicBezTo>
                  <a:cubicBezTo>
                    <a:pt x="11908" y="15250"/>
                    <a:pt x="13007" y="15884"/>
                    <a:pt x="13684" y="15884"/>
                  </a:cubicBezTo>
                  <a:cubicBezTo>
                    <a:pt x="14044" y="15884"/>
                    <a:pt x="14382" y="15694"/>
                    <a:pt x="14615" y="15398"/>
                  </a:cubicBezTo>
                  <a:cubicBezTo>
                    <a:pt x="14763" y="15144"/>
                    <a:pt x="14868" y="14869"/>
                    <a:pt x="14868" y="14552"/>
                  </a:cubicBezTo>
                  <a:cubicBezTo>
                    <a:pt x="15249" y="14806"/>
                    <a:pt x="15651" y="14996"/>
                    <a:pt x="16074" y="15123"/>
                  </a:cubicBezTo>
                  <a:cubicBezTo>
                    <a:pt x="16168" y="15148"/>
                    <a:pt x="16264" y="15160"/>
                    <a:pt x="16358" y="15160"/>
                  </a:cubicBezTo>
                  <a:cubicBezTo>
                    <a:pt x="16665" y="15160"/>
                    <a:pt x="16958" y="15032"/>
                    <a:pt x="17153" y="14806"/>
                  </a:cubicBezTo>
                  <a:cubicBezTo>
                    <a:pt x="17406" y="14510"/>
                    <a:pt x="17512" y="14087"/>
                    <a:pt x="17449" y="13473"/>
                  </a:cubicBezTo>
                  <a:lnTo>
                    <a:pt x="17449" y="13473"/>
                  </a:lnTo>
                  <a:cubicBezTo>
                    <a:pt x="17787" y="13621"/>
                    <a:pt x="18147" y="13685"/>
                    <a:pt x="18506" y="13706"/>
                  </a:cubicBezTo>
                  <a:cubicBezTo>
                    <a:pt x="18525" y="13707"/>
                    <a:pt x="18544" y="13708"/>
                    <a:pt x="18563" y="13708"/>
                  </a:cubicBezTo>
                  <a:cubicBezTo>
                    <a:pt x="18923" y="13708"/>
                    <a:pt x="19256" y="13520"/>
                    <a:pt x="19437" y="13198"/>
                  </a:cubicBezTo>
                  <a:cubicBezTo>
                    <a:pt x="19585" y="12945"/>
                    <a:pt x="19627" y="12627"/>
                    <a:pt x="19564" y="12331"/>
                  </a:cubicBezTo>
                  <a:lnTo>
                    <a:pt x="19564" y="12331"/>
                  </a:lnTo>
                  <a:cubicBezTo>
                    <a:pt x="19824" y="12422"/>
                    <a:pt x="20091" y="12464"/>
                    <a:pt x="20354" y="12464"/>
                  </a:cubicBezTo>
                  <a:cubicBezTo>
                    <a:pt x="20582" y="12464"/>
                    <a:pt x="20807" y="12432"/>
                    <a:pt x="21023" y="12374"/>
                  </a:cubicBezTo>
                  <a:cubicBezTo>
                    <a:pt x="21319" y="12268"/>
                    <a:pt x="21531" y="12035"/>
                    <a:pt x="21636" y="11760"/>
                  </a:cubicBezTo>
                  <a:cubicBezTo>
                    <a:pt x="21805" y="11316"/>
                    <a:pt x="21679" y="10703"/>
                    <a:pt x="21234" y="9899"/>
                  </a:cubicBezTo>
                  <a:lnTo>
                    <a:pt x="21298" y="9878"/>
                  </a:lnTo>
                  <a:cubicBezTo>
                    <a:pt x="21636" y="9709"/>
                    <a:pt x="21869" y="9370"/>
                    <a:pt x="21911" y="8990"/>
                  </a:cubicBezTo>
                  <a:cubicBezTo>
                    <a:pt x="21975" y="8461"/>
                    <a:pt x="21679" y="7911"/>
                    <a:pt x="21256" y="7403"/>
                  </a:cubicBezTo>
                  <a:cubicBezTo>
                    <a:pt x="21890" y="7213"/>
                    <a:pt x="22059" y="6938"/>
                    <a:pt x="22123" y="6790"/>
                  </a:cubicBezTo>
                  <a:cubicBezTo>
                    <a:pt x="22292" y="6452"/>
                    <a:pt x="22271" y="6029"/>
                    <a:pt x="22059" y="5733"/>
                  </a:cubicBezTo>
                  <a:cubicBezTo>
                    <a:pt x="21700" y="5204"/>
                    <a:pt x="20600" y="4781"/>
                    <a:pt x="19394" y="4464"/>
                  </a:cubicBezTo>
                  <a:cubicBezTo>
                    <a:pt x="19437" y="4379"/>
                    <a:pt x="19500" y="4273"/>
                    <a:pt x="19521" y="4168"/>
                  </a:cubicBezTo>
                  <a:cubicBezTo>
                    <a:pt x="19627" y="3850"/>
                    <a:pt x="19564" y="3512"/>
                    <a:pt x="19394" y="3237"/>
                  </a:cubicBezTo>
                  <a:cubicBezTo>
                    <a:pt x="19246" y="3026"/>
                    <a:pt x="18929" y="2539"/>
                    <a:pt x="16708" y="2433"/>
                  </a:cubicBezTo>
                  <a:cubicBezTo>
                    <a:pt x="16814" y="1841"/>
                    <a:pt x="16455" y="1249"/>
                    <a:pt x="15862" y="1101"/>
                  </a:cubicBezTo>
                  <a:cubicBezTo>
                    <a:pt x="15665" y="1030"/>
                    <a:pt x="15444" y="1000"/>
                    <a:pt x="15211" y="1000"/>
                  </a:cubicBezTo>
                  <a:cubicBezTo>
                    <a:pt x="14744" y="1000"/>
                    <a:pt x="14227" y="1122"/>
                    <a:pt x="13748" y="1291"/>
                  </a:cubicBezTo>
                  <a:cubicBezTo>
                    <a:pt x="13705" y="1101"/>
                    <a:pt x="13621" y="932"/>
                    <a:pt x="13515" y="805"/>
                  </a:cubicBezTo>
                  <a:cubicBezTo>
                    <a:pt x="13261" y="488"/>
                    <a:pt x="12859" y="318"/>
                    <a:pt x="12457" y="318"/>
                  </a:cubicBezTo>
                  <a:cubicBezTo>
                    <a:pt x="11950" y="382"/>
                    <a:pt x="11485" y="593"/>
                    <a:pt x="11125" y="932"/>
                  </a:cubicBezTo>
                  <a:cubicBezTo>
                    <a:pt x="10595" y="449"/>
                    <a:pt x="9871" y="0"/>
                    <a:pt x="917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3"/>
            <p:cNvSpPr/>
            <p:nvPr/>
          </p:nvSpPr>
          <p:spPr>
            <a:xfrm rot="-325182">
              <a:off x="985255" y="3580587"/>
              <a:ext cx="1894914" cy="1286191"/>
            </a:xfrm>
            <a:custGeom>
              <a:avLst/>
              <a:gdLst/>
              <a:ahLst/>
              <a:cxnLst/>
              <a:rect l="l" t="t" r="r" b="b"/>
              <a:pathLst>
                <a:path w="21087" h="14313" extrusionOk="0">
                  <a:moveTo>
                    <a:pt x="8381" y="0"/>
                  </a:moveTo>
                  <a:cubicBezTo>
                    <a:pt x="8264" y="0"/>
                    <a:pt x="8155" y="25"/>
                    <a:pt x="8059" y="79"/>
                  </a:cubicBezTo>
                  <a:cubicBezTo>
                    <a:pt x="7192" y="566"/>
                    <a:pt x="8862" y="1856"/>
                    <a:pt x="8862" y="1856"/>
                  </a:cubicBezTo>
                  <a:cubicBezTo>
                    <a:pt x="8862" y="1856"/>
                    <a:pt x="7477" y="1216"/>
                    <a:pt x="6476" y="1216"/>
                  </a:cubicBezTo>
                  <a:cubicBezTo>
                    <a:pt x="6297" y="1216"/>
                    <a:pt x="6130" y="1237"/>
                    <a:pt x="5986" y="1285"/>
                  </a:cubicBezTo>
                  <a:cubicBezTo>
                    <a:pt x="5055" y="1602"/>
                    <a:pt x="6303" y="2448"/>
                    <a:pt x="6303" y="2448"/>
                  </a:cubicBezTo>
                  <a:cubicBezTo>
                    <a:pt x="6303" y="2448"/>
                    <a:pt x="3089" y="2998"/>
                    <a:pt x="2729" y="3527"/>
                  </a:cubicBezTo>
                  <a:cubicBezTo>
                    <a:pt x="2370" y="4076"/>
                    <a:pt x="3871" y="4098"/>
                    <a:pt x="3871" y="4098"/>
                  </a:cubicBezTo>
                  <a:cubicBezTo>
                    <a:pt x="3871" y="4098"/>
                    <a:pt x="572" y="5388"/>
                    <a:pt x="149" y="6043"/>
                  </a:cubicBezTo>
                  <a:cubicBezTo>
                    <a:pt x="1" y="6262"/>
                    <a:pt x="161" y="6335"/>
                    <a:pt x="439" y="6335"/>
                  </a:cubicBezTo>
                  <a:cubicBezTo>
                    <a:pt x="997" y="6335"/>
                    <a:pt x="2031" y="6043"/>
                    <a:pt x="2031" y="6043"/>
                  </a:cubicBezTo>
                  <a:lnTo>
                    <a:pt x="2031" y="6043"/>
                  </a:lnTo>
                  <a:cubicBezTo>
                    <a:pt x="2031" y="6043"/>
                    <a:pt x="255" y="7333"/>
                    <a:pt x="339" y="8116"/>
                  </a:cubicBezTo>
                  <a:cubicBezTo>
                    <a:pt x="369" y="8334"/>
                    <a:pt x="513" y="8412"/>
                    <a:pt x="705" y="8412"/>
                  </a:cubicBezTo>
                  <a:cubicBezTo>
                    <a:pt x="1205" y="8412"/>
                    <a:pt x="2031" y="7883"/>
                    <a:pt x="2031" y="7883"/>
                  </a:cubicBezTo>
                  <a:lnTo>
                    <a:pt x="2031" y="7883"/>
                  </a:lnTo>
                  <a:cubicBezTo>
                    <a:pt x="2031" y="7883"/>
                    <a:pt x="107" y="9977"/>
                    <a:pt x="360" y="10633"/>
                  </a:cubicBezTo>
                  <a:cubicBezTo>
                    <a:pt x="423" y="10781"/>
                    <a:pt x="607" y="10838"/>
                    <a:pt x="855" y="10838"/>
                  </a:cubicBezTo>
                  <a:cubicBezTo>
                    <a:pt x="1705" y="10838"/>
                    <a:pt x="3300" y="10167"/>
                    <a:pt x="3300" y="10167"/>
                  </a:cubicBezTo>
                  <a:lnTo>
                    <a:pt x="3300" y="10167"/>
                  </a:lnTo>
                  <a:cubicBezTo>
                    <a:pt x="3300" y="10168"/>
                    <a:pt x="2179" y="12134"/>
                    <a:pt x="2983" y="12134"/>
                  </a:cubicBezTo>
                  <a:cubicBezTo>
                    <a:pt x="3765" y="12113"/>
                    <a:pt x="5225" y="11246"/>
                    <a:pt x="5225" y="11246"/>
                  </a:cubicBezTo>
                  <a:lnTo>
                    <a:pt x="5225" y="11246"/>
                  </a:lnTo>
                  <a:cubicBezTo>
                    <a:pt x="5225" y="11246"/>
                    <a:pt x="4367" y="13585"/>
                    <a:pt x="5122" y="13585"/>
                  </a:cubicBezTo>
                  <a:cubicBezTo>
                    <a:pt x="5153" y="13585"/>
                    <a:pt x="5187" y="13581"/>
                    <a:pt x="5225" y="13572"/>
                  </a:cubicBezTo>
                  <a:cubicBezTo>
                    <a:pt x="6176" y="13340"/>
                    <a:pt x="7762" y="11965"/>
                    <a:pt x="7763" y="11965"/>
                  </a:cubicBezTo>
                  <a:lnTo>
                    <a:pt x="7763" y="11965"/>
                  </a:lnTo>
                  <a:cubicBezTo>
                    <a:pt x="7763" y="11965"/>
                    <a:pt x="6917" y="14313"/>
                    <a:pt x="7826" y="14313"/>
                  </a:cubicBezTo>
                  <a:cubicBezTo>
                    <a:pt x="8355" y="14313"/>
                    <a:pt x="9835" y="13382"/>
                    <a:pt x="10364" y="12536"/>
                  </a:cubicBezTo>
                  <a:cubicBezTo>
                    <a:pt x="10914" y="13382"/>
                    <a:pt x="12394" y="14313"/>
                    <a:pt x="12923" y="14313"/>
                  </a:cubicBezTo>
                  <a:cubicBezTo>
                    <a:pt x="13832" y="14313"/>
                    <a:pt x="12987" y="11965"/>
                    <a:pt x="12987" y="11965"/>
                  </a:cubicBezTo>
                  <a:lnTo>
                    <a:pt x="12987" y="11965"/>
                  </a:lnTo>
                  <a:cubicBezTo>
                    <a:pt x="12987" y="11965"/>
                    <a:pt x="14573" y="13361"/>
                    <a:pt x="15503" y="13572"/>
                  </a:cubicBezTo>
                  <a:cubicBezTo>
                    <a:pt x="15541" y="13581"/>
                    <a:pt x="15576" y="13585"/>
                    <a:pt x="15609" y="13585"/>
                  </a:cubicBezTo>
                  <a:cubicBezTo>
                    <a:pt x="16380" y="13585"/>
                    <a:pt x="15503" y="11246"/>
                    <a:pt x="15503" y="11246"/>
                  </a:cubicBezTo>
                  <a:lnTo>
                    <a:pt x="15503" y="11246"/>
                  </a:lnTo>
                  <a:cubicBezTo>
                    <a:pt x="15503" y="11246"/>
                    <a:pt x="16984" y="12113"/>
                    <a:pt x="17766" y="12134"/>
                  </a:cubicBezTo>
                  <a:cubicBezTo>
                    <a:pt x="18570" y="12134"/>
                    <a:pt x="17449" y="10168"/>
                    <a:pt x="17449" y="10167"/>
                  </a:cubicBezTo>
                  <a:lnTo>
                    <a:pt x="17449" y="10167"/>
                  </a:lnTo>
                  <a:cubicBezTo>
                    <a:pt x="17449" y="10167"/>
                    <a:pt x="18954" y="10894"/>
                    <a:pt x="19728" y="10894"/>
                  </a:cubicBezTo>
                  <a:cubicBezTo>
                    <a:pt x="19943" y="10894"/>
                    <a:pt x="20101" y="10838"/>
                    <a:pt x="20156" y="10696"/>
                  </a:cubicBezTo>
                  <a:cubicBezTo>
                    <a:pt x="20410" y="10041"/>
                    <a:pt x="18697" y="7905"/>
                    <a:pt x="18697" y="7904"/>
                  </a:cubicBezTo>
                  <a:lnTo>
                    <a:pt x="18697" y="7904"/>
                  </a:lnTo>
                  <a:cubicBezTo>
                    <a:pt x="18697" y="7905"/>
                    <a:pt x="19523" y="8433"/>
                    <a:pt x="20023" y="8433"/>
                  </a:cubicBezTo>
                  <a:cubicBezTo>
                    <a:pt x="20215" y="8433"/>
                    <a:pt x="20359" y="8355"/>
                    <a:pt x="20389" y="8137"/>
                  </a:cubicBezTo>
                  <a:cubicBezTo>
                    <a:pt x="20495" y="7355"/>
                    <a:pt x="18697" y="6043"/>
                    <a:pt x="18697" y="6043"/>
                  </a:cubicBezTo>
                  <a:cubicBezTo>
                    <a:pt x="18697" y="6043"/>
                    <a:pt x="21087" y="6043"/>
                    <a:pt x="20643" y="5388"/>
                  </a:cubicBezTo>
                  <a:cubicBezTo>
                    <a:pt x="20198" y="4732"/>
                    <a:pt x="16836" y="4098"/>
                    <a:pt x="16836" y="4098"/>
                  </a:cubicBezTo>
                  <a:cubicBezTo>
                    <a:pt x="16836" y="4098"/>
                    <a:pt x="18316" y="3421"/>
                    <a:pt x="17978" y="2871"/>
                  </a:cubicBezTo>
                  <a:cubicBezTo>
                    <a:pt x="17721" y="2493"/>
                    <a:pt x="16007" y="2439"/>
                    <a:pt x="15049" y="2439"/>
                  </a:cubicBezTo>
                  <a:cubicBezTo>
                    <a:pt x="14666" y="2439"/>
                    <a:pt x="14404" y="2448"/>
                    <a:pt x="14404" y="2448"/>
                  </a:cubicBezTo>
                  <a:cubicBezTo>
                    <a:pt x="14404" y="2448"/>
                    <a:pt x="15778" y="1390"/>
                    <a:pt x="14848" y="1052"/>
                  </a:cubicBezTo>
                  <a:cubicBezTo>
                    <a:pt x="14734" y="1013"/>
                    <a:pt x="14604" y="996"/>
                    <a:pt x="14462" y="996"/>
                  </a:cubicBezTo>
                  <a:cubicBezTo>
                    <a:pt x="13442" y="996"/>
                    <a:pt x="11844" y="1877"/>
                    <a:pt x="11844" y="1877"/>
                  </a:cubicBezTo>
                  <a:cubicBezTo>
                    <a:pt x="11844" y="1877"/>
                    <a:pt x="12458" y="883"/>
                    <a:pt x="12141" y="523"/>
                  </a:cubicBezTo>
                  <a:cubicBezTo>
                    <a:pt x="12029" y="390"/>
                    <a:pt x="11890" y="333"/>
                    <a:pt x="11737" y="333"/>
                  </a:cubicBezTo>
                  <a:cubicBezTo>
                    <a:pt x="11285" y="333"/>
                    <a:pt x="10712" y="831"/>
                    <a:pt x="10364" y="1306"/>
                  </a:cubicBezTo>
                  <a:cubicBezTo>
                    <a:pt x="9969" y="767"/>
                    <a:pt x="9041" y="0"/>
                    <a:pt x="8381" y="0"/>
                  </a:cubicBezTo>
                  <a:close/>
                </a:path>
              </a:pathLst>
            </a:custGeom>
            <a:solidFill>
              <a:srgbClr val="EEC05A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3"/>
            <p:cNvSpPr/>
            <p:nvPr/>
          </p:nvSpPr>
          <p:spPr>
            <a:xfrm rot="-325182">
              <a:off x="1903309" y="3854841"/>
              <a:ext cx="446703" cy="479412"/>
            </a:xfrm>
            <a:custGeom>
              <a:avLst/>
              <a:gdLst/>
              <a:ahLst/>
              <a:cxnLst/>
              <a:rect l="l" t="t" r="r" b="b"/>
              <a:pathLst>
                <a:path w="4971" h="5335" extrusionOk="0">
                  <a:moveTo>
                    <a:pt x="2832" y="0"/>
                  </a:moveTo>
                  <a:cubicBezTo>
                    <a:pt x="1144" y="0"/>
                    <a:pt x="1" y="3310"/>
                    <a:pt x="1" y="3310"/>
                  </a:cubicBezTo>
                  <a:cubicBezTo>
                    <a:pt x="1" y="3310"/>
                    <a:pt x="96" y="5335"/>
                    <a:pt x="2776" y="5335"/>
                  </a:cubicBezTo>
                  <a:cubicBezTo>
                    <a:pt x="3194" y="5335"/>
                    <a:pt x="3676" y="5285"/>
                    <a:pt x="4231" y="5171"/>
                  </a:cubicBezTo>
                  <a:cubicBezTo>
                    <a:pt x="4675" y="5065"/>
                    <a:pt x="4971" y="4685"/>
                    <a:pt x="4971" y="4262"/>
                  </a:cubicBezTo>
                  <a:cubicBezTo>
                    <a:pt x="4971" y="2908"/>
                    <a:pt x="4823" y="793"/>
                    <a:pt x="3427" y="138"/>
                  </a:cubicBezTo>
                  <a:cubicBezTo>
                    <a:pt x="3222" y="43"/>
                    <a:pt x="3024" y="0"/>
                    <a:pt x="2832" y="0"/>
                  </a:cubicBezTo>
                  <a:close/>
                </a:path>
              </a:pathLst>
            </a:custGeom>
            <a:solidFill>
              <a:srgbClr val="D9D8B3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3"/>
            <p:cNvSpPr/>
            <p:nvPr/>
          </p:nvSpPr>
          <p:spPr>
            <a:xfrm rot="-325182">
              <a:off x="1652809" y="3946322"/>
              <a:ext cx="545461" cy="603781"/>
            </a:xfrm>
            <a:custGeom>
              <a:avLst/>
              <a:gdLst/>
              <a:ahLst/>
              <a:cxnLst/>
              <a:rect l="l" t="t" r="r" b="b"/>
              <a:pathLst>
                <a:path w="6070" h="6719" extrusionOk="0">
                  <a:moveTo>
                    <a:pt x="2589" y="0"/>
                  </a:moveTo>
                  <a:cubicBezTo>
                    <a:pt x="219" y="0"/>
                    <a:pt x="0" y="5197"/>
                    <a:pt x="0" y="5197"/>
                  </a:cubicBezTo>
                  <a:cubicBezTo>
                    <a:pt x="0" y="5197"/>
                    <a:pt x="568" y="6718"/>
                    <a:pt x="2444" y="6718"/>
                  </a:cubicBezTo>
                  <a:cubicBezTo>
                    <a:pt x="3203" y="6718"/>
                    <a:pt x="4177" y="6469"/>
                    <a:pt x="5414" y="5768"/>
                  </a:cubicBezTo>
                  <a:cubicBezTo>
                    <a:pt x="5858" y="5514"/>
                    <a:pt x="6070" y="4985"/>
                    <a:pt x="5922" y="4499"/>
                  </a:cubicBezTo>
                  <a:cubicBezTo>
                    <a:pt x="5435" y="2976"/>
                    <a:pt x="4611" y="269"/>
                    <a:pt x="2813" y="15"/>
                  </a:cubicBezTo>
                  <a:cubicBezTo>
                    <a:pt x="2736" y="5"/>
                    <a:pt x="2662" y="0"/>
                    <a:pt x="258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3"/>
            <p:cNvSpPr/>
            <p:nvPr/>
          </p:nvSpPr>
          <p:spPr>
            <a:xfrm rot="-325182">
              <a:off x="1653395" y="3958528"/>
              <a:ext cx="275606" cy="604500"/>
            </a:xfrm>
            <a:custGeom>
              <a:avLst/>
              <a:gdLst/>
              <a:ahLst/>
              <a:cxnLst/>
              <a:rect l="l" t="t" r="r" b="b"/>
              <a:pathLst>
                <a:path w="3067" h="6727" extrusionOk="0">
                  <a:moveTo>
                    <a:pt x="2559" y="0"/>
                  </a:moveTo>
                  <a:cubicBezTo>
                    <a:pt x="338" y="43"/>
                    <a:pt x="21" y="4653"/>
                    <a:pt x="0" y="5161"/>
                  </a:cubicBezTo>
                  <a:cubicBezTo>
                    <a:pt x="0" y="5203"/>
                    <a:pt x="0" y="5224"/>
                    <a:pt x="21" y="5245"/>
                  </a:cubicBezTo>
                  <a:cubicBezTo>
                    <a:pt x="120" y="5501"/>
                    <a:pt x="767" y="6726"/>
                    <a:pt x="2456" y="6726"/>
                  </a:cubicBezTo>
                  <a:cubicBezTo>
                    <a:pt x="2583" y="6726"/>
                    <a:pt x="2716" y="6719"/>
                    <a:pt x="2855" y="6705"/>
                  </a:cubicBezTo>
                  <a:cubicBezTo>
                    <a:pt x="2982" y="6683"/>
                    <a:pt x="3067" y="6557"/>
                    <a:pt x="3003" y="6430"/>
                  </a:cubicBezTo>
                  <a:cubicBezTo>
                    <a:pt x="1988" y="4526"/>
                    <a:pt x="1671" y="2073"/>
                    <a:pt x="2728" y="296"/>
                  </a:cubicBezTo>
                  <a:cubicBezTo>
                    <a:pt x="2623" y="148"/>
                    <a:pt x="2644" y="169"/>
                    <a:pt x="2559" y="0"/>
                  </a:cubicBezTo>
                  <a:close/>
                </a:path>
              </a:pathLst>
            </a:custGeom>
            <a:solidFill>
              <a:srgbClr val="EDECCE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3"/>
            <p:cNvSpPr/>
            <p:nvPr/>
          </p:nvSpPr>
          <p:spPr>
            <a:xfrm rot="-325182">
              <a:off x="1369583" y="4220987"/>
              <a:ext cx="1215470" cy="371848"/>
            </a:xfrm>
            <a:custGeom>
              <a:avLst/>
              <a:gdLst/>
              <a:ahLst/>
              <a:cxnLst/>
              <a:rect l="l" t="t" r="r" b="b"/>
              <a:pathLst>
                <a:path w="13526" h="4138" extrusionOk="0">
                  <a:moveTo>
                    <a:pt x="233" y="0"/>
                  </a:moveTo>
                  <a:cubicBezTo>
                    <a:pt x="149" y="0"/>
                    <a:pt x="106" y="127"/>
                    <a:pt x="191" y="148"/>
                  </a:cubicBezTo>
                  <a:cubicBezTo>
                    <a:pt x="783" y="381"/>
                    <a:pt x="1333" y="740"/>
                    <a:pt x="1777" y="1206"/>
                  </a:cubicBezTo>
                  <a:cubicBezTo>
                    <a:pt x="1819" y="1227"/>
                    <a:pt x="1798" y="1290"/>
                    <a:pt x="1756" y="1311"/>
                  </a:cubicBezTo>
                  <a:cubicBezTo>
                    <a:pt x="1122" y="1438"/>
                    <a:pt x="550" y="1713"/>
                    <a:pt x="64" y="2136"/>
                  </a:cubicBezTo>
                  <a:cubicBezTo>
                    <a:pt x="1" y="2179"/>
                    <a:pt x="43" y="2263"/>
                    <a:pt x="128" y="2263"/>
                  </a:cubicBezTo>
                  <a:cubicBezTo>
                    <a:pt x="442" y="2167"/>
                    <a:pt x="1040" y="2045"/>
                    <a:pt x="1658" y="2045"/>
                  </a:cubicBezTo>
                  <a:cubicBezTo>
                    <a:pt x="1995" y="2045"/>
                    <a:pt x="2338" y="2082"/>
                    <a:pt x="2644" y="2179"/>
                  </a:cubicBezTo>
                  <a:cubicBezTo>
                    <a:pt x="3004" y="2327"/>
                    <a:pt x="3321" y="2580"/>
                    <a:pt x="3533" y="2919"/>
                  </a:cubicBezTo>
                  <a:cubicBezTo>
                    <a:pt x="3554" y="2940"/>
                    <a:pt x="3533" y="3003"/>
                    <a:pt x="3490" y="3003"/>
                  </a:cubicBezTo>
                  <a:cubicBezTo>
                    <a:pt x="3300" y="3088"/>
                    <a:pt x="3342" y="3384"/>
                    <a:pt x="3575" y="3384"/>
                  </a:cubicBezTo>
                  <a:cubicBezTo>
                    <a:pt x="3645" y="3381"/>
                    <a:pt x="3715" y="3379"/>
                    <a:pt x="3784" y="3379"/>
                  </a:cubicBezTo>
                  <a:cubicBezTo>
                    <a:pt x="4168" y="3379"/>
                    <a:pt x="4510" y="3434"/>
                    <a:pt x="4653" y="3596"/>
                  </a:cubicBezTo>
                  <a:cubicBezTo>
                    <a:pt x="5078" y="4020"/>
                    <a:pt x="5430" y="4137"/>
                    <a:pt x="5691" y="4137"/>
                  </a:cubicBezTo>
                  <a:cubicBezTo>
                    <a:pt x="6015" y="4137"/>
                    <a:pt x="6197" y="3955"/>
                    <a:pt x="6197" y="3955"/>
                  </a:cubicBezTo>
                  <a:cubicBezTo>
                    <a:pt x="6197" y="3955"/>
                    <a:pt x="7173" y="3362"/>
                    <a:pt x="8208" y="3362"/>
                  </a:cubicBezTo>
                  <a:cubicBezTo>
                    <a:pt x="8484" y="3362"/>
                    <a:pt x="8764" y="3404"/>
                    <a:pt x="9031" y="3511"/>
                  </a:cubicBezTo>
                  <a:cubicBezTo>
                    <a:pt x="9038" y="3517"/>
                    <a:pt x="9044" y="3520"/>
                    <a:pt x="9050" y="3520"/>
                  </a:cubicBezTo>
                  <a:cubicBezTo>
                    <a:pt x="9065" y="3520"/>
                    <a:pt x="9080" y="3505"/>
                    <a:pt x="9095" y="3490"/>
                  </a:cubicBezTo>
                  <a:cubicBezTo>
                    <a:pt x="9244" y="3247"/>
                    <a:pt x="9936" y="2248"/>
                    <a:pt x="10969" y="2248"/>
                  </a:cubicBezTo>
                  <a:cubicBezTo>
                    <a:pt x="11107" y="2248"/>
                    <a:pt x="11251" y="2266"/>
                    <a:pt x="11400" y="2305"/>
                  </a:cubicBezTo>
                  <a:cubicBezTo>
                    <a:pt x="11409" y="2308"/>
                    <a:pt x="11417" y="2310"/>
                    <a:pt x="11424" y="2310"/>
                  </a:cubicBezTo>
                  <a:cubicBezTo>
                    <a:pt x="11473" y="2310"/>
                    <a:pt x="11500" y="2255"/>
                    <a:pt x="11464" y="2200"/>
                  </a:cubicBezTo>
                  <a:cubicBezTo>
                    <a:pt x="11257" y="1907"/>
                    <a:pt x="10896" y="1726"/>
                    <a:pt x="10530" y="1726"/>
                  </a:cubicBezTo>
                  <a:cubicBezTo>
                    <a:pt x="10446" y="1726"/>
                    <a:pt x="10362" y="1736"/>
                    <a:pt x="10279" y="1756"/>
                  </a:cubicBezTo>
                  <a:cubicBezTo>
                    <a:pt x="10216" y="1756"/>
                    <a:pt x="10173" y="1692"/>
                    <a:pt x="10216" y="1650"/>
                  </a:cubicBezTo>
                  <a:cubicBezTo>
                    <a:pt x="10577" y="1323"/>
                    <a:pt x="11486" y="617"/>
                    <a:pt x="12621" y="617"/>
                  </a:cubicBezTo>
                  <a:cubicBezTo>
                    <a:pt x="12880" y="617"/>
                    <a:pt x="13151" y="654"/>
                    <a:pt x="13430" y="740"/>
                  </a:cubicBezTo>
                  <a:cubicBezTo>
                    <a:pt x="13441" y="747"/>
                    <a:pt x="13450" y="750"/>
                    <a:pt x="13459" y="750"/>
                  </a:cubicBezTo>
                  <a:cubicBezTo>
                    <a:pt x="13505" y="750"/>
                    <a:pt x="13526" y="670"/>
                    <a:pt x="13473" y="635"/>
                  </a:cubicBezTo>
                  <a:cubicBezTo>
                    <a:pt x="13113" y="357"/>
                    <a:pt x="12514" y="3"/>
                    <a:pt x="11889" y="3"/>
                  </a:cubicBezTo>
                  <a:cubicBezTo>
                    <a:pt x="11705" y="3"/>
                    <a:pt x="11519" y="34"/>
                    <a:pt x="11337" y="106"/>
                  </a:cubicBezTo>
                  <a:cubicBezTo>
                    <a:pt x="10173" y="571"/>
                    <a:pt x="9137" y="1333"/>
                    <a:pt x="8714" y="2305"/>
                  </a:cubicBezTo>
                  <a:cubicBezTo>
                    <a:pt x="8714" y="2348"/>
                    <a:pt x="8672" y="2348"/>
                    <a:pt x="8651" y="2348"/>
                  </a:cubicBezTo>
                  <a:cubicBezTo>
                    <a:pt x="8641" y="2348"/>
                    <a:pt x="8629" y="2348"/>
                    <a:pt x="8616" y="2348"/>
                  </a:cubicBezTo>
                  <a:cubicBezTo>
                    <a:pt x="8263" y="2348"/>
                    <a:pt x="6778" y="2367"/>
                    <a:pt x="5901" y="3448"/>
                  </a:cubicBezTo>
                  <a:cubicBezTo>
                    <a:pt x="5891" y="3469"/>
                    <a:pt x="5870" y="3479"/>
                    <a:pt x="5848" y="3479"/>
                  </a:cubicBezTo>
                  <a:cubicBezTo>
                    <a:pt x="5827" y="3479"/>
                    <a:pt x="5806" y="3469"/>
                    <a:pt x="5796" y="3448"/>
                  </a:cubicBezTo>
                  <a:cubicBezTo>
                    <a:pt x="5531" y="2938"/>
                    <a:pt x="5031" y="2630"/>
                    <a:pt x="4490" y="2630"/>
                  </a:cubicBezTo>
                  <a:cubicBezTo>
                    <a:pt x="4425" y="2630"/>
                    <a:pt x="4360" y="2635"/>
                    <a:pt x="4294" y="2644"/>
                  </a:cubicBezTo>
                  <a:cubicBezTo>
                    <a:pt x="4282" y="2650"/>
                    <a:pt x="4269" y="2653"/>
                    <a:pt x="4258" y="2653"/>
                  </a:cubicBezTo>
                  <a:cubicBezTo>
                    <a:pt x="4230" y="2653"/>
                    <a:pt x="4209" y="2638"/>
                    <a:pt x="4209" y="2623"/>
                  </a:cubicBezTo>
                  <a:cubicBezTo>
                    <a:pt x="4061" y="2284"/>
                    <a:pt x="2898" y="85"/>
                    <a:pt x="233" y="0"/>
                  </a:cubicBezTo>
                  <a:close/>
                </a:path>
              </a:pathLst>
            </a:custGeom>
            <a:solidFill>
              <a:srgbClr val="E79B46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3"/>
            <p:cNvSpPr/>
            <p:nvPr/>
          </p:nvSpPr>
          <p:spPr>
            <a:xfrm rot="-325182">
              <a:off x="985255" y="3580587"/>
              <a:ext cx="1894914" cy="1286191"/>
            </a:xfrm>
            <a:custGeom>
              <a:avLst/>
              <a:gdLst/>
              <a:ahLst/>
              <a:cxnLst/>
              <a:rect l="l" t="t" r="r" b="b"/>
              <a:pathLst>
                <a:path w="21087" h="14313" extrusionOk="0">
                  <a:moveTo>
                    <a:pt x="8381" y="0"/>
                  </a:moveTo>
                  <a:cubicBezTo>
                    <a:pt x="8264" y="0"/>
                    <a:pt x="8155" y="25"/>
                    <a:pt x="8059" y="79"/>
                  </a:cubicBezTo>
                  <a:cubicBezTo>
                    <a:pt x="7192" y="566"/>
                    <a:pt x="8862" y="1856"/>
                    <a:pt x="8862" y="1856"/>
                  </a:cubicBezTo>
                  <a:cubicBezTo>
                    <a:pt x="8862" y="1856"/>
                    <a:pt x="7477" y="1216"/>
                    <a:pt x="6476" y="1216"/>
                  </a:cubicBezTo>
                  <a:cubicBezTo>
                    <a:pt x="6297" y="1216"/>
                    <a:pt x="6130" y="1237"/>
                    <a:pt x="5986" y="1285"/>
                  </a:cubicBezTo>
                  <a:cubicBezTo>
                    <a:pt x="5055" y="1602"/>
                    <a:pt x="6303" y="2448"/>
                    <a:pt x="6303" y="2448"/>
                  </a:cubicBezTo>
                  <a:cubicBezTo>
                    <a:pt x="6303" y="2448"/>
                    <a:pt x="3089" y="2998"/>
                    <a:pt x="2729" y="3527"/>
                  </a:cubicBezTo>
                  <a:cubicBezTo>
                    <a:pt x="2370" y="4076"/>
                    <a:pt x="3871" y="4098"/>
                    <a:pt x="3871" y="4098"/>
                  </a:cubicBezTo>
                  <a:cubicBezTo>
                    <a:pt x="3871" y="4098"/>
                    <a:pt x="572" y="5388"/>
                    <a:pt x="149" y="6043"/>
                  </a:cubicBezTo>
                  <a:cubicBezTo>
                    <a:pt x="1" y="6262"/>
                    <a:pt x="161" y="6335"/>
                    <a:pt x="439" y="6335"/>
                  </a:cubicBezTo>
                  <a:cubicBezTo>
                    <a:pt x="997" y="6335"/>
                    <a:pt x="2031" y="6043"/>
                    <a:pt x="2031" y="6043"/>
                  </a:cubicBezTo>
                  <a:lnTo>
                    <a:pt x="2031" y="6043"/>
                  </a:lnTo>
                  <a:cubicBezTo>
                    <a:pt x="2031" y="6043"/>
                    <a:pt x="255" y="7333"/>
                    <a:pt x="339" y="8116"/>
                  </a:cubicBezTo>
                  <a:cubicBezTo>
                    <a:pt x="369" y="8334"/>
                    <a:pt x="513" y="8412"/>
                    <a:pt x="705" y="8412"/>
                  </a:cubicBezTo>
                  <a:cubicBezTo>
                    <a:pt x="1205" y="8412"/>
                    <a:pt x="2031" y="7883"/>
                    <a:pt x="2031" y="7883"/>
                  </a:cubicBezTo>
                  <a:lnTo>
                    <a:pt x="2031" y="7883"/>
                  </a:lnTo>
                  <a:cubicBezTo>
                    <a:pt x="2031" y="7883"/>
                    <a:pt x="107" y="9977"/>
                    <a:pt x="360" y="10633"/>
                  </a:cubicBezTo>
                  <a:cubicBezTo>
                    <a:pt x="423" y="10781"/>
                    <a:pt x="607" y="10838"/>
                    <a:pt x="855" y="10838"/>
                  </a:cubicBezTo>
                  <a:cubicBezTo>
                    <a:pt x="1705" y="10838"/>
                    <a:pt x="3300" y="10167"/>
                    <a:pt x="3300" y="10167"/>
                  </a:cubicBezTo>
                  <a:lnTo>
                    <a:pt x="3300" y="10167"/>
                  </a:lnTo>
                  <a:cubicBezTo>
                    <a:pt x="3300" y="10168"/>
                    <a:pt x="2179" y="12134"/>
                    <a:pt x="2983" y="12134"/>
                  </a:cubicBezTo>
                  <a:cubicBezTo>
                    <a:pt x="3765" y="12113"/>
                    <a:pt x="5225" y="11246"/>
                    <a:pt x="5225" y="11246"/>
                  </a:cubicBezTo>
                  <a:lnTo>
                    <a:pt x="5225" y="11246"/>
                  </a:lnTo>
                  <a:cubicBezTo>
                    <a:pt x="5225" y="11246"/>
                    <a:pt x="4367" y="13585"/>
                    <a:pt x="5122" y="13585"/>
                  </a:cubicBezTo>
                  <a:cubicBezTo>
                    <a:pt x="5153" y="13585"/>
                    <a:pt x="5187" y="13581"/>
                    <a:pt x="5225" y="13572"/>
                  </a:cubicBezTo>
                  <a:cubicBezTo>
                    <a:pt x="6176" y="13340"/>
                    <a:pt x="7762" y="11965"/>
                    <a:pt x="7763" y="11965"/>
                  </a:cubicBezTo>
                  <a:lnTo>
                    <a:pt x="7763" y="11965"/>
                  </a:lnTo>
                  <a:cubicBezTo>
                    <a:pt x="7763" y="11965"/>
                    <a:pt x="6917" y="14313"/>
                    <a:pt x="7826" y="14313"/>
                  </a:cubicBezTo>
                  <a:cubicBezTo>
                    <a:pt x="8355" y="14313"/>
                    <a:pt x="9835" y="13382"/>
                    <a:pt x="10364" y="12536"/>
                  </a:cubicBezTo>
                  <a:cubicBezTo>
                    <a:pt x="10893" y="13382"/>
                    <a:pt x="12394" y="14313"/>
                    <a:pt x="12923" y="14313"/>
                  </a:cubicBezTo>
                  <a:cubicBezTo>
                    <a:pt x="13832" y="14313"/>
                    <a:pt x="12987" y="11965"/>
                    <a:pt x="12987" y="11965"/>
                  </a:cubicBezTo>
                  <a:lnTo>
                    <a:pt x="12987" y="11965"/>
                  </a:lnTo>
                  <a:cubicBezTo>
                    <a:pt x="12987" y="11965"/>
                    <a:pt x="14573" y="13361"/>
                    <a:pt x="15503" y="13572"/>
                  </a:cubicBezTo>
                  <a:cubicBezTo>
                    <a:pt x="15541" y="13581"/>
                    <a:pt x="15576" y="13585"/>
                    <a:pt x="15609" y="13585"/>
                  </a:cubicBezTo>
                  <a:cubicBezTo>
                    <a:pt x="16380" y="13585"/>
                    <a:pt x="15503" y="11246"/>
                    <a:pt x="15503" y="11246"/>
                  </a:cubicBezTo>
                  <a:lnTo>
                    <a:pt x="15503" y="11246"/>
                  </a:lnTo>
                  <a:cubicBezTo>
                    <a:pt x="15503" y="11246"/>
                    <a:pt x="16984" y="12113"/>
                    <a:pt x="17766" y="12134"/>
                  </a:cubicBezTo>
                  <a:cubicBezTo>
                    <a:pt x="18570" y="12134"/>
                    <a:pt x="17449" y="10168"/>
                    <a:pt x="17449" y="10167"/>
                  </a:cubicBezTo>
                  <a:lnTo>
                    <a:pt x="17449" y="10167"/>
                  </a:lnTo>
                  <a:cubicBezTo>
                    <a:pt x="17449" y="10167"/>
                    <a:pt x="18954" y="10894"/>
                    <a:pt x="19728" y="10894"/>
                  </a:cubicBezTo>
                  <a:cubicBezTo>
                    <a:pt x="19943" y="10894"/>
                    <a:pt x="20101" y="10838"/>
                    <a:pt x="20156" y="10696"/>
                  </a:cubicBezTo>
                  <a:cubicBezTo>
                    <a:pt x="20410" y="10041"/>
                    <a:pt x="18697" y="7905"/>
                    <a:pt x="18697" y="7904"/>
                  </a:cubicBezTo>
                  <a:lnTo>
                    <a:pt x="18697" y="7904"/>
                  </a:lnTo>
                  <a:cubicBezTo>
                    <a:pt x="18697" y="7905"/>
                    <a:pt x="19523" y="8433"/>
                    <a:pt x="20023" y="8433"/>
                  </a:cubicBezTo>
                  <a:cubicBezTo>
                    <a:pt x="20215" y="8433"/>
                    <a:pt x="20359" y="8355"/>
                    <a:pt x="20389" y="8137"/>
                  </a:cubicBezTo>
                  <a:cubicBezTo>
                    <a:pt x="20495" y="7355"/>
                    <a:pt x="18697" y="6043"/>
                    <a:pt x="18697" y="6043"/>
                  </a:cubicBezTo>
                  <a:cubicBezTo>
                    <a:pt x="18697" y="6043"/>
                    <a:pt x="21087" y="6043"/>
                    <a:pt x="20643" y="5388"/>
                  </a:cubicBezTo>
                  <a:cubicBezTo>
                    <a:pt x="20220" y="4732"/>
                    <a:pt x="16836" y="4098"/>
                    <a:pt x="16836" y="4098"/>
                  </a:cubicBezTo>
                  <a:cubicBezTo>
                    <a:pt x="16836" y="4098"/>
                    <a:pt x="18316" y="3421"/>
                    <a:pt x="17978" y="2871"/>
                  </a:cubicBezTo>
                  <a:cubicBezTo>
                    <a:pt x="17721" y="2493"/>
                    <a:pt x="16007" y="2439"/>
                    <a:pt x="15049" y="2439"/>
                  </a:cubicBezTo>
                  <a:cubicBezTo>
                    <a:pt x="14666" y="2439"/>
                    <a:pt x="14404" y="2448"/>
                    <a:pt x="14404" y="2448"/>
                  </a:cubicBezTo>
                  <a:cubicBezTo>
                    <a:pt x="14404" y="2448"/>
                    <a:pt x="15778" y="1390"/>
                    <a:pt x="14848" y="1052"/>
                  </a:cubicBezTo>
                  <a:cubicBezTo>
                    <a:pt x="14734" y="1013"/>
                    <a:pt x="14604" y="996"/>
                    <a:pt x="14463" y="996"/>
                  </a:cubicBezTo>
                  <a:cubicBezTo>
                    <a:pt x="13447" y="996"/>
                    <a:pt x="11866" y="1877"/>
                    <a:pt x="11866" y="1877"/>
                  </a:cubicBezTo>
                  <a:cubicBezTo>
                    <a:pt x="11866" y="1877"/>
                    <a:pt x="12458" y="883"/>
                    <a:pt x="12141" y="523"/>
                  </a:cubicBezTo>
                  <a:cubicBezTo>
                    <a:pt x="12029" y="390"/>
                    <a:pt x="11890" y="333"/>
                    <a:pt x="11737" y="333"/>
                  </a:cubicBezTo>
                  <a:cubicBezTo>
                    <a:pt x="11285" y="333"/>
                    <a:pt x="10712" y="831"/>
                    <a:pt x="10364" y="1306"/>
                  </a:cubicBezTo>
                  <a:cubicBezTo>
                    <a:pt x="9969" y="767"/>
                    <a:pt x="9041" y="0"/>
                    <a:pt x="8381" y="0"/>
                  </a:cubicBezTo>
                  <a:close/>
                </a:path>
              </a:pathLst>
            </a:custGeom>
            <a:solidFill>
              <a:srgbClr val="E79B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3"/>
            <p:cNvSpPr/>
            <p:nvPr/>
          </p:nvSpPr>
          <p:spPr>
            <a:xfrm rot="-325182">
              <a:off x="917084" y="3512909"/>
              <a:ext cx="2003198" cy="1427453"/>
            </a:xfrm>
            <a:custGeom>
              <a:avLst/>
              <a:gdLst/>
              <a:ahLst/>
              <a:cxnLst/>
              <a:rect l="l" t="t" r="r" b="b"/>
              <a:pathLst>
                <a:path w="22292" h="15885" extrusionOk="0">
                  <a:moveTo>
                    <a:pt x="11633" y="2729"/>
                  </a:moveTo>
                  <a:lnTo>
                    <a:pt x="11442" y="3047"/>
                  </a:lnTo>
                  <a:lnTo>
                    <a:pt x="11421" y="3026"/>
                  </a:lnTo>
                  <a:lnTo>
                    <a:pt x="11633" y="2729"/>
                  </a:lnTo>
                  <a:close/>
                  <a:moveTo>
                    <a:pt x="14572" y="2666"/>
                  </a:moveTo>
                  <a:lnTo>
                    <a:pt x="12753" y="4083"/>
                  </a:lnTo>
                  <a:lnTo>
                    <a:pt x="12753" y="4083"/>
                  </a:lnTo>
                  <a:lnTo>
                    <a:pt x="15207" y="3998"/>
                  </a:lnTo>
                  <a:cubicBezTo>
                    <a:pt x="15392" y="3993"/>
                    <a:pt x="15577" y="3990"/>
                    <a:pt x="15762" y="3990"/>
                  </a:cubicBezTo>
                  <a:cubicBezTo>
                    <a:pt x="16317" y="3990"/>
                    <a:pt x="16872" y="4014"/>
                    <a:pt x="17428" y="4062"/>
                  </a:cubicBezTo>
                  <a:cubicBezTo>
                    <a:pt x="17385" y="4104"/>
                    <a:pt x="17322" y="4125"/>
                    <a:pt x="17279" y="4146"/>
                  </a:cubicBezTo>
                  <a:lnTo>
                    <a:pt x="15016" y="5204"/>
                  </a:lnTo>
                  <a:lnTo>
                    <a:pt x="17470" y="5669"/>
                  </a:lnTo>
                  <a:cubicBezTo>
                    <a:pt x="18020" y="5775"/>
                    <a:pt x="18591" y="5902"/>
                    <a:pt x="19098" y="6029"/>
                  </a:cubicBezTo>
                  <a:lnTo>
                    <a:pt x="17005" y="6029"/>
                  </a:lnTo>
                  <a:lnTo>
                    <a:pt x="18485" y="7086"/>
                  </a:lnTo>
                  <a:lnTo>
                    <a:pt x="18485" y="7086"/>
                  </a:lnTo>
                  <a:lnTo>
                    <a:pt x="15862" y="5415"/>
                  </a:lnTo>
                  <a:lnTo>
                    <a:pt x="18823" y="9138"/>
                  </a:lnTo>
                  <a:cubicBezTo>
                    <a:pt x="19225" y="9645"/>
                    <a:pt x="19585" y="10195"/>
                    <a:pt x="19902" y="10745"/>
                  </a:cubicBezTo>
                  <a:cubicBezTo>
                    <a:pt x="19437" y="10618"/>
                    <a:pt x="18971" y="10428"/>
                    <a:pt x="18527" y="10216"/>
                  </a:cubicBezTo>
                  <a:lnTo>
                    <a:pt x="16264" y="9138"/>
                  </a:lnTo>
                  <a:lnTo>
                    <a:pt x="17491" y="11337"/>
                  </a:lnTo>
                  <a:cubicBezTo>
                    <a:pt x="17597" y="11506"/>
                    <a:pt x="17702" y="11697"/>
                    <a:pt x="17787" y="11887"/>
                  </a:cubicBezTo>
                  <a:cubicBezTo>
                    <a:pt x="17385" y="11718"/>
                    <a:pt x="17026" y="11549"/>
                    <a:pt x="16666" y="11337"/>
                  </a:cubicBezTo>
                  <a:lnTo>
                    <a:pt x="14742" y="10195"/>
                  </a:lnTo>
                  <a:lnTo>
                    <a:pt x="15524" y="12289"/>
                  </a:lnTo>
                  <a:cubicBezTo>
                    <a:pt x="15630" y="12606"/>
                    <a:pt x="15736" y="12945"/>
                    <a:pt x="15799" y="13262"/>
                  </a:cubicBezTo>
                  <a:cubicBezTo>
                    <a:pt x="15249" y="12923"/>
                    <a:pt x="14742" y="12543"/>
                    <a:pt x="14255" y="12141"/>
                  </a:cubicBezTo>
                  <a:lnTo>
                    <a:pt x="11992" y="10132"/>
                  </a:lnTo>
                  <a:lnTo>
                    <a:pt x="12986" y="12987"/>
                  </a:lnTo>
                  <a:cubicBezTo>
                    <a:pt x="13113" y="13368"/>
                    <a:pt x="13219" y="13727"/>
                    <a:pt x="13282" y="14129"/>
                  </a:cubicBezTo>
                  <a:cubicBezTo>
                    <a:pt x="12690" y="13812"/>
                    <a:pt x="12182" y="13389"/>
                    <a:pt x="11802" y="12881"/>
                  </a:cubicBezTo>
                  <a:lnTo>
                    <a:pt x="11125" y="11824"/>
                  </a:lnTo>
                  <a:lnTo>
                    <a:pt x="10448" y="12881"/>
                  </a:lnTo>
                  <a:cubicBezTo>
                    <a:pt x="10046" y="13389"/>
                    <a:pt x="9539" y="13812"/>
                    <a:pt x="8968" y="14129"/>
                  </a:cubicBezTo>
                  <a:cubicBezTo>
                    <a:pt x="9031" y="13748"/>
                    <a:pt x="9116" y="13368"/>
                    <a:pt x="9243" y="12987"/>
                  </a:cubicBezTo>
                  <a:lnTo>
                    <a:pt x="10258" y="10132"/>
                  </a:lnTo>
                  <a:lnTo>
                    <a:pt x="10258" y="10132"/>
                  </a:lnTo>
                  <a:lnTo>
                    <a:pt x="7974" y="12141"/>
                  </a:lnTo>
                  <a:cubicBezTo>
                    <a:pt x="7487" y="12564"/>
                    <a:pt x="6980" y="12945"/>
                    <a:pt x="6430" y="13283"/>
                  </a:cubicBezTo>
                  <a:cubicBezTo>
                    <a:pt x="6514" y="12945"/>
                    <a:pt x="6599" y="12606"/>
                    <a:pt x="6726" y="12289"/>
                  </a:cubicBezTo>
                  <a:lnTo>
                    <a:pt x="7487" y="10195"/>
                  </a:lnTo>
                  <a:lnTo>
                    <a:pt x="5584" y="11337"/>
                  </a:lnTo>
                  <a:cubicBezTo>
                    <a:pt x="5224" y="11549"/>
                    <a:pt x="4844" y="11739"/>
                    <a:pt x="4463" y="11887"/>
                  </a:cubicBezTo>
                  <a:cubicBezTo>
                    <a:pt x="4548" y="11718"/>
                    <a:pt x="4632" y="11506"/>
                    <a:pt x="4738" y="11337"/>
                  </a:cubicBezTo>
                  <a:lnTo>
                    <a:pt x="5901" y="9307"/>
                  </a:lnTo>
                  <a:lnTo>
                    <a:pt x="3744" y="10216"/>
                  </a:lnTo>
                  <a:cubicBezTo>
                    <a:pt x="3236" y="10428"/>
                    <a:pt x="2708" y="10597"/>
                    <a:pt x="2158" y="10745"/>
                  </a:cubicBezTo>
                  <a:cubicBezTo>
                    <a:pt x="2517" y="10195"/>
                    <a:pt x="2940" y="9688"/>
                    <a:pt x="3384" y="9201"/>
                  </a:cubicBezTo>
                  <a:lnTo>
                    <a:pt x="7530" y="4696"/>
                  </a:lnTo>
                  <a:lnTo>
                    <a:pt x="7530" y="4696"/>
                  </a:lnTo>
                  <a:lnTo>
                    <a:pt x="3723" y="7129"/>
                  </a:lnTo>
                  <a:lnTo>
                    <a:pt x="3723" y="7129"/>
                  </a:lnTo>
                  <a:lnTo>
                    <a:pt x="6874" y="4844"/>
                  </a:lnTo>
                  <a:lnTo>
                    <a:pt x="8651" y="4146"/>
                  </a:lnTo>
                  <a:lnTo>
                    <a:pt x="6557" y="4104"/>
                  </a:lnTo>
                  <a:cubicBezTo>
                    <a:pt x="6768" y="4062"/>
                    <a:pt x="6980" y="4041"/>
                    <a:pt x="7212" y="3998"/>
                  </a:cubicBezTo>
                  <a:lnTo>
                    <a:pt x="9137" y="3660"/>
                  </a:lnTo>
                  <a:lnTo>
                    <a:pt x="8016" y="2899"/>
                  </a:lnTo>
                  <a:lnTo>
                    <a:pt x="8016" y="2899"/>
                  </a:lnTo>
                  <a:cubicBezTo>
                    <a:pt x="8460" y="3026"/>
                    <a:pt x="8883" y="3174"/>
                    <a:pt x="9285" y="3364"/>
                  </a:cubicBezTo>
                  <a:lnTo>
                    <a:pt x="10808" y="4083"/>
                  </a:lnTo>
                  <a:lnTo>
                    <a:pt x="10385" y="4781"/>
                  </a:lnTo>
                  <a:lnTo>
                    <a:pt x="10385" y="4781"/>
                  </a:lnTo>
                  <a:lnTo>
                    <a:pt x="11273" y="4295"/>
                  </a:lnTo>
                  <a:lnTo>
                    <a:pt x="15588" y="6325"/>
                  </a:lnTo>
                  <a:lnTo>
                    <a:pt x="12288" y="3723"/>
                  </a:lnTo>
                  <a:lnTo>
                    <a:pt x="12986" y="3343"/>
                  </a:lnTo>
                  <a:cubicBezTo>
                    <a:pt x="13494" y="3047"/>
                    <a:pt x="14022" y="2835"/>
                    <a:pt x="14572" y="2666"/>
                  </a:cubicBezTo>
                  <a:close/>
                  <a:moveTo>
                    <a:pt x="9171" y="0"/>
                  </a:moveTo>
                  <a:cubicBezTo>
                    <a:pt x="8920" y="0"/>
                    <a:pt x="8673" y="58"/>
                    <a:pt x="8439" y="192"/>
                  </a:cubicBezTo>
                  <a:cubicBezTo>
                    <a:pt x="8079" y="382"/>
                    <a:pt x="7826" y="741"/>
                    <a:pt x="7805" y="1164"/>
                  </a:cubicBezTo>
                  <a:lnTo>
                    <a:pt x="7805" y="1249"/>
                  </a:lnTo>
                  <a:cubicBezTo>
                    <a:pt x="7645" y="1226"/>
                    <a:pt x="7488" y="1214"/>
                    <a:pt x="7334" y="1214"/>
                  </a:cubicBezTo>
                  <a:cubicBezTo>
                    <a:pt x="7057" y="1214"/>
                    <a:pt x="6786" y="1252"/>
                    <a:pt x="6514" y="1334"/>
                  </a:cubicBezTo>
                  <a:cubicBezTo>
                    <a:pt x="6049" y="1439"/>
                    <a:pt x="5711" y="1820"/>
                    <a:pt x="5647" y="2285"/>
                  </a:cubicBezTo>
                  <a:cubicBezTo>
                    <a:pt x="5626" y="2433"/>
                    <a:pt x="5626" y="2560"/>
                    <a:pt x="5668" y="2708"/>
                  </a:cubicBezTo>
                  <a:cubicBezTo>
                    <a:pt x="3279" y="3216"/>
                    <a:pt x="2961" y="3723"/>
                    <a:pt x="2856" y="3893"/>
                  </a:cubicBezTo>
                  <a:cubicBezTo>
                    <a:pt x="2644" y="4168"/>
                    <a:pt x="2602" y="4527"/>
                    <a:pt x="2729" y="4844"/>
                  </a:cubicBezTo>
                  <a:cubicBezTo>
                    <a:pt x="1650" y="5331"/>
                    <a:pt x="593" y="5902"/>
                    <a:pt x="254" y="6388"/>
                  </a:cubicBezTo>
                  <a:cubicBezTo>
                    <a:pt x="0" y="6727"/>
                    <a:pt x="0" y="7171"/>
                    <a:pt x="233" y="7509"/>
                  </a:cubicBezTo>
                  <a:cubicBezTo>
                    <a:pt x="339" y="7657"/>
                    <a:pt x="487" y="7784"/>
                    <a:pt x="677" y="7848"/>
                  </a:cubicBezTo>
                  <a:cubicBezTo>
                    <a:pt x="423" y="8186"/>
                    <a:pt x="318" y="8588"/>
                    <a:pt x="339" y="9011"/>
                  </a:cubicBezTo>
                  <a:cubicBezTo>
                    <a:pt x="381" y="9349"/>
                    <a:pt x="571" y="9666"/>
                    <a:pt x="868" y="9836"/>
                  </a:cubicBezTo>
                  <a:cubicBezTo>
                    <a:pt x="106" y="10999"/>
                    <a:pt x="296" y="11485"/>
                    <a:pt x="381" y="11697"/>
                  </a:cubicBezTo>
                  <a:cubicBezTo>
                    <a:pt x="487" y="11972"/>
                    <a:pt x="698" y="12183"/>
                    <a:pt x="952" y="12289"/>
                  </a:cubicBezTo>
                  <a:cubicBezTo>
                    <a:pt x="1142" y="12371"/>
                    <a:pt x="1368" y="12405"/>
                    <a:pt x="1615" y="12405"/>
                  </a:cubicBezTo>
                  <a:cubicBezTo>
                    <a:pt x="1944" y="12405"/>
                    <a:pt x="2312" y="12343"/>
                    <a:pt x="2686" y="12247"/>
                  </a:cubicBezTo>
                  <a:lnTo>
                    <a:pt x="2686" y="12247"/>
                  </a:lnTo>
                  <a:cubicBezTo>
                    <a:pt x="2623" y="12564"/>
                    <a:pt x="2665" y="12902"/>
                    <a:pt x="2813" y="13198"/>
                  </a:cubicBezTo>
                  <a:cubicBezTo>
                    <a:pt x="3004" y="13516"/>
                    <a:pt x="3363" y="13706"/>
                    <a:pt x="3723" y="13706"/>
                  </a:cubicBezTo>
                  <a:cubicBezTo>
                    <a:pt x="4082" y="13685"/>
                    <a:pt x="4442" y="13600"/>
                    <a:pt x="4780" y="13473"/>
                  </a:cubicBezTo>
                  <a:lnTo>
                    <a:pt x="4780" y="13473"/>
                  </a:lnTo>
                  <a:cubicBezTo>
                    <a:pt x="4717" y="14065"/>
                    <a:pt x="4801" y="14510"/>
                    <a:pt x="5076" y="14785"/>
                  </a:cubicBezTo>
                  <a:cubicBezTo>
                    <a:pt x="5287" y="15011"/>
                    <a:pt x="5571" y="15139"/>
                    <a:pt x="5873" y="15139"/>
                  </a:cubicBezTo>
                  <a:cubicBezTo>
                    <a:pt x="5966" y="15139"/>
                    <a:pt x="6061" y="15127"/>
                    <a:pt x="6155" y="15102"/>
                  </a:cubicBezTo>
                  <a:cubicBezTo>
                    <a:pt x="6578" y="14996"/>
                    <a:pt x="6980" y="14806"/>
                    <a:pt x="7360" y="14552"/>
                  </a:cubicBezTo>
                  <a:cubicBezTo>
                    <a:pt x="7360" y="14869"/>
                    <a:pt x="7445" y="15144"/>
                    <a:pt x="7614" y="15398"/>
                  </a:cubicBezTo>
                  <a:cubicBezTo>
                    <a:pt x="7847" y="15715"/>
                    <a:pt x="8185" y="15884"/>
                    <a:pt x="8566" y="15884"/>
                  </a:cubicBezTo>
                  <a:cubicBezTo>
                    <a:pt x="9222" y="15884"/>
                    <a:pt x="10321" y="15250"/>
                    <a:pt x="11125" y="14510"/>
                  </a:cubicBezTo>
                  <a:cubicBezTo>
                    <a:pt x="11908" y="15250"/>
                    <a:pt x="13007" y="15884"/>
                    <a:pt x="13684" y="15884"/>
                  </a:cubicBezTo>
                  <a:cubicBezTo>
                    <a:pt x="14044" y="15884"/>
                    <a:pt x="14382" y="15694"/>
                    <a:pt x="14615" y="15398"/>
                  </a:cubicBezTo>
                  <a:cubicBezTo>
                    <a:pt x="14763" y="15144"/>
                    <a:pt x="14868" y="14869"/>
                    <a:pt x="14868" y="14552"/>
                  </a:cubicBezTo>
                  <a:cubicBezTo>
                    <a:pt x="15249" y="14806"/>
                    <a:pt x="15651" y="14996"/>
                    <a:pt x="16074" y="15123"/>
                  </a:cubicBezTo>
                  <a:cubicBezTo>
                    <a:pt x="16168" y="15148"/>
                    <a:pt x="16264" y="15160"/>
                    <a:pt x="16358" y="15160"/>
                  </a:cubicBezTo>
                  <a:cubicBezTo>
                    <a:pt x="16665" y="15160"/>
                    <a:pt x="16958" y="15032"/>
                    <a:pt x="17153" y="14806"/>
                  </a:cubicBezTo>
                  <a:cubicBezTo>
                    <a:pt x="17406" y="14510"/>
                    <a:pt x="17512" y="14087"/>
                    <a:pt x="17449" y="13473"/>
                  </a:cubicBezTo>
                  <a:lnTo>
                    <a:pt x="17449" y="13473"/>
                  </a:lnTo>
                  <a:cubicBezTo>
                    <a:pt x="17787" y="13621"/>
                    <a:pt x="18147" y="13685"/>
                    <a:pt x="18506" y="13706"/>
                  </a:cubicBezTo>
                  <a:cubicBezTo>
                    <a:pt x="18525" y="13707"/>
                    <a:pt x="18544" y="13708"/>
                    <a:pt x="18563" y="13708"/>
                  </a:cubicBezTo>
                  <a:cubicBezTo>
                    <a:pt x="18923" y="13708"/>
                    <a:pt x="19256" y="13520"/>
                    <a:pt x="19437" y="13198"/>
                  </a:cubicBezTo>
                  <a:cubicBezTo>
                    <a:pt x="19585" y="12945"/>
                    <a:pt x="19627" y="12627"/>
                    <a:pt x="19564" y="12331"/>
                  </a:cubicBezTo>
                  <a:lnTo>
                    <a:pt x="19564" y="12331"/>
                  </a:lnTo>
                  <a:cubicBezTo>
                    <a:pt x="19824" y="12422"/>
                    <a:pt x="20091" y="12464"/>
                    <a:pt x="20354" y="12464"/>
                  </a:cubicBezTo>
                  <a:cubicBezTo>
                    <a:pt x="20582" y="12464"/>
                    <a:pt x="20807" y="12432"/>
                    <a:pt x="21023" y="12374"/>
                  </a:cubicBezTo>
                  <a:cubicBezTo>
                    <a:pt x="21319" y="12268"/>
                    <a:pt x="21531" y="12035"/>
                    <a:pt x="21636" y="11760"/>
                  </a:cubicBezTo>
                  <a:cubicBezTo>
                    <a:pt x="21805" y="11316"/>
                    <a:pt x="21679" y="10703"/>
                    <a:pt x="21234" y="9899"/>
                  </a:cubicBezTo>
                  <a:lnTo>
                    <a:pt x="21298" y="9878"/>
                  </a:lnTo>
                  <a:cubicBezTo>
                    <a:pt x="21636" y="9709"/>
                    <a:pt x="21869" y="9370"/>
                    <a:pt x="21911" y="8990"/>
                  </a:cubicBezTo>
                  <a:cubicBezTo>
                    <a:pt x="21975" y="8461"/>
                    <a:pt x="21679" y="7911"/>
                    <a:pt x="21256" y="7403"/>
                  </a:cubicBezTo>
                  <a:cubicBezTo>
                    <a:pt x="21890" y="7213"/>
                    <a:pt x="22059" y="6938"/>
                    <a:pt x="22123" y="6790"/>
                  </a:cubicBezTo>
                  <a:cubicBezTo>
                    <a:pt x="22292" y="6452"/>
                    <a:pt x="22271" y="6029"/>
                    <a:pt x="22059" y="5733"/>
                  </a:cubicBezTo>
                  <a:cubicBezTo>
                    <a:pt x="21700" y="5204"/>
                    <a:pt x="20600" y="4781"/>
                    <a:pt x="19394" y="4464"/>
                  </a:cubicBezTo>
                  <a:cubicBezTo>
                    <a:pt x="19437" y="4379"/>
                    <a:pt x="19500" y="4273"/>
                    <a:pt x="19521" y="4168"/>
                  </a:cubicBezTo>
                  <a:cubicBezTo>
                    <a:pt x="19627" y="3850"/>
                    <a:pt x="19564" y="3512"/>
                    <a:pt x="19394" y="3237"/>
                  </a:cubicBezTo>
                  <a:cubicBezTo>
                    <a:pt x="19246" y="3026"/>
                    <a:pt x="18929" y="2539"/>
                    <a:pt x="16708" y="2433"/>
                  </a:cubicBezTo>
                  <a:cubicBezTo>
                    <a:pt x="16814" y="1841"/>
                    <a:pt x="16455" y="1249"/>
                    <a:pt x="15862" y="1101"/>
                  </a:cubicBezTo>
                  <a:cubicBezTo>
                    <a:pt x="15665" y="1030"/>
                    <a:pt x="15444" y="1000"/>
                    <a:pt x="15211" y="1000"/>
                  </a:cubicBezTo>
                  <a:cubicBezTo>
                    <a:pt x="14744" y="1000"/>
                    <a:pt x="14227" y="1122"/>
                    <a:pt x="13748" y="1291"/>
                  </a:cubicBezTo>
                  <a:cubicBezTo>
                    <a:pt x="13705" y="1101"/>
                    <a:pt x="13621" y="932"/>
                    <a:pt x="13515" y="805"/>
                  </a:cubicBezTo>
                  <a:cubicBezTo>
                    <a:pt x="13261" y="488"/>
                    <a:pt x="12859" y="318"/>
                    <a:pt x="12457" y="318"/>
                  </a:cubicBezTo>
                  <a:cubicBezTo>
                    <a:pt x="11950" y="382"/>
                    <a:pt x="11485" y="593"/>
                    <a:pt x="11125" y="932"/>
                  </a:cubicBezTo>
                  <a:cubicBezTo>
                    <a:pt x="10595" y="449"/>
                    <a:pt x="9871" y="0"/>
                    <a:pt x="917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3"/>
            <p:cNvSpPr/>
            <p:nvPr/>
          </p:nvSpPr>
          <p:spPr>
            <a:xfrm rot="-325182">
              <a:off x="985255" y="3580587"/>
              <a:ext cx="1894914" cy="1286191"/>
            </a:xfrm>
            <a:custGeom>
              <a:avLst/>
              <a:gdLst/>
              <a:ahLst/>
              <a:cxnLst/>
              <a:rect l="l" t="t" r="r" b="b"/>
              <a:pathLst>
                <a:path w="21087" h="14313" extrusionOk="0">
                  <a:moveTo>
                    <a:pt x="8381" y="0"/>
                  </a:moveTo>
                  <a:cubicBezTo>
                    <a:pt x="8264" y="0"/>
                    <a:pt x="8155" y="25"/>
                    <a:pt x="8059" y="79"/>
                  </a:cubicBezTo>
                  <a:cubicBezTo>
                    <a:pt x="7192" y="566"/>
                    <a:pt x="8862" y="1856"/>
                    <a:pt x="8862" y="1856"/>
                  </a:cubicBezTo>
                  <a:cubicBezTo>
                    <a:pt x="8862" y="1856"/>
                    <a:pt x="7477" y="1216"/>
                    <a:pt x="6476" y="1216"/>
                  </a:cubicBezTo>
                  <a:cubicBezTo>
                    <a:pt x="6297" y="1216"/>
                    <a:pt x="6130" y="1237"/>
                    <a:pt x="5986" y="1285"/>
                  </a:cubicBezTo>
                  <a:cubicBezTo>
                    <a:pt x="5055" y="1602"/>
                    <a:pt x="6303" y="2448"/>
                    <a:pt x="6303" y="2448"/>
                  </a:cubicBezTo>
                  <a:cubicBezTo>
                    <a:pt x="6303" y="2448"/>
                    <a:pt x="3089" y="2998"/>
                    <a:pt x="2729" y="3527"/>
                  </a:cubicBezTo>
                  <a:cubicBezTo>
                    <a:pt x="2370" y="4076"/>
                    <a:pt x="3871" y="4098"/>
                    <a:pt x="3871" y="4098"/>
                  </a:cubicBezTo>
                  <a:cubicBezTo>
                    <a:pt x="3871" y="4098"/>
                    <a:pt x="572" y="5388"/>
                    <a:pt x="149" y="6043"/>
                  </a:cubicBezTo>
                  <a:cubicBezTo>
                    <a:pt x="1" y="6262"/>
                    <a:pt x="161" y="6335"/>
                    <a:pt x="439" y="6335"/>
                  </a:cubicBezTo>
                  <a:cubicBezTo>
                    <a:pt x="997" y="6335"/>
                    <a:pt x="2031" y="6043"/>
                    <a:pt x="2031" y="6043"/>
                  </a:cubicBezTo>
                  <a:lnTo>
                    <a:pt x="2031" y="6043"/>
                  </a:lnTo>
                  <a:cubicBezTo>
                    <a:pt x="2031" y="6043"/>
                    <a:pt x="255" y="7333"/>
                    <a:pt x="339" y="8116"/>
                  </a:cubicBezTo>
                  <a:cubicBezTo>
                    <a:pt x="369" y="8334"/>
                    <a:pt x="513" y="8412"/>
                    <a:pt x="705" y="8412"/>
                  </a:cubicBezTo>
                  <a:cubicBezTo>
                    <a:pt x="1205" y="8412"/>
                    <a:pt x="2031" y="7883"/>
                    <a:pt x="2031" y="7883"/>
                  </a:cubicBezTo>
                  <a:lnTo>
                    <a:pt x="2031" y="7883"/>
                  </a:lnTo>
                  <a:cubicBezTo>
                    <a:pt x="2031" y="7883"/>
                    <a:pt x="107" y="9977"/>
                    <a:pt x="360" y="10633"/>
                  </a:cubicBezTo>
                  <a:cubicBezTo>
                    <a:pt x="423" y="10781"/>
                    <a:pt x="607" y="10838"/>
                    <a:pt x="855" y="10838"/>
                  </a:cubicBezTo>
                  <a:cubicBezTo>
                    <a:pt x="1705" y="10838"/>
                    <a:pt x="3300" y="10167"/>
                    <a:pt x="3300" y="10167"/>
                  </a:cubicBezTo>
                  <a:lnTo>
                    <a:pt x="3300" y="10167"/>
                  </a:lnTo>
                  <a:cubicBezTo>
                    <a:pt x="3300" y="10168"/>
                    <a:pt x="2179" y="12134"/>
                    <a:pt x="2983" y="12134"/>
                  </a:cubicBezTo>
                  <a:cubicBezTo>
                    <a:pt x="3765" y="12113"/>
                    <a:pt x="5225" y="11246"/>
                    <a:pt x="5225" y="11246"/>
                  </a:cubicBezTo>
                  <a:lnTo>
                    <a:pt x="5225" y="11246"/>
                  </a:lnTo>
                  <a:cubicBezTo>
                    <a:pt x="5225" y="11246"/>
                    <a:pt x="4367" y="13585"/>
                    <a:pt x="5122" y="13585"/>
                  </a:cubicBezTo>
                  <a:cubicBezTo>
                    <a:pt x="5153" y="13585"/>
                    <a:pt x="5187" y="13581"/>
                    <a:pt x="5225" y="13572"/>
                  </a:cubicBezTo>
                  <a:cubicBezTo>
                    <a:pt x="6176" y="13340"/>
                    <a:pt x="7762" y="11965"/>
                    <a:pt x="7763" y="11965"/>
                  </a:cubicBezTo>
                  <a:lnTo>
                    <a:pt x="7763" y="11965"/>
                  </a:lnTo>
                  <a:cubicBezTo>
                    <a:pt x="7763" y="11965"/>
                    <a:pt x="6917" y="14313"/>
                    <a:pt x="7826" y="14313"/>
                  </a:cubicBezTo>
                  <a:cubicBezTo>
                    <a:pt x="8355" y="14313"/>
                    <a:pt x="9835" y="13382"/>
                    <a:pt x="10364" y="12536"/>
                  </a:cubicBezTo>
                  <a:cubicBezTo>
                    <a:pt x="10914" y="13382"/>
                    <a:pt x="12394" y="14313"/>
                    <a:pt x="12923" y="14313"/>
                  </a:cubicBezTo>
                  <a:cubicBezTo>
                    <a:pt x="13832" y="14313"/>
                    <a:pt x="12987" y="11965"/>
                    <a:pt x="12987" y="11965"/>
                  </a:cubicBezTo>
                  <a:lnTo>
                    <a:pt x="12987" y="11965"/>
                  </a:lnTo>
                  <a:cubicBezTo>
                    <a:pt x="12987" y="11965"/>
                    <a:pt x="14573" y="13361"/>
                    <a:pt x="15503" y="13572"/>
                  </a:cubicBezTo>
                  <a:cubicBezTo>
                    <a:pt x="15541" y="13581"/>
                    <a:pt x="15576" y="13585"/>
                    <a:pt x="15609" y="13585"/>
                  </a:cubicBezTo>
                  <a:cubicBezTo>
                    <a:pt x="16380" y="13585"/>
                    <a:pt x="15503" y="11246"/>
                    <a:pt x="15503" y="11246"/>
                  </a:cubicBezTo>
                  <a:lnTo>
                    <a:pt x="15503" y="11246"/>
                  </a:lnTo>
                  <a:cubicBezTo>
                    <a:pt x="15503" y="11246"/>
                    <a:pt x="16984" y="12113"/>
                    <a:pt x="17766" y="12134"/>
                  </a:cubicBezTo>
                  <a:cubicBezTo>
                    <a:pt x="18570" y="12134"/>
                    <a:pt x="17449" y="10168"/>
                    <a:pt x="17449" y="10167"/>
                  </a:cubicBezTo>
                  <a:lnTo>
                    <a:pt x="17449" y="10167"/>
                  </a:lnTo>
                  <a:cubicBezTo>
                    <a:pt x="17449" y="10167"/>
                    <a:pt x="18954" y="10894"/>
                    <a:pt x="19728" y="10894"/>
                  </a:cubicBezTo>
                  <a:cubicBezTo>
                    <a:pt x="19943" y="10894"/>
                    <a:pt x="20101" y="10838"/>
                    <a:pt x="20156" y="10696"/>
                  </a:cubicBezTo>
                  <a:cubicBezTo>
                    <a:pt x="20410" y="10041"/>
                    <a:pt x="18697" y="7905"/>
                    <a:pt x="18697" y="7904"/>
                  </a:cubicBezTo>
                  <a:lnTo>
                    <a:pt x="18697" y="7904"/>
                  </a:lnTo>
                  <a:cubicBezTo>
                    <a:pt x="18697" y="7905"/>
                    <a:pt x="19523" y="8433"/>
                    <a:pt x="20023" y="8433"/>
                  </a:cubicBezTo>
                  <a:cubicBezTo>
                    <a:pt x="20215" y="8433"/>
                    <a:pt x="20359" y="8355"/>
                    <a:pt x="20389" y="8137"/>
                  </a:cubicBezTo>
                  <a:cubicBezTo>
                    <a:pt x="20495" y="7355"/>
                    <a:pt x="18697" y="6043"/>
                    <a:pt x="18697" y="6043"/>
                  </a:cubicBezTo>
                  <a:cubicBezTo>
                    <a:pt x="18697" y="6043"/>
                    <a:pt x="21087" y="6043"/>
                    <a:pt x="20643" y="5388"/>
                  </a:cubicBezTo>
                  <a:cubicBezTo>
                    <a:pt x="20198" y="4732"/>
                    <a:pt x="16836" y="4098"/>
                    <a:pt x="16836" y="4098"/>
                  </a:cubicBezTo>
                  <a:cubicBezTo>
                    <a:pt x="16836" y="4098"/>
                    <a:pt x="18316" y="3421"/>
                    <a:pt x="17978" y="2871"/>
                  </a:cubicBezTo>
                  <a:cubicBezTo>
                    <a:pt x="17721" y="2493"/>
                    <a:pt x="16007" y="2439"/>
                    <a:pt x="15049" y="2439"/>
                  </a:cubicBezTo>
                  <a:cubicBezTo>
                    <a:pt x="14666" y="2439"/>
                    <a:pt x="14404" y="2448"/>
                    <a:pt x="14404" y="2448"/>
                  </a:cubicBezTo>
                  <a:cubicBezTo>
                    <a:pt x="14404" y="2448"/>
                    <a:pt x="15778" y="1390"/>
                    <a:pt x="14848" y="1052"/>
                  </a:cubicBezTo>
                  <a:cubicBezTo>
                    <a:pt x="14734" y="1013"/>
                    <a:pt x="14604" y="996"/>
                    <a:pt x="14462" y="996"/>
                  </a:cubicBezTo>
                  <a:cubicBezTo>
                    <a:pt x="13442" y="996"/>
                    <a:pt x="11844" y="1877"/>
                    <a:pt x="11844" y="1877"/>
                  </a:cubicBezTo>
                  <a:cubicBezTo>
                    <a:pt x="11844" y="1877"/>
                    <a:pt x="12458" y="883"/>
                    <a:pt x="12141" y="523"/>
                  </a:cubicBezTo>
                  <a:cubicBezTo>
                    <a:pt x="12029" y="390"/>
                    <a:pt x="11890" y="333"/>
                    <a:pt x="11737" y="333"/>
                  </a:cubicBezTo>
                  <a:cubicBezTo>
                    <a:pt x="11285" y="333"/>
                    <a:pt x="10712" y="831"/>
                    <a:pt x="10364" y="1306"/>
                  </a:cubicBezTo>
                  <a:cubicBezTo>
                    <a:pt x="9969" y="767"/>
                    <a:pt x="9041" y="0"/>
                    <a:pt x="838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3"/>
            <p:cNvSpPr/>
            <p:nvPr/>
          </p:nvSpPr>
          <p:spPr>
            <a:xfrm rot="-325182">
              <a:off x="1903309" y="3854841"/>
              <a:ext cx="446703" cy="479412"/>
            </a:xfrm>
            <a:custGeom>
              <a:avLst/>
              <a:gdLst/>
              <a:ahLst/>
              <a:cxnLst/>
              <a:rect l="l" t="t" r="r" b="b"/>
              <a:pathLst>
                <a:path w="4971" h="5335" extrusionOk="0">
                  <a:moveTo>
                    <a:pt x="2832" y="0"/>
                  </a:moveTo>
                  <a:cubicBezTo>
                    <a:pt x="1144" y="0"/>
                    <a:pt x="1" y="3310"/>
                    <a:pt x="1" y="3310"/>
                  </a:cubicBezTo>
                  <a:cubicBezTo>
                    <a:pt x="1" y="3310"/>
                    <a:pt x="96" y="5335"/>
                    <a:pt x="2776" y="5335"/>
                  </a:cubicBezTo>
                  <a:cubicBezTo>
                    <a:pt x="3194" y="5335"/>
                    <a:pt x="3676" y="5285"/>
                    <a:pt x="4231" y="5171"/>
                  </a:cubicBezTo>
                  <a:cubicBezTo>
                    <a:pt x="4675" y="5065"/>
                    <a:pt x="4971" y="4685"/>
                    <a:pt x="4971" y="4262"/>
                  </a:cubicBezTo>
                  <a:cubicBezTo>
                    <a:pt x="4971" y="2908"/>
                    <a:pt x="4823" y="793"/>
                    <a:pt x="3427" y="138"/>
                  </a:cubicBezTo>
                  <a:cubicBezTo>
                    <a:pt x="3222" y="43"/>
                    <a:pt x="3024" y="0"/>
                    <a:pt x="2832" y="0"/>
                  </a:cubicBezTo>
                  <a:close/>
                </a:path>
              </a:pathLst>
            </a:custGeom>
            <a:solidFill>
              <a:srgbClr val="D9D8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3"/>
            <p:cNvSpPr/>
            <p:nvPr/>
          </p:nvSpPr>
          <p:spPr>
            <a:xfrm rot="-325182">
              <a:off x="1652809" y="3946322"/>
              <a:ext cx="545461" cy="603781"/>
            </a:xfrm>
            <a:custGeom>
              <a:avLst/>
              <a:gdLst/>
              <a:ahLst/>
              <a:cxnLst/>
              <a:rect l="l" t="t" r="r" b="b"/>
              <a:pathLst>
                <a:path w="6070" h="6719" extrusionOk="0">
                  <a:moveTo>
                    <a:pt x="2589" y="0"/>
                  </a:moveTo>
                  <a:cubicBezTo>
                    <a:pt x="219" y="0"/>
                    <a:pt x="0" y="5197"/>
                    <a:pt x="0" y="5197"/>
                  </a:cubicBezTo>
                  <a:cubicBezTo>
                    <a:pt x="0" y="5197"/>
                    <a:pt x="568" y="6718"/>
                    <a:pt x="2444" y="6718"/>
                  </a:cubicBezTo>
                  <a:cubicBezTo>
                    <a:pt x="3203" y="6718"/>
                    <a:pt x="4177" y="6469"/>
                    <a:pt x="5414" y="5768"/>
                  </a:cubicBezTo>
                  <a:cubicBezTo>
                    <a:pt x="5858" y="5514"/>
                    <a:pt x="6070" y="4985"/>
                    <a:pt x="5922" y="4499"/>
                  </a:cubicBezTo>
                  <a:cubicBezTo>
                    <a:pt x="5435" y="2976"/>
                    <a:pt x="4611" y="269"/>
                    <a:pt x="2813" y="15"/>
                  </a:cubicBezTo>
                  <a:cubicBezTo>
                    <a:pt x="2736" y="5"/>
                    <a:pt x="2662" y="0"/>
                    <a:pt x="258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" name="Google Shape;231;p3"/>
            <p:cNvSpPr/>
            <p:nvPr/>
          </p:nvSpPr>
          <p:spPr>
            <a:xfrm rot="-325182">
              <a:off x="1653395" y="3958528"/>
              <a:ext cx="275606" cy="604500"/>
            </a:xfrm>
            <a:custGeom>
              <a:avLst/>
              <a:gdLst/>
              <a:ahLst/>
              <a:cxnLst/>
              <a:rect l="l" t="t" r="r" b="b"/>
              <a:pathLst>
                <a:path w="3067" h="6727" extrusionOk="0">
                  <a:moveTo>
                    <a:pt x="2559" y="0"/>
                  </a:moveTo>
                  <a:cubicBezTo>
                    <a:pt x="338" y="43"/>
                    <a:pt x="21" y="4653"/>
                    <a:pt x="0" y="5161"/>
                  </a:cubicBezTo>
                  <a:cubicBezTo>
                    <a:pt x="0" y="5203"/>
                    <a:pt x="0" y="5224"/>
                    <a:pt x="21" y="5245"/>
                  </a:cubicBezTo>
                  <a:cubicBezTo>
                    <a:pt x="120" y="5501"/>
                    <a:pt x="767" y="6726"/>
                    <a:pt x="2456" y="6726"/>
                  </a:cubicBezTo>
                  <a:cubicBezTo>
                    <a:pt x="2583" y="6726"/>
                    <a:pt x="2716" y="6719"/>
                    <a:pt x="2855" y="6705"/>
                  </a:cubicBezTo>
                  <a:cubicBezTo>
                    <a:pt x="2982" y="6683"/>
                    <a:pt x="3067" y="6557"/>
                    <a:pt x="3003" y="6430"/>
                  </a:cubicBezTo>
                  <a:cubicBezTo>
                    <a:pt x="1988" y="4526"/>
                    <a:pt x="1671" y="2073"/>
                    <a:pt x="2728" y="296"/>
                  </a:cubicBezTo>
                  <a:cubicBezTo>
                    <a:pt x="2623" y="148"/>
                    <a:pt x="2644" y="169"/>
                    <a:pt x="2559" y="0"/>
                  </a:cubicBezTo>
                  <a:close/>
                </a:path>
              </a:pathLst>
            </a:custGeom>
            <a:solidFill>
              <a:srgbClr val="EDEC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" name="Google Shape;232;p3"/>
            <p:cNvSpPr/>
            <p:nvPr/>
          </p:nvSpPr>
          <p:spPr>
            <a:xfrm rot="-325182">
              <a:off x="1369583" y="4220987"/>
              <a:ext cx="1215470" cy="371848"/>
            </a:xfrm>
            <a:custGeom>
              <a:avLst/>
              <a:gdLst/>
              <a:ahLst/>
              <a:cxnLst/>
              <a:rect l="l" t="t" r="r" b="b"/>
              <a:pathLst>
                <a:path w="13526" h="4138" extrusionOk="0">
                  <a:moveTo>
                    <a:pt x="233" y="0"/>
                  </a:moveTo>
                  <a:cubicBezTo>
                    <a:pt x="149" y="0"/>
                    <a:pt x="106" y="127"/>
                    <a:pt x="191" y="148"/>
                  </a:cubicBezTo>
                  <a:cubicBezTo>
                    <a:pt x="783" y="381"/>
                    <a:pt x="1333" y="740"/>
                    <a:pt x="1777" y="1206"/>
                  </a:cubicBezTo>
                  <a:cubicBezTo>
                    <a:pt x="1819" y="1227"/>
                    <a:pt x="1798" y="1290"/>
                    <a:pt x="1756" y="1311"/>
                  </a:cubicBezTo>
                  <a:cubicBezTo>
                    <a:pt x="1122" y="1438"/>
                    <a:pt x="550" y="1713"/>
                    <a:pt x="64" y="2136"/>
                  </a:cubicBezTo>
                  <a:cubicBezTo>
                    <a:pt x="1" y="2179"/>
                    <a:pt x="43" y="2263"/>
                    <a:pt x="128" y="2263"/>
                  </a:cubicBezTo>
                  <a:cubicBezTo>
                    <a:pt x="442" y="2167"/>
                    <a:pt x="1040" y="2045"/>
                    <a:pt x="1658" y="2045"/>
                  </a:cubicBezTo>
                  <a:cubicBezTo>
                    <a:pt x="1995" y="2045"/>
                    <a:pt x="2338" y="2082"/>
                    <a:pt x="2644" y="2179"/>
                  </a:cubicBezTo>
                  <a:cubicBezTo>
                    <a:pt x="3004" y="2327"/>
                    <a:pt x="3321" y="2580"/>
                    <a:pt x="3533" y="2919"/>
                  </a:cubicBezTo>
                  <a:cubicBezTo>
                    <a:pt x="3554" y="2940"/>
                    <a:pt x="3533" y="3003"/>
                    <a:pt x="3490" y="3003"/>
                  </a:cubicBezTo>
                  <a:cubicBezTo>
                    <a:pt x="3300" y="3088"/>
                    <a:pt x="3342" y="3384"/>
                    <a:pt x="3575" y="3384"/>
                  </a:cubicBezTo>
                  <a:cubicBezTo>
                    <a:pt x="3645" y="3381"/>
                    <a:pt x="3715" y="3379"/>
                    <a:pt x="3784" y="3379"/>
                  </a:cubicBezTo>
                  <a:cubicBezTo>
                    <a:pt x="4168" y="3379"/>
                    <a:pt x="4510" y="3434"/>
                    <a:pt x="4653" y="3596"/>
                  </a:cubicBezTo>
                  <a:cubicBezTo>
                    <a:pt x="5078" y="4020"/>
                    <a:pt x="5430" y="4137"/>
                    <a:pt x="5691" y="4137"/>
                  </a:cubicBezTo>
                  <a:cubicBezTo>
                    <a:pt x="6015" y="4137"/>
                    <a:pt x="6197" y="3955"/>
                    <a:pt x="6197" y="3955"/>
                  </a:cubicBezTo>
                  <a:cubicBezTo>
                    <a:pt x="6197" y="3955"/>
                    <a:pt x="7173" y="3362"/>
                    <a:pt x="8208" y="3362"/>
                  </a:cubicBezTo>
                  <a:cubicBezTo>
                    <a:pt x="8484" y="3362"/>
                    <a:pt x="8764" y="3404"/>
                    <a:pt x="9031" y="3511"/>
                  </a:cubicBezTo>
                  <a:cubicBezTo>
                    <a:pt x="9038" y="3517"/>
                    <a:pt x="9044" y="3520"/>
                    <a:pt x="9050" y="3520"/>
                  </a:cubicBezTo>
                  <a:cubicBezTo>
                    <a:pt x="9065" y="3520"/>
                    <a:pt x="9080" y="3505"/>
                    <a:pt x="9095" y="3490"/>
                  </a:cubicBezTo>
                  <a:cubicBezTo>
                    <a:pt x="9244" y="3247"/>
                    <a:pt x="9936" y="2248"/>
                    <a:pt x="10969" y="2248"/>
                  </a:cubicBezTo>
                  <a:cubicBezTo>
                    <a:pt x="11107" y="2248"/>
                    <a:pt x="11251" y="2266"/>
                    <a:pt x="11400" y="2305"/>
                  </a:cubicBezTo>
                  <a:cubicBezTo>
                    <a:pt x="11409" y="2308"/>
                    <a:pt x="11417" y="2310"/>
                    <a:pt x="11424" y="2310"/>
                  </a:cubicBezTo>
                  <a:cubicBezTo>
                    <a:pt x="11473" y="2310"/>
                    <a:pt x="11500" y="2255"/>
                    <a:pt x="11464" y="2200"/>
                  </a:cubicBezTo>
                  <a:cubicBezTo>
                    <a:pt x="11257" y="1907"/>
                    <a:pt x="10896" y="1726"/>
                    <a:pt x="10530" y="1726"/>
                  </a:cubicBezTo>
                  <a:cubicBezTo>
                    <a:pt x="10446" y="1726"/>
                    <a:pt x="10362" y="1736"/>
                    <a:pt x="10279" y="1756"/>
                  </a:cubicBezTo>
                  <a:cubicBezTo>
                    <a:pt x="10216" y="1756"/>
                    <a:pt x="10173" y="1692"/>
                    <a:pt x="10216" y="1650"/>
                  </a:cubicBezTo>
                  <a:cubicBezTo>
                    <a:pt x="10577" y="1323"/>
                    <a:pt x="11486" y="617"/>
                    <a:pt x="12621" y="617"/>
                  </a:cubicBezTo>
                  <a:cubicBezTo>
                    <a:pt x="12880" y="617"/>
                    <a:pt x="13151" y="654"/>
                    <a:pt x="13430" y="740"/>
                  </a:cubicBezTo>
                  <a:cubicBezTo>
                    <a:pt x="13441" y="747"/>
                    <a:pt x="13450" y="750"/>
                    <a:pt x="13459" y="750"/>
                  </a:cubicBezTo>
                  <a:cubicBezTo>
                    <a:pt x="13505" y="750"/>
                    <a:pt x="13526" y="670"/>
                    <a:pt x="13473" y="635"/>
                  </a:cubicBezTo>
                  <a:cubicBezTo>
                    <a:pt x="13113" y="357"/>
                    <a:pt x="12514" y="3"/>
                    <a:pt x="11889" y="3"/>
                  </a:cubicBezTo>
                  <a:cubicBezTo>
                    <a:pt x="11705" y="3"/>
                    <a:pt x="11519" y="34"/>
                    <a:pt x="11337" y="106"/>
                  </a:cubicBezTo>
                  <a:cubicBezTo>
                    <a:pt x="10173" y="571"/>
                    <a:pt x="9137" y="1333"/>
                    <a:pt x="8714" y="2305"/>
                  </a:cubicBezTo>
                  <a:cubicBezTo>
                    <a:pt x="8714" y="2348"/>
                    <a:pt x="8672" y="2348"/>
                    <a:pt x="8651" y="2348"/>
                  </a:cubicBezTo>
                  <a:cubicBezTo>
                    <a:pt x="8641" y="2348"/>
                    <a:pt x="8629" y="2348"/>
                    <a:pt x="8616" y="2348"/>
                  </a:cubicBezTo>
                  <a:cubicBezTo>
                    <a:pt x="8263" y="2348"/>
                    <a:pt x="6778" y="2367"/>
                    <a:pt x="5901" y="3448"/>
                  </a:cubicBezTo>
                  <a:cubicBezTo>
                    <a:pt x="5891" y="3469"/>
                    <a:pt x="5870" y="3479"/>
                    <a:pt x="5848" y="3479"/>
                  </a:cubicBezTo>
                  <a:cubicBezTo>
                    <a:pt x="5827" y="3479"/>
                    <a:pt x="5806" y="3469"/>
                    <a:pt x="5796" y="3448"/>
                  </a:cubicBezTo>
                  <a:cubicBezTo>
                    <a:pt x="5531" y="2938"/>
                    <a:pt x="5031" y="2630"/>
                    <a:pt x="4490" y="2630"/>
                  </a:cubicBezTo>
                  <a:cubicBezTo>
                    <a:pt x="4425" y="2630"/>
                    <a:pt x="4360" y="2635"/>
                    <a:pt x="4294" y="2644"/>
                  </a:cubicBezTo>
                  <a:cubicBezTo>
                    <a:pt x="4282" y="2650"/>
                    <a:pt x="4269" y="2653"/>
                    <a:pt x="4258" y="2653"/>
                  </a:cubicBezTo>
                  <a:cubicBezTo>
                    <a:pt x="4230" y="2653"/>
                    <a:pt x="4209" y="2638"/>
                    <a:pt x="4209" y="2623"/>
                  </a:cubicBezTo>
                  <a:cubicBezTo>
                    <a:pt x="4061" y="2284"/>
                    <a:pt x="2898" y="85"/>
                    <a:pt x="2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" name="Google Shape;233;p3"/>
            <p:cNvSpPr/>
            <p:nvPr/>
          </p:nvSpPr>
          <p:spPr>
            <a:xfrm rot="360229" flipH="1">
              <a:off x="6434748" y="2522915"/>
              <a:ext cx="2349923" cy="2313042"/>
            </a:xfrm>
            <a:custGeom>
              <a:avLst/>
              <a:gdLst/>
              <a:ahLst/>
              <a:cxnLst/>
              <a:rect l="l" t="t" r="r" b="b"/>
              <a:pathLst>
                <a:path w="25825" h="25419" extrusionOk="0">
                  <a:moveTo>
                    <a:pt x="21574" y="1"/>
                  </a:moveTo>
                  <a:cubicBezTo>
                    <a:pt x="20540" y="1"/>
                    <a:pt x="19473" y="716"/>
                    <a:pt x="19522" y="1627"/>
                  </a:cubicBezTo>
                  <a:cubicBezTo>
                    <a:pt x="19219" y="1092"/>
                    <a:pt x="18645" y="767"/>
                    <a:pt x="18042" y="767"/>
                  </a:cubicBezTo>
                  <a:cubicBezTo>
                    <a:pt x="17929" y="767"/>
                    <a:pt x="17816" y="779"/>
                    <a:pt x="17703" y="802"/>
                  </a:cubicBezTo>
                  <a:cubicBezTo>
                    <a:pt x="17026" y="908"/>
                    <a:pt x="16582" y="1542"/>
                    <a:pt x="16709" y="2219"/>
                  </a:cubicBezTo>
                  <a:cubicBezTo>
                    <a:pt x="16529" y="2029"/>
                    <a:pt x="16291" y="1933"/>
                    <a:pt x="16053" y="1933"/>
                  </a:cubicBezTo>
                  <a:cubicBezTo>
                    <a:pt x="15815" y="1933"/>
                    <a:pt x="15577" y="2029"/>
                    <a:pt x="15398" y="2219"/>
                  </a:cubicBezTo>
                  <a:cubicBezTo>
                    <a:pt x="14724" y="2852"/>
                    <a:pt x="14760" y="3878"/>
                    <a:pt x="14763" y="3949"/>
                  </a:cubicBezTo>
                  <a:lnTo>
                    <a:pt x="14763" y="3949"/>
                  </a:lnTo>
                  <a:cubicBezTo>
                    <a:pt x="12289" y="5545"/>
                    <a:pt x="10470" y="8183"/>
                    <a:pt x="10470" y="8183"/>
                  </a:cubicBezTo>
                  <a:cubicBezTo>
                    <a:pt x="10343" y="8373"/>
                    <a:pt x="10279" y="8606"/>
                    <a:pt x="10301" y="8839"/>
                  </a:cubicBezTo>
                  <a:cubicBezTo>
                    <a:pt x="10026" y="9135"/>
                    <a:pt x="9814" y="9410"/>
                    <a:pt x="9645" y="9642"/>
                  </a:cubicBezTo>
                  <a:cubicBezTo>
                    <a:pt x="9328" y="9537"/>
                    <a:pt x="9010" y="9494"/>
                    <a:pt x="8693" y="9473"/>
                  </a:cubicBezTo>
                  <a:cubicBezTo>
                    <a:pt x="8038" y="9473"/>
                    <a:pt x="7784" y="9685"/>
                    <a:pt x="7741" y="9960"/>
                  </a:cubicBezTo>
                  <a:cubicBezTo>
                    <a:pt x="7234" y="9811"/>
                    <a:pt x="6726" y="9706"/>
                    <a:pt x="6198" y="9663"/>
                  </a:cubicBezTo>
                  <a:cubicBezTo>
                    <a:pt x="6621" y="8521"/>
                    <a:pt x="7826" y="5116"/>
                    <a:pt x="6747" y="5011"/>
                  </a:cubicBezTo>
                  <a:cubicBezTo>
                    <a:pt x="6712" y="5007"/>
                    <a:pt x="6678" y="5005"/>
                    <a:pt x="6645" y="5005"/>
                  </a:cubicBezTo>
                  <a:cubicBezTo>
                    <a:pt x="5915" y="5005"/>
                    <a:pt x="5599" y="5866"/>
                    <a:pt x="5457" y="6533"/>
                  </a:cubicBezTo>
                  <a:cubicBezTo>
                    <a:pt x="5542" y="5666"/>
                    <a:pt x="5521" y="4376"/>
                    <a:pt x="4865" y="4376"/>
                  </a:cubicBezTo>
                  <a:cubicBezTo>
                    <a:pt x="3871" y="4376"/>
                    <a:pt x="3871" y="6660"/>
                    <a:pt x="3871" y="6660"/>
                  </a:cubicBezTo>
                  <a:cubicBezTo>
                    <a:pt x="3871" y="6660"/>
                    <a:pt x="3814" y="4358"/>
                    <a:pt x="3004" y="4358"/>
                  </a:cubicBezTo>
                  <a:cubicBezTo>
                    <a:pt x="2964" y="4358"/>
                    <a:pt x="2921" y="4364"/>
                    <a:pt x="2877" y="4376"/>
                  </a:cubicBezTo>
                  <a:cubicBezTo>
                    <a:pt x="1947" y="4630"/>
                    <a:pt x="2116" y="7189"/>
                    <a:pt x="2116" y="7189"/>
                  </a:cubicBezTo>
                  <a:cubicBezTo>
                    <a:pt x="2116" y="7189"/>
                    <a:pt x="1884" y="4885"/>
                    <a:pt x="1170" y="4885"/>
                  </a:cubicBezTo>
                  <a:cubicBezTo>
                    <a:pt x="1078" y="4885"/>
                    <a:pt x="977" y="4923"/>
                    <a:pt x="868" y="5011"/>
                  </a:cubicBezTo>
                  <a:cubicBezTo>
                    <a:pt x="1" y="5709"/>
                    <a:pt x="614" y="12645"/>
                    <a:pt x="3385" y="13576"/>
                  </a:cubicBezTo>
                  <a:cubicBezTo>
                    <a:pt x="3702" y="14676"/>
                    <a:pt x="4125" y="15733"/>
                    <a:pt x="4675" y="16727"/>
                  </a:cubicBezTo>
                  <a:cubicBezTo>
                    <a:pt x="5775" y="18800"/>
                    <a:pt x="7720" y="20323"/>
                    <a:pt x="9941" y="21126"/>
                  </a:cubicBezTo>
                  <a:lnTo>
                    <a:pt x="10554" y="24256"/>
                  </a:lnTo>
                  <a:cubicBezTo>
                    <a:pt x="10576" y="24383"/>
                    <a:pt x="10660" y="24531"/>
                    <a:pt x="10766" y="24616"/>
                  </a:cubicBezTo>
                  <a:cubicBezTo>
                    <a:pt x="11095" y="24891"/>
                    <a:pt x="11773" y="25419"/>
                    <a:pt x="12142" y="25419"/>
                  </a:cubicBezTo>
                  <a:cubicBezTo>
                    <a:pt x="12199" y="25419"/>
                    <a:pt x="12249" y="25406"/>
                    <a:pt x="12289" y="25377"/>
                  </a:cubicBezTo>
                  <a:cubicBezTo>
                    <a:pt x="12712" y="25124"/>
                    <a:pt x="11612" y="24468"/>
                    <a:pt x="11612" y="24468"/>
                  </a:cubicBezTo>
                  <a:lnTo>
                    <a:pt x="11612" y="24468"/>
                  </a:lnTo>
                  <a:cubicBezTo>
                    <a:pt x="11612" y="24468"/>
                    <a:pt x="12739" y="25094"/>
                    <a:pt x="13309" y="25094"/>
                  </a:cubicBezTo>
                  <a:cubicBezTo>
                    <a:pt x="13402" y="25094"/>
                    <a:pt x="13480" y="25077"/>
                    <a:pt x="13536" y="25039"/>
                  </a:cubicBezTo>
                  <a:cubicBezTo>
                    <a:pt x="13938" y="24743"/>
                    <a:pt x="12078" y="24066"/>
                    <a:pt x="12077" y="24066"/>
                  </a:cubicBezTo>
                  <a:lnTo>
                    <a:pt x="12077" y="24066"/>
                  </a:lnTo>
                  <a:cubicBezTo>
                    <a:pt x="12077" y="24066"/>
                    <a:pt x="12885" y="24316"/>
                    <a:pt x="13324" y="24316"/>
                  </a:cubicBezTo>
                  <a:cubicBezTo>
                    <a:pt x="13483" y="24316"/>
                    <a:pt x="13594" y="24283"/>
                    <a:pt x="13600" y="24193"/>
                  </a:cubicBezTo>
                  <a:cubicBezTo>
                    <a:pt x="13600" y="23749"/>
                    <a:pt x="11739" y="23601"/>
                    <a:pt x="11739" y="23601"/>
                  </a:cubicBezTo>
                  <a:lnTo>
                    <a:pt x="11739" y="21613"/>
                  </a:lnTo>
                  <a:cubicBezTo>
                    <a:pt x="12341" y="21719"/>
                    <a:pt x="12944" y="21766"/>
                    <a:pt x="13546" y="21766"/>
                  </a:cubicBezTo>
                  <a:cubicBezTo>
                    <a:pt x="13663" y="21766"/>
                    <a:pt x="13779" y="21764"/>
                    <a:pt x="13896" y="21761"/>
                  </a:cubicBezTo>
                  <a:lnTo>
                    <a:pt x="14171" y="23685"/>
                  </a:lnTo>
                  <a:cubicBezTo>
                    <a:pt x="14192" y="23833"/>
                    <a:pt x="14256" y="23960"/>
                    <a:pt x="14361" y="24045"/>
                  </a:cubicBezTo>
                  <a:cubicBezTo>
                    <a:pt x="14644" y="24309"/>
                    <a:pt x="15247" y="24809"/>
                    <a:pt x="15569" y="24809"/>
                  </a:cubicBezTo>
                  <a:cubicBezTo>
                    <a:pt x="15608" y="24809"/>
                    <a:pt x="15643" y="24801"/>
                    <a:pt x="15673" y="24785"/>
                  </a:cubicBezTo>
                  <a:cubicBezTo>
                    <a:pt x="16074" y="24553"/>
                    <a:pt x="15124" y="23940"/>
                    <a:pt x="15123" y="23939"/>
                  </a:cubicBezTo>
                  <a:lnTo>
                    <a:pt x="15123" y="23939"/>
                  </a:lnTo>
                  <a:cubicBezTo>
                    <a:pt x="15124" y="23940"/>
                    <a:pt x="16092" y="24559"/>
                    <a:pt x="16598" y="24559"/>
                  </a:cubicBezTo>
                  <a:cubicBezTo>
                    <a:pt x="16676" y="24559"/>
                    <a:pt x="16743" y="24544"/>
                    <a:pt x="16793" y="24510"/>
                  </a:cubicBezTo>
                  <a:cubicBezTo>
                    <a:pt x="17153" y="24278"/>
                    <a:pt x="15546" y="23601"/>
                    <a:pt x="15546" y="23601"/>
                  </a:cubicBezTo>
                  <a:lnTo>
                    <a:pt x="15546" y="23601"/>
                  </a:lnTo>
                  <a:cubicBezTo>
                    <a:pt x="15546" y="23601"/>
                    <a:pt x="16316" y="23887"/>
                    <a:pt x="16686" y="23887"/>
                  </a:cubicBezTo>
                  <a:cubicBezTo>
                    <a:pt x="16798" y="23887"/>
                    <a:pt x="16873" y="23860"/>
                    <a:pt x="16878" y="23791"/>
                  </a:cubicBezTo>
                  <a:cubicBezTo>
                    <a:pt x="16899" y="23389"/>
                    <a:pt x="15271" y="23178"/>
                    <a:pt x="15271" y="23178"/>
                  </a:cubicBezTo>
                  <a:lnTo>
                    <a:pt x="15355" y="21592"/>
                  </a:lnTo>
                  <a:cubicBezTo>
                    <a:pt x="17238" y="21232"/>
                    <a:pt x="18951" y="20302"/>
                    <a:pt x="20241" y="18885"/>
                  </a:cubicBezTo>
                  <a:cubicBezTo>
                    <a:pt x="21214" y="18863"/>
                    <a:pt x="22588" y="18462"/>
                    <a:pt x="22715" y="16368"/>
                  </a:cubicBezTo>
                  <a:cubicBezTo>
                    <a:pt x="22758" y="15902"/>
                    <a:pt x="22694" y="15458"/>
                    <a:pt x="22567" y="15014"/>
                  </a:cubicBezTo>
                  <a:cubicBezTo>
                    <a:pt x="23096" y="14866"/>
                    <a:pt x="23730" y="13640"/>
                    <a:pt x="24069" y="12032"/>
                  </a:cubicBezTo>
                  <a:cubicBezTo>
                    <a:pt x="24957" y="11757"/>
                    <a:pt x="25824" y="11250"/>
                    <a:pt x="25740" y="10932"/>
                  </a:cubicBezTo>
                  <a:cubicBezTo>
                    <a:pt x="25655" y="10679"/>
                    <a:pt x="24894" y="10361"/>
                    <a:pt x="24280" y="10150"/>
                  </a:cubicBezTo>
                  <a:cubicBezTo>
                    <a:pt x="24344" y="7887"/>
                    <a:pt x="23709" y="5391"/>
                    <a:pt x="21616" y="3890"/>
                  </a:cubicBezTo>
                  <a:lnTo>
                    <a:pt x="21764" y="3869"/>
                  </a:lnTo>
                  <a:cubicBezTo>
                    <a:pt x="22229" y="3763"/>
                    <a:pt x="23857" y="3276"/>
                    <a:pt x="23350" y="1394"/>
                  </a:cubicBezTo>
                  <a:cubicBezTo>
                    <a:pt x="23089" y="394"/>
                    <a:pt x="22340" y="1"/>
                    <a:pt x="21574" y="1"/>
                  </a:cubicBezTo>
                  <a:close/>
                </a:path>
              </a:pathLst>
            </a:custGeom>
            <a:solidFill>
              <a:srgbClr val="E79B46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" name="Google Shape;234;p3"/>
            <p:cNvSpPr/>
            <p:nvPr/>
          </p:nvSpPr>
          <p:spPr>
            <a:xfrm rot="360229" flipH="1">
              <a:off x="6346229" y="2449338"/>
              <a:ext cx="2499972" cy="2458455"/>
            </a:xfrm>
            <a:custGeom>
              <a:avLst/>
              <a:gdLst/>
              <a:ahLst/>
              <a:cxnLst/>
              <a:rect l="l" t="t" r="r" b="b"/>
              <a:pathLst>
                <a:path w="27474" h="27017" extrusionOk="0">
                  <a:moveTo>
                    <a:pt x="22311" y="1594"/>
                  </a:moveTo>
                  <a:cubicBezTo>
                    <a:pt x="22780" y="1594"/>
                    <a:pt x="23182" y="1947"/>
                    <a:pt x="23264" y="2420"/>
                  </a:cubicBezTo>
                  <a:cubicBezTo>
                    <a:pt x="23370" y="2716"/>
                    <a:pt x="23349" y="3054"/>
                    <a:pt x="23201" y="3350"/>
                  </a:cubicBezTo>
                  <a:cubicBezTo>
                    <a:pt x="22968" y="3731"/>
                    <a:pt x="22418" y="3879"/>
                    <a:pt x="22249" y="3900"/>
                  </a:cubicBezTo>
                  <a:lnTo>
                    <a:pt x="22186" y="3900"/>
                  </a:lnTo>
                  <a:lnTo>
                    <a:pt x="21065" y="4027"/>
                  </a:lnTo>
                  <a:lnTo>
                    <a:pt x="20980" y="2377"/>
                  </a:lnTo>
                  <a:cubicBezTo>
                    <a:pt x="20959" y="2060"/>
                    <a:pt x="21467" y="1701"/>
                    <a:pt x="21995" y="1616"/>
                  </a:cubicBezTo>
                  <a:cubicBezTo>
                    <a:pt x="22101" y="1595"/>
                    <a:pt x="22186" y="1595"/>
                    <a:pt x="22270" y="1595"/>
                  </a:cubicBezTo>
                  <a:cubicBezTo>
                    <a:pt x="22284" y="1594"/>
                    <a:pt x="22298" y="1594"/>
                    <a:pt x="22311" y="1594"/>
                  </a:cubicBezTo>
                  <a:close/>
                  <a:moveTo>
                    <a:pt x="5372" y="6967"/>
                  </a:moveTo>
                  <a:cubicBezTo>
                    <a:pt x="5372" y="7033"/>
                    <a:pt x="5359" y="7112"/>
                    <a:pt x="5353" y="7204"/>
                  </a:cubicBezTo>
                  <a:lnTo>
                    <a:pt x="5353" y="7204"/>
                  </a:lnTo>
                  <a:cubicBezTo>
                    <a:pt x="5356" y="7121"/>
                    <a:pt x="5361" y="7041"/>
                    <a:pt x="5372" y="6967"/>
                  </a:cubicBezTo>
                  <a:close/>
                  <a:moveTo>
                    <a:pt x="18730" y="2357"/>
                  </a:moveTo>
                  <a:cubicBezTo>
                    <a:pt x="19050" y="2357"/>
                    <a:pt x="19357" y="2540"/>
                    <a:pt x="19500" y="2843"/>
                  </a:cubicBezTo>
                  <a:lnTo>
                    <a:pt x="20240" y="4154"/>
                  </a:lnTo>
                  <a:lnTo>
                    <a:pt x="20134" y="4154"/>
                  </a:lnTo>
                  <a:lnTo>
                    <a:pt x="20303" y="4281"/>
                  </a:lnTo>
                  <a:lnTo>
                    <a:pt x="21171" y="5867"/>
                  </a:lnTo>
                  <a:lnTo>
                    <a:pt x="21128" y="4852"/>
                  </a:lnTo>
                  <a:lnTo>
                    <a:pt x="21826" y="5359"/>
                  </a:lnTo>
                  <a:cubicBezTo>
                    <a:pt x="23962" y="6861"/>
                    <a:pt x="24216" y="9484"/>
                    <a:pt x="24174" y="10943"/>
                  </a:cubicBezTo>
                  <a:lnTo>
                    <a:pt x="24153" y="11514"/>
                  </a:lnTo>
                  <a:lnTo>
                    <a:pt x="24703" y="11704"/>
                  </a:lnTo>
                  <a:cubicBezTo>
                    <a:pt x="24851" y="11768"/>
                    <a:pt x="24999" y="11810"/>
                    <a:pt x="25104" y="11852"/>
                  </a:cubicBezTo>
                  <a:cubicBezTo>
                    <a:pt x="24914" y="11958"/>
                    <a:pt x="24724" y="12021"/>
                    <a:pt x="24512" y="12085"/>
                  </a:cubicBezTo>
                  <a:lnTo>
                    <a:pt x="24047" y="12233"/>
                  </a:lnTo>
                  <a:lnTo>
                    <a:pt x="23962" y="12677"/>
                  </a:lnTo>
                  <a:cubicBezTo>
                    <a:pt x="23666" y="14073"/>
                    <a:pt x="23201" y="14919"/>
                    <a:pt x="22989" y="15067"/>
                  </a:cubicBezTo>
                  <a:lnTo>
                    <a:pt x="22228" y="15278"/>
                  </a:lnTo>
                  <a:lnTo>
                    <a:pt x="22482" y="16061"/>
                  </a:lnTo>
                  <a:cubicBezTo>
                    <a:pt x="22588" y="16399"/>
                    <a:pt x="22630" y="16759"/>
                    <a:pt x="22609" y="17118"/>
                  </a:cubicBezTo>
                  <a:cubicBezTo>
                    <a:pt x="22524" y="18303"/>
                    <a:pt x="21995" y="18874"/>
                    <a:pt x="20896" y="18895"/>
                  </a:cubicBezTo>
                  <a:lnTo>
                    <a:pt x="20557" y="18895"/>
                  </a:lnTo>
                  <a:lnTo>
                    <a:pt x="20325" y="19149"/>
                  </a:lnTo>
                  <a:cubicBezTo>
                    <a:pt x="19161" y="20439"/>
                    <a:pt x="17596" y="21306"/>
                    <a:pt x="15883" y="21602"/>
                  </a:cubicBezTo>
                  <a:lnTo>
                    <a:pt x="15270" y="21729"/>
                  </a:lnTo>
                  <a:lnTo>
                    <a:pt x="14551" y="21750"/>
                  </a:lnTo>
                  <a:cubicBezTo>
                    <a:pt x="14442" y="21754"/>
                    <a:pt x="14332" y="21755"/>
                    <a:pt x="14221" y="21755"/>
                  </a:cubicBezTo>
                  <a:cubicBezTo>
                    <a:pt x="13670" y="21755"/>
                    <a:pt x="13109" y="21711"/>
                    <a:pt x="12563" y="21623"/>
                  </a:cubicBezTo>
                  <a:lnTo>
                    <a:pt x="11632" y="21454"/>
                  </a:lnTo>
                  <a:lnTo>
                    <a:pt x="11632" y="22935"/>
                  </a:lnTo>
                  <a:lnTo>
                    <a:pt x="11315" y="21327"/>
                  </a:lnTo>
                  <a:lnTo>
                    <a:pt x="10892" y="21179"/>
                  </a:lnTo>
                  <a:cubicBezTo>
                    <a:pt x="8735" y="20397"/>
                    <a:pt x="7022" y="18980"/>
                    <a:pt x="6070" y="17140"/>
                  </a:cubicBezTo>
                  <a:cubicBezTo>
                    <a:pt x="5541" y="16209"/>
                    <a:pt x="5118" y="15194"/>
                    <a:pt x="4822" y="14158"/>
                  </a:cubicBezTo>
                  <a:lnTo>
                    <a:pt x="4716" y="13756"/>
                  </a:lnTo>
                  <a:lnTo>
                    <a:pt x="4315" y="13608"/>
                  </a:lnTo>
                  <a:cubicBezTo>
                    <a:pt x="3701" y="13417"/>
                    <a:pt x="3130" y="12677"/>
                    <a:pt x="2707" y="11535"/>
                  </a:cubicBezTo>
                  <a:cubicBezTo>
                    <a:pt x="2284" y="10351"/>
                    <a:pt x="2030" y="9124"/>
                    <a:pt x="1988" y="7855"/>
                  </a:cubicBezTo>
                  <a:lnTo>
                    <a:pt x="1988" y="7855"/>
                  </a:lnTo>
                  <a:cubicBezTo>
                    <a:pt x="2009" y="7940"/>
                    <a:pt x="2009" y="8003"/>
                    <a:pt x="2009" y="8067"/>
                  </a:cubicBezTo>
                  <a:lnTo>
                    <a:pt x="3595" y="7919"/>
                  </a:lnTo>
                  <a:cubicBezTo>
                    <a:pt x="3574" y="7453"/>
                    <a:pt x="3574" y="6967"/>
                    <a:pt x="3659" y="6502"/>
                  </a:cubicBezTo>
                  <a:cubicBezTo>
                    <a:pt x="3722" y="6819"/>
                    <a:pt x="3743" y="7136"/>
                    <a:pt x="3765" y="7474"/>
                  </a:cubicBezTo>
                  <a:lnTo>
                    <a:pt x="5351" y="7453"/>
                  </a:lnTo>
                  <a:cubicBezTo>
                    <a:pt x="5351" y="7397"/>
                    <a:pt x="5351" y="7340"/>
                    <a:pt x="5352" y="7284"/>
                  </a:cubicBezTo>
                  <a:lnTo>
                    <a:pt x="5352" y="7284"/>
                  </a:lnTo>
                  <a:lnTo>
                    <a:pt x="6916" y="7496"/>
                  </a:lnTo>
                  <a:cubicBezTo>
                    <a:pt x="6958" y="7347"/>
                    <a:pt x="7000" y="7199"/>
                    <a:pt x="7043" y="7051"/>
                  </a:cubicBezTo>
                  <a:lnTo>
                    <a:pt x="7043" y="7051"/>
                  </a:lnTo>
                  <a:cubicBezTo>
                    <a:pt x="6852" y="8130"/>
                    <a:pt x="6556" y="9166"/>
                    <a:pt x="6133" y="10181"/>
                  </a:cubicBezTo>
                  <a:lnTo>
                    <a:pt x="5774" y="11154"/>
                  </a:lnTo>
                  <a:lnTo>
                    <a:pt x="6789" y="11260"/>
                  </a:lnTo>
                  <a:cubicBezTo>
                    <a:pt x="7275" y="11302"/>
                    <a:pt x="7741" y="11408"/>
                    <a:pt x="8206" y="11535"/>
                  </a:cubicBezTo>
                  <a:lnTo>
                    <a:pt x="9115" y="11810"/>
                  </a:lnTo>
                  <a:lnTo>
                    <a:pt x="9200" y="11091"/>
                  </a:lnTo>
                  <a:lnTo>
                    <a:pt x="9348" y="11091"/>
                  </a:lnTo>
                  <a:cubicBezTo>
                    <a:pt x="9602" y="11091"/>
                    <a:pt x="9856" y="11133"/>
                    <a:pt x="10109" y="11218"/>
                  </a:cubicBezTo>
                  <a:lnTo>
                    <a:pt x="10617" y="11366"/>
                  </a:lnTo>
                  <a:lnTo>
                    <a:pt x="10934" y="10922"/>
                  </a:lnTo>
                  <a:cubicBezTo>
                    <a:pt x="11125" y="10668"/>
                    <a:pt x="11357" y="10393"/>
                    <a:pt x="11569" y="10139"/>
                  </a:cubicBezTo>
                  <a:lnTo>
                    <a:pt x="11801" y="9864"/>
                  </a:lnTo>
                  <a:lnTo>
                    <a:pt x="11759" y="9547"/>
                  </a:lnTo>
                  <a:cubicBezTo>
                    <a:pt x="11780" y="9505"/>
                    <a:pt x="11801" y="9441"/>
                    <a:pt x="11823" y="9399"/>
                  </a:cubicBezTo>
                  <a:cubicBezTo>
                    <a:pt x="12034" y="9103"/>
                    <a:pt x="13578" y="7009"/>
                    <a:pt x="15587" y="5613"/>
                  </a:cubicBezTo>
                  <a:lnTo>
                    <a:pt x="15862" y="5423"/>
                  </a:lnTo>
                  <a:lnTo>
                    <a:pt x="15989" y="5338"/>
                  </a:lnTo>
                  <a:lnTo>
                    <a:pt x="15629" y="4746"/>
                  </a:lnTo>
                  <a:lnTo>
                    <a:pt x="16222" y="4725"/>
                  </a:lnTo>
                  <a:cubicBezTo>
                    <a:pt x="16200" y="4302"/>
                    <a:pt x="16349" y="3921"/>
                    <a:pt x="16623" y="3604"/>
                  </a:cubicBezTo>
                  <a:cubicBezTo>
                    <a:pt x="16645" y="3562"/>
                    <a:pt x="16687" y="3541"/>
                    <a:pt x="16729" y="3519"/>
                  </a:cubicBezTo>
                  <a:cubicBezTo>
                    <a:pt x="16750" y="3519"/>
                    <a:pt x="16772" y="3541"/>
                    <a:pt x="16793" y="3562"/>
                  </a:cubicBezTo>
                  <a:lnTo>
                    <a:pt x="18738" y="6015"/>
                  </a:lnTo>
                  <a:lnTo>
                    <a:pt x="18167" y="2885"/>
                  </a:lnTo>
                  <a:cubicBezTo>
                    <a:pt x="18104" y="2610"/>
                    <a:pt x="18252" y="2441"/>
                    <a:pt x="18548" y="2377"/>
                  </a:cubicBezTo>
                  <a:cubicBezTo>
                    <a:pt x="18608" y="2364"/>
                    <a:pt x="18669" y="2357"/>
                    <a:pt x="18730" y="2357"/>
                  </a:cubicBezTo>
                  <a:close/>
                  <a:moveTo>
                    <a:pt x="13218" y="23294"/>
                  </a:moveTo>
                  <a:cubicBezTo>
                    <a:pt x="13451" y="23315"/>
                    <a:pt x="13684" y="23336"/>
                    <a:pt x="13895" y="23336"/>
                  </a:cubicBezTo>
                  <a:lnTo>
                    <a:pt x="13980" y="23865"/>
                  </a:lnTo>
                  <a:cubicBezTo>
                    <a:pt x="13726" y="23781"/>
                    <a:pt x="13472" y="23717"/>
                    <a:pt x="13218" y="23696"/>
                  </a:cubicBezTo>
                  <a:lnTo>
                    <a:pt x="13218" y="23294"/>
                  </a:lnTo>
                  <a:close/>
                  <a:moveTo>
                    <a:pt x="22295" y="0"/>
                  </a:moveTo>
                  <a:cubicBezTo>
                    <a:pt x="22127" y="0"/>
                    <a:pt x="21956" y="17"/>
                    <a:pt x="21784" y="51"/>
                  </a:cubicBezTo>
                  <a:cubicBezTo>
                    <a:pt x="21065" y="157"/>
                    <a:pt x="20388" y="516"/>
                    <a:pt x="19902" y="1066"/>
                  </a:cubicBezTo>
                  <a:cubicBezTo>
                    <a:pt x="19538" y="869"/>
                    <a:pt x="19131" y="759"/>
                    <a:pt x="18727" y="759"/>
                  </a:cubicBezTo>
                  <a:cubicBezTo>
                    <a:pt x="18567" y="759"/>
                    <a:pt x="18408" y="776"/>
                    <a:pt x="18252" y="812"/>
                  </a:cubicBezTo>
                  <a:cubicBezTo>
                    <a:pt x="17596" y="918"/>
                    <a:pt x="17025" y="1341"/>
                    <a:pt x="16750" y="1954"/>
                  </a:cubicBezTo>
                  <a:cubicBezTo>
                    <a:pt x="16306" y="1954"/>
                    <a:pt x="15862" y="2145"/>
                    <a:pt x="15545" y="2462"/>
                  </a:cubicBezTo>
                  <a:cubicBezTo>
                    <a:pt x="15037" y="2948"/>
                    <a:pt x="14720" y="3625"/>
                    <a:pt x="14657" y="4344"/>
                  </a:cubicBezTo>
                  <a:cubicBezTo>
                    <a:pt x="13070" y="5529"/>
                    <a:pt x="11653" y="6946"/>
                    <a:pt x="10511" y="8553"/>
                  </a:cubicBezTo>
                  <a:lnTo>
                    <a:pt x="10469" y="8638"/>
                  </a:lnTo>
                  <a:cubicBezTo>
                    <a:pt x="10321" y="8849"/>
                    <a:pt x="10236" y="9103"/>
                    <a:pt x="10194" y="9357"/>
                  </a:cubicBezTo>
                  <a:lnTo>
                    <a:pt x="10004" y="9568"/>
                  </a:lnTo>
                  <a:cubicBezTo>
                    <a:pt x="9792" y="9526"/>
                    <a:pt x="9581" y="9505"/>
                    <a:pt x="9369" y="9505"/>
                  </a:cubicBezTo>
                  <a:cubicBezTo>
                    <a:pt x="9311" y="9499"/>
                    <a:pt x="9252" y="9497"/>
                    <a:pt x="9194" y="9497"/>
                  </a:cubicBezTo>
                  <a:cubicBezTo>
                    <a:pt x="8793" y="9497"/>
                    <a:pt x="8412" y="9624"/>
                    <a:pt x="8079" y="9864"/>
                  </a:cubicBezTo>
                  <a:lnTo>
                    <a:pt x="7952" y="9822"/>
                  </a:lnTo>
                  <a:cubicBezTo>
                    <a:pt x="9052" y="6607"/>
                    <a:pt x="8587" y="5867"/>
                    <a:pt x="8417" y="5571"/>
                  </a:cubicBezTo>
                  <a:cubicBezTo>
                    <a:pt x="8206" y="5254"/>
                    <a:pt x="7868" y="5042"/>
                    <a:pt x="7487" y="5021"/>
                  </a:cubicBezTo>
                  <a:cubicBezTo>
                    <a:pt x="7416" y="5010"/>
                    <a:pt x="7345" y="5005"/>
                    <a:pt x="7275" y="5005"/>
                  </a:cubicBezTo>
                  <a:cubicBezTo>
                    <a:pt x="7073" y="5005"/>
                    <a:pt x="6877" y="5048"/>
                    <a:pt x="6704" y="5127"/>
                  </a:cubicBezTo>
                  <a:cubicBezTo>
                    <a:pt x="6641" y="5000"/>
                    <a:pt x="6556" y="4894"/>
                    <a:pt x="6472" y="4788"/>
                  </a:cubicBezTo>
                  <a:cubicBezTo>
                    <a:pt x="6218" y="4535"/>
                    <a:pt x="5901" y="4387"/>
                    <a:pt x="5562" y="4387"/>
                  </a:cubicBezTo>
                  <a:cubicBezTo>
                    <a:pt x="5538" y="4385"/>
                    <a:pt x="5514" y="4385"/>
                    <a:pt x="5491" y="4385"/>
                  </a:cubicBezTo>
                  <a:cubicBezTo>
                    <a:pt x="5139" y="4385"/>
                    <a:pt x="4826" y="4530"/>
                    <a:pt x="4568" y="4767"/>
                  </a:cubicBezTo>
                  <a:cubicBezTo>
                    <a:pt x="4526" y="4704"/>
                    <a:pt x="4463" y="4662"/>
                    <a:pt x="4399" y="4619"/>
                  </a:cubicBezTo>
                  <a:cubicBezTo>
                    <a:pt x="4188" y="4453"/>
                    <a:pt x="3934" y="4363"/>
                    <a:pt x="3667" y="4363"/>
                  </a:cubicBezTo>
                  <a:cubicBezTo>
                    <a:pt x="3560" y="4363"/>
                    <a:pt x="3451" y="4377"/>
                    <a:pt x="3342" y="4408"/>
                  </a:cubicBezTo>
                  <a:cubicBezTo>
                    <a:pt x="2982" y="4513"/>
                    <a:pt x="2665" y="4746"/>
                    <a:pt x="2475" y="5085"/>
                  </a:cubicBezTo>
                  <a:cubicBezTo>
                    <a:pt x="2275" y="4951"/>
                    <a:pt x="2049" y="4887"/>
                    <a:pt x="1825" y="4887"/>
                  </a:cubicBezTo>
                  <a:cubicBezTo>
                    <a:pt x="1551" y="4887"/>
                    <a:pt x="1278" y="4983"/>
                    <a:pt x="1057" y="5169"/>
                  </a:cubicBezTo>
                  <a:cubicBezTo>
                    <a:pt x="0" y="6036"/>
                    <a:pt x="508" y="9209"/>
                    <a:pt x="613" y="9822"/>
                  </a:cubicBezTo>
                  <a:cubicBezTo>
                    <a:pt x="825" y="11091"/>
                    <a:pt x="1544" y="13967"/>
                    <a:pt x="3405" y="14940"/>
                  </a:cubicBezTo>
                  <a:cubicBezTo>
                    <a:pt x="3722" y="15955"/>
                    <a:pt x="4145" y="16949"/>
                    <a:pt x="4653" y="17901"/>
                  </a:cubicBezTo>
                  <a:cubicBezTo>
                    <a:pt x="5816" y="19995"/>
                    <a:pt x="7677" y="21644"/>
                    <a:pt x="9940" y="22512"/>
                  </a:cubicBezTo>
                  <a:lnTo>
                    <a:pt x="10448" y="25198"/>
                  </a:lnTo>
                  <a:cubicBezTo>
                    <a:pt x="10511" y="25515"/>
                    <a:pt x="10680" y="25811"/>
                    <a:pt x="10934" y="26022"/>
                  </a:cubicBezTo>
                  <a:cubicBezTo>
                    <a:pt x="11759" y="26699"/>
                    <a:pt x="12351" y="27016"/>
                    <a:pt x="12838" y="27016"/>
                  </a:cubicBezTo>
                  <a:cubicBezTo>
                    <a:pt x="13049" y="27016"/>
                    <a:pt x="13261" y="26953"/>
                    <a:pt x="13430" y="26826"/>
                  </a:cubicBezTo>
                  <a:cubicBezTo>
                    <a:pt x="13515" y="26784"/>
                    <a:pt x="13599" y="26699"/>
                    <a:pt x="13663" y="26636"/>
                  </a:cubicBezTo>
                  <a:cubicBezTo>
                    <a:pt x="13793" y="26657"/>
                    <a:pt x="13908" y="26667"/>
                    <a:pt x="14010" y="26667"/>
                  </a:cubicBezTo>
                  <a:cubicBezTo>
                    <a:pt x="14404" y="26667"/>
                    <a:pt x="14598" y="26529"/>
                    <a:pt x="14699" y="26445"/>
                  </a:cubicBezTo>
                  <a:cubicBezTo>
                    <a:pt x="14889" y="26318"/>
                    <a:pt x="15037" y="26107"/>
                    <a:pt x="15080" y="25874"/>
                  </a:cubicBezTo>
                  <a:cubicBezTo>
                    <a:pt x="15479" y="26170"/>
                    <a:pt x="15889" y="26383"/>
                    <a:pt x="16280" y="26383"/>
                  </a:cubicBezTo>
                  <a:cubicBezTo>
                    <a:pt x="16448" y="26383"/>
                    <a:pt x="16613" y="26344"/>
                    <a:pt x="16772" y="26255"/>
                  </a:cubicBezTo>
                  <a:cubicBezTo>
                    <a:pt x="16856" y="26213"/>
                    <a:pt x="16920" y="26149"/>
                    <a:pt x="16983" y="26107"/>
                  </a:cubicBezTo>
                  <a:cubicBezTo>
                    <a:pt x="17086" y="26134"/>
                    <a:pt x="17191" y="26148"/>
                    <a:pt x="17296" y="26148"/>
                  </a:cubicBezTo>
                  <a:cubicBezTo>
                    <a:pt x="17513" y="26148"/>
                    <a:pt x="17728" y="26087"/>
                    <a:pt x="17914" y="25959"/>
                  </a:cubicBezTo>
                  <a:cubicBezTo>
                    <a:pt x="18210" y="25790"/>
                    <a:pt x="18358" y="25472"/>
                    <a:pt x="18337" y="25134"/>
                  </a:cubicBezTo>
                  <a:cubicBezTo>
                    <a:pt x="18337" y="25049"/>
                    <a:pt x="18315" y="24986"/>
                    <a:pt x="18294" y="24923"/>
                  </a:cubicBezTo>
                  <a:cubicBezTo>
                    <a:pt x="18337" y="24817"/>
                    <a:pt x="18358" y="24732"/>
                    <a:pt x="18358" y="24626"/>
                  </a:cubicBezTo>
                  <a:cubicBezTo>
                    <a:pt x="18421" y="23971"/>
                    <a:pt x="17914" y="23569"/>
                    <a:pt x="16793" y="23294"/>
                  </a:cubicBezTo>
                  <a:lnTo>
                    <a:pt x="16814" y="23040"/>
                  </a:lnTo>
                  <a:cubicBezTo>
                    <a:pt x="18506" y="22596"/>
                    <a:pt x="20071" y="21708"/>
                    <a:pt x="21298" y="20460"/>
                  </a:cubicBezTo>
                  <a:cubicBezTo>
                    <a:pt x="22989" y="20291"/>
                    <a:pt x="24089" y="19107"/>
                    <a:pt x="24195" y="17224"/>
                  </a:cubicBezTo>
                  <a:cubicBezTo>
                    <a:pt x="24216" y="16865"/>
                    <a:pt x="24195" y="16505"/>
                    <a:pt x="24132" y="16167"/>
                  </a:cubicBezTo>
                  <a:cubicBezTo>
                    <a:pt x="24829" y="15490"/>
                    <a:pt x="25231" y="14221"/>
                    <a:pt x="25422" y="13438"/>
                  </a:cubicBezTo>
                  <a:cubicBezTo>
                    <a:pt x="26225" y="13142"/>
                    <a:pt x="27473" y="12508"/>
                    <a:pt x="27177" y="11514"/>
                  </a:cubicBezTo>
                  <a:cubicBezTo>
                    <a:pt x="27050" y="11091"/>
                    <a:pt x="26648" y="10753"/>
                    <a:pt x="25760" y="10393"/>
                  </a:cubicBezTo>
                  <a:cubicBezTo>
                    <a:pt x="25718" y="8193"/>
                    <a:pt x="25041" y="6311"/>
                    <a:pt x="23793" y="4958"/>
                  </a:cubicBezTo>
                  <a:cubicBezTo>
                    <a:pt x="24110" y="4746"/>
                    <a:pt x="24385" y="4492"/>
                    <a:pt x="24576" y="4175"/>
                  </a:cubicBezTo>
                  <a:cubicBezTo>
                    <a:pt x="24956" y="3519"/>
                    <a:pt x="25041" y="2716"/>
                    <a:pt x="24808" y="1997"/>
                  </a:cubicBezTo>
                  <a:cubicBezTo>
                    <a:pt x="24531" y="812"/>
                    <a:pt x="23476" y="0"/>
                    <a:pt x="2229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" name="Google Shape;235;p3"/>
            <p:cNvSpPr/>
            <p:nvPr/>
          </p:nvSpPr>
          <p:spPr>
            <a:xfrm rot="360229" flipH="1">
              <a:off x="7420959" y="4340874"/>
              <a:ext cx="383085" cy="500390"/>
            </a:xfrm>
            <a:custGeom>
              <a:avLst/>
              <a:gdLst/>
              <a:ahLst/>
              <a:cxnLst/>
              <a:rect l="l" t="t" r="r" b="b"/>
              <a:pathLst>
                <a:path w="4210" h="5499" extrusionOk="0">
                  <a:moveTo>
                    <a:pt x="1" y="1"/>
                  </a:moveTo>
                  <a:lnTo>
                    <a:pt x="825" y="4336"/>
                  </a:lnTo>
                  <a:cubicBezTo>
                    <a:pt x="847" y="4463"/>
                    <a:pt x="931" y="4611"/>
                    <a:pt x="1037" y="4696"/>
                  </a:cubicBezTo>
                  <a:cubicBezTo>
                    <a:pt x="1366" y="4971"/>
                    <a:pt x="2044" y="5499"/>
                    <a:pt x="2426" y="5499"/>
                  </a:cubicBezTo>
                  <a:cubicBezTo>
                    <a:pt x="2486" y="5499"/>
                    <a:pt x="2538" y="5486"/>
                    <a:pt x="2581" y="5457"/>
                  </a:cubicBezTo>
                  <a:cubicBezTo>
                    <a:pt x="2983" y="5204"/>
                    <a:pt x="1883" y="4548"/>
                    <a:pt x="1883" y="4548"/>
                  </a:cubicBezTo>
                  <a:lnTo>
                    <a:pt x="1883" y="4548"/>
                  </a:lnTo>
                  <a:cubicBezTo>
                    <a:pt x="1883" y="4548"/>
                    <a:pt x="3010" y="5174"/>
                    <a:pt x="3580" y="5174"/>
                  </a:cubicBezTo>
                  <a:cubicBezTo>
                    <a:pt x="3673" y="5174"/>
                    <a:pt x="3751" y="5157"/>
                    <a:pt x="3807" y="5119"/>
                  </a:cubicBezTo>
                  <a:cubicBezTo>
                    <a:pt x="4209" y="4823"/>
                    <a:pt x="2349" y="4146"/>
                    <a:pt x="2348" y="4146"/>
                  </a:cubicBezTo>
                  <a:lnTo>
                    <a:pt x="2348" y="4146"/>
                  </a:lnTo>
                  <a:cubicBezTo>
                    <a:pt x="2348" y="4146"/>
                    <a:pt x="3156" y="4396"/>
                    <a:pt x="3595" y="4396"/>
                  </a:cubicBezTo>
                  <a:cubicBezTo>
                    <a:pt x="3754" y="4396"/>
                    <a:pt x="3865" y="4363"/>
                    <a:pt x="3871" y="4273"/>
                  </a:cubicBezTo>
                  <a:cubicBezTo>
                    <a:pt x="3871" y="3850"/>
                    <a:pt x="2010" y="3681"/>
                    <a:pt x="2010" y="3681"/>
                  </a:cubicBezTo>
                  <a:lnTo>
                    <a:pt x="2010" y="44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EC05A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3"/>
            <p:cNvSpPr/>
            <p:nvPr/>
          </p:nvSpPr>
          <p:spPr>
            <a:xfrm rot="360229" flipH="1">
              <a:off x="7133479" y="4301395"/>
              <a:ext cx="319480" cy="450615"/>
            </a:xfrm>
            <a:custGeom>
              <a:avLst/>
              <a:gdLst/>
              <a:ahLst/>
              <a:cxnLst/>
              <a:rect l="l" t="t" r="r" b="b"/>
              <a:pathLst>
                <a:path w="3511" h="4952" extrusionOk="0">
                  <a:moveTo>
                    <a:pt x="0" y="0"/>
                  </a:moveTo>
                  <a:lnTo>
                    <a:pt x="550" y="3828"/>
                  </a:lnTo>
                  <a:cubicBezTo>
                    <a:pt x="571" y="3976"/>
                    <a:pt x="635" y="4103"/>
                    <a:pt x="740" y="4188"/>
                  </a:cubicBezTo>
                  <a:cubicBezTo>
                    <a:pt x="1023" y="4452"/>
                    <a:pt x="1609" y="4952"/>
                    <a:pt x="1942" y="4952"/>
                  </a:cubicBezTo>
                  <a:cubicBezTo>
                    <a:pt x="1983" y="4952"/>
                    <a:pt x="2020" y="4944"/>
                    <a:pt x="2052" y="4928"/>
                  </a:cubicBezTo>
                  <a:cubicBezTo>
                    <a:pt x="2432" y="4696"/>
                    <a:pt x="1482" y="4083"/>
                    <a:pt x="1481" y="4082"/>
                  </a:cubicBezTo>
                  <a:lnTo>
                    <a:pt x="1481" y="4082"/>
                  </a:lnTo>
                  <a:cubicBezTo>
                    <a:pt x="1482" y="4083"/>
                    <a:pt x="2450" y="4702"/>
                    <a:pt x="2956" y="4702"/>
                  </a:cubicBezTo>
                  <a:cubicBezTo>
                    <a:pt x="3034" y="4702"/>
                    <a:pt x="3101" y="4687"/>
                    <a:pt x="3151" y="4653"/>
                  </a:cubicBezTo>
                  <a:cubicBezTo>
                    <a:pt x="3511" y="4421"/>
                    <a:pt x="1904" y="3744"/>
                    <a:pt x="1904" y="3744"/>
                  </a:cubicBezTo>
                  <a:lnTo>
                    <a:pt x="1904" y="3744"/>
                  </a:lnTo>
                  <a:cubicBezTo>
                    <a:pt x="1904" y="3744"/>
                    <a:pt x="2674" y="4030"/>
                    <a:pt x="3044" y="4030"/>
                  </a:cubicBezTo>
                  <a:cubicBezTo>
                    <a:pt x="3156" y="4030"/>
                    <a:pt x="3231" y="4003"/>
                    <a:pt x="3236" y="3934"/>
                  </a:cubicBezTo>
                  <a:cubicBezTo>
                    <a:pt x="3257" y="3553"/>
                    <a:pt x="1629" y="3321"/>
                    <a:pt x="1629" y="3321"/>
                  </a:cubicBezTo>
                  <a:lnTo>
                    <a:pt x="1777" y="4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EC05A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3"/>
            <p:cNvSpPr/>
            <p:nvPr/>
          </p:nvSpPr>
          <p:spPr>
            <a:xfrm rot="360229" flipH="1">
              <a:off x="8081916" y="3008062"/>
              <a:ext cx="738872" cy="846541"/>
            </a:xfrm>
            <a:custGeom>
              <a:avLst/>
              <a:gdLst/>
              <a:ahLst/>
              <a:cxnLst/>
              <a:rect l="l" t="t" r="r" b="b"/>
              <a:pathLst>
                <a:path w="8120" h="9303" extrusionOk="0">
                  <a:moveTo>
                    <a:pt x="3066" y="0"/>
                  </a:moveTo>
                  <a:cubicBezTo>
                    <a:pt x="3025" y="0"/>
                    <a:pt x="2983" y="6"/>
                    <a:pt x="2938" y="18"/>
                  </a:cubicBezTo>
                  <a:cubicBezTo>
                    <a:pt x="2008" y="251"/>
                    <a:pt x="2198" y="2831"/>
                    <a:pt x="2198" y="2831"/>
                  </a:cubicBezTo>
                  <a:cubicBezTo>
                    <a:pt x="2198" y="2831"/>
                    <a:pt x="1948" y="512"/>
                    <a:pt x="1240" y="512"/>
                  </a:cubicBezTo>
                  <a:cubicBezTo>
                    <a:pt x="1151" y="512"/>
                    <a:pt x="1054" y="549"/>
                    <a:pt x="950" y="632"/>
                  </a:cubicBezTo>
                  <a:cubicBezTo>
                    <a:pt x="1" y="1370"/>
                    <a:pt x="777" y="9303"/>
                    <a:pt x="4075" y="9303"/>
                  </a:cubicBezTo>
                  <a:cubicBezTo>
                    <a:pt x="4084" y="9303"/>
                    <a:pt x="4093" y="9303"/>
                    <a:pt x="4101" y="9303"/>
                  </a:cubicBezTo>
                  <a:cubicBezTo>
                    <a:pt x="7401" y="9261"/>
                    <a:pt x="6132" y="5665"/>
                    <a:pt x="6132" y="5665"/>
                  </a:cubicBezTo>
                  <a:cubicBezTo>
                    <a:pt x="6132" y="5665"/>
                    <a:pt x="8120" y="758"/>
                    <a:pt x="6808" y="632"/>
                  </a:cubicBezTo>
                  <a:cubicBezTo>
                    <a:pt x="6775" y="628"/>
                    <a:pt x="6743" y="627"/>
                    <a:pt x="6712" y="627"/>
                  </a:cubicBezTo>
                  <a:cubicBezTo>
                    <a:pt x="5983" y="627"/>
                    <a:pt x="5669" y="1462"/>
                    <a:pt x="5534" y="2132"/>
                  </a:cubicBezTo>
                  <a:lnTo>
                    <a:pt x="5534" y="2132"/>
                  </a:lnTo>
                  <a:cubicBezTo>
                    <a:pt x="5605" y="1263"/>
                    <a:pt x="5594" y="18"/>
                    <a:pt x="4947" y="18"/>
                  </a:cubicBezTo>
                  <a:cubicBezTo>
                    <a:pt x="3932" y="18"/>
                    <a:pt x="3932" y="2281"/>
                    <a:pt x="3932" y="2281"/>
                  </a:cubicBezTo>
                  <a:cubicBezTo>
                    <a:pt x="3932" y="2281"/>
                    <a:pt x="3875" y="0"/>
                    <a:pt x="3066" y="0"/>
                  </a:cubicBezTo>
                  <a:close/>
                </a:path>
              </a:pathLst>
            </a:custGeom>
            <a:solidFill>
              <a:srgbClr val="C8AB89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3"/>
            <p:cNvSpPr/>
            <p:nvPr/>
          </p:nvSpPr>
          <p:spPr>
            <a:xfrm rot="360229" flipH="1">
              <a:off x="6683596" y="3461585"/>
              <a:ext cx="705022" cy="721785"/>
            </a:xfrm>
            <a:custGeom>
              <a:avLst/>
              <a:gdLst/>
              <a:ahLst/>
              <a:cxnLst/>
              <a:rect l="l" t="t" r="r" b="b"/>
              <a:pathLst>
                <a:path w="7748" h="7932" extrusionOk="0">
                  <a:moveTo>
                    <a:pt x="2183" y="0"/>
                  </a:moveTo>
                  <a:cubicBezTo>
                    <a:pt x="2021" y="0"/>
                    <a:pt x="1871" y="17"/>
                    <a:pt x="1735" y="51"/>
                  </a:cubicBezTo>
                  <a:cubicBezTo>
                    <a:pt x="1" y="495"/>
                    <a:pt x="2073" y="2547"/>
                    <a:pt x="2073" y="2547"/>
                  </a:cubicBezTo>
                  <a:cubicBezTo>
                    <a:pt x="2073" y="2547"/>
                    <a:pt x="720" y="2885"/>
                    <a:pt x="762" y="3689"/>
                  </a:cubicBezTo>
                  <a:cubicBezTo>
                    <a:pt x="804" y="4492"/>
                    <a:pt x="2856" y="5127"/>
                    <a:pt x="2856" y="5127"/>
                  </a:cubicBezTo>
                  <a:cubicBezTo>
                    <a:pt x="2856" y="5127"/>
                    <a:pt x="2673" y="5093"/>
                    <a:pt x="2436" y="5093"/>
                  </a:cubicBezTo>
                  <a:cubicBezTo>
                    <a:pt x="1998" y="5093"/>
                    <a:pt x="1376" y="5209"/>
                    <a:pt x="1376" y="5867"/>
                  </a:cubicBezTo>
                  <a:cubicBezTo>
                    <a:pt x="1376" y="6861"/>
                    <a:pt x="2793" y="7453"/>
                    <a:pt x="4125" y="7834"/>
                  </a:cubicBezTo>
                  <a:cubicBezTo>
                    <a:pt x="4125" y="7834"/>
                    <a:pt x="4500" y="7932"/>
                    <a:pt x="5003" y="7932"/>
                  </a:cubicBezTo>
                  <a:cubicBezTo>
                    <a:pt x="5978" y="7932"/>
                    <a:pt x="7433" y="7564"/>
                    <a:pt x="7572" y="5402"/>
                  </a:cubicBezTo>
                  <a:cubicBezTo>
                    <a:pt x="7748" y="2377"/>
                    <a:pt x="4124" y="0"/>
                    <a:pt x="2183" y="0"/>
                  </a:cubicBezTo>
                  <a:close/>
                </a:path>
              </a:pathLst>
            </a:custGeom>
            <a:solidFill>
              <a:srgbClr val="C8AB89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3"/>
            <p:cNvSpPr/>
            <p:nvPr/>
          </p:nvSpPr>
          <p:spPr>
            <a:xfrm rot="360229" flipH="1">
              <a:off x="6529403" y="2850210"/>
              <a:ext cx="2061563" cy="1647584"/>
            </a:xfrm>
            <a:custGeom>
              <a:avLst/>
              <a:gdLst/>
              <a:ahLst/>
              <a:cxnLst/>
              <a:rect l="l" t="t" r="r" b="b"/>
              <a:pathLst>
                <a:path w="22656" h="18106" extrusionOk="0">
                  <a:moveTo>
                    <a:pt x="15759" y="1"/>
                  </a:moveTo>
                  <a:cubicBezTo>
                    <a:pt x="11711" y="1"/>
                    <a:pt x="6900" y="6792"/>
                    <a:pt x="6900" y="6792"/>
                  </a:cubicBezTo>
                  <a:cubicBezTo>
                    <a:pt x="5601" y="6252"/>
                    <a:pt x="4454" y="5976"/>
                    <a:pt x="3527" y="5976"/>
                  </a:cubicBezTo>
                  <a:cubicBezTo>
                    <a:pt x="858" y="5976"/>
                    <a:pt x="1" y="8256"/>
                    <a:pt x="2543" y="13073"/>
                  </a:cubicBezTo>
                  <a:cubicBezTo>
                    <a:pt x="4198" y="16197"/>
                    <a:pt x="7802" y="18106"/>
                    <a:pt x="11397" y="18106"/>
                  </a:cubicBezTo>
                  <a:cubicBezTo>
                    <a:pt x="15105" y="18106"/>
                    <a:pt x="18804" y="16076"/>
                    <a:pt x="20351" y="11254"/>
                  </a:cubicBezTo>
                  <a:cubicBezTo>
                    <a:pt x="22656" y="4064"/>
                    <a:pt x="18828" y="320"/>
                    <a:pt x="16163" y="24"/>
                  </a:cubicBezTo>
                  <a:cubicBezTo>
                    <a:pt x="16029" y="8"/>
                    <a:pt x="15894" y="1"/>
                    <a:pt x="15759" y="1"/>
                  </a:cubicBezTo>
                  <a:close/>
                </a:path>
              </a:pathLst>
            </a:custGeom>
            <a:solidFill>
              <a:srgbClr val="D9D8B3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Google Shape;240;p3"/>
            <p:cNvSpPr/>
            <p:nvPr/>
          </p:nvSpPr>
          <p:spPr>
            <a:xfrm rot="360229" flipH="1">
              <a:off x="6390846" y="2724764"/>
              <a:ext cx="1522422" cy="1118894"/>
            </a:xfrm>
            <a:custGeom>
              <a:avLst/>
              <a:gdLst/>
              <a:ahLst/>
              <a:cxnLst/>
              <a:rect l="l" t="t" r="r" b="b"/>
              <a:pathLst>
                <a:path w="16731" h="12296" extrusionOk="0">
                  <a:moveTo>
                    <a:pt x="8270" y="1"/>
                  </a:moveTo>
                  <a:cubicBezTo>
                    <a:pt x="4252" y="1"/>
                    <a:pt x="467" y="5436"/>
                    <a:pt x="467" y="5436"/>
                  </a:cubicBezTo>
                  <a:cubicBezTo>
                    <a:pt x="0" y="6304"/>
                    <a:pt x="535" y="6515"/>
                    <a:pt x="1167" y="6515"/>
                  </a:cubicBezTo>
                  <a:cubicBezTo>
                    <a:pt x="1767" y="6515"/>
                    <a:pt x="2455" y="6324"/>
                    <a:pt x="2455" y="6324"/>
                  </a:cubicBezTo>
                  <a:lnTo>
                    <a:pt x="2455" y="6324"/>
                  </a:lnTo>
                  <a:cubicBezTo>
                    <a:pt x="2455" y="6325"/>
                    <a:pt x="1165" y="8376"/>
                    <a:pt x="2603" y="8799"/>
                  </a:cubicBezTo>
                  <a:cubicBezTo>
                    <a:pt x="2738" y="8838"/>
                    <a:pt x="2866" y="8856"/>
                    <a:pt x="2988" y="8856"/>
                  </a:cubicBezTo>
                  <a:cubicBezTo>
                    <a:pt x="4178" y="8856"/>
                    <a:pt x="4718" y="7150"/>
                    <a:pt x="4718" y="7149"/>
                  </a:cubicBezTo>
                  <a:lnTo>
                    <a:pt x="4718" y="7149"/>
                  </a:lnTo>
                  <a:cubicBezTo>
                    <a:pt x="4718" y="7150"/>
                    <a:pt x="4083" y="10089"/>
                    <a:pt x="5437" y="10470"/>
                  </a:cubicBezTo>
                  <a:cubicBezTo>
                    <a:pt x="5535" y="10499"/>
                    <a:pt x="5630" y="10513"/>
                    <a:pt x="5723" y="10513"/>
                  </a:cubicBezTo>
                  <a:cubicBezTo>
                    <a:pt x="6898" y="10513"/>
                    <a:pt x="7679" y="8334"/>
                    <a:pt x="7679" y="8334"/>
                  </a:cubicBezTo>
                  <a:lnTo>
                    <a:pt x="7679" y="8334"/>
                  </a:lnTo>
                  <a:cubicBezTo>
                    <a:pt x="7679" y="8334"/>
                    <a:pt x="7171" y="11020"/>
                    <a:pt x="8482" y="11189"/>
                  </a:cubicBezTo>
                  <a:cubicBezTo>
                    <a:pt x="8526" y="11194"/>
                    <a:pt x="8569" y="11197"/>
                    <a:pt x="8612" y="11197"/>
                  </a:cubicBezTo>
                  <a:cubicBezTo>
                    <a:pt x="9841" y="11197"/>
                    <a:pt x="10217" y="8883"/>
                    <a:pt x="10217" y="8883"/>
                  </a:cubicBezTo>
                  <a:cubicBezTo>
                    <a:pt x="10217" y="8883"/>
                    <a:pt x="10337" y="12296"/>
                    <a:pt x="12318" y="12296"/>
                  </a:cubicBezTo>
                  <a:cubicBezTo>
                    <a:pt x="12371" y="12296"/>
                    <a:pt x="12425" y="12293"/>
                    <a:pt x="12480" y="12289"/>
                  </a:cubicBezTo>
                  <a:cubicBezTo>
                    <a:pt x="14066" y="12140"/>
                    <a:pt x="16731" y="1989"/>
                    <a:pt x="9307" y="128"/>
                  </a:cubicBezTo>
                  <a:cubicBezTo>
                    <a:pt x="8961" y="41"/>
                    <a:pt x="8615" y="1"/>
                    <a:pt x="8270" y="1"/>
                  </a:cubicBezTo>
                  <a:close/>
                </a:path>
              </a:pathLst>
            </a:custGeom>
            <a:solidFill>
              <a:srgbClr val="EDECCE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" name="Google Shape;241;p3"/>
            <p:cNvSpPr/>
            <p:nvPr/>
          </p:nvSpPr>
          <p:spPr>
            <a:xfrm rot="360229" flipH="1">
              <a:off x="7296407" y="3403258"/>
              <a:ext cx="893016" cy="760368"/>
            </a:xfrm>
            <a:custGeom>
              <a:avLst/>
              <a:gdLst/>
              <a:ahLst/>
              <a:cxnLst/>
              <a:rect l="l" t="t" r="r" b="b"/>
              <a:pathLst>
                <a:path w="9814" h="8356" extrusionOk="0">
                  <a:moveTo>
                    <a:pt x="2263" y="0"/>
                  </a:moveTo>
                  <a:cubicBezTo>
                    <a:pt x="0" y="0"/>
                    <a:pt x="2517" y="2433"/>
                    <a:pt x="2517" y="2433"/>
                  </a:cubicBezTo>
                  <a:cubicBezTo>
                    <a:pt x="2517" y="2433"/>
                    <a:pt x="762" y="2433"/>
                    <a:pt x="762" y="3194"/>
                  </a:cubicBezTo>
                  <a:cubicBezTo>
                    <a:pt x="762" y="3934"/>
                    <a:pt x="3321" y="5055"/>
                    <a:pt x="3321" y="5055"/>
                  </a:cubicBezTo>
                  <a:cubicBezTo>
                    <a:pt x="3321" y="5055"/>
                    <a:pt x="2724" y="4861"/>
                    <a:pt x="2195" y="4861"/>
                  </a:cubicBezTo>
                  <a:cubicBezTo>
                    <a:pt x="1784" y="4861"/>
                    <a:pt x="1415" y="4978"/>
                    <a:pt x="1396" y="5393"/>
                  </a:cubicBezTo>
                  <a:cubicBezTo>
                    <a:pt x="1333" y="6324"/>
                    <a:pt x="3067" y="7212"/>
                    <a:pt x="4759" y="7931"/>
                  </a:cubicBezTo>
                  <a:cubicBezTo>
                    <a:pt x="4759" y="7931"/>
                    <a:pt x="5830" y="8355"/>
                    <a:pt x="6937" y="8355"/>
                  </a:cubicBezTo>
                  <a:cubicBezTo>
                    <a:pt x="7987" y="8355"/>
                    <a:pt x="9069" y="7975"/>
                    <a:pt x="9306" y="6493"/>
                  </a:cubicBezTo>
                  <a:cubicBezTo>
                    <a:pt x="9814" y="3469"/>
                    <a:pt x="4526" y="0"/>
                    <a:pt x="2263" y="0"/>
                  </a:cubicBezTo>
                  <a:close/>
                </a:path>
              </a:pathLst>
            </a:custGeom>
            <a:solidFill>
              <a:srgbClr val="C8AB89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" name="Google Shape;242;p3"/>
            <p:cNvSpPr/>
            <p:nvPr/>
          </p:nvSpPr>
          <p:spPr>
            <a:xfrm rot="360229" flipH="1">
              <a:off x="6454358" y="3314031"/>
              <a:ext cx="292910" cy="212841"/>
            </a:xfrm>
            <a:custGeom>
              <a:avLst/>
              <a:gdLst/>
              <a:ahLst/>
              <a:cxnLst/>
              <a:rect l="l" t="t" r="r" b="b"/>
              <a:pathLst>
                <a:path w="3219" h="2339" extrusionOk="0">
                  <a:moveTo>
                    <a:pt x="629" y="1"/>
                  </a:moveTo>
                  <a:cubicBezTo>
                    <a:pt x="0" y="1"/>
                    <a:pt x="78" y="1164"/>
                    <a:pt x="173" y="1867"/>
                  </a:cubicBezTo>
                  <a:cubicBezTo>
                    <a:pt x="211" y="2155"/>
                    <a:pt x="458" y="2338"/>
                    <a:pt x="741" y="2338"/>
                  </a:cubicBezTo>
                  <a:cubicBezTo>
                    <a:pt x="770" y="2338"/>
                    <a:pt x="799" y="2336"/>
                    <a:pt x="829" y="2332"/>
                  </a:cubicBezTo>
                  <a:cubicBezTo>
                    <a:pt x="1886" y="2163"/>
                    <a:pt x="3218" y="1486"/>
                    <a:pt x="3113" y="1106"/>
                  </a:cubicBezTo>
                  <a:cubicBezTo>
                    <a:pt x="2965" y="619"/>
                    <a:pt x="871" y="48"/>
                    <a:pt x="871" y="48"/>
                  </a:cubicBezTo>
                  <a:cubicBezTo>
                    <a:pt x="780" y="16"/>
                    <a:pt x="700" y="1"/>
                    <a:pt x="629" y="1"/>
                  </a:cubicBezTo>
                  <a:close/>
                </a:path>
              </a:pathLst>
            </a:custGeom>
            <a:solidFill>
              <a:srgbClr val="EEC05A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" name="Google Shape;243;p3"/>
            <p:cNvSpPr/>
            <p:nvPr/>
          </p:nvSpPr>
          <p:spPr>
            <a:xfrm rot="360229" flipH="1">
              <a:off x="6843108" y="2890294"/>
              <a:ext cx="546602" cy="489471"/>
            </a:xfrm>
            <a:custGeom>
              <a:avLst/>
              <a:gdLst/>
              <a:ahLst/>
              <a:cxnLst/>
              <a:rect l="l" t="t" r="r" b="b"/>
              <a:pathLst>
                <a:path w="6007" h="5379" extrusionOk="0">
                  <a:moveTo>
                    <a:pt x="3000" y="1"/>
                  </a:moveTo>
                  <a:cubicBezTo>
                    <a:pt x="2230" y="1"/>
                    <a:pt x="1462" y="329"/>
                    <a:pt x="931" y="966"/>
                  </a:cubicBezTo>
                  <a:cubicBezTo>
                    <a:pt x="0" y="2108"/>
                    <a:pt x="148" y="3800"/>
                    <a:pt x="1290" y="4751"/>
                  </a:cubicBezTo>
                  <a:cubicBezTo>
                    <a:pt x="1786" y="5172"/>
                    <a:pt x="2393" y="5378"/>
                    <a:pt x="2999" y="5378"/>
                  </a:cubicBezTo>
                  <a:cubicBezTo>
                    <a:pt x="3763" y="5378"/>
                    <a:pt x="4524" y="5050"/>
                    <a:pt x="5055" y="4413"/>
                  </a:cubicBezTo>
                  <a:cubicBezTo>
                    <a:pt x="6007" y="3271"/>
                    <a:pt x="5859" y="1579"/>
                    <a:pt x="4717" y="627"/>
                  </a:cubicBezTo>
                  <a:cubicBezTo>
                    <a:pt x="4221" y="207"/>
                    <a:pt x="3610" y="1"/>
                    <a:pt x="300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" name="Google Shape;244;p3"/>
            <p:cNvSpPr/>
            <p:nvPr/>
          </p:nvSpPr>
          <p:spPr>
            <a:xfrm rot="360229" flipH="1">
              <a:off x="6944276" y="3013464"/>
              <a:ext cx="349781" cy="222851"/>
            </a:xfrm>
            <a:custGeom>
              <a:avLst/>
              <a:gdLst/>
              <a:ahLst/>
              <a:cxnLst/>
              <a:rect l="l" t="t" r="r" b="b"/>
              <a:pathLst>
                <a:path w="3844" h="2449" extrusionOk="0">
                  <a:moveTo>
                    <a:pt x="1815" y="0"/>
                  </a:moveTo>
                  <a:cubicBezTo>
                    <a:pt x="992" y="0"/>
                    <a:pt x="251" y="553"/>
                    <a:pt x="37" y="1391"/>
                  </a:cubicBezTo>
                  <a:cubicBezTo>
                    <a:pt x="0" y="1539"/>
                    <a:pt x="113" y="1629"/>
                    <a:pt x="227" y="1629"/>
                  </a:cubicBezTo>
                  <a:cubicBezTo>
                    <a:pt x="309" y="1629"/>
                    <a:pt x="391" y="1582"/>
                    <a:pt x="418" y="1476"/>
                  </a:cubicBezTo>
                  <a:cubicBezTo>
                    <a:pt x="597" y="830"/>
                    <a:pt x="1188" y="397"/>
                    <a:pt x="1828" y="397"/>
                  </a:cubicBezTo>
                  <a:cubicBezTo>
                    <a:pt x="1942" y="397"/>
                    <a:pt x="2058" y="411"/>
                    <a:pt x="2173" y="440"/>
                  </a:cubicBezTo>
                  <a:cubicBezTo>
                    <a:pt x="2956" y="630"/>
                    <a:pt x="3421" y="1412"/>
                    <a:pt x="3231" y="2195"/>
                  </a:cubicBezTo>
                  <a:cubicBezTo>
                    <a:pt x="3188" y="2301"/>
                    <a:pt x="3252" y="2406"/>
                    <a:pt x="3358" y="2449"/>
                  </a:cubicBezTo>
                  <a:lnTo>
                    <a:pt x="3421" y="2449"/>
                  </a:lnTo>
                  <a:cubicBezTo>
                    <a:pt x="3506" y="2428"/>
                    <a:pt x="3569" y="2385"/>
                    <a:pt x="3590" y="2301"/>
                  </a:cubicBezTo>
                  <a:cubicBezTo>
                    <a:pt x="3844" y="1328"/>
                    <a:pt x="3252" y="313"/>
                    <a:pt x="2279" y="59"/>
                  </a:cubicBezTo>
                  <a:cubicBezTo>
                    <a:pt x="2123" y="19"/>
                    <a:pt x="1968" y="0"/>
                    <a:pt x="1815" y="0"/>
                  </a:cubicBezTo>
                  <a:close/>
                </a:path>
              </a:pathLst>
            </a:custGeom>
            <a:solidFill>
              <a:srgbClr val="42443E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" name="Google Shape;245;p3"/>
            <p:cNvSpPr/>
            <p:nvPr/>
          </p:nvSpPr>
          <p:spPr>
            <a:xfrm rot="360229" flipH="1">
              <a:off x="7157064" y="2881352"/>
              <a:ext cx="123206" cy="181720"/>
            </a:xfrm>
            <a:custGeom>
              <a:avLst/>
              <a:gdLst/>
              <a:ahLst/>
              <a:cxnLst/>
              <a:rect l="l" t="t" r="r" b="b"/>
              <a:pathLst>
                <a:path w="1354" h="1997" extrusionOk="0">
                  <a:moveTo>
                    <a:pt x="408" y="0"/>
                  </a:moveTo>
                  <a:cubicBezTo>
                    <a:pt x="318" y="0"/>
                    <a:pt x="229" y="54"/>
                    <a:pt x="212" y="178"/>
                  </a:cubicBezTo>
                  <a:cubicBezTo>
                    <a:pt x="0" y="1151"/>
                    <a:pt x="973" y="1912"/>
                    <a:pt x="1015" y="1954"/>
                  </a:cubicBezTo>
                  <a:cubicBezTo>
                    <a:pt x="1037" y="1975"/>
                    <a:pt x="1079" y="1997"/>
                    <a:pt x="1142" y="1997"/>
                  </a:cubicBezTo>
                  <a:cubicBezTo>
                    <a:pt x="1206" y="1997"/>
                    <a:pt x="1269" y="1954"/>
                    <a:pt x="1311" y="1912"/>
                  </a:cubicBezTo>
                  <a:cubicBezTo>
                    <a:pt x="1354" y="1806"/>
                    <a:pt x="1333" y="1701"/>
                    <a:pt x="1248" y="1637"/>
                  </a:cubicBezTo>
                  <a:cubicBezTo>
                    <a:pt x="1248" y="1616"/>
                    <a:pt x="444" y="1003"/>
                    <a:pt x="614" y="262"/>
                  </a:cubicBezTo>
                  <a:cubicBezTo>
                    <a:pt x="663" y="103"/>
                    <a:pt x="533" y="0"/>
                    <a:pt x="408" y="0"/>
                  </a:cubicBezTo>
                  <a:close/>
                </a:path>
              </a:pathLst>
            </a:custGeom>
            <a:solidFill>
              <a:srgbClr val="42443E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" name="Google Shape;246;p3"/>
            <p:cNvSpPr/>
            <p:nvPr/>
          </p:nvSpPr>
          <p:spPr>
            <a:xfrm rot="360229" flipH="1">
              <a:off x="7227566" y="2916849"/>
              <a:ext cx="129030" cy="167525"/>
            </a:xfrm>
            <a:custGeom>
              <a:avLst/>
              <a:gdLst/>
              <a:ahLst/>
              <a:cxnLst/>
              <a:rect l="l" t="t" r="r" b="b"/>
              <a:pathLst>
                <a:path w="1418" h="1841" extrusionOk="0">
                  <a:moveTo>
                    <a:pt x="275" y="1"/>
                  </a:moveTo>
                  <a:cubicBezTo>
                    <a:pt x="148" y="1"/>
                    <a:pt x="64" y="85"/>
                    <a:pt x="64" y="191"/>
                  </a:cubicBezTo>
                  <a:cubicBezTo>
                    <a:pt x="0" y="1185"/>
                    <a:pt x="1058" y="1798"/>
                    <a:pt x="1100" y="1819"/>
                  </a:cubicBezTo>
                  <a:cubicBezTo>
                    <a:pt x="1121" y="1841"/>
                    <a:pt x="1163" y="1841"/>
                    <a:pt x="1184" y="1841"/>
                  </a:cubicBezTo>
                  <a:cubicBezTo>
                    <a:pt x="1269" y="1841"/>
                    <a:pt x="1332" y="1798"/>
                    <a:pt x="1375" y="1735"/>
                  </a:cubicBezTo>
                  <a:cubicBezTo>
                    <a:pt x="1417" y="1650"/>
                    <a:pt x="1375" y="1523"/>
                    <a:pt x="1290" y="1481"/>
                  </a:cubicBezTo>
                  <a:cubicBezTo>
                    <a:pt x="1290" y="1460"/>
                    <a:pt x="402" y="952"/>
                    <a:pt x="465" y="212"/>
                  </a:cubicBezTo>
                  <a:cubicBezTo>
                    <a:pt x="465" y="106"/>
                    <a:pt x="381" y="22"/>
                    <a:pt x="275" y="1"/>
                  </a:cubicBezTo>
                  <a:close/>
                </a:path>
              </a:pathLst>
            </a:custGeom>
            <a:solidFill>
              <a:srgbClr val="42443E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" name="Google Shape;247;p3"/>
            <p:cNvSpPr/>
            <p:nvPr/>
          </p:nvSpPr>
          <p:spPr>
            <a:xfrm rot="360229" flipH="1">
              <a:off x="7245739" y="2997451"/>
              <a:ext cx="161788" cy="140954"/>
            </a:xfrm>
            <a:custGeom>
              <a:avLst/>
              <a:gdLst/>
              <a:ahLst/>
              <a:cxnLst/>
              <a:rect l="l" t="t" r="r" b="b"/>
              <a:pathLst>
                <a:path w="1778" h="1549" extrusionOk="0">
                  <a:moveTo>
                    <a:pt x="231" y="1"/>
                  </a:moveTo>
                  <a:cubicBezTo>
                    <a:pt x="218" y="1"/>
                    <a:pt x="204" y="2"/>
                    <a:pt x="191" y="5"/>
                  </a:cubicBezTo>
                  <a:cubicBezTo>
                    <a:pt x="64" y="26"/>
                    <a:pt x="1" y="132"/>
                    <a:pt x="22" y="237"/>
                  </a:cubicBezTo>
                  <a:cubicBezTo>
                    <a:pt x="212" y="1231"/>
                    <a:pt x="1396" y="1549"/>
                    <a:pt x="1460" y="1549"/>
                  </a:cubicBezTo>
                  <a:lnTo>
                    <a:pt x="1502" y="1549"/>
                  </a:lnTo>
                  <a:cubicBezTo>
                    <a:pt x="1735" y="1549"/>
                    <a:pt x="1777" y="1231"/>
                    <a:pt x="1544" y="1168"/>
                  </a:cubicBezTo>
                  <a:cubicBezTo>
                    <a:pt x="1544" y="1168"/>
                    <a:pt x="572" y="893"/>
                    <a:pt x="424" y="174"/>
                  </a:cubicBezTo>
                  <a:cubicBezTo>
                    <a:pt x="405" y="63"/>
                    <a:pt x="322" y="1"/>
                    <a:pt x="231" y="1"/>
                  </a:cubicBezTo>
                  <a:close/>
                </a:path>
              </a:pathLst>
            </a:custGeom>
            <a:solidFill>
              <a:srgbClr val="42443E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" name="Google Shape;248;p3"/>
            <p:cNvSpPr/>
            <p:nvPr/>
          </p:nvSpPr>
          <p:spPr>
            <a:xfrm rot="360229" flipH="1">
              <a:off x="6718881" y="2468681"/>
              <a:ext cx="833415" cy="360711"/>
            </a:xfrm>
            <a:custGeom>
              <a:avLst/>
              <a:gdLst/>
              <a:ahLst/>
              <a:cxnLst/>
              <a:rect l="l" t="t" r="r" b="b"/>
              <a:pathLst>
                <a:path w="9159" h="3964" extrusionOk="0">
                  <a:moveTo>
                    <a:pt x="6886" y="0"/>
                  </a:moveTo>
                  <a:cubicBezTo>
                    <a:pt x="5855" y="0"/>
                    <a:pt x="4795" y="717"/>
                    <a:pt x="4844" y="1616"/>
                  </a:cubicBezTo>
                  <a:cubicBezTo>
                    <a:pt x="4519" y="1074"/>
                    <a:pt x="3947" y="763"/>
                    <a:pt x="3339" y="763"/>
                  </a:cubicBezTo>
                  <a:cubicBezTo>
                    <a:pt x="3235" y="763"/>
                    <a:pt x="3130" y="772"/>
                    <a:pt x="3025" y="791"/>
                  </a:cubicBezTo>
                  <a:cubicBezTo>
                    <a:pt x="2348" y="897"/>
                    <a:pt x="1883" y="1552"/>
                    <a:pt x="2010" y="2229"/>
                  </a:cubicBezTo>
                  <a:cubicBezTo>
                    <a:pt x="1841" y="2039"/>
                    <a:pt x="1603" y="1944"/>
                    <a:pt x="1365" y="1944"/>
                  </a:cubicBezTo>
                  <a:cubicBezTo>
                    <a:pt x="1127" y="1944"/>
                    <a:pt x="889" y="2039"/>
                    <a:pt x="720" y="2229"/>
                  </a:cubicBezTo>
                  <a:cubicBezTo>
                    <a:pt x="1" y="2885"/>
                    <a:pt x="64" y="3963"/>
                    <a:pt x="64" y="3963"/>
                  </a:cubicBezTo>
                  <a:cubicBezTo>
                    <a:pt x="64" y="3963"/>
                    <a:pt x="1666" y="2878"/>
                    <a:pt x="3318" y="2878"/>
                  </a:cubicBezTo>
                  <a:cubicBezTo>
                    <a:pt x="3467" y="2878"/>
                    <a:pt x="3617" y="2887"/>
                    <a:pt x="3765" y="2906"/>
                  </a:cubicBezTo>
                  <a:cubicBezTo>
                    <a:pt x="3765" y="2906"/>
                    <a:pt x="4709" y="3907"/>
                    <a:pt x="6559" y="3907"/>
                  </a:cubicBezTo>
                  <a:cubicBezTo>
                    <a:pt x="6648" y="3907"/>
                    <a:pt x="6739" y="3905"/>
                    <a:pt x="6832" y="3900"/>
                  </a:cubicBezTo>
                  <a:cubicBezTo>
                    <a:pt x="6917" y="3900"/>
                    <a:pt x="6980" y="3879"/>
                    <a:pt x="7065" y="3879"/>
                  </a:cubicBezTo>
                  <a:cubicBezTo>
                    <a:pt x="7551" y="3773"/>
                    <a:pt x="9158" y="3286"/>
                    <a:pt x="8672" y="1404"/>
                  </a:cubicBezTo>
                  <a:cubicBezTo>
                    <a:pt x="8402" y="395"/>
                    <a:pt x="7652" y="0"/>
                    <a:pt x="6886" y="0"/>
                  </a:cubicBezTo>
                  <a:close/>
                </a:path>
              </a:pathLst>
            </a:custGeom>
            <a:solidFill>
              <a:srgbClr val="BB3D4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" name="Google Shape;249;p3"/>
            <p:cNvSpPr/>
            <p:nvPr/>
          </p:nvSpPr>
          <p:spPr>
            <a:xfrm rot="360229" flipH="1">
              <a:off x="6434798" y="2522875"/>
              <a:ext cx="2349923" cy="2313042"/>
            </a:xfrm>
            <a:custGeom>
              <a:avLst/>
              <a:gdLst/>
              <a:ahLst/>
              <a:cxnLst/>
              <a:rect l="l" t="t" r="r" b="b"/>
              <a:pathLst>
                <a:path w="25825" h="25419" extrusionOk="0">
                  <a:moveTo>
                    <a:pt x="21574" y="1"/>
                  </a:moveTo>
                  <a:cubicBezTo>
                    <a:pt x="20540" y="1"/>
                    <a:pt x="19473" y="716"/>
                    <a:pt x="19522" y="1627"/>
                  </a:cubicBezTo>
                  <a:cubicBezTo>
                    <a:pt x="19219" y="1092"/>
                    <a:pt x="18645" y="767"/>
                    <a:pt x="18042" y="767"/>
                  </a:cubicBezTo>
                  <a:cubicBezTo>
                    <a:pt x="17929" y="767"/>
                    <a:pt x="17816" y="779"/>
                    <a:pt x="17703" y="802"/>
                  </a:cubicBezTo>
                  <a:cubicBezTo>
                    <a:pt x="17026" y="908"/>
                    <a:pt x="16582" y="1542"/>
                    <a:pt x="16709" y="2219"/>
                  </a:cubicBezTo>
                  <a:cubicBezTo>
                    <a:pt x="16529" y="2029"/>
                    <a:pt x="16291" y="1933"/>
                    <a:pt x="16053" y="1933"/>
                  </a:cubicBezTo>
                  <a:cubicBezTo>
                    <a:pt x="15815" y="1933"/>
                    <a:pt x="15577" y="2029"/>
                    <a:pt x="15398" y="2219"/>
                  </a:cubicBezTo>
                  <a:cubicBezTo>
                    <a:pt x="14724" y="2852"/>
                    <a:pt x="14760" y="3878"/>
                    <a:pt x="14763" y="3949"/>
                  </a:cubicBezTo>
                  <a:lnTo>
                    <a:pt x="14763" y="3949"/>
                  </a:lnTo>
                  <a:cubicBezTo>
                    <a:pt x="12289" y="5545"/>
                    <a:pt x="10470" y="8183"/>
                    <a:pt x="10470" y="8183"/>
                  </a:cubicBezTo>
                  <a:cubicBezTo>
                    <a:pt x="10343" y="8373"/>
                    <a:pt x="10279" y="8606"/>
                    <a:pt x="10301" y="8839"/>
                  </a:cubicBezTo>
                  <a:cubicBezTo>
                    <a:pt x="10026" y="9135"/>
                    <a:pt x="9814" y="9410"/>
                    <a:pt x="9645" y="9642"/>
                  </a:cubicBezTo>
                  <a:cubicBezTo>
                    <a:pt x="9328" y="9537"/>
                    <a:pt x="9010" y="9494"/>
                    <a:pt x="8693" y="9473"/>
                  </a:cubicBezTo>
                  <a:cubicBezTo>
                    <a:pt x="8038" y="9473"/>
                    <a:pt x="7784" y="9685"/>
                    <a:pt x="7741" y="9960"/>
                  </a:cubicBezTo>
                  <a:cubicBezTo>
                    <a:pt x="7234" y="9811"/>
                    <a:pt x="6726" y="9706"/>
                    <a:pt x="6198" y="9663"/>
                  </a:cubicBezTo>
                  <a:cubicBezTo>
                    <a:pt x="6621" y="8521"/>
                    <a:pt x="7826" y="5116"/>
                    <a:pt x="6747" y="5011"/>
                  </a:cubicBezTo>
                  <a:cubicBezTo>
                    <a:pt x="6712" y="5007"/>
                    <a:pt x="6678" y="5005"/>
                    <a:pt x="6645" y="5005"/>
                  </a:cubicBezTo>
                  <a:cubicBezTo>
                    <a:pt x="5915" y="5005"/>
                    <a:pt x="5599" y="5866"/>
                    <a:pt x="5457" y="6533"/>
                  </a:cubicBezTo>
                  <a:cubicBezTo>
                    <a:pt x="5542" y="5666"/>
                    <a:pt x="5521" y="4376"/>
                    <a:pt x="4865" y="4376"/>
                  </a:cubicBezTo>
                  <a:cubicBezTo>
                    <a:pt x="3871" y="4376"/>
                    <a:pt x="3871" y="6660"/>
                    <a:pt x="3871" y="6660"/>
                  </a:cubicBezTo>
                  <a:cubicBezTo>
                    <a:pt x="3871" y="6660"/>
                    <a:pt x="3814" y="4358"/>
                    <a:pt x="3004" y="4358"/>
                  </a:cubicBezTo>
                  <a:cubicBezTo>
                    <a:pt x="2964" y="4358"/>
                    <a:pt x="2921" y="4364"/>
                    <a:pt x="2877" y="4376"/>
                  </a:cubicBezTo>
                  <a:cubicBezTo>
                    <a:pt x="1947" y="4630"/>
                    <a:pt x="2116" y="7189"/>
                    <a:pt x="2116" y="7189"/>
                  </a:cubicBezTo>
                  <a:cubicBezTo>
                    <a:pt x="2116" y="7189"/>
                    <a:pt x="1884" y="4885"/>
                    <a:pt x="1170" y="4885"/>
                  </a:cubicBezTo>
                  <a:cubicBezTo>
                    <a:pt x="1078" y="4885"/>
                    <a:pt x="977" y="4923"/>
                    <a:pt x="868" y="5011"/>
                  </a:cubicBezTo>
                  <a:cubicBezTo>
                    <a:pt x="1" y="5709"/>
                    <a:pt x="614" y="12645"/>
                    <a:pt x="3385" y="13576"/>
                  </a:cubicBezTo>
                  <a:cubicBezTo>
                    <a:pt x="3702" y="14676"/>
                    <a:pt x="4125" y="15733"/>
                    <a:pt x="4675" y="16727"/>
                  </a:cubicBezTo>
                  <a:cubicBezTo>
                    <a:pt x="5775" y="18800"/>
                    <a:pt x="7720" y="20323"/>
                    <a:pt x="9941" y="21126"/>
                  </a:cubicBezTo>
                  <a:lnTo>
                    <a:pt x="10554" y="24256"/>
                  </a:lnTo>
                  <a:cubicBezTo>
                    <a:pt x="10576" y="24383"/>
                    <a:pt x="10660" y="24531"/>
                    <a:pt x="10766" y="24616"/>
                  </a:cubicBezTo>
                  <a:cubicBezTo>
                    <a:pt x="11095" y="24891"/>
                    <a:pt x="11773" y="25419"/>
                    <a:pt x="12142" y="25419"/>
                  </a:cubicBezTo>
                  <a:cubicBezTo>
                    <a:pt x="12199" y="25419"/>
                    <a:pt x="12249" y="25406"/>
                    <a:pt x="12289" y="25377"/>
                  </a:cubicBezTo>
                  <a:cubicBezTo>
                    <a:pt x="12712" y="25124"/>
                    <a:pt x="11612" y="24468"/>
                    <a:pt x="11612" y="24468"/>
                  </a:cubicBezTo>
                  <a:lnTo>
                    <a:pt x="11612" y="24468"/>
                  </a:lnTo>
                  <a:cubicBezTo>
                    <a:pt x="11612" y="24468"/>
                    <a:pt x="12739" y="25094"/>
                    <a:pt x="13309" y="25094"/>
                  </a:cubicBezTo>
                  <a:cubicBezTo>
                    <a:pt x="13402" y="25094"/>
                    <a:pt x="13480" y="25077"/>
                    <a:pt x="13536" y="25039"/>
                  </a:cubicBezTo>
                  <a:cubicBezTo>
                    <a:pt x="13938" y="24743"/>
                    <a:pt x="12078" y="24066"/>
                    <a:pt x="12077" y="24066"/>
                  </a:cubicBezTo>
                  <a:lnTo>
                    <a:pt x="12077" y="24066"/>
                  </a:lnTo>
                  <a:cubicBezTo>
                    <a:pt x="12077" y="24066"/>
                    <a:pt x="12885" y="24316"/>
                    <a:pt x="13324" y="24316"/>
                  </a:cubicBezTo>
                  <a:cubicBezTo>
                    <a:pt x="13483" y="24316"/>
                    <a:pt x="13594" y="24283"/>
                    <a:pt x="13600" y="24193"/>
                  </a:cubicBezTo>
                  <a:cubicBezTo>
                    <a:pt x="13600" y="23749"/>
                    <a:pt x="11739" y="23601"/>
                    <a:pt x="11739" y="23601"/>
                  </a:cubicBezTo>
                  <a:lnTo>
                    <a:pt x="11739" y="21613"/>
                  </a:lnTo>
                  <a:cubicBezTo>
                    <a:pt x="12341" y="21719"/>
                    <a:pt x="12944" y="21766"/>
                    <a:pt x="13546" y="21766"/>
                  </a:cubicBezTo>
                  <a:cubicBezTo>
                    <a:pt x="13663" y="21766"/>
                    <a:pt x="13779" y="21764"/>
                    <a:pt x="13896" y="21761"/>
                  </a:cubicBezTo>
                  <a:lnTo>
                    <a:pt x="14171" y="23685"/>
                  </a:lnTo>
                  <a:cubicBezTo>
                    <a:pt x="14192" y="23833"/>
                    <a:pt x="14256" y="23960"/>
                    <a:pt x="14361" y="24045"/>
                  </a:cubicBezTo>
                  <a:cubicBezTo>
                    <a:pt x="14644" y="24309"/>
                    <a:pt x="15247" y="24809"/>
                    <a:pt x="15569" y="24809"/>
                  </a:cubicBezTo>
                  <a:cubicBezTo>
                    <a:pt x="15608" y="24809"/>
                    <a:pt x="15643" y="24801"/>
                    <a:pt x="15673" y="24785"/>
                  </a:cubicBezTo>
                  <a:cubicBezTo>
                    <a:pt x="16074" y="24553"/>
                    <a:pt x="15124" y="23940"/>
                    <a:pt x="15123" y="23939"/>
                  </a:cubicBezTo>
                  <a:lnTo>
                    <a:pt x="15123" y="23939"/>
                  </a:lnTo>
                  <a:cubicBezTo>
                    <a:pt x="15124" y="23940"/>
                    <a:pt x="16092" y="24559"/>
                    <a:pt x="16598" y="24559"/>
                  </a:cubicBezTo>
                  <a:cubicBezTo>
                    <a:pt x="16676" y="24559"/>
                    <a:pt x="16743" y="24544"/>
                    <a:pt x="16793" y="24510"/>
                  </a:cubicBezTo>
                  <a:cubicBezTo>
                    <a:pt x="17153" y="24278"/>
                    <a:pt x="15546" y="23601"/>
                    <a:pt x="15546" y="23601"/>
                  </a:cubicBezTo>
                  <a:lnTo>
                    <a:pt x="15546" y="23601"/>
                  </a:lnTo>
                  <a:cubicBezTo>
                    <a:pt x="15546" y="23601"/>
                    <a:pt x="16316" y="23887"/>
                    <a:pt x="16686" y="23887"/>
                  </a:cubicBezTo>
                  <a:cubicBezTo>
                    <a:pt x="16798" y="23887"/>
                    <a:pt x="16873" y="23860"/>
                    <a:pt x="16878" y="23791"/>
                  </a:cubicBezTo>
                  <a:cubicBezTo>
                    <a:pt x="16899" y="23389"/>
                    <a:pt x="15271" y="23178"/>
                    <a:pt x="15271" y="23178"/>
                  </a:cubicBezTo>
                  <a:lnTo>
                    <a:pt x="15355" y="21592"/>
                  </a:lnTo>
                  <a:cubicBezTo>
                    <a:pt x="17238" y="21232"/>
                    <a:pt x="18951" y="20302"/>
                    <a:pt x="20241" y="18885"/>
                  </a:cubicBezTo>
                  <a:cubicBezTo>
                    <a:pt x="21214" y="18863"/>
                    <a:pt x="22588" y="18462"/>
                    <a:pt x="22715" y="16368"/>
                  </a:cubicBezTo>
                  <a:cubicBezTo>
                    <a:pt x="22758" y="15902"/>
                    <a:pt x="22694" y="15458"/>
                    <a:pt x="22567" y="15014"/>
                  </a:cubicBezTo>
                  <a:cubicBezTo>
                    <a:pt x="23096" y="14866"/>
                    <a:pt x="23730" y="13640"/>
                    <a:pt x="24069" y="12032"/>
                  </a:cubicBezTo>
                  <a:cubicBezTo>
                    <a:pt x="24957" y="11757"/>
                    <a:pt x="25824" y="11250"/>
                    <a:pt x="25740" y="10932"/>
                  </a:cubicBezTo>
                  <a:cubicBezTo>
                    <a:pt x="25655" y="10679"/>
                    <a:pt x="24894" y="10361"/>
                    <a:pt x="24280" y="10150"/>
                  </a:cubicBezTo>
                  <a:cubicBezTo>
                    <a:pt x="24344" y="7887"/>
                    <a:pt x="23709" y="5391"/>
                    <a:pt x="21616" y="3890"/>
                  </a:cubicBezTo>
                  <a:lnTo>
                    <a:pt x="21764" y="3869"/>
                  </a:lnTo>
                  <a:cubicBezTo>
                    <a:pt x="22229" y="3763"/>
                    <a:pt x="23857" y="3276"/>
                    <a:pt x="23350" y="1394"/>
                  </a:cubicBezTo>
                  <a:cubicBezTo>
                    <a:pt x="23089" y="394"/>
                    <a:pt x="22340" y="1"/>
                    <a:pt x="21574" y="1"/>
                  </a:cubicBezTo>
                  <a:close/>
                </a:path>
              </a:pathLst>
            </a:custGeom>
            <a:solidFill>
              <a:srgbClr val="E79B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" name="Google Shape;250;p3"/>
            <p:cNvSpPr/>
            <p:nvPr/>
          </p:nvSpPr>
          <p:spPr>
            <a:xfrm rot="360229" flipH="1">
              <a:off x="6346279" y="2449297"/>
              <a:ext cx="2499972" cy="2458455"/>
            </a:xfrm>
            <a:custGeom>
              <a:avLst/>
              <a:gdLst/>
              <a:ahLst/>
              <a:cxnLst/>
              <a:rect l="l" t="t" r="r" b="b"/>
              <a:pathLst>
                <a:path w="27474" h="27017" extrusionOk="0">
                  <a:moveTo>
                    <a:pt x="22311" y="1594"/>
                  </a:moveTo>
                  <a:cubicBezTo>
                    <a:pt x="22780" y="1594"/>
                    <a:pt x="23182" y="1947"/>
                    <a:pt x="23264" y="2420"/>
                  </a:cubicBezTo>
                  <a:cubicBezTo>
                    <a:pt x="23370" y="2716"/>
                    <a:pt x="23349" y="3054"/>
                    <a:pt x="23201" y="3350"/>
                  </a:cubicBezTo>
                  <a:cubicBezTo>
                    <a:pt x="22968" y="3731"/>
                    <a:pt x="22418" y="3879"/>
                    <a:pt x="22249" y="3900"/>
                  </a:cubicBezTo>
                  <a:lnTo>
                    <a:pt x="22186" y="3900"/>
                  </a:lnTo>
                  <a:lnTo>
                    <a:pt x="21065" y="4027"/>
                  </a:lnTo>
                  <a:lnTo>
                    <a:pt x="20980" y="2377"/>
                  </a:lnTo>
                  <a:cubicBezTo>
                    <a:pt x="20959" y="2060"/>
                    <a:pt x="21467" y="1701"/>
                    <a:pt x="21995" y="1616"/>
                  </a:cubicBezTo>
                  <a:cubicBezTo>
                    <a:pt x="22101" y="1595"/>
                    <a:pt x="22186" y="1595"/>
                    <a:pt x="22270" y="1595"/>
                  </a:cubicBezTo>
                  <a:cubicBezTo>
                    <a:pt x="22284" y="1594"/>
                    <a:pt x="22298" y="1594"/>
                    <a:pt x="22311" y="1594"/>
                  </a:cubicBezTo>
                  <a:close/>
                  <a:moveTo>
                    <a:pt x="5372" y="6967"/>
                  </a:moveTo>
                  <a:cubicBezTo>
                    <a:pt x="5372" y="7033"/>
                    <a:pt x="5359" y="7112"/>
                    <a:pt x="5353" y="7204"/>
                  </a:cubicBezTo>
                  <a:lnTo>
                    <a:pt x="5353" y="7204"/>
                  </a:lnTo>
                  <a:cubicBezTo>
                    <a:pt x="5356" y="7121"/>
                    <a:pt x="5361" y="7041"/>
                    <a:pt x="5372" y="6967"/>
                  </a:cubicBezTo>
                  <a:close/>
                  <a:moveTo>
                    <a:pt x="18730" y="2357"/>
                  </a:moveTo>
                  <a:cubicBezTo>
                    <a:pt x="19050" y="2357"/>
                    <a:pt x="19357" y="2540"/>
                    <a:pt x="19500" y="2843"/>
                  </a:cubicBezTo>
                  <a:lnTo>
                    <a:pt x="20240" y="4154"/>
                  </a:lnTo>
                  <a:lnTo>
                    <a:pt x="20134" y="4154"/>
                  </a:lnTo>
                  <a:lnTo>
                    <a:pt x="20303" y="4281"/>
                  </a:lnTo>
                  <a:lnTo>
                    <a:pt x="21171" y="5867"/>
                  </a:lnTo>
                  <a:lnTo>
                    <a:pt x="21128" y="4852"/>
                  </a:lnTo>
                  <a:lnTo>
                    <a:pt x="21826" y="5359"/>
                  </a:lnTo>
                  <a:cubicBezTo>
                    <a:pt x="23962" y="6861"/>
                    <a:pt x="24216" y="9484"/>
                    <a:pt x="24174" y="10943"/>
                  </a:cubicBezTo>
                  <a:lnTo>
                    <a:pt x="24153" y="11514"/>
                  </a:lnTo>
                  <a:lnTo>
                    <a:pt x="24703" y="11704"/>
                  </a:lnTo>
                  <a:cubicBezTo>
                    <a:pt x="24851" y="11768"/>
                    <a:pt x="24999" y="11810"/>
                    <a:pt x="25104" y="11852"/>
                  </a:cubicBezTo>
                  <a:cubicBezTo>
                    <a:pt x="24914" y="11958"/>
                    <a:pt x="24724" y="12021"/>
                    <a:pt x="24512" y="12085"/>
                  </a:cubicBezTo>
                  <a:lnTo>
                    <a:pt x="24047" y="12233"/>
                  </a:lnTo>
                  <a:lnTo>
                    <a:pt x="23962" y="12677"/>
                  </a:lnTo>
                  <a:cubicBezTo>
                    <a:pt x="23666" y="14073"/>
                    <a:pt x="23201" y="14919"/>
                    <a:pt x="22989" y="15067"/>
                  </a:cubicBezTo>
                  <a:lnTo>
                    <a:pt x="22228" y="15278"/>
                  </a:lnTo>
                  <a:lnTo>
                    <a:pt x="22482" y="16061"/>
                  </a:lnTo>
                  <a:cubicBezTo>
                    <a:pt x="22588" y="16399"/>
                    <a:pt x="22630" y="16759"/>
                    <a:pt x="22609" y="17118"/>
                  </a:cubicBezTo>
                  <a:cubicBezTo>
                    <a:pt x="22524" y="18303"/>
                    <a:pt x="21995" y="18874"/>
                    <a:pt x="20896" y="18895"/>
                  </a:cubicBezTo>
                  <a:lnTo>
                    <a:pt x="20557" y="18895"/>
                  </a:lnTo>
                  <a:lnTo>
                    <a:pt x="20325" y="19149"/>
                  </a:lnTo>
                  <a:cubicBezTo>
                    <a:pt x="19161" y="20439"/>
                    <a:pt x="17596" y="21306"/>
                    <a:pt x="15883" y="21602"/>
                  </a:cubicBezTo>
                  <a:lnTo>
                    <a:pt x="15270" y="21729"/>
                  </a:lnTo>
                  <a:lnTo>
                    <a:pt x="14551" y="21750"/>
                  </a:lnTo>
                  <a:cubicBezTo>
                    <a:pt x="14442" y="21754"/>
                    <a:pt x="14332" y="21755"/>
                    <a:pt x="14221" y="21755"/>
                  </a:cubicBezTo>
                  <a:cubicBezTo>
                    <a:pt x="13670" y="21755"/>
                    <a:pt x="13109" y="21711"/>
                    <a:pt x="12563" y="21623"/>
                  </a:cubicBezTo>
                  <a:lnTo>
                    <a:pt x="11632" y="21454"/>
                  </a:lnTo>
                  <a:lnTo>
                    <a:pt x="11632" y="22935"/>
                  </a:lnTo>
                  <a:lnTo>
                    <a:pt x="11315" y="21327"/>
                  </a:lnTo>
                  <a:lnTo>
                    <a:pt x="10892" y="21179"/>
                  </a:lnTo>
                  <a:cubicBezTo>
                    <a:pt x="8735" y="20397"/>
                    <a:pt x="7022" y="18980"/>
                    <a:pt x="6070" y="17140"/>
                  </a:cubicBezTo>
                  <a:cubicBezTo>
                    <a:pt x="5541" y="16209"/>
                    <a:pt x="5118" y="15194"/>
                    <a:pt x="4822" y="14158"/>
                  </a:cubicBezTo>
                  <a:lnTo>
                    <a:pt x="4716" y="13756"/>
                  </a:lnTo>
                  <a:lnTo>
                    <a:pt x="4315" y="13608"/>
                  </a:lnTo>
                  <a:cubicBezTo>
                    <a:pt x="3701" y="13417"/>
                    <a:pt x="3130" y="12677"/>
                    <a:pt x="2707" y="11535"/>
                  </a:cubicBezTo>
                  <a:cubicBezTo>
                    <a:pt x="2284" y="10351"/>
                    <a:pt x="2030" y="9124"/>
                    <a:pt x="1988" y="7855"/>
                  </a:cubicBezTo>
                  <a:lnTo>
                    <a:pt x="1988" y="7855"/>
                  </a:lnTo>
                  <a:cubicBezTo>
                    <a:pt x="2009" y="7940"/>
                    <a:pt x="2009" y="8003"/>
                    <a:pt x="2009" y="8067"/>
                  </a:cubicBezTo>
                  <a:lnTo>
                    <a:pt x="3595" y="7919"/>
                  </a:lnTo>
                  <a:cubicBezTo>
                    <a:pt x="3574" y="7453"/>
                    <a:pt x="3574" y="6967"/>
                    <a:pt x="3659" y="6502"/>
                  </a:cubicBezTo>
                  <a:cubicBezTo>
                    <a:pt x="3722" y="6819"/>
                    <a:pt x="3743" y="7136"/>
                    <a:pt x="3765" y="7474"/>
                  </a:cubicBezTo>
                  <a:lnTo>
                    <a:pt x="5351" y="7453"/>
                  </a:lnTo>
                  <a:cubicBezTo>
                    <a:pt x="5351" y="7397"/>
                    <a:pt x="5351" y="7340"/>
                    <a:pt x="5352" y="7284"/>
                  </a:cubicBezTo>
                  <a:lnTo>
                    <a:pt x="5352" y="7284"/>
                  </a:lnTo>
                  <a:lnTo>
                    <a:pt x="6916" y="7496"/>
                  </a:lnTo>
                  <a:cubicBezTo>
                    <a:pt x="6958" y="7347"/>
                    <a:pt x="7000" y="7199"/>
                    <a:pt x="7043" y="7051"/>
                  </a:cubicBezTo>
                  <a:lnTo>
                    <a:pt x="7043" y="7051"/>
                  </a:lnTo>
                  <a:cubicBezTo>
                    <a:pt x="6852" y="8130"/>
                    <a:pt x="6556" y="9166"/>
                    <a:pt x="6133" y="10181"/>
                  </a:cubicBezTo>
                  <a:lnTo>
                    <a:pt x="5774" y="11154"/>
                  </a:lnTo>
                  <a:lnTo>
                    <a:pt x="6789" y="11260"/>
                  </a:lnTo>
                  <a:cubicBezTo>
                    <a:pt x="7275" y="11302"/>
                    <a:pt x="7741" y="11408"/>
                    <a:pt x="8206" y="11535"/>
                  </a:cubicBezTo>
                  <a:lnTo>
                    <a:pt x="9115" y="11810"/>
                  </a:lnTo>
                  <a:lnTo>
                    <a:pt x="9200" y="11091"/>
                  </a:lnTo>
                  <a:lnTo>
                    <a:pt x="9348" y="11091"/>
                  </a:lnTo>
                  <a:cubicBezTo>
                    <a:pt x="9602" y="11091"/>
                    <a:pt x="9856" y="11133"/>
                    <a:pt x="10109" y="11218"/>
                  </a:cubicBezTo>
                  <a:lnTo>
                    <a:pt x="10617" y="11366"/>
                  </a:lnTo>
                  <a:lnTo>
                    <a:pt x="10934" y="10922"/>
                  </a:lnTo>
                  <a:cubicBezTo>
                    <a:pt x="11125" y="10668"/>
                    <a:pt x="11357" y="10393"/>
                    <a:pt x="11569" y="10139"/>
                  </a:cubicBezTo>
                  <a:lnTo>
                    <a:pt x="11801" y="9864"/>
                  </a:lnTo>
                  <a:lnTo>
                    <a:pt x="11759" y="9547"/>
                  </a:lnTo>
                  <a:cubicBezTo>
                    <a:pt x="11780" y="9505"/>
                    <a:pt x="11801" y="9441"/>
                    <a:pt x="11823" y="9399"/>
                  </a:cubicBezTo>
                  <a:cubicBezTo>
                    <a:pt x="12034" y="9103"/>
                    <a:pt x="13578" y="7009"/>
                    <a:pt x="15587" y="5613"/>
                  </a:cubicBezTo>
                  <a:lnTo>
                    <a:pt x="15862" y="5423"/>
                  </a:lnTo>
                  <a:lnTo>
                    <a:pt x="15989" y="5338"/>
                  </a:lnTo>
                  <a:lnTo>
                    <a:pt x="15629" y="4746"/>
                  </a:lnTo>
                  <a:lnTo>
                    <a:pt x="16222" y="4725"/>
                  </a:lnTo>
                  <a:cubicBezTo>
                    <a:pt x="16200" y="4302"/>
                    <a:pt x="16349" y="3921"/>
                    <a:pt x="16623" y="3604"/>
                  </a:cubicBezTo>
                  <a:cubicBezTo>
                    <a:pt x="16645" y="3562"/>
                    <a:pt x="16687" y="3541"/>
                    <a:pt x="16729" y="3519"/>
                  </a:cubicBezTo>
                  <a:cubicBezTo>
                    <a:pt x="16750" y="3519"/>
                    <a:pt x="16772" y="3541"/>
                    <a:pt x="16793" y="3562"/>
                  </a:cubicBezTo>
                  <a:lnTo>
                    <a:pt x="18738" y="6015"/>
                  </a:lnTo>
                  <a:lnTo>
                    <a:pt x="18167" y="2885"/>
                  </a:lnTo>
                  <a:cubicBezTo>
                    <a:pt x="18104" y="2610"/>
                    <a:pt x="18252" y="2441"/>
                    <a:pt x="18548" y="2377"/>
                  </a:cubicBezTo>
                  <a:cubicBezTo>
                    <a:pt x="18608" y="2364"/>
                    <a:pt x="18669" y="2357"/>
                    <a:pt x="18730" y="2357"/>
                  </a:cubicBezTo>
                  <a:close/>
                  <a:moveTo>
                    <a:pt x="13218" y="23294"/>
                  </a:moveTo>
                  <a:cubicBezTo>
                    <a:pt x="13451" y="23315"/>
                    <a:pt x="13684" y="23336"/>
                    <a:pt x="13895" y="23336"/>
                  </a:cubicBezTo>
                  <a:lnTo>
                    <a:pt x="13980" y="23865"/>
                  </a:lnTo>
                  <a:cubicBezTo>
                    <a:pt x="13726" y="23781"/>
                    <a:pt x="13472" y="23717"/>
                    <a:pt x="13218" y="23696"/>
                  </a:cubicBezTo>
                  <a:lnTo>
                    <a:pt x="13218" y="23294"/>
                  </a:lnTo>
                  <a:close/>
                  <a:moveTo>
                    <a:pt x="22295" y="0"/>
                  </a:moveTo>
                  <a:cubicBezTo>
                    <a:pt x="22127" y="0"/>
                    <a:pt x="21956" y="17"/>
                    <a:pt x="21784" y="51"/>
                  </a:cubicBezTo>
                  <a:cubicBezTo>
                    <a:pt x="21065" y="157"/>
                    <a:pt x="20388" y="516"/>
                    <a:pt x="19902" y="1066"/>
                  </a:cubicBezTo>
                  <a:cubicBezTo>
                    <a:pt x="19538" y="869"/>
                    <a:pt x="19131" y="759"/>
                    <a:pt x="18727" y="759"/>
                  </a:cubicBezTo>
                  <a:cubicBezTo>
                    <a:pt x="18567" y="759"/>
                    <a:pt x="18408" y="776"/>
                    <a:pt x="18252" y="812"/>
                  </a:cubicBezTo>
                  <a:cubicBezTo>
                    <a:pt x="17596" y="918"/>
                    <a:pt x="17025" y="1341"/>
                    <a:pt x="16750" y="1954"/>
                  </a:cubicBezTo>
                  <a:cubicBezTo>
                    <a:pt x="16306" y="1954"/>
                    <a:pt x="15862" y="2145"/>
                    <a:pt x="15545" y="2462"/>
                  </a:cubicBezTo>
                  <a:cubicBezTo>
                    <a:pt x="15037" y="2948"/>
                    <a:pt x="14720" y="3625"/>
                    <a:pt x="14657" y="4344"/>
                  </a:cubicBezTo>
                  <a:cubicBezTo>
                    <a:pt x="13070" y="5529"/>
                    <a:pt x="11653" y="6946"/>
                    <a:pt x="10511" y="8553"/>
                  </a:cubicBezTo>
                  <a:lnTo>
                    <a:pt x="10469" y="8638"/>
                  </a:lnTo>
                  <a:cubicBezTo>
                    <a:pt x="10321" y="8849"/>
                    <a:pt x="10236" y="9103"/>
                    <a:pt x="10194" y="9357"/>
                  </a:cubicBezTo>
                  <a:lnTo>
                    <a:pt x="10004" y="9568"/>
                  </a:lnTo>
                  <a:cubicBezTo>
                    <a:pt x="9792" y="9526"/>
                    <a:pt x="9581" y="9505"/>
                    <a:pt x="9369" y="9505"/>
                  </a:cubicBezTo>
                  <a:cubicBezTo>
                    <a:pt x="9311" y="9499"/>
                    <a:pt x="9252" y="9497"/>
                    <a:pt x="9194" y="9497"/>
                  </a:cubicBezTo>
                  <a:cubicBezTo>
                    <a:pt x="8793" y="9497"/>
                    <a:pt x="8412" y="9624"/>
                    <a:pt x="8079" y="9864"/>
                  </a:cubicBezTo>
                  <a:lnTo>
                    <a:pt x="7952" y="9822"/>
                  </a:lnTo>
                  <a:cubicBezTo>
                    <a:pt x="9052" y="6607"/>
                    <a:pt x="8587" y="5867"/>
                    <a:pt x="8417" y="5571"/>
                  </a:cubicBezTo>
                  <a:cubicBezTo>
                    <a:pt x="8206" y="5254"/>
                    <a:pt x="7868" y="5042"/>
                    <a:pt x="7487" y="5021"/>
                  </a:cubicBezTo>
                  <a:cubicBezTo>
                    <a:pt x="7416" y="5010"/>
                    <a:pt x="7345" y="5005"/>
                    <a:pt x="7275" y="5005"/>
                  </a:cubicBezTo>
                  <a:cubicBezTo>
                    <a:pt x="7073" y="5005"/>
                    <a:pt x="6877" y="5048"/>
                    <a:pt x="6704" y="5127"/>
                  </a:cubicBezTo>
                  <a:cubicBezTo>
                    <a:pt x="6641" y="5000"/>
                    <a:pt x="6556" y="4894"/>
                    <a:pt x="6472" y="4788"/>
                  </a:cubicBezTo>
                  <a:cubicBezTo>
                    <a:pt x="6218" y="4535"/>
                    <a:pt x="5901" y="4387"/>
                    <a:pt x="5562" y="4387"/>
                  </a:cubicBezTo>
                  <a:cubicBezTo>
                    <a:pt x="5538" y="4385"/>
                    <a:pt x="5514" y="4385"/>
                    <a:pt x="5491" y="4385"/>
                  </a:cubicBezTo>
                  <a:cubicBezTo>
                    <a:pt x="5139" y="4385"/>
                    <a:pt x="4826" y="4530"/>
                    <a:pt x="4568" y="4767"/>
                  </a:cubicBezTo>
                  <a:cubicBezTo>
                    <a:pt x="4526" y="4704"/>
                    <a:pt x="4463" y="4662"/>
                    <a:pt x="4399" y="4619"/>
                  </a:cubicBezTo>
                  <a:cubicBezTo>
                    <a:pt x="4188" y="4453"/>
                    <a:pt x="3934" y="4363"/>
                    <a:pt x="3667" y="4363"/>
                  </a:cubicBezTo>
                  <a:cubicBezTo>
                    <a:pt x="3560" y="4363"/>
                    <a:pt x="3451" y="4377"/>
                    <a:pt x="3342" y="4408"/>
                  </a:cubicBezTo>
                  <a:cubicBezTo>
                    <a:pt x="2982" y="4513"/>
                    <a:pt x="2665" y="4746"/>
                    <a:pt x="2475" y="5085"/>
                  </a:cubicBezTo>
                  <a:cubicBezTo>
                    <a:pt x="2275" y="4951"/>
                    <a:pt x="2049" y="4887"/>
                    <a:pt x="1825" y="4887"/>
                  </a:cubicBezTo>
                  <a:cubicBezTo>
                    <a:pt x="1551" y="4887"/>
                    <a:pt x="1278" y="4983"/>
                    <a:pt x="1057" y="5169"/>
                  </a:cubicBezTo>
                  <a:cubicBezTo>
                    <a:pt x="0" y="6036"/>
                    <a:pt x="508" y="9209"/>
                    <a:pt x="613" y="9822"/>
                  </a:cubicBezTo>
                  <a:cubicBezTo>
                    <a:pt x="825" y="11091"/>
                    <a:pt x="1544" y="13967"/>
                    <a:pt x="3405" y="14940"/>
                  </a:cubicBezTo>
                  <a:cubicBezTo>
                    <a:pt x="3722" y="15955"/>
                    <a:pt x="4145" y="16949"/>
                    <a:pt x="4653" y="17901"/>
                  </a:cubicBezTo>
                  <a:cubicBezTo>
                    <a:pt x="5816" y="19995"/>
                    <a:pt x="7677" y="21644"/>
                    <a:pt x="9940" y="22512"/>
                  </a:cubicBezTo>
                  <a:lnTo>
                    <a:pt x="10448" y="25198"/>
                  </a:lnTo>
                  <a:cubicBezTo>
                    <a:pt x="10511" y="25515"/>
                    <a:pt x="10680" y="25811"/>
                    <a:pt x="10934" y="26022"/>
                  </a:cubicBezTo>
                  <a:cubicBezTo>
                    <a:pt x="11759" y="26699"/>
                    <a:pt x="12351" y="27016"/>
                    <a:pt x="12838" y="27016"/>
                  </a:cubicBezTo>
                  <a:cubicBezTo>
                    <a:pt x="13049" y="27016"/>
                    <a:pt x="13261" y="26953"/>
                    <a:pt x="13430" y="26826"/>
                  </a:cubicBezTo>
                  <a:cubicBezTo>
                    <a:pt x="13515" y="26784"/>
                    <a:pt x="13599" y="26699"/>
                    <a:pt x="13663" y="26636"/>
                  </a:cubicBezTo>
                  <a:cubicBezTo>
                    <a:pt x="13793" y="26657"/>
                    <a:pt x="13908" y="26667"/>
                    <a:pt x="14010" y="26667"/>
                  </a:cubicBezTo>
                  <a:cubicBezTo>
                    <a:pt x="14404" y="26667"/>
                    <a:pt x="14598" y="26529"/>
                    <a:pt x="14699" y="26445"/>
                  </a:cubicBezTo>
                  <a:cubicBezTo>
                    <a:pt x="14889" y="26318"/>
                    <a:pt x="15037" y="26107"/>
                    <a:pt x="15080" y="25874"/>
                  </a:cubicBezTo>
                  <a:cubicBezTo>
                    <a:pt x="15479" y="26170"/>
                    <a:pt x="15889" y="26383"/>
                    <a:pt x="16280" y="26383"/>
                  </a:cubicBezTo>
                  <a:cubicBezTo>
                    <a:pt x="16448" y="26383"/>
                    <a:pt x="16613" y="26344"/>
                    <a:pt x="16772" y="26255"/>
                  </a:cubicBezTo>
                  <a:cubicBezTo>
                    <a:pt x="16856" y="26213"/>
                    <a:pt x="16920" y="26149"/>
                    <a:pt x="16983" y="26107"/>
                  </a:cubicBezTo>
                  <a:cubicBezTo>
                    <a:pt x="17086" y="26134"/>
                    <a:pt x="17191" y="26148"/>
                    <a:pt x="17296" y="26148"/>
                  </a:cubicBezTo>
                  <a:cubicBezTo>
                    <a:pt x="17513" y="26148"/>
                    <a:pt x="17728" y="26087"/>
                    <a:pt x="17914" y="25959"/>
                  </a:cubicBezTo>
                  <a:cubicBezTo>
                    <a:pt x="18210" y="25790"/>
                    <a:pt x="18358" y="25472"/>
                    <a:pt x="18337" y="25134"/>
                  </a:cubicBezTo>
                  <a:cubicBezTo>
                    <a:pt x="18337" y="25049"/>
                    <a:pt x="18315" y="24986"/>
                    <a:pt x="18294" y="24923"/>
                  </a:cubicBezTo>
                  <a:cubicBezTo>
                    <a:pt x="18337" y="24817"/>
                    <a:pt x="18358" y="24732"/>
                    <a:pt x="18358" y="24626"/>
                  </a:cubicBezTo>
                  <a:cubicBezTo>
                    <a:pt x="18421" y="23971"/>
                    <a:pt x="17914" y="23569"/>
                    <a:pt x="16793" y="23294"/>
                  </a:cubicBezTo>
                  <a:lnTo>
                    <a:pt x="16814" y="23040"/>
                  </a:lnTo>
                  <a:cubicBezTo>
                    <a:pt x="18506" y="22596"/>
                    <a:pt x="20071" y="21708"/>
                    <a:pt x="21298" y="20460"/>
                  </a:cubicBezTo>
                  <a:cubicBezTo>
                    <a:pt x="22989" y="20291"/>
                    <a:pt x="24089" y="19107"/>
                    <a:pt x="24195" y="17224"/>
                  </a:cubicBezTo>
                  <a:cubicBezTo>
                    <a:pt x="24216" y="16865"/>
                    <a:pt x="24195" y="16505"/>
                    <a:pt x="24132" y="16167"/>
                  </a:cubicBezTo>
                  <a:cubicBezTo>
                    <a:pt x="24829" y="15490"/>
                    <a:pt x="25231" y="14221"/>
                    <a:pt x="25422" y="13438"/>
                  </a:cubicBezTo>
                  <a:cubicBezTo>
                    <a:pt x="26225" y="13142"/>
                    <a:pt x="27473" y="12508"/>
                    <a:pt x="27177" y="11514"/>
                  </a:cubicBezTo>
                  <a:cubicBezTo>
                    <a:pt x="27050" y="11091"/>
                    <a:pt x="26648" y="10753"/>
                    <a:pt x="25760" y="10393"/>
                  </a:cubicBezTo>
                  <a:cubicBezTo>
                    <a:pt x="25718" y="8193"/>
                    <a:pt x="25041" y="6311"/>
                    <a:pt x="23793" y="4958"/>
                  </a:cubicBezTo>
                  <a:cubicBezTo>
                    <a:pt x="24110" y="4746"/>
                    <a:pt x="24385" y="4492"/>
                    <a:pt x="24576" y="4175"/>
                  </a:cubicBezTo>
                  <a:cubicBezTo>
                    <a:pt x="24956" y="3519"/>
                    <a:pt x="25041" y="2716"/>
                    <a:pt x="24808" y="1997"/>
                  </a:cubicBezTo>
                  <a:cubicBezTo>
                    <a:pt x="24531" y="812"/>
                    <a:pt x="23476" y="0"/>
                    <a:pt x="2229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" name="Google Shape;251;p3"/>
            <p:cNvSpPr/>
            <p:nvPr/>
          </p:nvSpPr>
          <p:spPr>
            <a:xfrm rot="360229" flipH="1">
              <a:off x="7421009" y="4340833"/>
              <a:ext cx="383085" cy="500390"/>
            </a:xfrm>
            <a:custGeom>
              <a:avLst/>
              <a:gdLst/>
              <a:ahLst/>
              <a:cxnLst/>
              <a:rect l="l" t="t" r="r" b="b"/>
              <a:pathLst>
                <a:path w="4210" h="5499" extrusionOk="0">
                  <a:moveTo>
                    <a:pt x="1" y="1"/>
                  </a:moveTo>
                  <a:lnTo>
                    <a:pt x="825" y="4336"/>
                  </a:lnTo>
                  <a:cubicBezTo>
                    <a:pt x="847" y="4463"/>
                    <a:pt x="931" y="4611"/>
                    <a:pt x="1037" y="4696"/>
                  </a:cubicBezTo>
                  <a:cubicBezTo>
                    <a:pt x="1366" y="4971"/>
                    <a:pt x="2044" y="5499"/>
                    <a:pt x="2426" y="5499"/>
                  </a:cubicBezTo>
                  <a:cubicBezTo>
                    <a:pt x="2486" y="5499"/>
                    <a:pt x="2538" y="5486"/>
                    <a:pt x="2581" y="5457"/>
                  </a:cubicBezTo>
                  <a:cubicBezTo>
                    <a:pt x="2983" y="5204"/>
                    <a:pt x="1883" y="4548"/>
                    <a:pt x="1883" y="4548"/>
                  </a:cubicBezTo>
                  <a:lnTo>
                    <a:pt x="1883" y="4548"/>
                  </a:lnTo>
                  <a:cubicBezTo>
                    <a:pt x="1883" y="4548"/>
                    <a:pt x="3010" y="5174"/>
                    <a:pt x="3580" y="5174"/>
                  </a:cubicBezTo>
                  <a:cubicBezTo>
                    <a:pt x="3673" y="5174"/>
                    <a:pt x="3751" y="5157"/>
                    <a:pt x="3807" y="5119"/>
                  </a:cubicBezTo>
                  <a:cubicBezTo>
                    <a:pt x="4209" y="4823"/>
                    <a:pt x="2349" y="4146"/>
                    <a:pt x="2348" y="4146"/>
                  </a:cubicBezTo>
                  <a:lnTo>
                    <a:pt x="2348" y="4146"/>
                  </a:lnTo>
                  <a:cubicBezTo>
                    <a:pt x="2348" y="4146"/>
                    <a:pt x="3156" y="4396"/>
                    <a:pt x="3595" y="4396"/>
                  </a:cubicBezTo>
                  <a:cubicBezTo>
                    <a:pt x="3754" y="4396"/>
                    <a:pt x="3865" y="4363"/>
                    <a:pt x="3871" y="4273"/>
                  </a:cubicBezTo>
                  <a:cubicBezTo>
                    <a:pt x="3871" y="3850"/>
                    <a:pt x="2010" y="3681"/>
                    <a:pt x="2010" y="3681"/>
                  </a:cubicBezTo>
                  <a:lnTo>
                    <a:pt x="2010" y="44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" name="Google Shape;252;p3"/>
            <p:cNvSpPr/>
            <p:nvPr/>
          </p:nvSpPr>
          <p:spPr>
            <a:xfrm rot="360229" flipH="1">
              <a:off x="7133529" y="4301354"/>
              <a:ext cx="319480" cy="450615"/>
            </a:xfrm>
            <a:custGeom>
              <a:avLst/>
              <a:gdLst/>
              <a:ahLst/>
              <a:cxnLst/>
              <a:rect l="l" t="t" r="r" b="b"/>
              <a:pathLst>
                <a:path w="3511" h="4952" extrusionOk="0">
                  <a:moveTo>
                    <a:pt x="0" y="0"/>
                  </a:moveTo>
                  <a:lnTo>
                    <a:pt x="550" y="3828"/>
                  </a:lnTo>
                  <a:cubicBezTo>
                    <a:pt x="571" y="3976"/>
                    <a:pt x="635" y="4103"/>
                    <a:pt x="740" y="4188"/>
                  </a:cubicBezTo>
                  <a:cubicBezTo>
                    <a:pt x="1023" y="4452"/>
                    <a:pt x="1609" y="4952"/>
                    <a:pt x="1942" y="4952"/>
                  </a:cubicBezTo>
                  <a:cubicBezTo>
                    <a:pt x="1983" y="4952"/>
                    <a:pt x="2020" y="4944"/>
                    <a:pt x="2052" y="4928"/>
                  </a:cubicBezTo>
                  <a:cubicBezTo>
                    <a:pt x="2432" y="4696"/>
                    <a:pt x="1482" y="4083"/>
                    <a:pt x="1481" y="4082"/>
                  </a:cubicBezTo>
                  <a:lnTo>
                    <a:pt x="1481" y="4082"/>
                  </a:lnTo>
                  <a:cubicBezTo>
                    <a:pt x="1482" y="4083"/>
                    <a:pt x="2450" y="4702"/>
                    <a:pt x="2956" y="4702"/>
                  </a:cubicBezTo>
                  <a:cubicBezTo>
                    <a:pt x="3034" y="4702"/>
                    <a:pt x="3101" y="4687"/>
                    <a:pt x="3151" y="4653"/>
                  </a:cubicBezTo>
                  <a:cubicBezTo>
                    <a:pt x="3511" y="4421"/>
                    <a:pt x="1904" y="3744"/>
                    <a:pt x="1904" y="3744"/>
                  </a:cubicBezTo>
                  <a:lnTo>
                    <a:pt x="1904" y="3744"/>
                  </a:lnTo>
                  <a:cubicBezTo>
                    <a:pt x="1904" y="3744"/>
                    <a:pt x="2674" y="4030"/>
                    <a:pt x="3044" y="4030"/>
                  </a:cubicBezTo>
                  <a:cubicBezTo>
                    <a:pt x="3156" y="4030"/>
                    <a:pt x="3231" y="4003"/>
                    <a:pt x="3236" y="3934"/>
                  </a:cubicBezTo>
                  <a:cubicBezTo>
                    <a:pt x="3257" y="3553"/>
                    <a:pt x="1629" y="3321"/>
                    <a:pt x="1629" y="3321"/>
                  </a:cubicBezTo>
                  <a:lnTo>
                    <a:pt x="1777" y="4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" name="Google Shape;253;p3"/>
            <p:cNvSpPr/>
            <p:nvPr/>
          </p:nvSpPr>
          <p:spPr>
            <a:xfrm rot="360229" flipH="1">
              <a:off x="8081966" y="3008021"/>
              <a:ext cx="738872" cy="846541"/>
            </a:xfrm>
            <a:custGeom>
              <a:avLst/>
              <a:gdLst/>
              <a:ahLst/>
              <a:cxnLst/>
              <a:rect l="l" t="t" r="r" b="b"/>
              <a:pathLst>
                <a:path w="8120" h="9303" extrusionOk="0">
                  <a:moveTo>
                    <a:pt x="3066" y="0"/>
                  </a:moveTo>
                  <a:cubicBezTo>
                    <a:pt x="3025" y="0"/>
                    <a:pt x="2983" y="6"/>
                    <a:pt x="2938" y="18"/>
                  </a:cubicBezTo>
                  <a:cubicBezTo>
                    <a:pt x="2008" y="251"/>
                    <a:pt x="2198" y="2831"/>
                    <a:pt x="2198" y="2831"/>
                  </a:cubicBezTo>
                  <a:cubicBezTo>
                    <a:pt x="2198" y="2831"/>
                    <a:pt x="1948" y="512"/>
                    <a:pt x="1240" y="512"/>
                  </a:cubicBezTo>
                  <a:cubicBezTo>
                    <a:pt x="1151" y="512"/>
                    <a:pt x="1054" y="549"/>
                    <a:pt x="950" y="632"/>
                  </a:cubicBezTo>
                  <a:cubicBezTo>
                    <a:pt x="1" y="1370"/>
                    <a:pt x="777" y="9303"/>
                    <a:pt x="4075" y="9303"/>
                  </a:cubicBezTo>
                  <a:cubicBezTo>
                    <a:pt x="4084" y="9303"/>
                    <a:pt x="4093" y="9303"/>
                    <a:pt x="4101" y="9303"/>
                  </a:cubicBezTo>
                  <a:cubicBezTo>
                    <a:pt x="7401" y="9261"/>
                    <a:pt x="6132" y="5665"/>
                    <a:pt x="6132" y="5665"/>
                  </a:cubicBezTo>
                  <a:cubicBezTo>
                    <a:pt x="6132" y="5665"/>
                    <a:pt x="8120" y="758"/>
                    <a:pt x="6808" y="632"/>
                  </a:cubicBezTo>
                  <a:cubicBezTo>
                    <a:pt x="6775" y="628"/>
                    <a:pt x="6743" y="627"/>
                    <a:pt x="6712" y="627"/>
                  </a:cubicBezTo>
                  <a:cubicBezTo>
                    <a:pt x="5983" y="627"/>
                    <a:pt x="5669" y="1462"/>
                    <a:pt x="5534" y="2132"/>
                  </a:cubicBezTo>
                  <a:lnTo>
                    <a:pt x="5534" y="2132"/>
                  </a:lnTo>
                  <a:cubicBezTo>
                    <a:pt x="5605" y="1263"/>
                    <a:pt x="5594" y="18"/>
                    <a:pt x="4947" y="18"/>
                  </a:cubicBezTo>
                  <a:cubicBezTo>
                    <a:pt x="3932" y="18"/>
                    <a:pt x="3932" y="2281"/>
                    <a:pt x="3932" y="2281"/>
                  </a:cubicBezTo>
                  <a:cubicBezTo>
                    <a:pt x="3932" y="2281"/>
                    <a:pt x="3875" y="0"/>
                    <a:pt x="3066" y="0"/>
                  </a:cubicBezTo>
                  <a:close/>
                </a:path>
              </a:pathLst>
            </a:custGeom>
            <a:solidFill>
              <a:srgbClr val="C8AB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" name="Google Shape;254;p3"/>
            <p:cNvSpPr/>
            <p:nvPr/>
          </p:nvSpPr>
          <p:spPr>
            <a:xfrm rot="360229" flipH="1">
              <a:off x="6683646" y="3461545"/>
              <a:ext cx="705022" cy="721785"/>
            </a:xfrm>
            <a:custGeom>
              <a:avLst/>
              <a:gdLst/>
              <a:ahLst/>
              <a:cxnLst/>
              <a:rect l="l" t="t" r="r" b="b"/>
              <a:pathLst>
                <a:path w="7748" h="7932" extrusionOk="0">
                  <a:moveTo>
                    <a:pt x="2183" y="0"/>
                  </a:moveTo>
                  <a:cubicBezTo>
                    <a:pt x="2021" y="0"/>
                    <a:pt x="1871" y="17"/>
                    <a:pt x="1735" y="51"/>
                  </a:cubicBezTo>
                  <a:cubicBezTo>
                    <a:pt x="1" y="495"/>
                    <a:pt x="2073" y="2547"/>
                    <a:pt x="2073" y="2547"/>
                  </a:cubicBezTo>
                  <a:cubicBezTo>
                    <a:pt x="2073" y="2547"/>
                    <a:pt x="720" y="2885"/>
                    <a:pt x="762" y="3689"/>
                  </a:cubicBezTo>
                  <a:cubicBezTo>
                    <a:pt x="804" y="4492"/>
                    <a:pt x="2856" y="5127"/>
                    <a:pt x="2856" y="5127"/>
                  </a:cubicBezTo>
                  <a:cubicBezTo>
                    <a:pt x="2856" y="5127"/>
                    <a:pt x="2673" y="5093"/>
                    <a:pt x="2436" y="5093"/>
                  </a:cubicBezTo>
                  <a:cubicBezTo>
                    <a:pt x="1998" y="5093"/>
                    <a:pt x="1376" y="5209"/>
                    <a:pt x="1376" y="5867"/>
                  </a:cubicBezTo>
                  <a:cubicBezTo>
                    <a:pt x="1376" y="6861"/>
                    <a:pt x="2793" y="7453"/>
                    <a:pt x="4125" y="7834"/>
                  </a:cubicBezTo>
                  <a:cubicBezTo>
                    <a:pt x="4125" y="7834"/>
                    <a:pt x="4500" y="7932"/>
                    <a:pt x="5003" y="7932"/>
                  </a:cubicBezTo>
                  <a:cubicBezTo>
                    <a:pt x="5978" y="7932"/>
                    <a:pt x="7433" y="7564"/>
                    <a:pt x="7572" y="5402"/>
                  </a:cubicBezTo>
                  <a:cubicBezTo>
                    <a:pt x="7748" y="2377"/>
                    <a:pt x="4124" y="0"/>
                    <a:pt x="2183" y="0"/>
                  </a:cubicBezTo>
                  <a:close/>
                </a:path>
              </a:pathLst>
            </a:custGeom>
            <a:solidFill>
              <a:srgbClr val="C8AB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" name="Google Shape;255;p3"/>
            <p:cNvSpPr/>
            <p:nvPr/>
          </p:nvSpPr>
          <p:spPr>
            <a:xfrm rot="360229" flipH="1">
              <a:off x="6529453" y="2850169"/>
              <a:ext cx="2061563" cy="1647584"/>
            </a:xfrm>
            <a:custGeom>
              <a:avLst/>
              <a:gdLst/>
              <a:ahLst/>
              <a:cxnLst/>
              <a:rect l="l" t="t" r="r" b="b"/>
              <a:pathLst>
                <a:path w="22656" h="18106" extrusionOk="0">
                  <a:moveTo>
                    <a:pt x="15759" y="1"/>
                  </a:moveTo>
                  <a:cubicBezTo>
                    <a:pt x="11711" y="1"/>
                    <a:pt x="6900" y="6792"/>
                    <a:pt x="6900" y="6792"/>
                  </a:cubicBezTo>
                  <a:cubicBezTo>
                    <a:pt x="5601" y="6252"/>
                    <a:pt x="4454" y="5976"/>
                    <a:pt x="3527" y="5976"/>
                  </a:cubicBezTo>
                  <a:cubicBezTo>
                    <a:pt x="858" y="5976"/>
                    <a:pt x="1" y="8256"/>
                    <a:pt x="2543" y="13073"/>
                  </a:cubicBezTo>
                  <a:cubicBezTo>
                    <a:pt x="4198" y="16197"/>
                    <a:pt x="7802" y="18106"/>
                    <a:pt x="11397" y="18106"/>
                  </a:cubicBezTo>
                  <a:cubicBezTo>
                    <a:pt x="15105" y="18106"/>
                    <a:pt x="18804" y="16076"/>
                    <a:pt x="20351" y="11254"/>
                  </a:cubicBezTo>
                  <a:cubicBezTo>
                    <a:pt x="22656" y="4064"/>
                    <a:pt x="18828" y="320"/>
                    <a:pt x="16163" y="24"/>
                  </a:cubicBezTo>
                  <a:cubicBezTo>
                    <a:pt x="16029" y="8"/>
                    <a:pt x="15894" y="1"/>
                    <a:pt x="15759" y="1"/>
                  </a:cubicBezTo>
                  <a:close/>
                </a:path>
              </a:pathLst>
            </a:custGeom>
            <a:solidFill>
              <a:srgbClr val="D9D8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" name="Google Shape;256;p3"/>
            <p:cNvSpPr/>
            <p:nvPr/>
          </p:nvSpPr>
          <p:spPr>
            <a:xfrm rot="360229" flipH="1">
              <a:off x="6390896" y="2724724"/>
              <a:ext cx="1522422" cy="1118894"/>
            </a:xfrm>
            <a:custGeom>
              <a:avLst/>
              <a:gdLst/>
              <a:ahLst/>
              <a:cxnLst/>
              <a:rect l="l" t="t" r="r" b="b"/>
              <a:pathLst>
                <a:path w="16731" h="12296" extrusionOk="0">
                  <a:moveTo>
                    <a:pt x="8270" y="1"/>
                  </a:moveTo>
                  <a:cubicBezTo>
                    <a:pt x="4252" y="1"/>
                    <a:pt x="467" y="5436"/>
                    <a:pt x="467" y="5436"/>
                  </a:cubicBezTo>
                  <a:cubicBezTo>
                    <a:pt x="0" y="6304"/>
                    <a:pt x="535" y="6515"/>
                    <a:pt x="1167" y="6515"/>
                  </a:cubicBezTo>
                  <a:cubicBezTo>
                    <a:pt x="1767" y="6515"/>
                    <a:pt x="2455" y="6324"/>
                    <a:pt x="2455" y="6324"/>
                  </a:cubicBezTo>
                  <a:lnTo>
                    <a:pt x="2455" y="6324"/>
                  </a:lnTo>
                  <a:cubicBezTo>
                    <a:pt x="2455" y="6325"/>
                    <a:pt x="1165" y="8376"/>
                    <a:pt x="2603" y="8799"/>
                  </a:cubicBezTo>
                  <a:cubicBezTo>
                    <a:pt x="2738" y="8838"/>
                    <a:pt x="2866" y="8856"/>
                    <a:pt x="2988" y="8856"/>
                  </a:cubicBezTo>
                  <a:cubicBezTo>
                    <a:pt x="4178" y="8856"/>
                    <a:pt x="4718" y="7150"/>
                    <a:pt x="4718" y="7149"/>
                  </a:cubicBezTo>
                  <a:lnTo>
                    <a:pt x="4718" y="7149"/>
                  </a:lnTo>
                  <a:cubicBezTo>
                    <a:pt x="4718" y="7150"/>
                    <a:pt x="4083" y="10089"/>
                    <a:pt x="5437" y="10470"/>
                  </a:cubicBezTo>
                  <a:cubicBezTo>
                    <a:pt x="5535" y="10499"/>
                    <a:pt x="5630" y="10513"/>
                    <a:pt x="5723" y="10513"/>
                  </a:cubicBezTo>
                  <a:cubicBezTo>
                    <a:pt x="6898" y="10513"/>
                    <a:pt x="7679" y="8334"/>
                    <a:pt x="7679" y="8334"/>
                  </a:cubicBezTo>
                  <a:lnTo>
                    <a:pt x="7679" y="8334"/>
                  </a:lnTo>
                  <a:cubicBezTo>
                    <a:pt x="7679" y="8334"/>
                    <a:pt x="7171" y="11020"/>
                    <a:pt x="8482" y="11189"/>
                  </a:cubicBezTo>
                  <a:cubicBezTo>
                    <a:pt x="8526" y="11194"/>
                    <a:pt x="8569" y="11197"/>
                    <a:pt x="8612" y="11197"/>
                  </a:cubicBezTo>
                  <a:cubicBezTo>
                    <a:pt x="9841" y="11197"/>
                    <a:pt x="10217" y="8883"/>
                    <a:pt x="10217" y="8883"/>
                  </a:cubicBezTo>
                  <a:cubicBezTo>
                    <a:pt x="10217" y="8883"/>
                    <a:pt x="10337" y="12296"/>
                    <a:pt x="12318" y="12296"/>
                  </a:cubicBezTo>
                  <a:cubicBezTo>
                    <a:pt x="12371" y="12296"/>
                    <a:pt x="12425" y="12293"/>
                    <a:pt x="12480" y="12289"/>
                  </a:cubicBezTo>
                  <a:cubicBezTo>
                    <a:pt x="14066" y="12140"/>
                    <a:pt x="16731" y="1989"/>
                    <a:pt x="9307" y="128"/>
                  </a:cubicBezTo>
                  <a:cubicBezTo>
                    <a:pt x="8961" y="41"/>
                    <a:pt x="8615" y="1"/>
                    <a:pt x="8270" y="1"/>
                  </a:cubicBezTo>
                  <a:close/>
                </a:path>
              </a:pathLst>
            </a:custGeom>
            <a:solidFill>
              <a:srgbClr val="EDEC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" name="Google Shape;257;p3"/>
            <p:cNvSpPr/>
            <p:nvPr/>
          </p:nvSpPr>
          <p:spPr>
            <a:xfrm rot="360229" flipH="1">
              <a:off x="7296457" y="3403218"/>
              <a:ext cx="893016" cy="760368"/>
            </a:xfrm>
            <a:custGeom>
              <a:avLst/>
              <a:gdLst/>
              <a:ahLst/>
              <a:cxnLst/>
              <a:rect l="l" t="t" r="r" b="b"/>
              <a:pathLst>
                <a:path w="9814" h="8356" extrusionOk="0">
                  <a:moveTo>
                    <a:pt x="2263" y="0"/>
                  </a:moveTo>
                  <a:cubicBezTo>
                    <a:pt x="0" y="0"/>
                    <a:pt x="2517" y="2433"/>
                    <a:pt x="2517" y="2433"/>
                  </a:cubicBezTo>
                  <a:cubicBezTo>
                    <a:pt x="2517" y="2433"/>
                    <a:pt x="762" y="2433"/>
                    <a:pt x="762" y="3194"/>
                  </a:cubicBezTo>
                  <a:cubicBezTo>
                    <a:pt x="762" y="3934"/>
                    <a:pt x="3321" y="5055"/>
                    <a:pt x="3321" y="5055"/>
                  </a:cubicBezTo>
                  <a:cubicBezTo>
                    <a:pt x="3321" y="5055"/>
                    <a:pt x="2724" y="4861"/>
                    <a:pt x="2195" y="4861"/>
                  </a:cubicBezTo>
                  <a:cubicBezTo>
                    <a:pt x="1784" y="4861"/>
                    <a:pt x="1415" y="4978"/>
                    <a:pt x="1396" y="5393"/>
                  </a:cubicBezTo>
                  <a:cubicBezTo>
                    <a:pt x="1333" y="6324"/>
                    <a:pt x="3067" y="7212"/>
                    <a:pt x="4759" y="7931"/>
                  </a:cubicBezTo>
                  <a:cubicBezTo>
                    <a:pt x="4759" y="7931"/>
                    <a:pt x="5830" y="8355"/>
                    <a:pt x="6937" y="8355"/>
                  </a:cubicBezTo>
                  <a:cubicBezTo>
                    <a:pt x="7987" y="8355"/>
                    <a:pt x="9069" y="7975"/>
                    <a:pt x="9306" y="6493"/>
                  </a:cubicBezTo>
                  <a:cubicBezTo>
                    <a:pt x="9814" y="3469"/>
                    <a:pt x="4526" y="0"/>
                    <a:pt x="2263" y="0"/>
                  </a:cubicBezTo>
                  <a:close/>
                </a:path>
              </a:pathLst>
            </a:custGeom>
            <a:solidFill>
              <a:srgbClr val="C8AB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" name="Google Shape;258;p3"/>
            <p:cNvSpPr/>
            <p:nvPr/>
          </p:nvSpPr>
          <p:spPr>
            <a:xfrm rot="360229" flipH="1">
              <a:off x="6454408" y="3313990"/>
              <a:ext cx="292910" cy="212841"/>
            </a:xfrm>
            <a:custGeom>
              <a:avLst/>
              <a:gdLst/>
              <a:ahLst/>
              <a:cxnLst/>
              <a:rect l="l" t="t" r="r" b="b"/>
              <a:pathLst>
                <a:path w="3219" h="2339" extrusionOk="0">
                  <a:moveTo>
                    <a:pt x="629" y="1"/>
                  </a:moveTo>
                  <a:cubicBezTo>
                    <a:pt x="0" y="1"/>
                    <a:pt x="78" y="1164"/>
                    <a:pt x="173" y="1867"/>
                  </a:cubicBezTo>
                  <a:cubicBezTo>
                    <a:pt x="211" y="2155"/>
                    <a:pt x="458" y="2338"/>
                    <a:pt x="741" y="2338"/>
                  </a:cubicBezTo>
                  <a:cubicBezTo>
                    <a:pt x="770" y="2338"/>
                    <a:pt x="799" y="2336"/>
                    <a:pt x="829" y="2332"/>
                  </a:cubicBezTo>
                  <a:cubicBezTo>
                    <a:pt x="1886" y="2163"/>
                    <a:pt x="3218" y="1486"/>
                    <a:pt x="3113" y="1106"/>
                  </a:cubicBezTo>
                  <a:cubicBezTo>
                    <a:pt x="2965" y="619"/>
                    <a:pt x="871" y="48"/>
                    <a:pt x="871" y="48"/>
                  </a:cubicBezTo>
                  <a:cubicBezTo>
                    <a:pt x="780" y="16"/>
                    <a:pt x="700" y="1"/>
                    <a:pt x="62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" name="Google Shape;259;p3"/>
            <p:cNvSpPr/>
            <p:nvPr/>
          </p:nvSpPr>
          <p:spPr>
            <a:xfrm rot="360229" flipH="1">
              <a:off x="6843158" y="2890253"/>
              <a:ext cx="546602" cy="489471"/>
            </a:xfrm>
            <a:custGeom>
              <a:avLst/>
              <a:gdLst/>
              <a:ahLst/>
              <a:cxnLst/>
              <a:rect l="l" t="t" r="r" b="b"/>
              <a:pathLst>
                <a:path w="6007" h="5379" extrusionOk="0">
                  <a:moveTo>
                    <a:pt x="3000" y="1"/>
                  </a:moveTo>
                  <a:cubicBezTo>
                    <a:pt x="2230" y="1"/>
                    <a:pt x="1462" y="329"/>
                    <a:pt x="931" y="966"/>
                  </a:cubicBezTo>
                  <a:cubicBezTo>
                    <a:pt x="0" y="2108"/>
                    <a:pt x="148" y="3800"/>
                    <a:pt x="1290" y="4751"/>
                  </a:cubicBezTo>
                  <a:cubicBezTo>
                    <a:pt x="1786" y="5172"/>
                    <a:pt x="2393" y="5378"/>
                    <a:pt x="2999" y="5378"/>
                  </a:cubicBezTo>
                  <a:cubicBezTo>
                    <a:pt x="3763" y="5378"/>
                    <a:pt x="4524" y="5050"/>
                    <a:pt x="5055" y="4413"/>
                  </a:cubicBezTo>
                  <a:cubicBezTo>
                    <a:pt x="6007" y="3271"/>
                    <a:pt x="5859" y="1579"/>
                    <a:pt x="4717" y="627"/>
                  </a:cubicBezTo>
                  <a:cubicBezTo>
                    <a:pt x="4221" y="207"/>
                    <a:pt x="3610" y="1"/>
                    <a:pt x="300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" name="Google Shape;260;p3"/>
            <p:cNvSpPr/>
            <p:nvPr/>
          </p:nvSpPr>
          <p:spPr>
            <a:xfrm rot="360229" flipH="1">
              <a:off x="6944326" y="3013424"/>
              <a:ext cx="349781" cy="222851"/>
            </a:xfrm>
            <a:custGeom>
              <a:avLst/>
              <a:gdLst/>
              <a:ahLst/>
              <a:cxnLst/>
              <a:rect l="l" t="t" r="r" b="b"/>
              <a:pathLst>
                <a:path w="3844" h="2449" extrusionOk="0">
                  <a:moveTo>
                    <a:pt x="1815" y="0"/>
                  </a:moveTo>
                  <a:cubicBezTo>
                    <a:pt x="992" y="0"/>
                    <a:pt x="251" y="553"/>
                    <a:pt x="37" y="1391"/>
                  </a:cubicBezTo>
                  <a:cubicBezTo>
                    <a:pt x="0" y="1539"/>
                    <a:pt x="113" y="1629"/>
                    <a:pt x="227" y="1629"/>
                  </a:cubicBezTo>
                  <a:cubicBezTo>
                    <a:pt x="309" y="1629"/>
                    <a:pt x="391" y="1582"/>
                    <a:pt x="418" y="1476"/>
                  </a:cubicBezTo>
                  <a:cubicBezTo>
                    <a:pt x="597" y="830"/>
                    <a:pt x="1188" y="397"/>
                    <a:pt x="1828" y="397"/>
                  </a:cubicBezTo>
                  <a:cubicBezTo>
                    <a:pt x="1942" y="397"/>
                    <a:pt x="2058" y="411"/>
                    <a:pt x="2173" y="440"/>
                  </a:cubicBezTo>
                  <a:cubicBezTo>
                    <a:pt x="2956" y="630"/>
                    <a:pt x="3421" y="1412"/>
                    <a:pt x="3231" y="2195"/>
                  </a:cubicBezTo>
                  <a:cubicBezTo>
                    <a:pt x="3188" y="2301"/>
                    <a:pt x="3252" y="2406"/>
                    <a:pt x="3358" y="2449"/>
                  </a:cubicBezTo>
                  <a:lnTo>
                    <a:pt x="3421" y="2449"/>
                  </a:lnTo>
                  <a:cubicBezTo>
                    <a:pt x="3506" y="2428"/>
                    <a:pt x="3569" y="2385"/>
                    <a:pt x="3590" y="2301"/>
                  </a:cubicBezTo>
                  <a:cubicBezTo>
                    <a:pt x="3844" y="1328"/>
                    <a:pt x="3252" y="313"/>
                    <a:pt x="2279" y="59"/>
                  </a:cubicBezTo>
                  <a:cubicBezTo>
                    <a:pt x="2123" y="19"/>
                    <a:pt x="1968" y="0"/>
                    <a:pt x="18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" name="Google Shape;261;p3"/>
            <p:cNvSpPr/>
            <p:nvPr/>
          </p:nvSpPr>
          <p:spPr>
            <a:xfrm rot="360229" flipH="1">
              <a:off x="7157114" y="2881311"/>
              <a:ext cx="123206" cy="181720"/>
            </a:xfrm>
            <a:custGeom>
              <a:avLst/>
              <a:gdLst/>
              <a:ahLst/>
              <a:cxnLst/>
              <a:rect l="l" t="t" r="r" b="b"/>
              <a:pathLst>
                <a:path w="1354" h="1997" extrusionOk="0">
                  <a:moveTo>
                    <a:pt x="408" y="0"/>
                  </a:moveTo>
                  <a:cubicBezTo>
                    <a:pt x="318" y="0"/>
                    <a:pt x="229" y="54"/>
                    <a:pt x="212" y="178"/>
                  </a:cubicBezTo>
                  <a:cubicBezTo>
                    <a:pt x="0" y="1151"/>
                    <a:pt x="973" y="1912"/>
                    <a:pt x="1015" y="1954"/>
                  </a:cubicBezTo>
                  <a:cubicBezTo>
                    <a:pt x="1037" y="1975"/>
                    <a:pt x="1079" y="1997"/>
                    <a:pt x="1142" y="1997"/>
                  </a:cubicBezTo>
                  <a:cubicBezTo>
                    <a:pt x="1206" y="1997"/>
                    <a:pt x="1269" y="1954"/>
                    <a:pt x="1311" y="1912"/>
                  </a:cubicBezTo>
                  <a:cubicBezTo>
                    <a:pt x="1354" y="1806"/>
                    <a:pt x="1333" y="1701"/>
                    <a:pt x="1248" y="1637"/>
                  </a:cubicBezTo>
                  <a:cubicBezTo>
                    <a:pt x="1248" y="1616"/>
                    <a:pt x="444" y="1003"/>
                    <a:pt x="614" y="262"/>
                  </a:cubicBezTo>
                  <a:cubicBezTo>
                    <a:pt x="663" y="103"/>
                    <a:pt x="533" y="0"/>
                    <a:pt x="4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" name="Google Shape;262;p3"/>
            <p:cNvSpPr/>
            <p:nvPr/>
          </p:nvSpPr>
          <p:spPr>
            <a:xfrm rot="360229" flipH="1">
              <a:off x="7227616" y="2916808"/>
              <a:ext cx="129030" cy="167525"/>
            </a:xfrm>
            <a:custGeom>
              <a:avLst/>
              <a:gdLst/>
              <a:ahLst/>
              <a:cxnLst/>
              <a:rect l="l" t="t" r="r" b="b"/>
              <a:pathLst>
                <a:path w="1418" h="1841" extrusionOk="0">
                  <a:moveTo>
                    <a:pt x="275" y="1"/>
                  </a:moveTo>
                  <a:cubicBezTo>
                    <a:pt x="148" y="1"/>
                    <a:pt x="64" y="85"/>
                    <a:pt x="64" y="191"/>
                  </a:cubicBezTo>
                  <a:cubicBezTo>
                    <a:pt x="0" y="1185"/>
                    <a:pt x="1058" y="1798"/>
                    <a:pt x="1100" y="1819"/>
                  </a:cubicBezTo>
                  <a:cubicBezTo>
                    <a:pt x="1121" y="1841"/>
                    <a:pt x="1163" y="1841"/>
                    <a:pt x="1184" y="1841"/>
                  </a:cubicBezTo>
                  <a:cubicBezTo>
                    <a:pt x="1269" y="1841"/>
                    <a:pt x="1332" y="1798"/>
                    <a:pt x="1375" y="1735"/>
                  </a:cubicBezTo>
                  <a:cubicBezTo>
                    <a:pt x="1417" y="1650"/>
                    <a:pt x="1375" y="1523"/>
                    <a:pt x="1290" y="1481"/>
                  </a:cubicBezTo>
                  <a:cubicBezTo>
                    <a:pt x="1290" y="1460"/>
                    <a:pt x="402" y="952"/>
                    <a:pt x="465" y="212"/>
                  </a:cubicBezTo>
                  <a:cubicBezTo>
                    <a:pt x="465" y="106"/>
                    <a:pt x="381" y="22"/>
                    <a:pt x="2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3" name="Google Shape;263;p3"/>
            <p:cNvSpPr/>
            <p:nvPr/>
          </p:nvSpPr>
          <p:spPr>
            <a:xfrm rot="360229" flipH="1">
              <a:off x="7245789" y="2997411"/>
              <a:ext cx="161788" cy="140954"/>
            </a:xfrm>
            <a:custGeom>
              <a:avLst/>
              <a:gdLst/>
              <a:ahLst/>
              <a:cxnLst/>
              <a:rect l="l" t="t" r="r" b="b"/>
              <a:pathLst>
                <a:path w="1778" h="1549" extrusionOk="0">
                  <a:moveTo>
                    <a:pt x="231" y="1"/>
                  </a:moveTo>
                  <a:cubicBezTo>
                    <a:pt x="218" y="1"/>
                    <a:pt x="204" y="2"/>
                    <a:pt x="191" y="5"/>
                  </a:cubicBezTo>
                  <a:cubicBezTo>
                    <a:pt x="64" y="26"/>
                    <a:pt x="1" y="132"/>
                    <a:pt x="22" y="237"/>
                  </a:cubicBezTo>
                  <a:cubicBezTo>
                    <a:pt x="212" y="1231"/>
                    <a:pt x="1396" y="1549"/>
                    <a:pt x="1460" y="1549"/>
                  </a:cubicBezTo>
                  <a:lnTo>
                    <a:pt x="1502" y="1549"/>
                  </a:lnTo>
                  <a:cubicBezTo>
                    <a:pt x="1735" y="1549"/>
                    <a:pt x="1777" y="1231"/>
                    <a:pt x="1544" y="1168"/>
                  </a:cubicBezTo>
                  <a:cubicBezTo>
                    <a:pt x="1544" y="1168"/>
                    <a:pt x="572" y="893"/>
                    <a:pt x="424" y="174"/>
                  </a:cubicBezTo>
                  <a:cubicBezTo>
                    <a:pt x="405" y="63"/>
                    <a:pt x="322" y="1"/>
                    <a:pt x="2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4" name="Google Shape;264;p3"/>
            <p:cNvSpPr/>
            <p:nvPr/>
          </p:nvSpPr>
          <p:spPr>
            <a:xfrm rot="360229" flipH="1">
              <a:off x="6718931" y="2468641"/>
              <a:ext cx="833415" cy="360711"/>
            </a:xfrm>
            <a:custGeom>
              <a:avLst/>
              <a:gdLst/>
              <a:ahLst/>
              <a:cxnLst/>
              <a:rect l="l" t="t" r="r" b="b"/>
              <a:pathLst>
                <a:path w="9159" h="3964" extrusionOk="0">
                  <a:moveTo>
                    <a:pt x="6886" y="0"/>
                  </a:moveTo>
                  <a:cubicBezTo>
                    <a:pt x="5855" y="0"/>
                    <a:pt x="4795" y="717"/>
                    <a:pt x="4844" y="1616"/>
                  </a:cubicBezTo>
                  <a:cubicBezTo>
                    <a:pt x="4519" y="1074"/>
                    <a:pt x="3947" y="763"/>
                    <a:pt x="3339" y="763"/>
                  </a:cubicBezTo>
                  <a:cubicBezTo>
                    <a:pt x="3235" y="763"/>
                    <a:pt x="3130" y="772"/>
                    <a:pt x="3025" y="791"/>
                  </a:cubicBezTo>
                  <a:cubicBezTo>
                    <a:pt x="2348" y="897"/>
                    <a:pt x="1883" y="1552"/>
                    <a:pt x="2010" y="2229"/>
                  </a:cubicBezTo>
                  <a:cubicBezTo>
                    <a:pt x="1841" y="2039"/>
                    <a:pt x="1603" y="1944"/>
                    <a:pt x="1365" y="1944"/>
                  </a:cubicBezTo>
                  <a:cubicBezTo>
                    <a:pt x="1127" y="1944"/>
                    <a:pt x="889" y="2039"/>
                    <a:pt x="720" y="2229"/>
                  </a:cubicBezTo>
                  <a:cubicBezTo>
                    <a:pt x="1" y="2885"/>
                    <a:pt x="64" y="3963"/>
                    <a:pt x="64" y="3963"/>
                  </a:cubicBezTo>
                  <a:cubicBezTo>
                    <a:pt x="64" y="3963"/>
                    <a:pt x="1666" y="2878"/>
                    <a:pt x="3318" y="2878"/>
                  </a:cubicBezTo>
                  <a:cubicBezTo>
                    <a:pt x="3467" y="2878"/>
                    <a:pt x="3617" y="2887"/>
                    <a:pt x="3765" y="2906"/>
                  </a:cubicBezTo>
                  <a:cubicBezTo>
                    <a:pt x="3765" y="2906"/>
                    <a:pt x="4709" y="3907"/>
                    <a:pt x="6559" y="3907"/>
                  </a:cubicBezTo>
                  <a:cubicBezTo>
                    <a:pt x="6648" y="3907"/>
                    <a:pt x="6739" y="3905"/>
                    <a:pt x="6832" y="3900"/>
                  </a:cubicBezTo>
                  <a:cubicBezTo>
                    <a:pt x="6917" y="3900"/>
                    <a:pt x="6980" y="3879"/>
                    <a:pt x="7065" y="3879"/>
                  </a:cubicBezTo>
                  <a:cubicBezTo>
                    <a:pt x="7551" y="3773"/>
                    <a:pt x="9158" y="3286"/>
                    <a:pt x="8672" y="1404"/>
                  </a:cubicBezTo>
                  <a:cubicBezTo>
                    <a:pt x="8402" y="395"/>
                    <a:pt x="7652" y="0"/>
                    <a:pt x="68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5" name="Google Shape;265;p3"/>
            <p:cNvSpPr/>
            <p:nvPr/>
          </p:nvSpPr>
          <p:spPr>
            <a:xfrm>
              <a:off x="6727787" y="393494"/>
              <a:ext cx="515383" cy="493902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6" name="Google Shape;266;p3"/>
            <p:cNvSpPr/>
            <p:nvPr/>
          </p:nvSpPr>
          <p:spPr>
            <a:xfrm>
              <a:off x="6725625" y="397132"/>
              <a:ext cx="516825" cy="493628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7" name="Google Shape;267;p3"/>
            <p:cNvSpPr/>
            <p:nvPr/>
          </p:nvSpPr>
          <p:spPr>
            <a:xfrm>
              <a:off x="6777899" y="442958"/>
              <a:ext cx="404324" cy="386808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" name="Google Shape;268;p3"/>
            <p:cNvSpPr/>
            <p:nvPr/>
          </p:nvSpPr>
          <p:spPr>
            <a:xfrm>
              <a:off x="6767739" y="457924"/>
              <a:ext cx="266392" cy="378262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9" name="Google Shape;269;p3"/>
            <p:cNvSpPr/>
            <p:nvPr/>
          </p:nvSpPr>
          <p:spPr>
            <a:xfrm>
              <a:off x="6727787" y="393476"/>
              <a:ext cx="515383" cy="493902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0" name="Google Shape;270;p3"/>
            <p:cNvSpPr/>
            <p:nvPr/>
          </p:nvSpPr>
          <p:spPr>
            <a:xfrm>
              <a:off x="6725625" y="397115"/>
              <a:ext cx="516825" cy="493628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1" name="Google Shape;271;p3"/>
            <p:cNvSpPr/>
            <p:nvPr/>
          </p:nvSpPr>
          <p:spPr>
            <a:xfrm>
              <a:off x="6777899" y="442941"/>
              <a:ext cx="404324" cy="386808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2" name="Google Shape;272;p3"/>
            <p:cNvSpPr/>
            <p:nvPr/>
          </p:nvSpPr>
          <p:spPr>
            <a:xfrm>
              <a:off x="6777899" y="465908"/>
              <a:ext cx="256282" cy="363853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3" name="Google Shape;273;p3"/>
            <p:cNvSpPr/>
            <p:nvPr/>
          </p:nvSpPr>
          <p:spPr>
            <a:xfrm>
              <a:off x="516599" y="2417488"/>
              <a:ext cx="396111" cy="379618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4" name="Google Shape;274;p3"/>
            <p:cNvSpPr/>
            <p:nvPr/>
          </p:nvSpPr>
          <p:spPr>
            <a:xfrm>
              <a:off x="514937" y="2420285"/>
              <a:ext cx="397219" cy="379407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5" name="Google Shape;275;p3"/>
            <p:cNvSpPr/>
            <p:nvPr/>
          </p:nvSpPr>
          <p:spPr>
            <a:xfrm>
              <a:off x="555115" y="2455505"/>
              <a:ext cx="310753" cy="297304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6" name="Google Shape;276;p3"/>
            <p:cNvSpPr/>
            <p:nvPr/>
          </p:nvSpPr>
          <p:spPr>
            <a:xfrm>
              <a:off x="547306" y="2467008"/>
              <a:ext cx="204742" cy="290735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7" name="Google Shape;277;p3"/>
            <p:cNvSpPr/>
            <p:nvPr/>
          </p:nvSpPr>
          <p:spPr>
            <a:xfrm>
              <a:off x="516599" y="2417475"/>
              <a:ext cx="396111" cy="379618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8" name="Google Shape;278;p3"/>
            <p:cNvSpPr/>
            <p:nvPr/>
          </p:nvSpPr>
          <p:spPr>
            <a:xfrm>
              <a:off x="514937" y="2420272"/>
              <a:ext cx="397219" cy="379407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9" name="Google Shape;279;p3"/>
            <p:cNvSpPr/>
            <p:nvPr/>
          </p:nvSpPr>
          <p:spPr>
            <a:xfrm>
              <a:off x="555115" y="2455492"/>
              <a:ext cx="310753" cy="297304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0" name="Google Shape;280;p3"/>
            <p:cNvSpPr/>
            <p:nvPr/>
          </p:nvSpPr>
          <p:spPr>
            <a:xfrm>
              <a:off x="555115" y="2473145"/>
              <a:ext cx="196980" cy="279660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81" name="Google Shape;281;p3"/>
          <p:cNvGrpSpPr/>
          <p:nvPr/>
        </p:nvGrpSpPr>
        <p:grpSpPr>
          <a:xfrm>
            <a:off x="-467130" y="445433"/>
            <a:ext cx="12732503" cy="2134667"/>
            <a:chOff x="-350348" y="334075"/>
            <a:chExt cx="9549377" cy="1601000"/>
          </a:xfrm>
        </p:grpSpPr>
        <p:sp>
          <p:nvSpPr>
            <p:cNvPr id="282" name="Google Shape;282;p3"/>
            <p:cNvSpPr/>
            <p:nvPr/>
          </p:nvSpPr>
          <p:spPr>
            <a:xfrm>
              <a:off x="7332213" y="981025"/>
              <a:ext cx="1866816" cy="954050"/>
            </a:xfrm>
            <a:custGeom>
              <a:avLst/>
              <a:gdLst/>
              <a:ahLst/>
              <a:cxnLst/>
              <a:rect l="l" t="t" r="r" b="b"/>
              <a:pathLst>
                <a:path w="43907" h="22439" extrusionOk="0">
                  <a:moveTo>
                    <a:pt x="16645" y="1"/>
                  </a:moveTo>
                  <a:cubicBezTo>
                    <a:pt x="14149" y="22"/>
                    <a:pt x="11992" y="1079"/>
                    <a:pt x="10744" y="4125"/>
                  </a:cubicBezTo>
                  <a:cubicBezTo>
                    <a:pt x="9793" y="6430"/>
                    <a:pt x="10089" y="9264"/>
                    <a:pt x="10195" y="11421"/>
                  </a:cubicBezTo>
                  <a:cubicBezTo>
                    <a:pt x="9701" y="9392"/>
                    <a:pt x="8165" y="8248"/>
                    <a:pt x="6227" y="8248"/>
                  </a:cubicBezTo>
                  <a:cubicBezTo>
                    <a:pt x="5923" y="8248"/>
                    <a:pt x="5609" y="8276"/>
                    <a:pt x="5288" y="8334"/>
                  </a:cubicBezTo>
                  <a:cubicBezTo>
                    <a:pt x="2919" y="8735"/>
                    <a:pt x="1016" y="10829"/>
                    <a:pt x="508" y="13177"/>
                  </a:cubicBezTo>
                  <a:cubicBezTo>
                    <a:pt x="0" y="15524"/>
                    <a:pt x="952" y="20452"/>
                    <a:pt x="1460" y="21277"/>
                  </a:cubicBezTo>
                  <a:cubicBezTo>
                    <a:pt x="2380" y="22140"/>
                    <a:pt x="8468" y="22439"/>
                    <a:pt x="15646" y="22439"/>
                  </a:cubicBezTo>
                  <a:cubicBezTo>
                    <a:pt x="27110" y="22439"/>
                    <a:pt x="41354" y="21677"/>
                    <a:pt x="41771" y="21235"/>
                  </a:cubicBezTo>
                  <a:cubicBezTo>
                    <a:pt x="42595" y="20346"/>
                    <a:pt x="43695" y="16265"/>
                    <a:pt x="43801" y="13832"/>
                  </a:cubicBezTo>
                  <a:cubicBezTo>
                    <a:pt x="43907" y="11421"/>
                    <a:pt x="42532" y="8883"/>
                    <a:pt x="40269" y="8016"/>
                  </a:cubicBezTo>
                  <a:cubicBezTo>
                    <a:pt x="39796" y="7841"/>
                    <a:pt x="39294" y="7759"/>
                    <a:pt x="38791" y="7759"/>
                  </a:cubicBezTo>
                  <a:cubicBezTo>
                    <a:pt x="36863" y="7759"/>
                    <a:pt x="34914" y="8972"/>
                    <a:pt x="34495" y="10850"/>
                  </a:cubicBezTo>
                  <a:cubicBezTo>
                    <a:pt x="34559" y="8799"/>
                    <a:pt x="33818" y="6684"/>
                    <a:pt x="32317" y="5309"/>
                  </a:cubicBezTo>
                  <a:cubicBezTo>
                    <a:pt x="31295" y="4360"/>
                    <a:pt x="29892" y="3801"/>
                    <a:pt x="28506" y="3801"/>
                  </a:cubicBezTo>
                  <a:cubicBezTo>
                    <a:pt x="27855" y="3801"/>
                    <a:pt x="27208" y="3925"/>
                    <a:pt x="26606" y="4188"/>
                  </a:cubicBezTo>
                  <a:cubicBezTo>
                    <a:pt x="24919" y="4928"/>
                    <a:pt x="23776" y="6789"/>
                    <a:pt x="23953" y="8583"/>
                  </a:cubicBezTo>
                  <a:lnTo>
                    <a:pt x="23953" y="8583"/>
                  </a:lnTo>
                  <a:cubicBezTo>
                    <a:pt x="23593" y="6708"/>
                    <a:pt x="23135" y="4812"/>
                    <a:pt x="22144" y="3173"/>
                  </a:cubicBezTo>
                  <a:cubicBezTo>
                    <a:pt x="21065" y="1354"/>
                    <a:pt x="18760" y="1"/>
                    <a:pt x="1664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3" name="Google Shape;283;p3"/>
            <p:cNvSpPr/>
            <p:nvPr/>
          </p:nvSpPr>
          <p:spPr>
            <a:xfrm>
              <a:off x="-350348" y="334075"/>
              <a:ext cx="2859882" cy="1461564"/>
            </a:xfrm>
            <a:custGeom>
              <a:avLst/>
              <a:gdLst/>
              <a:ahLst/>
              <a:cxnLst/>
              <a:rect l="l" t="t" r="r" b="b"/>
              <a:pathLst>
                <a:path w="43907" h="22439" extrusionOk="0">
                  <a:moveTo>
                    <a:pt x="16645" y="1"/>
                  </a:moveTo>
                  <a:cubicBezTo>
                    <a:pt x="14149" y="22"/>
                    <a:pt x="11992" y="1079"/>
                    <a:pt x="10744" y="4125"/>
                  </a:cubicBezTo>
                  <a:cubicBezTo>
                    <a:pt x="9793" y="6430"/>
                    <a:pt x="10089" y="9264"/>
                    <a:pt x="10195" y="11421"/>
                  </a:cubicBezTo>
                  <a:cubicBezTo>
                    <a:pt x="9701" y="9392"/>
                    <a:pt x="8165" y="8248"/>
                    <a:pt x="6227" y="8248"/>
                  </a:cubicBezTo>
                  <a:cubicBezTo>
                    <a:pt x="5923" y="8248"/>
                    <a:pt x="5609" y="8276"/>
                    <a:pt x="5288" y="8334"/>
                  </a:cubicBezTo>
                  <a:cubicBezTo>
                    <a:pt x="2919" y="8735"/>
                    <a:pt x="1016" y="10829"/>
                    <a:pt x="508" y="13177"/>
                  </a:cubicBezTo>
                  <a:cubicBezTo>
                    <a:pt x="0" y="15524"/>
                    <a:pt x="952" y="20452"/>
                    <a:pt x="1460" y="21277"/>
                  </a:cubicBezTo>
                  <a:cubicBezTo>
                    <a:pt x="2380" y="22140"/>
                    <a:pt x="8468" y="22439"/>
                    <a:pt x="15646" y="22439"/>
                  </a:cubicBezTo>
                  <a:cubicBezTo>
                    <a:pt x="27110" y="22439"/>
                    <a:pt x="41354" y="21677"/>
                    <a:pt x="41771" y="21235"/>
                  </a:cubicBezTo>
                  <a:cubicBezTo>
                    <a:pt x="42595" y="20346"/>
                    <a:pt x="43695" y="16265"/>
                    <a:pt x="43801" y="13832"/>
                  </a:cubicBezTo>
                  <a:cubicBezTo>
                    <a:pt x="43907" y="11421"/>
                    <a:pt x="42532" y="8883"/>
                    <a:pt x="40269" y="8016"/>
                  </a:cubicBezTo>
                  <a:cubicBezTo>
                    <a:pt x="39796" y="7841"/>
                    <a:pt x="39294" y="7759"/>
                    <a:pt x="38791" y="7759"/>
                  </a:cubicBezTo>
                  <a:cubicBezTo>
                    <a:pt x="36863" y="7759"/>
                    <a:pt x="34914" y="8972"/>
                    <a:pt x="34495" y="10850"/>
                  </a:cubicBezTo>
                  <a:cubicBezTo>
                    <a:pt x="34559" y="8799"/>
                    <a:pt x="33818" y="6684"/>
                    <a:pt x="32317" y="5309"/>
                  </a:cubicBezTo>
                  <a:cubicBezTo>
                    <a:pt x="31295" y="4360"/>
                    <a:pt x="29892" y="3801"/>
                    <a:pt x="28506" y="3801"/>
                  </a:cubicBezTo>
                  <a:cubicBezTo>
                    <a:pt x="27855" y="3801"/>
                    <a:pt x="27208" y="3925"/>
                    <a:pt x="26606" y="4188"/>
                  </a:cubicBezTo>
                  <a:cubicBezTo>
                    <a:pt x="24919" y="4928"/>
                    <a:pt x="23776" y="6789"/>
                    <a:pt x="23953" y="8583"/>
                  </a:cubicBezTo>
                  <a:lnTo>
                    <a:pt x="23953" y="8583"/>
                  </a:lnTo>
                  <a:cubicBezTo>
                    <a:pt x="23593" y="6708"/>
                    <a:pt x="23135" y="4812"/>
                    <a:pt x="22144" y="3173"/>
                  </a:cubicBezTo>
                  <a:cubicBezTo>
                    <a:pt x="21065" y="1354"/>
                    <a:pt x="18760" y="1"/>
                    <a:pt x="1664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53201189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1030536-6B8C-499F-B691-282A56B22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2699D7-1ACB-40EF-8948-18C67F14D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09C0F2B-275E-4EFF-8736-59FDF65204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2023/3/5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C6CBD68-7556-4277-A9CC-0E3698CDD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7552142-513F-4E0A-A832-EC32ABA8C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1809165"/>
      </p:ext>
    </p:extLst>
  </p:cSld>
  <p:clrMapOvr>
    <a:masterClrMapping/>
  </p:clrMapOvr>
  <p:transition spd="slow" advClick="0" advTm="1000">
    <p:push dir="u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DA5A0C-41EF-4EF1-B9B9-E309AF824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898F9A6-7009-487C-9335-9B2655AF34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42523A4-6D85-4E26-BAD9-B5DED0F0D8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F1B68CC-03DA-4133-9A62-45795BDC56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2023/3/5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7433D43-A8D0-4374-ACF8-E247BE39B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B94F08B-6269-48AE-88E7-BDBB0876F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6933361"/>
      </p:ext>
    </p:extLst>
  </p:cSld>
  <p:clrMapOvr>
    <a:masterClrMapping/>
  </p:clrMapOvr>
  <p:transition spd="slow" advClick="0" advTm="1000">
    <p:push dir="u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544134E-0BE5-46C0-929C-F9D4A023F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12113C5-ADEA-4974-BB14-86DAC381EA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9390FF6-61F4-44DF-9C58-15C7C9EAC0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084E920-1203-43C5-9836-AEA9552633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1FAE36B-07A4-4C4E-9A5F-B58F269982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C6239AA-BEC2-47D5-B295-1C438B9D2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2023/3/5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D37E89F-FD72-4884-A2DC-4121C65FD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4094C68-E649-4A58-B70D-88A203523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2747032"/>
      </p:ext>
    </p:extLst>
  </p:cSld>
  <p:clrMapOvr>
    <a:masterClrMapping/>
  </p:clrMapOvr>
  <p:transition spd="slow" advClick="0" advTm="1000">
    <p:push dir="u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5F94A4-B8D7-43C1-80C9-73E124F4F7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684A534-7F72-44DB-AAA0-39763DA8C1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2023/3/5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D8F81B8-2C1B-46DA-9FC4-FA4EA6C31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4DEF5E0-2338-4BAC-8681-B56466F2D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8012533"/>
      </p:ext>
    </p:extLst>
  </p:cSld>
  <p:clrMapOvr>
    <a:masterClrMapping/>
  </p:clrMapOvr>
  <p:transition spd="slow" advClick="0" advTm="1000">
    <p:push dir="u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2023/3/5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7172495"/>
      </p:ext>
    </p:extLst>
  </p:cSld>
  <p:clrMapOvr>
    <a:masterClrMapping/>
  </p:clrMapOvr>
  <p:transition spd="slow" advClick="0" advTm="1000">
    <p:push dir="u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8A05EE-C361-48B2-881C-5FEDBCF95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66B7BA2-C07B-486A-AEBA-E8A379FAE2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609B8D7-C342-4349-A52B-0F630C4968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21A0A05-2E78-4B68-9275-72A6981317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2023/3/5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8D064B-850C-449A-B16D-36BA1C5A1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3919E08-2488-46A8-8B39-E8E3B1A72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2868177"/>
      </p:ext>
    </p:extLst>
  </p:cSld>
  <p:clrMapOvr>
    <a:masterClrMapping/>
  </p:clrMapOvr>
  <p:transition spd="slow" advClick="0" advTm="1000">
    <p:push dir="u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719821D-3169-462D-BDC5-707DAA373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25970DE-180B-463A-842D-4B948B1E48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7048C78-1503-4FD7-8859-990F963DFC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84969D1-8A89-4051-A7A3-053E791C47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2023/3/5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2B7B8CF-C72E-438F-A999-E8DA54826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F73A437-B948-459B-B14D-44D796DEE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2587975"/>
      </p:ext>
    </p:extLst>
  </p:cSld>
  <p:clrMapOvr>
    <a:masterClrMapping/>
  </p:clrMapOvr>
  <p:transition spd="slow" advClick="0" advTm="1000">
    <p:push dir="u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517C0B-618B-4B07-8FEE-212F45DF6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76156C6-4F3E-4B26-BEF6-C658183E3C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0B155B-888E-4B42-8139-225B7CE490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2023/3/5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848B8B-A45D-48D2-B95C-C23402348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E2847D2-37FF-491E-86F7-2A77B2A5E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2196434"/>
      </p:ext>
    </p:extLst>
  </p:cSld>
  <p:clrMapOvr>
    <a:masterClrMapping/>
  </p:clrMapOvr>
  <p:transition spd="slow" advClick="0" advTm="1000">
    <p:push dir="u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1B51B0E-C5ED-4931-852F-A8DA7E1DB9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65174B4-31E8-4BEF-8942-FD3548C70B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B8F4D3-431E-44CF-A028-C91E2137E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2023/3/5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5D0F09A-E73B-492B-B10B-3218D86A8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BE3E4A-3F9F-4FA6-A0A2-122D22E57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048966"/>
      </p:ext>
    </p:extLst>
  </p:cSld>
  <p:clrMapOvr>
    <a:masterClrMapping/>
  </p:clrMapOvr>
  <p:transition spd="slow" advClick="0" advTm="1000">
    <p:push dir="u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/>
              <a:t>3/5/2023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14469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4"/>
          <p:cNvSpPr txBox="1">
            <a:spLocks noGrp="1"/>
          </p:cNvSpPr>
          <p:nvPr>
            <p:ph type="body" idx="1"/>
          </p:nvPr>
        </p:nvSpPr>
        <p:spPr>
          <a:xfrm>
            <a:off x="801900" y="1267867"/>
            <a:ext cx="10632400" cy="518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Livvic"/>
              <a:buAutoNum type="arabicPeriod"/>
              <a:defRPr sz="1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1219170" lvl="1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2pPr>
            <a:lvl3pPr marL="1828754" lvl="2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3pPr>
            <a:lvl4pPr marL="2438339" lvl="3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4pPr>
            <a:lvl5pPr marL="3047924" lvl="4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5pPr>
            <a:lvl6pPr marL="3657509" lvl="5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6pPr>
            <a:lvl7pPr marL="4267093" lvl="6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7pPr>
            <a:lvl8pPr marL="4876678" lvl="7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8pPr>
            <a:lvl9pPr marL="5486263" lvl="8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9pPr>
          </a:lstStyle>
          <a:p>
            <a:endParaRPr/>
          </a:p>
        </p:txBody>
      </p:sp>
      <p:sp>
        <p:nvSpPr>
          <p:cNvPr id="286" name="Google Shape;286;p4"/>
          <p:cNvSpPr txBox="1">
            <a:spLocks noGrp="1"/>
          </p:cNvSpPr>
          <p:nvPr>
            <p:ph type="title"/>
          </p:nvPr>
        </p:nvSpPr>
        <p:spPr>
          <a:xfrm>
            <a:off x="801900" y="458533"/>
            <a:ext cx="9926400" cy="8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287" name="Google Shape;287;p4"/>
          <p:cNvGrpSpPr/>
          <p:nvPr/>
        </p:nvGrpSpPr>
        <p:grpSpPr>
          <a:xfrm>
            <a:off x="145133" y="5971567"/>
            <a:ext cx="694283" cy="667052"/>
            <a:chOff x="108850" y="4478675"/>
            <a:chExt cx="520712" cy="500289"/>
          </a:xfrm>
        </p:grpSpPr>
        <p:sp>
          <p:nvSpPr>
            <p:cNvPr id="288" name="Google Shape;288;p4"/>
            <p:cNvSpPr/>
            <p:nvPr/>
          </p:nvSpPr>
          <p:spPr>
            <a:xfrm>
              <a:off x="111025" y="4478692"/>
              <a:ext cx="518537" cy="496888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" name="Google Shape;289;p4"/>
            <p:cNvSpPr/>
            <p:nvPr/>
          </p:nvSpPr>
          <p:spPr>
            <a:xfrm>
              <a:off x="108850" y="4482353"/>
              <a:ext cx="519987" cy="496612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" name="Google Shape;290;p4"/>
            <p:cNvSpPr/>
            <p:nvPr/>
          </p:nvSpPr>
          <p:spPr>
            <a:xfrm>
              <a:off x="161440" y="4528452"/>
              <a:ext cx="406798" cy="389147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" name="Google Shape;291;p4"/>
            <p:cNvSpPr/>
            <p:nvPr/>
          </p:nvSpPr>
          <p:spPr>
            <a:xfrm>
              <a:off x="151219" y="4543508"/>
              <a:ext cx="268022" cy="380548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" name="Google Shape;292;p4"/>
            <p:cNvSpPr/>
            <p:nvPr/>
          </p:nvSpPr>
          <p:spPr>
            <a:xfrm>
              <a:off x="111025" y="4478675"/>
              <a:ext cx="518537" cy="496888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" name="Google Shape;293;p4"/>
            <p:cNvSpPr/>
            <p:nvPr/>
          </p:nvSpPr>
          <p:spPr>
            <a:xfrm>
              <a:off x="108850" y="4482335"/>
              <a:ext cx="519987" cy="496612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4" name="Google Shape;294;p4"/>
            <p:cNvSpPr/>
            <p:nvPr/>
          </p:nvSpPr>
          <p:spPr>
            <a:xfrm>
              <a:off x="161440" y="4528435"/>
              <a:ext cx="406798" cy="389147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5" name="Google Shape;295;p4"/>
            <p:cNvSpPr/>
            <p:nvPr/>
          </p:nvSpPr>
          <p:spPr>
            <a:xfrm>
              <a:off x="161440" y="4551540"/>
              <a:ext cx="257815" cy="366029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96" name="Google Shape;296;p4"/>
          <p:cNvSpPr/>
          <p:nvPr/>
        </p:nvSpPr>
        <p:spPr>
          <a:xfrm>
            <a:off x="9490352" y="186533"/>
            <a:ext cx="2218913" cy="1133992"/>
          </a:xfrm>
          <a:custGeom>
            <a:avLst/>
            <a:gdLst/>
            <a:ahLst/>
            <a:cxnLst/>
            <a:rect l="l" t="t" r="r" b="b"/>
            <a:pathLst>
              <a:path w="43907" h="22439" extrusionOk="0">
                <a:moveTo>
                  <a:pt x="16645" y="1"/>
                </a:moveTo>
                <a:cubicBezTo>
                  <a:pt x="14149" y="22"/>
                  <a:pt x="11992" y="1079"/>
                  <a:pt x="10744" y="4125"/>
                </a:cubicBezTo>
                <a:cubicBezTo>
                  <a:pt x="9793" y="6430"/>
                  <a:pt x="10089" y="9264"/>
                  <a:pt x="10195" y="11421"/>
                </a:cubicBezTo>
                <a:cubicBezTo>
                  <a:pt x="9701" y="9392"/>
                  <a:pt x="8165" y="8248"/>
                  <a:pt x="6227" y="8248"/>
                </a:cubicBezTo>
                <a:cubicBezTo>
                  <a:pt x="5923" y="8248"/>
                  <a:pt x="5609" y="8276"/>
                  <a:pt x="5288" y="8334"/>
                </a:cubicBezTo>
                <a:cubicBezTo>
                  <a:pt x="2919" y="8735"/>
                  <a:pt x="1016" y="10829"/>
                  <a:pt x="508" y="13177"/>
                </a:cubicBezTo>
                <a:cubicBezTo>
                  <a:pt x="0" y="15524"/>
                  <a:pt x="952" y="20452"/>
                  <a:pt x="1460" y="21277"/>
                </a:cubicBezTo>
                <a:cubicBezTo>
                  <a:pt x="2380" y="22140"/>
                  <a:pt x="8468" y="22439"/>
                  <a:pt x="15646" y="22439"/>
                </a:cubicBezTo>
                <a:cubicBezTo>
                  <a:pt x="27110" y="22439"/>
                  <a:pt x="41354" y="21677"/>
                  <a:pt x="41771" y="21235"/>
                </a:cubicBezTo>
                <a:cubicBezTo>
                  <a:pt x="42595" y="20346"/>
                  <a:pt x="43695" y="16265"/>
                  <a:pt x="43801" y="13832"/>
                </a:cubicBezTo>
                <a:cubicBezTo>
                  <a:pt x="43907" y="11421"/>
                  <a:pt x="42532" y="8883"/>
                  <a:pt x="40269" y="8016"/>
                </a:cubicBezTo>
                <a:cubicBezTo>
                  <a:pt x="39796" y="7841"/>
                  <a:pt x="39294" y="7759"/>
                  <a:pt x="38791" y="7759"/>
                </a:cubicBezTo>
                <a:cubicBezTo>
                  <a:pt x="36863" y="7759"/>
                  <a:pt x="34914" y="8972"/>
                  <a:pt x="34495" y="10850"/>
                </a:cubicBezTo>
                <a:cubicBezTo>
                  <a:pt x="34559" y="8799"/>
                  <a:pt x="33818" y="6684"/>
                  <a:pt x="32317" y="5309"/>
                </a:cubicBezTo>
                <a:cubicBezTo>
                  <a:pt x="31295" y="4360"/>
                  <a:pt x="29892" y="3801"/>
                  <a:pt x="28506" y="3801"/>
                </a:cubicBezTo>
                <a:cubicBezTo>
                  <a:pt x="27855" y="3801"/>
                  <a:pt x="27208" y="3925"/>
                  <a:pt x="26606" y="4188"/>
                </a:cubicBezTo>
                <a:cubicBezTo>
                  <a:pt x="24919" y="4928"/>
                  <a:pt x="23776" y="6789"/>
                  <a:pt x="23953" y="8583"/>
                </a:cubicBezTo>
                <a:lnTo>
                  <a:pt x="23953" y="8583"/>
                </a:lnTo>
                <a:cubicBezTo>
                  <a:pt x="23593" y="6708"/>
                  <a:pt x="23135" y="4812"/>
                  <a:pt x="22144" y="3173"/>
                </a:cubicBezTo>
                <a:cubicBezTo>
                  <a:pt x="21065" y="1354"/>
                  <a:pt x="18760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27;p2"/>
          <p:cNvSpPr/>
          <p:nvPr userDrawn="1"/>
        </p:nvSpPr>
        <p:spPr>
          <a:xfrm>
            <a:off x="-786148" y="5056741"/>
            <a:ext cx="7797005" cy="1986148"/>
          </a:xfrm>
          <a:custGeom>
            <a:avLst/>
            <a:gdLst/>
            <a:ahLst/>
            <a:cxnLst/>
            <a:rect l="l" t="t" r="r" b="b"/>
            <a:pathLst>
              <a:path w="49766" h="12677" extrusionOk="0">
                <a:moveTo>
                  <a:pt x="13886" y="0"/>
                </a:moveTo>
                <a:cubicBezTo>
                  <a:pt x="3627" y="0"/>
                  <a:pt x="1" y="1911"/>
                  <a:pt x="1" y="1911"/>
                </a:cubicBezTo>
                <a:lnTo>
                  <a:pt x="1" y="12676"/>
                </a:lnTo>
                <a:lnTo>
                  <a:pt x="49765" y="12676"/>
                </a:lnTo>
                <a:lnTo>
                  <a:pt x="49765" y="5422"/>
                </a:lnTo>
                <a:cubicBezTo>
                  <a:pt x="49765" y="5422"/>
                  <a:pt x="46952" y="3222"/>
                  <a:pt x="27474" y="896"/>
                </a:cubicBezTo>
                <a:cubicBezTo>
                  <a:pt x="22017" y="241"/>
                  <a:pt x="17532" y="0"/>
                  <a:pt x="13886" y="0"/>
                </a:cubicBezTo>
                <a:close/>
              </a:path>
            </a:pathLst>
          </a:custGeom>
          <a:solidFill>
            <a:srgbClr val="30AE1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54;p2"/>
          <p:cNvSpPr/>
          <p:nvPr userDrawn="1"/>
        </p:nvSpPr>
        <p:spPr>
          <a:xfrm>
            <a:off x="5016819" y="5074047"/>
            <a:ext cx="8334880" cy="2535935"/>
          </a:xfrm>
          <a:custGeom>
            <a:avLst/>
            <a:gdLst/>
            <a:ahLst/>
            <a:cxnLst/>
            <a:rect l="l" t="t" r="r" b="b"/>
            <a:pathLst>
              <a:path w="55243" h="16808" extrusionOk="0">
                <a:moveTo>
                  <a:pt x="44598" y="0"/>
                </a:moveTo>
                <a:cubicBezTo>
                  <a:pt x="40584" y="0"/>
                  <a:pt x="35338" y="325"/>
                  <a:pt x="28700" y="1326"/>
                </a:cubicBezTo>
                <a:cubicBezTo>
                  <a:pt x="9793" y="4203"/>
                  <a:pt x="1" y="12958"/>
                  <a:pt x="1" y="12958"/>
                </a:cubicBezTo>
                <a:lnTo>
                  <a:pt x="55243" y="16808"/>
                </a:lnTo>
                <a:lnTo>
                  <a:pt x="55243" y="1115"/>
                </a:lnTo>
                <a:cubicBezTo>
                  <a:pt x="55243" y="1115"/>
                  <a:pt x="52032" y="0"/>
                  <a:pt x="44598" y="0"/>
                </a:cubicBezTo>
                <a:close/>
              </a:path>
            </a:pathLst>
          </a:custGeom>
          <a:solidFill>
            <a:srgbClr val="62EC4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26950569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/>
              <a:t>3/5/2023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044979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/>
              <a:t>3/5/2023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720051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/>
              <a:t>3/5/2023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124437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/>
              <a:t>3/5/2023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447824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/>
              <a:t>3/5/2023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313307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/>
              <a:t>3/5/2023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596876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/>
              <a:t>3/5/2023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980650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/>
              <a:t>3/5/2023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880789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/>
              <a:t>3/5/2023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954304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/>
              <a:t>3/5/2023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07718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9"/>
          <p:cNvSpPr txBox="1">
            <a:spLocks noGrp="1"/>
          </p:cNvSpPr>
          <p:nvPr>
            <p:ph type="subTitle" idx="1"/>
          </p:nvPr>
        </p:nvSpPr>
        <p:spPr>
          <a:xfrm>
            <a:off x="951767" y="2549800"/>
            <a:ext cx="5206000" cy="264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None/>
              <a:defRPr sz="2133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401" name="Google Shape;401;p9"/>
          <p:cNvSpPr txBox="1">
            <a:spLocks noGrp="1"/>
          </p:cNvSpPr>
          <p:nvPr>
            <p:ph type="title"/>
          </p:nvPr>
        </p:nvSpPr>
        <p:spPr>
          <a:xfrm>
            <a:off x="951767" y="1618000"/>
            <a:ext cx="4468800" cy="84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02" name="Google Shape;402;p9"/>
          <p:cNvSpPr/>
          <p:nvPr/>
        </p:nvSpPr>
        <p:spPr>
          <a:xfrm>
            <a:off x="-228917" y="325461"/>
            <a:ext cx="1880097" cy="960763"/>
          </a:xfrm>
          <a:custGeom>
            <a:avLst/>
            <a:gdLst/>
            <a:ahLst/>
            <a:cxnLst/>
            <a:rect l="l" t="t" r="r" b="b"/>
            <a:pathLst>
              <a:path w="43907" h="22439" extrusionOk="0">
                <a:moveTo>
                  <a:pt x="16645" y="1"/>
                </a:moveTo>
                <a:cubicBezTo>
                  <a:pt x="14149" y="22"/>
                  <a:pt x="11992" y="1079"/>
                  <a:pt x="10744" y="4125"/>
                </a:cubicBezTo>
                <a:cubicBezTo>
                  <a:pt x="9793" y="6430"/>
                  <a:pt x="10089" y="9264"/>
                  <a:pt x="10195" y="11421"/>
                </a:cubicBezTo>
                <a:cubicBezTo>
                  <a:pt x="9701" y="9392"/>
                  <a:pt x="8165" y="8248"/>
                  <a:pt x="6227" y="8248"/>
                </a:cubicBezTo>
                <a:cubicBezTo>
                  <a:pt x="5923" y="8248"/>
                  <a:pt x="5609" y="8276"/>
                  <a:pt x="5288" y="8334"/>
                </a:cubicBezTo>
                <a:cubicBezTo>
                  <a:pt x="2919" y="8735"/>
                  <a:pt x="1016" y="10829"/>
                  <a:pt x="508" y="13177"/>
                </a:cubicBezTo>
                <a:cubicBezTo>
                  <a:pt x="0" y="15524"/>
                  <a:pt x="952" y="20452"/>
                  <a:pt x="1460" y="21277"/>
                </a:cubicBezTo>
                <a:cubicBezTo>
                  <a:pt x="2380" y="22140"/>
                  <a:pt x="8468" y="22439"/>
                  <a:pt x="15646" y="22439"/>
                </a:cubicBezTo>
                <a:cubicBezTo>
                  <a:pt x="27110" y="22439"/>
                  <a:pt x="41354" y="21677"/>
                  <a:pt x="41771" y="21235"/>
                </a:cubicBezTo>
                <a:cubicBezTo>
                  <a:pt x="42595" y="20346"/>
                  <a:pt x="43695" y="16265"/>
                  <a:pt x="43801" y="13832"/>
                </a:cubicBezTo>
                <a:cubicBezTo>
                  <a:pt x="43907" y="11421"/>
                  <a:pt x="42532" y="8883"/>
                  <a:pt x="40269" y="8016"/>
                </a:cubicBezTo>
                <a:cubicBezTo>
                  <a:pt x="39796" y="7841"/>
                  <a:pt x="39294" y="7759"/>
                  <a:pt x="38791" y="7759"/>
                </a:cubicBezTo>
                <a:cubicBezTo>
                  <a:pt x="36863" y="7759"/>
                  <a:pt x="34914" y="8972"/>
                  <a:pt x="34495" y="10850"/>
                </a:cubicBezTo>
                <a:cubicBezTo>
                  <a:pt x="34559" y="8799"/>
                  <a:pt x="33818" y="6684"/>
                  <a:pt x="32317" y="5309"/>
                </a:cubicBezTo>
                <a:cubicBezTo>
                  <a:pt x="31295" y="4360"/>
                  <a:pt x="29892" y="3801"/>
                  <a:pt x="28506" y="3801"/>
                </a:cubicBezTo>
                <a:cubicBezTo>
                  <a:pt x="27855" y="3801"/>
                  <a:pt x="27208" y="3925"/>
                  <a:pt x="26606" y="4188"/>
                </a:cubicBezTo>
                <a:cubicBezTo>
                  <a:pt x="24919" y="4928"/>
                  <a:pt x="23776" y="6789"/>
                  <a:pt x="23953" y="8583"/>
                </a:cubicBezTo>
                <a:lnTo>
                  <a:pt x="23953" y="8583"/>
                </a:lnTo>
                <a:cubicBezTo>
                  <a:pt x="23593" y="6708"/>
                  <a:pt x="23135" y="4812"/>
                  <a:pt x="22144" y="3173"/>
                </a:cubicBezTo>
                <a:cubicBezTo>
                  <a:pt x="21065" y="1354"/>
                  <a:pt x="18760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03" name="Google Shape;403;p9"/>
          <p:cNvGrpSpPr/>
          <p:nvPr/>
        </p:nvGrpSpPr>
        <p:grpSpPr>
          <a:xfrm>
            <a:off x="10612575" y="394816"/>
            <a:ext cx="1256331" cy="1235835"/>
            <a:chOff x="-5347494" y="23412"/>
            <a:chExt cx="942248" cy="926876"/>
          </a:xfrm>
        </p:grpSpPr>
        <p:sp>
          <p:nvSpPr>
            <p:cNvPr id="404" name="Google Shape;404;p9"/>
            <p:cNvSpPr/>
            <p:nvPr/>
          </p:nvSpPr>
          <p:spPr>
            <a:xfrm rot="-1149761">
              <a:off x="-5249480" y="126183"/>
              <a:ext cx="746843" cy="715725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5" name="Google Shape;405;p9"/>
            <p:cNvSpPr/>
            <p:nvPr/>
          </p:nvSpPr>
          <p:spPr>
            <a:xfrm rot="-1149761">
              <a:off x="-5250832" y="131860"/>
              <a:ext cx="748932" cy="715327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6" name="Google Shape;406;p9"/>
            <p:cNvSpPr/>
            <p:nvPr/>
          </p:nvSpPr>
          <p:spPr>
            <a:xfrm rot="-1149761">
              <a:off x="-5178376" y="200768"/>
              <a:ext cx="585907" cy="560533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7" name="Google Shape;407;p9"/>
            <p:cNvSpPr/>
            <p:nvPr/>
          </p:nvSpPr>
          <p:spPr>
            <a:xfrm rot="-1149761">
              <a:off x="-5181659" y="259234"/>
              <a:ext cx="386029" cy="548147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8" name="Google Shape;408;p9"/>
            <p:cNvSpPr/>
            <p:nvPr/>
          </p:nvSpPr>
          <p:spPr>
            <a:xfrm rot="-1149761">
              <a:off x="-5249488" y="126160"/>
              <a:ext cx="746843" cy="715725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9" name="Google Shape;409;p9"/>
            <p:cNvSpPr/>
            <p:nvPr/>
          </p:nvSpPr>
          <p:spPr>
            <a:xfrm rot="-1149761">
              <a:off x="-5250841" y="131837"/>
              <a:ext cx="748932" cy="715327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" name="Google Shape;410;p9"/>
            <p:cNvSpPr/>
            <p:nvPr/>
          </p:nvSpPr>
          <p:spPr>
            <a:xfrm rot="-1149761">
              <a:off x="-5178384" y="200744"/>
              <a:ext cx="585907" cy="560533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1" name="Google Shape;411;p9"/>
            <p:cNvSpPr/>
            <p:nvPr/>
          </p:nvSpPr>
          <p:spPr>
            <a:xfrm rot="-1149612">
              <a:off x="-5166990" y="268329"/>
              <a:ext cx="371356" cy="527227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382783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p12"/>
          <p:cNvSpPr/>
          <p:nvPr/>
        </p:nvSpPr>
        <p:spPr>
          <a:xfrm rot="1356523" flipH="1">
            <a:off x="9812640" y="-138396"/>
            <a:ext cx="15520" cy="46096"/>
          </a:xfrm>
          <a:custGeom>
            <a:avLst/>
            <a:gdLst/>
            <a:ahLst/>
            <a:cxnLst/>
            <a:rect l="l" t="t" r="r" b="b"/>
            <a:pathLst>
              <a:path w="368" h="1093" extrusionOk="0">
                <a:moveTo>
                  <a:pt x="334" y="0"/>
                </a:moveTo>
                <a:cubicBezTo>
                  <a:pt x="368" y="200"/>
                  <a:pt x="334" y="367"/>
                  <a:pt x="301" y="567"/>
                </a:cubicBezTo>
                <a:cubicBezTo>
                  <a:pt x="268" y="734"/>
                  <a:pt x="168" y="901"/>
                  <a:pt x="34" y="1034"/>
                </a:cubicBezTo>
                <a:cubicBezTo>
                  <a:pt x="1" y="1034"/>
                  <a:pt x="1" y="1067"/>
                  <a:pt x="34" y="1067"/>
                </a:cubicBezTo>
                <a:cubicBezTo>
                  <a:pt x="34" y="1084"/>
                  <a:pt x="34" y="1092"/>
                  <a:pt x="38" y="1092"/>
                </a:cubicBezTo>
                <a:cubicBezTo>
                  <a:pt x="43" y="1092"/>
                  <a:pt x="51" y="1084"/>
                  <a:pt x="68" y="1067"/>
                </a:cubicBezTo>
                <a:cubicBezTo>
                  <a:pt x="201" y="934"/>
                  <a:pt x="301" y="767"/>
                  <a:pt x="334" y="567"/>
                </a:cubicBezTo>
                <a:cubicBezTo>
                  <a:pt x="368" y="367"/>
                  <a:pt x="368" y="200"/>
                  <a:pt x="334" y="0"/>
                </a:cubicBezTo>
                <a:close/>
              </a:path>
            </a:pathLst>
          </a:custGeom>
          <a:solidFill>
            <a:srgbClr val="11675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8" name="Google Shape;478;p12"/>
          <p:cNvSpPr/>
          <p:nvPr/>
        </p:nvSpPr>
        <p:spPr>
          <a:xfrm>
            <a:off x="8993743" y="6938530"/>
            <a:ext cx="652357" cy="71767"/>
          </a:xfrm>
          <a:custGeom>
            <a:avLst/>
            <a:gdLst/>
            <a:ahLst/>
            <a:cxnLst/>
            <a:rect l="l" t="t" r="r" b="b"/>
            <a:pathLst>
              <a:path w="16446" h="2069" extrusionOk="0">
                <a:moveTo>
                  <a:pt x="0" y="0"/>
                </a:moveTo>
                <a:lnTo>
                  <a:pt x="0" y="2069"/>
                </a:lnTo>
                <a:lnTo>
                  <a:pt x="16445" y="2069"/>
                </a:lnTo>
                <a:lnTo>
                  <a:pt x="1644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7454082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518;p14"/>
          <p:cNvSpPr txBox="1">
            <a:spLocks noGrp="1"/>
          </p:cNvSpPr>
          <p:nvPr>
            <p:ph type="title"/>
          </p:nvPr>
        </p:nvSpPr>
        <p:spPr>
          <a:xfrm>
            <a:off x="6314200" y="3376867"/>
            <a:ext cx="3450000" cy="8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519" name="Google Shape;519;p14"/>
          <p:cNvSpPr txBox="1">
            <a:spLocks noGrp="1"/>
          </p:cNvSpPr>
          <p:nvPr>
            <p:ph type="subTitle" idx="1"/>
          </p:nvPr>
        </p:nvSpPr>
        <p:spPr>
          <a:xfrm>
            <a:off x="6730367" y="4265600"/>
            <a:ext cx="3034000" cy="67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Nunito"/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Nunito"/>
              <a:buNone/>
              <a:defRPr sz="28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Nunito"/>
              <a:buNone/>
              <a:defRPr sz="28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Nunito"/>
              <a:buNone/>
              <a:defRPr sz="28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Nunito"/>
              <a:buNone/>
              <a:defRPr sz="28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Nunito"/>
              <a:buNone/>
              <a:defRPr sz="28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Nunito"/>
              <a:buNone/>
              <a:defRPr sz="28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Nunito"/>
              <a:buNone/>
              <a:defRPr sz="28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Nunito"/>
              <a:buNone/>
              <a:defRPr sz="28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520" name="Google Shape;520;p14"/>
          <p:cNvSpPr txBox="1">
            <a:spLocks noGrp="1"/>
          </p:cNvSpPr>
          <p:nvPr>
            <p:ph type="title" idx="2" hasCustomPrompt="1"/>
          </p:nvPr>
        </p:nvSpPr>
        <p:spPr>
          <a:xfrm>
            <a:off x="6925400" y="1357651"/>
            <a:ext cx="2838800" cy="183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333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521" name="Google Shape;521;p14"/>
          <p:cNvSpPr/>
          <p:nvPr/>
        </p:nvSpPr>
        <p:spPr>
          <a:xfrm>
            <a:off x="290020" y="7156380"/>
            <a:ext cx="659595" cy="201795"/>
          </a:xfrm>
          <a:custGeom>
            <a:avLst/>
            <a:gdLst/>
            <a:ahLst/>
            <a:cxnLst/>
            <a:rect l="l" t="t" r="r" b="b"/>
            <a:pathLst>
              <a:path w="4210" h="1288" extrusionOk="0">
                <a:moveTo>
                  <a:pt x="2375" y="1"/>
                </a:moveTo>
                <a:cubicBezTo>
                  <a:pt x="1870" y="1"/>
                  <a:pt x="1352" y="85"/>
                  <a:pt x="932" y="187"/>
                </a:cubicBezTo>
                <a:cubicBezTo>
                  <a:pt x="868" y="208"/>
                  <a:pt x="784" y="229"/>
                  <a:pt x="741" y="272"/>
                </a:cubicBezTo>
                <a:cubicBezTo>
                  <a:pt x="1" y="843"/>
                  <a:pt x="1651" y="1287"/>
                  <a:pt x="1947" y="1287"/>
                </a:cubicBezTo>
                <a:cubicBezTo>
                  <a:pt x="2028" y="1287"/>
                  <a:pt x="2113" y="1287"/>
                  <a:pt x="2201" y="1287"/>
                </a:cubicBezTo>
                <a:cubicBezTo>
                  <a:pt x="2686" y="1287"/>
                  <a:pt x="3251" y="1272"/>
                  <a:pt x="3681" y="1075"/>
                </a:cubicBezTo>
                <a:cubicBezTo>
                  <a:pt x="4210" y="822"/>
                  <a:pt x="4083" y="462"/>
                  <a:pt x="3575" y="229"/>
                </a:cubicBezTo>
                <a:cubicBezTo>
                  <a:pt x="3233" y="63"/>
                  <a:pt x="2809" y="1"/>
                  <a:pt x="2375" y="1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2" name="Google Shape;522;p14"/>
          <p:cNvSpPr/>
          <p:nvPr/>
        </p:nvSpPr>
        <p:spPr>
          <a:xfrm>
            <a:off x="25086" y="7269186"/>
            <a:ext cx="102777" cy="161844"/>
          </a:xfrm>
          <a:custGeom>
            <a:avLst/>
            <a:gdLst/>
            <a:ahLst/>
            <a:cxnLst/>
            <a:rect l="l" t="t" r="r" b="b"/>
            <a:pathLst>
              <a:path w="656" h="1033" extrusionOk="0">
                <a:moveTo>
                  <a:pt x="181" y="0"/>
                </a:moveTo>
                <a:cubicBezTo>
                  <a:pt x="162" y="0"/>
                  <a:pt x="144" y="6"/>
                  <a:pt x="127" y="17"/>
                </a:cubicBezTo>
                <a:cubicBezTo>
                  <a:pt x="42" y="38"/>
                  <a:pt x="0" y="144"/>
                  <a:pt x="42" y="207"/>
                </a:cubicBezTo>
                <a:lnTo>
                  <a:pt x="360" y="926"/>
                </a:lnTo>
                <a:cubicBezTo>
                  <a:pt x="381" y="990"/>
                  <a:pt x="444" y="1032"/>
                  <a:pt x="486" y="1032"/>
                </a:cubicBezTo>
                <a:cubicBezTo>
                  <a:pt x="508" y="1032"/>
                  <a:pt x="529" y="1011"/>
                  <a:pt x="550" y="1011"/>
                </a:cubicBezTo>
                <a:cubicBezTo>
                  <a:pt x="635" y="990"/>
                  <a:pt x="656" y="884"/>
                  <a:pt x="635" y="821"/>
                </a:cubicBezTo>
                <a:lnTo>
                  <a:pt x="317" y="102"/>
                </a:lnTo>
                <a:cubicBezTo>
                  <a:pt x="286" y="40"/>
                  <a:pt x="233" y="0"/>
                  <a:pt x="181" y="0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3" name="Google Shape;523;p14"/>
          <p:cNvSpPr/>
          <p:nvPr/>
        </p:nvSpPr>
        <p:spPr>
          <a:xfrm>
            <a:off x="154185" y="7198839"/>
            <a:ext cx="56559" cy="205556"/>
          </a:xfrm>
          <a:custGeom>
            <a:avLst/>
            <a:gdLst/>
            <a:ahLst/>
            <a:cxnLst/>
            <a:rect l="l" t="t" r="r" b="b"/>
            <a:pathLst>
              <a:path w="361" h="1312" extrusionOk="0">
                <a:moveTo>
                  <a:pt x="212" y="1"/>
                </a:moveTo>
                <a:cubicBezTo>
                  <a:pt x="128" y="1"/>
                  <a:pt x="43" y="64"/>
                  <a:pt x="43" y="149"/>
                </a:cubicBezTo>
                <a:lnTo>
                  <a:pt x="1" y="1164"/>
                </a:lnTo>
                <a:cubicBezTo>
                  <a:pt x="1" y="1249"/>
                  <a:pt x="64" y="1312"/>
                  <a:pt x="149" y="1312"/>
                </a:cubicBezTo>
                <a:cubicBezTo>
                  <a:pt x="233" y="1312"/>
                  <a:pt x="297" y="1249"/>
                  <a:pt x="297" y="1164"/>
                </a:cubicBezTo>
                <a:lnTo>
                  <a:pt x="339" y="170"/>
                </a:lnTo>
                <a:cubicBezTo>
                  <a:pt x="360" y="85"/>
                  <a:pt x="297" y="22"/>
                  <a:pt x="212" y="1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4" name="Google Shape;524;p14"/>
          <p:cNvSpPr/>
          <p:nvPr/>
        </p:nvSpPr>
        <p:spPr>
          <a:xfrm>
            <a:off x="5000325" y="7159671"/>
            <a:ext cx="652857" cy="303320"/>
          </a:xfrm>
          <a:custGeom>
            <a:avLst/>
            <a:gdLst/>
            <a:ahLst/>
            <a:cxnLst/>
            <a:rect l="l" t="t" r="r" b="b"/>
            <a:pathLst>
              <a:path w="4167" h="1936" extrusionOk="0">
                <a:moveTo>
                  <a:pt x="1866" y="0"/>
                </a:moveTo>
                <a:cubicBezTo>
                  <a:pt x="1359" y="0"/>
                  <a:pt x="855" y="102"/>
                  <a:pt x="381" y="314"/>
                </a:cubicBezTo>
                <a:cubicBezTo>
                  <a:pt x="297" y="335"/>
                  <a:pt x="233" y="378"/>
                  <a:pt x="170" y="441"/>
                </a:cubicBezTo>
                <a:cubicBezTo>
                  <a:pt x="1" y="631"/>
                  <a:pt x="149" y="949"/>
                  <a:pt x="339" y="1118"/>
                </a:cubicBezTo>
                <a:cubicBezTo>
                  <a:pt x="868" y="1628"/>
                  <a:pt x="1935" y="1935"/>
                  <a:pt x="2730" y="1935"/>
                </a:cubicBezTo>
                <a:cubicBezTo>
                  <a:pt x="2826" y="1935"/>
                  <a:pt x="2918" y="1931"/>
                  <a:pt x="3004" y="1922"/>
                </a:cubicBezTo>
                <a:cubicBezTo>
                  <a:pt x="4167" y="1773"/>
                  <a:pt x="3892" y="420"/>
                  <a:pt x="2919" y="145"/>
                </a:cubicBezTo>
                <a:cubicBezTo>
                  <a:pt x="2572" y="50"/>
                  <a:pt x="2218" y="0"/>
                  <a:pt x="1866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5" name="Google Shape;525;p14"/>
          <p:cNvSpPr/>
          <p:nvPr/>
        </p:nvSpPr>
        <p:spPr>
          <a:xfrm>
            <a:off x="5603361" y="6972446"/>
            <a:ext cx="473937" cy="231093"/>
          </a:xfrm>
          <a:custGeom>
            <a:avLst/>
            <a:gdLst/>
            <a:ahLst/>
            <a:cxnLst/>
            <a:rect l="l" t="t" r="r" b="b"/>
            <a:pathLst>
              <a:path w="3025" h="1475" extrusionOk="0">
                <a:moveTo>
                  <a:pt x="1287" y="0"/>
                </a:moveTo>
                <a:cubicBezTo>
                  <a:pt x="1225" y="0"/>
                  <a:pt x="1163" y="3"/>
                  <a:pt x="1101" y="8"/>
                </a:cubicBezTo>
                <a:cubicBezTo>
                  <a:pt x="762" y="8"/>
                  <a:pt x="445" y="134"/>
                  <a:pt x="191" y="367"/>
                </a:cubicBezTo>
                <a:cubicBezTo>
                  <a:pt x="64" y="494"/>
                  <a:pt x="1" y="705"/>
                  <a:pt x="43" y="896"/>
                </a:cubicBezTo>
                <a:cubicBezTo>
                  <a:pt x="188" y="1286"/>
                  <a:pt x="794" y="1474"/>
                  <a:pt x="1402" y="1474"/>
                </a:cubicBezTo>
                <a:cubicBezTo>
                  <a:pt x="2211" y="1474"/>
                  <a:pt x="3025" y="1143"/>
                  <a:pt x="2771" y="515"/>
                </a:cubicBezTo>
                <a:cubicBezTo>
                  <a:pt x="2750" y="452"/>
                  <a:pt x="2708" y="431"/>
                  <a:pt x="2666" y="388"/>
                </a:cubicBezTo>
                <a:cubicBezTo>
                  <a:pt x="2253" y="144"/>
                  <a:pt x="1774" y="0"/>
                  <a:pt x="128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6" name="Google Shape;526;p14"/>
          <p:cNvSpPr/>
          <p:nvPr/>
        </p:nvSpPr>
        <p:spPr>
          <a:xfrm>
            <a:off x="308272" y="7156380"/>
            <a:ext cx="659595" cy="201795"/>
          </a:xfrm>
          <a:custGeom>
            <a:avLst/>
            <a:gdLst/>
            <a:ahLst/>
            <a:cxnLst/>
            <a:rect l="l" t="t" r="r" b="b"/>
            <a:pathLst>
              <a:path w="4210" h="1288" extrusionOk="0">
                <a:moveTo>
                  <a:pt x="2375" y="1"/>
                </a:moveTo>
                <a:cubicBezTo>
                  <a:pt x="1870" y="1"/>
                  <a:pt x="1352" y="85"/>
                  <a:pt x="932" y="187"/>
                </a:cubicBezTo>
                <a:cubicBezTo>
                  <a:pt x="868" y="208"/>
                  <a:pt x="784" y="229"/>
                  <a:pt x="741" y="272"/>
                </a:cubicBezTo>
                <a:cubicBezTo>
                  <a:pt x="1" y="843"/>
                  <a:pt x="1651" y="1287"/>
                  <a:pt x="1947" y="1287"/>
                </a:cubicBezTo>
                <a:cubicBezTo>
                  <a:pt x="2028" y="1287"/>
                  <a:pt x="2113" y="1287"/>
                  <a:pt x="2201" y="1287"/>
                </a:cubicBezTo>
                <a:cubicBezTo>
                  <a:pt x="2686" y="1287"/>
                  <a:pt x="3251" y="1272"/>
                  <a:pt x="3681" y="1075"/>
                </a:cubicBezTo>
                <a:cubicBezTo>
                  <a:pt x="4210" y="822"/>
                  <a:pt x="4083" y="462"/>
                  <a:pt x="3575" y="229"/>
                </a:cubicBezTo>
                <a:cubicBezTo>
                  <a:pt x="3233" y="63"/>
                  <a:pt x="2809" y="1"/>
                  <a:pt x="237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7" name="Google Shape;527;p14"/>
          <p:cNvSpPr/>
          <p:nvPr/>
        </p:nvSpPr>
        <p:spPr>
          <a:xfrm>
            <a:off x="914755" y="7347523"/>
            <a:ext cx="760963" cy="323531"/>
          </a:xfrm>
          <a:custGeom>
            <a:avLst/>
            <a:gdLst/>
            <a:ahLst/>
            <a:cxnLst/>
            <a:rect l="l" t="t" r="r" b="b"/>
            <a:pathLst>
              <a:path w="4857" h="2065" extrusionOk="0">
                <a:moveTo>
                  <a:pt x="2199" y="1"/>
                </a:moveTo>
                <a:cubicBezTo>
                  <a:pt x="1526" y="1"/>
                  <a:pt x="856" y="228"/>
                  <a:pt x="318" y="680"/>
                </a:cubicBezTo>
                <a:cubicBezTo>
                  <a:pt x="127" y="807"/>
                  <a:pt x="21" y="997"/>
                  <a:pt x="0" y="1209"/>
                </a:cubicBezTo>
                <a:cubicBezTo>
                  <a:pt x="21" y="1420"/>
                  <a:pt x="148" y="1611"/>
                  <a:pt x="339" y="1695"/>
                </a:cubicBezTo>
                <a:cubicBezTo>
                  <a:pt x="805" y="1995"/>
                  <a:pt x="1340" y="2050"/>
                  <a:pt x="1885" y="2050"/>
                </a:cubicBezTo>
                <a:cubicBezTo>
                  <a:pt x="2202" y="2050"/>
                  <a:pt x="2523" y="2031"/>
                  <a:pt x="2835" y="2031"/>
                </a:cubicBezTo>
                <a:cubicBezTo>
                  <a:pt x="3007" y="2031"/>
                  <a:pt x="3177" y="2037"/>
                  <a:pt x="3342" y="2055"/>
                </a:cubicBezTo>
                <a:cubicBezTo>
                  <a:pt x="3395" y="2061"/>
                  <a:pt x="3448" y="2064"/>
                  <a:pt x="3499" y="2064"/>
                </a:cubicBezTo>
                <a:cubicBezTo>
                  <a:pt x="4323" y="2064"/>
                  <a:pt x="4856" y="1295"/>
                  <a:pt x="4040" y="638"/>
                </a:cubicBezTo>
                <a:cubicBezTo>
                  <a:pt x="3500" y="212"/>
                  <a:pt x="2848" y="1"/>
                  <a:pt x="219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8" name="Google Shape;528;p14"/>
          <p:cNvSpPr/>
          <p:nvPr/>
        </p:nvSpPr>
        <p:spPr>
          <a:xfrm>
            <a:off x="43338" y="7269186"/>
            <a:ext cx="102777" cy="161844"/>
          </a:xfrm>
          <a:custGeom>
            <a:avLst/>
            <a:gdLst/>
            <a:ahLst/>
            <a:cxnLst/>
            <a:rect l="l" t="t" r="r" b="b"/>
            <a:pathLst>
              <a:path w="656" h="1033" extrusionOk="0">
                <a:moveTo>
                  <a:pt x="181" y="0"/>
                </a:moveTo>
                <a:cubicBezTo>
                  <a:pt x="162" y="0"/>
                  <a:pt x="144" y="6"/>
                  <a:pt x="127" y="17"/>
                </a:cubicBezTo>
                <a:cubicBezTo>
                  <a:pt x="42" y="38"/>
                  <a:pt x="0" y="144"/>
                  <a:pt x="42" y="207"/>
                </a:cubicBezTo>
                <a:lnTo>
                  <a:pt x="360" y="926"/>
                </a:lnTo>
                <a:cubicBezTo>
                  <a:pt x="381" y="990"/>
                  <a:pt x="444" y="1032"/>
                  <a:pt x="486" y="1032"/>
                </a:cubicBezTo>
                <a:cubicBezTo>
                  <a:pt x="508" y="1032"/>
                  <a:pt x="529" y="1011"/>
                  <a:pt x="550" y="1011"/>
                </a:cubicBezTo>
                <a:cubicBezTo>
                  <a:pt x="635" y="990"/>
                  <a:pt x="656" y="884"/>
                  <a:pt x="635" y="821"/>
                </a:cubicBezTo>
                <a:lnTo>
                  <a:pt x="317" y="102"/>
                </a:lnTo>
                <a:cubicBezTo>
                  <a:pt x="286" y="40"/>
                  <a:pt x="233" y="0"/>
                  <a:pt x="18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9" name="Google Shape;529;p14"/>
          <p:cNvSpPr/>
          <p:nvPr/>
        </p:nvSpPr>
        <p:spPr>
          <a:xfrm>
            <a:off x="172437" y="7198839"/>
            <a:ext cx="56559" cy="205556"/>
          </a:xfrm>
          <a:custGeom>
            <a:avLst/>
            <a:gdLst/>
            <a:ahLst/>
            <a:cxnLst/>
            <a:rect l="l" t="t" r="r" b="b"/>
            <a:pathLst>
              <a:path w="361" h="1312" extrusionOk="0">
                <a:moveTo>
                  <a:pt x="212" y="1"/>
                </a:moveTo>
                <a:cubicBezTo>
                  <a:pt x="128" y="1"/>
                  <a:pt x="43" y="64"/>
                  <a:pt x="43" y="149"/>
                </a:cubicBezTo>
                <a:lnTo>
                  <a:pt x="1" y="1164"/>
                </a:lnTo>
                <a:cubicBezTo>
                  <a:pt x="1" y="1249"/>
                  <a:pt x="64" y="1312"/>
                  <a:pt x="149" y="1312"/>
                </a:cubicBezTo>
                <a:cubicBezTo>
                  <a:pt x="233" y="1312"/>
                  <a:pt x="297" y="1249"/>
                  <a:pt x="297" y="1164"/>
                </a:cubicBezTo>
                <a:lnTo>
                  <a:pt x="339" y="170"/>
                </a:lnTo>
                <a:cubicBezTo>
                  <a:pt x="360" y="85"/>
                  <a:pt x="297" y="22"/>
                  <a:pt x="21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0" name="Google Shape;530;p14"/>
          <p:cNvSpPr/>
          <p:nvPr/>
        </p:nvSpPr>
        <p:spPr>
          <a:xfrm>
            <a:off x="2112992" y="7539447"/>
            <a:ext cx="97451" cy="153227"/>
          </a:xfrm>
          <a:custGeom>
            <a:avLst/>
            <a:gdLst/>
            <a:ahLst/>
            <a:cxnLst/>
            <a:rect l="l" t="t" r="r" b="b"/>
            <a:pathLst>
              <a:path w="622" h="978" extrusionOk="0">
                <a:moveTo>
                  <a:pt x="170" y="0"/>
                </a:moveTo>
                <a:cubicBezTo>
                  <a:pt x="82" y="0"/>
                  <a:pt x="0" y="72"/>
                  <a:pt x="30" y="174"/>
                </a:cubicBezTo>
                <a:lnTo>
                  <a:pt x="326" y="893"/>
                </a:lnTo>
                <a:cubicBezTo>
                  <a:pt x="368" y="957"/>
                  <a:pt x="410" y="978"/>
                  <a:pt x="474" y="978"/>
                </a:cubicBezTo>
                <a:lnTo>
                  <a:pt x="516" y="978"/>
                </a:lnTo>
                <a:cubicBezTo>
                  <a:pt x="601" y="936"/>
                  <a:pt x="622" y="851"/>
                  <a:pt x="601" y="788"/>
                </a:cubicBezTo>
                <a:lnTo>
                  <a:pt x="283" y="47"/>
                </a:lnTo>
                <a:cubicBezTo>
                  <a:pt x="251" y="15"/>
                  <a:pt x="210" y="0"/>
                  <a:pt x="17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1" name="Google Shape;531;p14"/>
          <p:cNvSpPr/>
          <p:nvPr/>
        </p:nvSpPr>
        <p:spPr>
          <a:xfrm>
            <a:off x="2236765" y="7463931"/>
            <a:ext cx="56559" cy="205556"/>
          </a:xfrm>
          <a:custGeom>
            <a:avLst/>
            <a:gdLst/>
            <a:ahLst/>
            <a:cxnLst/>
            <a:rect l="l" t="t" r="r" b="b"/>
            <a:pathLst>
              <a:path w="361" h="1312" extrusionOk="0">
                <a:moveTo>
                  <a:pt x="212" y="1"/>
                </a:moveTo>
                <a:cubicBezTo>
                  <a:pt x="128" y="1"/>
                  <a:pt x="64" y="64"/>
                  <a:pt x="64" y="149"/>
                </a:cubicBezTo>
                <a:lnTo>
                  <a:pt x="22" y="1143"/>
                </a:lnTo>
                <a:cubicBezTo>
                  <a:pt x="1" y="1227"/>
                  <a:pt x="64" y="1312"/>
                  <a:pt x="149" y="1312"/>
                </a:cubicBezTo>
                <a:cubicBezTo>
                  <a:pt x="234" y="1312"/>
                  <a:pt x="318" y="1248"/>
                  <a:pt x="318" y="1164"/>
                </a:cubicBezTo>
                <a:lnTo>
                  <a:pt x="360" y="170"/>
                </a:lnTo>
                <a:cubicBezTo>
                  <a:pt x="360" y="85"/>
                  <a:pt x="297" y="1"/>
                  <a:pt x="21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2" name="Google Shape;532;p14"/>
          <p:cNvSpPr/>
          <p:nvPr/>
        </p:nvSpPr>
        <p:spPr>
          <a:xfrm>
            <a:off x="11309458" y="5519067"/>
            <a:ext cx="111951" cy="153291"/>
          </a:xfrm>
          <a:custGeom>
            <a:avLst/>
            <a:gdLst/>
            <a:ahLst/>
            <a:cxnLst/>
            <a:rect l="l" t="t" r="r" b="b"/>
            <a:pathLst>
              <a:path w="742" h="1016" extrusionOk="0">
                <a:moveTo>
                  <a:pt x="128" y="1"/>
                </a:moveTo>
                <a:cubicBezTo>
                  <a:pt x="86" y="1"/>
                  <a:pt x="43" y="22"/>
                  <a:pt x="22" y="64"/>
                </a:cubicBezTo>
                <a:cubicBezTo>
                  <a:pt x="22" y="85"/>
                  <a:pt x="1" y="128"/>
                  <a:pt x="1" y="149"/>
                </a:cubicBezTo>
                <a:cubicBezTo>
                  <a:pt x="1" y="403"/>
                  <a:pt x="43" y="635"/>
                  <a:pt x="170" y="826"/>
                </a:cubicBezTo>
                <a:lnTo>
                  <a:pt x="509" y="1016"/>
                </a:lnTo>
                <a:lnTo>
                  <a:pt x="614" y="762"/>
                </a:lnTo>
                <a:cubicBezTo>
                  <a:pt x="657" y="656"/>
                  <a:pt x="699" y="551"/>
                  <a:pt x="720" y="445"/>
                </a:cubicBezTo>
                <a:cubicBezTo>
                  <a:pt x="741" y="339"/>
                  <a:pt x="741" y="212"/>
                  <a:pt x="678" y="128"/>
                </a:cubicBezTo>
                <a:cubicBezTo>
                  <a:pt x="678" y="106"/>
                  <a:pt x="657" y="85"/>
                  <a:pt x="657" y="85"/>
                </a:cubicBezTo>
                <a:cubicBezTo>
                  <a:pt x="644" y="73"/>
                  <a:pt x="630" y="68"/>
                  <a:pt x="615" y="68"/>
                </a:cubicBezTo>
                <a:cubicBezTo>
                  <a:pt x="579" y="68"/>
                  <a:pt x="538" y="98"/>
                  <a:pt x="509" y="128"/>
                </a:cubicBezTo>
                <a:cubicBezTo>
                  <a:pt x="424" y="212"/>
                  <a:pt x="360" y="318"/>
                  <a:pt x="318" y="466"/>
                </a:cubicBezTo>
                <a:cubicBezTo>
                  <a:pt x="297" y="339"/>
                  <a:pt x="255" y="212"/>
                  <a:pt x="212" y="106"/>
                </a:cubicBezTo>
                <a:cubicBezTo>
                  <a:pt x="191" y="64"/>
                  <a:pt x="170" y="1"/>
                  <a:pt x="128" y="1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3" name="Google Shape;533;p14"/>
          <p:cNvSpPr/>
          <p:nvPr/>
        </p:nvSpPr>
        <p:spPr>
          <a:xfrm>
            <a:off x="11635049" y="5533853"/>
            <a:ext cx="146953" cy="164153"/>
          </a:xfrm>
          <a:custGeom>
            <a:avLst/>
            <a:gdLst/>
            <a:ahLst/>
            <a:cxnLst/>
            <a:rect l="l" t="t" r="r" b="b"/>
            <a:pathLst>
              <a:path w="974" h="1088" extrusionOk="0">
                <a:moveTo>
                  <a:pt x="123" y="0"/>
                </a:moveTo>
                <a:cubicBezTo>
                  <a:pt x="85" y="0"/>
                  <a:pt x="58" y="20"/>
                  <a:pt x="42" y="51"/>
                </a:cubicBezTo>
                <a:cubicBezTo>
                  <a:pt x="21" y="72"/>
                  <a:pt x="21" y="114"/>
                  <a:pt x="21" y="156"/>
                </a:cubicBezTo>
                <a:cubicBezTo>
                  <a:pt x="0" y="431"/>
                  <a:pt x="85" y="685"/>
                  <a:pt x="233" y="897"/>
                </a:cubicBezTo>
                <a:lnTo>
                  <a:pt x="698" y="1087"/>
                </a:lnTo>
                <a:lnTo>
                  <a:pt x="825" y="812"/>
                </a:lnTo>
                <a:cubicBezTo>
                  <a:pt x="888" y="706"/>
                  <a:pt x="931" y="601"/>
                  <a:pt x="952" y="474"/>
                </a:cubicBezTo>
                <a:cubicBezTo>
                  <a:pt x="973" y="368"/>
                  <a:pt x="952" y="241"/>
                  <a:pt x="888" y="135"/>
                </a:cubicBezTo>
                <a:cubicBezTo>
                  <a:pt x="888" y="114"/>
                  <a:pt x="867" y="93"/>
                  <a:pt x="867" y="93"/>
                </a:cubicBezTo>
                <a:cubicBezTo>
                  <a:pt x="841" y="84"/>
                  <a:pt x="811" y="79"/>
                  <a:pt x="782" y="79"/>
                </a:cubicBezTo>
                <a:cubicBezTo>
                  <a:pt x="741" y="79"/>
                  <a:pt x="702" y="89"/>
                  <a:pt x="677" y="114"/>
                </a:cubicBezTo>
                <a:cubicBezTo>
                  <a:pt x="550" y="220"/>
                  <a:pt x="465" y="347"/>
                  <a:pt x="444" y="495"/>
                </a:cubicBezTo>
                <a:cubicBezTo>
                  <a:pt x="381" y="347"/>
                  <a:pt x="339" y="220"/>
                  <a:pt x="275" y="93"/>
                </a:cubicBezTo>
                <a:cubicBezTo>
                  <a:pt x="254" y="51"/>
                  <a:pt x="212" y="8"/>
                  <a:pt x="169" y="8"/>
                </a:cubicBezTo>
                <a:cubicBezTo>
                  <a:pt x="152" y="3"/>
                  <a:pt x="137" y="0"/>
                  <a:pt x="123" y="0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4" name="Google Shape;534;p14"/>
          <p:cNvSpPr/>
          <p:nvPr/>
        </p:nvSpPr>
        <p:spPr>
          <a:xfrm>
            <a:off x="9631111" y="6951783"/>
            <a:ext cx="1997607" cy="399069"/>
          </a:xfrm>
          <a:custGeom>
            <a:avLst/>
            <a:gdLst/>
            <a:ahLst/>
            <a:cxnLst/>
            <a:rect l="l" t="t" r="r" b="b"/>
            <a:pathLst>
              <a:path w="13240" h="2645" extrusionOk="0">
                <a:moveTo>
                  <a:pt x="6620" y="1"/>
                </a:moveTo>
                <a:cubicBezTo>
                  <a:pt x="2961" y="1"/>
                  <a:pt x="0" y="593"/>
                  <a:pt x="0" y="1333"/>
                </a:cubicBezTo>
                <a:cubicBezTo>
                  <a:pt x="0" y="2052"/>
                  <a:pt x="2961" y="2644"/>
                  <a:pt x="6620" y="2644"/>
                </a:cubicBezTo>
                <a:cubicBezTo>
                  <a:pt x="10279" y="2644"/>
                  <a:pt x="13240" y="2052"/>
                  <a:pt x="13240" y="1333"/>
                </a:cubicBezTo>
                <a:cubicBezTo>
                  <a:pt x="13240" y="593"/>
                  <a:pt x="10279" y="1"/>
                  <a:pt x="6620" y="1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5" name="Google Shape;535;p14"/>
          <p:cNvSpPr/>
          <p:nvPr/>
        </p:nvSpPr>
        <p:spPr>
          <a:xfrm>
            <a:off x="11327035" y="5519067"/>
            <a:ext cx="111951" cy="153291"/>
          </a:xfrm>
          <a:custGeom>
            <a:avLst/>
            <a:gdLst/>
            <a:ahLst/>
            <a:cxnLst/>
            <a:rect l="l" t="t" r="r" b="b"/>
            <a:pathLst>
              <a:path w="742" h="1016" extrusionOk="0">
                <a:moveTo>
                  <a:pt x="128" y="1"/>
                </a:moveTo>
                <a:cubicBezTo>
                  <a:pt x="86" y="1"/>
                  <a:pt x="43" y="22"/>
                  <a:pt x="22" y="64"/>
                </a:cubicBezTo>
                <a:cubicBezTo>
                  <a:pt x="22" y="85"/>
                  <a:pt x="1" y="128"/>
                  <a:pt x="1" y="149"/>
                </a:cubicBezTo>
                <a:cubicBezTo>
                  <a:pt x="1" y="403"/>
                  <a:pt x="43" y="635"/>
                  <a:pt x="170" y="826"/>
                </a:cubicBezTo>
                <a:lnTo>
                  <a:pt x="509" y="1016"/>
                </a:lnTo>
                <a:lnTo>
                  <a:pt x="614" y="762"/>
                </a:lnTo>
                <a:cubicBezTo>
                  <a:pt x="657" y="656"/>
                  <a:pt x="699" y="551"/>
                  <a:pt x="720" y="445"/>
                </a:cubicBezTo>
                <a:cubicBezTo>
                  <a:pt x="741" y="339"/>
                  <a:pt x="741" y="212"/>
                  <a:pt x="678" y="128"/>
                </a:cubicBezTo>
                <a:cubicBezTo>
                  <a:pt x="678" y="106"/>
                  <a:pt x="657" y="85"/>
                  <a:pt x="657" y="85"/>
                </a:cubicBezTo>
                <a:cubicBezTo>
                  <a:pt x="644" y="73"/>
                  <a:pt x="630" y="68"/>
                  <a:pt x="615" y="68"/>
                </a:cubicBezTo>
                <a:cubicBezTo>
                  <a:pt x="579" y="68"/>
                  <a:pt x="538" y="98"/>
                  <a:pt x="509" y="128"/>
                </a:cubicBezTo>
                <a:cubicBezTo>
                  <a:pt x="424" y="212"/>
                  <a:pt x="360" y="318"/>
                  <a:pt x="318" y="466"/>
                </a:cubicBezTo>
                <a:cubicBezTo>
                  <a:pt x="297" y="339"/>
                  <a:pt x="255" y="212"/>
                  <a:pt x="212" y="106"/>
                </a:cubicBezTo>
                <a:cubicBezTo>
                  <a:pt x="191" y="64"/>
                  <a:pt x="170" y="1"/>
                  <a:pt x="12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6" name="Google Shape;536;p14"/>
          <p:cNvSpPr/>
          <p:nvPr/>
        </p:nvSpPr>
        <p:spPr>
          <a:xfrm>
            <a:off x="11652626" y="5533853"/>
            <a:ext cx="146953" cy="164153"/>
          </a:xfrm>
          <a:custGeom>
            <a:avLst/>
            <a:gdLst/>
            <a:ahLst/>
            <a:cxnLst/>
            <a:rect l="l" t="t" r="r" b="b"/>
            <a:pathLst>
              <a:path w="974" h="1088" extrusionOk="0">
                <a:moveTo>
                  <a:pt x="123" y="0"/>
                </a:moveTo>
                <a:cubicBezTo>
                  <a:pt x="85" y="0"/>
                  <a:pt x="58" y="20"/>
                  <a:pt x="42" y="51"/>
                </a:cubicBezTo>
                <a:cubicBezTo>
                  <a:pt x="21" y="72"/>
                  <a:pt x="21" y="114"/>
                  <a:pt x="21" y="156"/>
                </a:cubicBezTo>
                <a:cubicBezTo>
                  <a:pt x="0" y="431"/>
                  <a:pt x="85" y="685"/>
                  <a:pt x="233" y="897"/>
                </a:cubicBezTo>
                <a:lnTo>
                  <a:pt x="698" y="1087"/>
                </a:lnTo>
                <a:lnTo>
                  <a:pt x="825" y="812"/>
                </a:lnTo>
                <a:cubicBezTo>
                  <a:pt x="888" y="706"/>
                  <a:pt x="931" y="601"/>
                  <a:pt x="952" y="474"/>
                </a:cubicBezTo>
                <a:cubicBezTo>
                  <a:pt x="973" y="368"/>
                  <a:pt x="952" y="241"/>
                  <a:pt x="888" y="135"/>
                </a:cubicBezTo>
                <a:cubicBezTo>
                  <a:pt x="888" y="114"/>
                  <a:pt x="867" y="93"/>
                  <a:pt x="867" y="93"/>
                </a:cubicBezTo>
                <a:cubicBezTo>
                  <a:pt x="841" y="84"/>
                  <a:pt x="811" y="79"/>
                  <a:pt x="782" y="79"/>
                </a:cubicBezTo>
                <a:cubicBezTo>
                  <a:pt x="741" y="79"/>
                  <a:pt x="702" y="89"/>
                  <a:pt x="677" y="114"/>
                </a:cubicBezTo>
                <a:cubicBezTo>
                  <a:pt x="550" y="220"/>
                  <a:pt x="465" y="347"/>
                  <a:pt x="444" y="495"/>
                </a:cubicBezTo>
                <a:cubicBezTo>
                  <a:pt x="381" y="347"/>
                  <a:pt x="339" y="220"/>
                  <a:pt x="275" y="93"/>
                </a:cubicBezTo>
                <a:cubicBezTo>
                  <a:pt x="254" y="51"/>
                  <a:pt x="212" y="8"/>
                  <a:pt x="169" y="8"/>
                </a:cubicBezTo>
                <a:cubicBezTo>
                  <a:pt x="152" y="3"/>
                  <a:pt x="137" y="0"/>
                  <a:pt x="12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37" name="Google Shape;537;p14"/>
          <p:cNvGrpSpPr/>
          <p:nvPr/>
        </p:nvGrpSpPr>
        <p:grpSpPr>
          <a:xfrm>
            <a:off x="-203657" y="5590281"/>
            <a:ext cx="12469016" cy="2535935"/>
            <a:chOff x="-152743" y="4192710"/>
            <a:chExt cx="9351762" cy="1901951"/>
          </a:xfrm>
        </p:grpSpPr>
        <p:sp>
          <p:nvSpPr>
            <p:cNvPr id="538" name="Google Shape;538;p14"/>
            <p:cNvSpPr/>
            <p:nvPr/>
          </p:nvSpPr>
          <p:spPr>
            <a:xfrm>
              <a:off x="-152743" y="4314792"/>
              <a:ext cx="5847754" cy="1489611"/>
            </a:xfrm>
            <a:custGeom>
              <a:avLst/>
              <a:gdLst/>
              <a:ahLst/>
              <a:cxnLst/>
              <a:rect l="l" t="t" r="r" b="b"/>
              <a:pathLst>
                <a:path w="49766" h="12677" extrusionOk="0">
                  <a:moveTo>
                    <a:pt x="13886" y="0"/>
                  </a:moveTo>
                  <a:cubicBezTo>
                    <a:pt x="3627" y="0"/>
                    <a:pt x="1" y="1911"/>
                    <a:pt x="1" y="1911"/>
                  </a:cubicBezTo>
                  <a:lnTo>
                    <a:pt x="1" y="12676"/>
                  </a:lnTo>
                  <a:lnTo>
                    <a:pt x="49765" y="12676"/>
                  </a:lnTo>
                  <a:lnTo>
                    <a:pt x="49765" y="5422"/>
                  </a:lnTo>
                  <a:cubicBezTo>
                    <a:pt x="49765" y="5422"/>
                    <a:pt x="46952" y="3222"/>
                    <a:pt x="27474" y="896"/>
                  </a:cubicBezTo>
                  <a:cubicBezTo>
                    <a:pt x="22017" y="241"/>
                    <a:pt x="17532" y="0"/>
                    <a:pt x="13886" y="0"/>
                  </a:cubicBezTo>
                  <a:close/>
                </a:path>
              </a:pathLst>
            </a:custGeom>
            <a:solidFill>
              <a:srgbClr val="89B98A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" name="Google Shape;539;p14"/>
            <p:cNvSpPr/>
            <p:nvPr/>
          </p:nvSpPr>
          <p:spPr>
            <a:xfrm>
              <a:off x="-70725" y="4375307"/>
              <a:ext cx="129373" cy="137481"/>
            </a:xfrm>
            <a:custGeom>
              <a:avLst/>
              <a:gdLst/>
              <a:ahLst/>
              <a:cxnLst/>
              <a:rect l="l" t="t" r="r" b="b"/>
              <a:pathLst>
                <a:path w="1101" h="1170" extrusionOk="0">
                  <a:moveTo>
                    <a:pt x="659" y="0"/>
                  </a:moveTo>
                  <a:cubicBezTo>
                    <a:pt x="603" y="0"/>
                    <a:pt x="551" y="21"/>
                    <a:pt x="508" y="64"/>
                  </a:cubicBezTo>
                  <a:cubicBezTo>
                    <a:pt x="445" y="127"/>
                    <a:pt x="424" y="233"/>
                    <a:pt x="445" y="317"/>
                  </a:cubicBezTo>
                  <a:cubicBezTo>
                    <a:pt x="445" y="487"/>
                    <a:pt x="487" y="656"/>
                    <a:pt x="529" y="825"/>
                  </a:cubicBezTo>
                  <a:lnTo>
                    <a:pt x="170" y="487"/>
                  </a:lnTo>
                  <a:cubicBezTo>
                    <a:pt x="149" y="444"/>
                    <a:pt x="128" y="444"/>
                    <a:pt x="85" y="423"/>
                  </a:cubicBezTo>
                  <a:cubicBezTo>
                    <a:pt x="43" y="423"/>
                    <a:pt x="1" y="465"/>
                    <a:pt x="1" y="529"/>
                  </a:cubicBezTo>
                  <a:cubicBezTo>
                    <a:pt x="1" y="571"/>
                    <a:pt x="1" y="614"/>
                    <a:pt x="43" y="656"/>
                  </a:cubicBezTo>
                  <a:cubicBezTo>
                    <a:pt x="106" y="825"/>
                    <a:pt x="212" y="973"/>
                    <a:pt x="360" y="1100"/>
                  </a:cubicBezTo>
                  <a:cubicBezTo>
                    <a:pt x="395" y="1135"/>
                    <a:pt x="429" y="1169"/>
                    <a:pt x="475" y="1169"/>
                  </a:cubicBezTo>
                  <a:cubicBezTo>
                    <a:pt x="486" y="1169"/>
                    <a:pt x="497" y="1167"/>
                    <a:pt x="508" y="1163"/>
                  </a:cubicBezTo>
                  <a:lnTo>
                    <a:pt x="1079" y="1015"/>
                  </a:lnTo>
                  <a:cubicBezTo>
                    <a:pt x="1100" y="783"/>
                    <a:pt x="1079" y="550"/>
                    <a:pt x="995" y="317"/>
                  </a:cubicBezTo>
                  <a:cubicBezTo>
                    <a:pt x="952" y="212"/>
                    <a:pt x="910" y="127"/>
                    <a:pt x="825" y="64"/>
                  </a:cubicBezTo>
                  <a:cubicBezTo>
                    <a:pt x="773" y="21"/>
                    <a:pt x="714" y="0"/>
                    <a:pt x="659" y="0"/>
                  </a:cubicBezTo>
                  <a:close/>
                </a:path>
              </a:pathLst>
            </a:custGeom>
            <a:solidFill>
              <a:srgbClr val="89B98A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" name="Google Shape;540;p14"/>
            <p:cNvSpPr/>
            <p:nvPr/>
          </p:nvSpPr>
          <p:spPr>
            <a:xfrm>
              <a:off x="128093" y="4863894"/>
              <a:ext cx="77201" cy="120325"/>
            </a:xfrm>
            <a:custGeom>
              <a:avLst/>
              <a:gdLst/>
              <a:ahLst/>
              <a:cxnLst/>
              <a:rect l="l" t="t" r="r" b="b"/>
              <a:pathLst>
                <a:path w="657" h="1024" extrusionOk="0">
                  <a:moveTo>
                    <a:pt x="166" y="1"/>
                  </a:moveTo>
                  <a:cubicBezTo>
                    <a:pt x="146" y="1"/>
                    <a:pt x="126" y="4"/>
                    <a:pt x="106" y="9"/>
                  </a:cubicBezTo>
                  <a:cubicBezTo>
                    <a:pt x="43" y="51"/>
                    <a:pt x="1" y="136"/>
                    <a:pt x="43" y="199"/>
                  </a:cubicBezTo>
                  <a:lnTo>
                    <a:pt x="339" y="939"/>
                  </a:lnTo>
                  <a:cubicBezTo>
                    <a:pt x="360" y="981"/>
                    <a:pt x="424" y="1024"/>
                    <a:pt x="487" y="1024"/>
                  </a:cubicBezTo>
                  <a:cubicBezTo>
                    <a:pt x="508" y="1024"/>
                    <a:pt x="529" y="1024"/>
                    <a:pt x="550" y="1003"/>
                  </a:cubicBezTo>
                  <a:cubicBezTo>
                    <a:pt x="614" y="981"/>
                    <a:pt x="656" y="897"/>
                    <a:pt x="614" y="812"/>
                  </a:cubicBezTo>
                  <a:lnTo>
                    <a:pt x="318" y="93"/>
                  </a:lnTo>
                  <a:cubicBezTo>
                    <a:pt x="286" y="29"/>
                    <a:pt x="229" y="1"/>
                    <a:pt x="166" y="1"/>
                  </a:cubicBezTo>
                  <a:close/>
                </a:path>
              </a:pathLst>
            </a:custGeom>
            <a:solidFill>
              <a:srgbClr val="79AD78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" name="Google Shape;541;p14"/>
            <p:cNvSpPr/>
            <p:nvPr/>
          </p:nvSpPr>
          <p:spPr>
            <a:xfrm>
              <a:off x="225035" y="4813836"/>
              <a:ext cx="42537" cy="150994"/>
            </a:xfrm>
            <a:custGeom>
              <a:avLst/>
              <a:gdLst/>
              <a:ahLst/>
              <a:cxnLst/>
              <a:rect l="l" t="t" r="r" b="b"/>
              <a:pathLst>
                <a:path w="362" h="1285" extrusionOk="0">
                  <a:moveTo>
                    <a:pt x="183" y="1"/>
                  </a:moveTo>
                  <a:cubicBezTo>
                    <a:pt x="107" y="1"/>
                    <a:pt x="33" y="38"/>
                    <a:pt x="43" y="117"/>
                  </a:cubicBezTo>
                  <a:lnTo>
                    <a:pt x="0" y="1133"/>
                  </a:lnTo>
                  <a:cubicBezTo>
                    <a:pt x="0" y="1217"/>
                    <a:pt x="64" y="1281"/>
                    <a:pt x="148" y="1281"/>
                  </a:cubicBezTo>
                  <a:cubicBezTo>
                    <a:pt x="157" y="1283"/>
                    <a:pt x="166" y="1285"/>
                    <a:pt x="174" y="1285"/>
                  </a:cubicBezTo>
                  <a:cubicBezTo>
                    <a:pt x="233" y="1285"/>
                    <a:pt x="297" y="1227"/>
                    <a:pt x="297" y="1154"/>
                  </a:cubicBezTo>
                  <a:lnTo>
                    <a:pt x="339" y="139"/>
                  </a:lnTo>
                  <a:cubicBezTo>
                    <a:pt x="361" y="49"/>
                    <a:pt x="270" y="1"/>
                    <a:pt x="183" y="1"/>
                  </a:cubicBezTo>
                  <a:close/>
                </a:path>
              </a:pathLst>
            </a:custGeom>
            <a:solidFill>
              <a:srgbClr val="79AD78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" name="Google Shape;542;p14"/>
            <p:cNvSpPr/>
            <p:nvPr/>
          </p:nvSpPr>
          <p:spPr>
            <a:xfrm>
              <a:off x="-139054" y="4314792"/>
              <a:ext cx="5847754" cy="1489611"/>
            </a:xfrm>
            <a:custGeom>
              <a:avLst/>
              <a:gdLst/>
              <a:ahLst/>
              <a:cxnLst/>
              <a:rect l="l" t="t" r="r" b="b"/>
              <a:pathLst>
                <a:path w="49766" h="12677" extrusionOk="0">
                  <a:moveTo>
                    <a:pt x="13886" y="0"/>
                  </a:moveTo>
                  <a:cubicBezTo>
                    <a:pt x="3627" y="0"/>
                    <a:pt x="1" y="1911"/>
                    <a:pt x="1" y="1911"/>
                  </a:cubicBezTo>
                  <a:lnTo>
                    <a:pt x="1" y="12676"/>
                  </a:lnTo>
                  <a:lnTo>
                    <a:pt x="49765" y="12676"/>
                  </a:lnTo>
                  <a:lnTo>
                    <a:pt x="49765" y="5422"/>
                  </a:lnTo>
                  <a:cubicBezTo>
                    <a:pt x="49765" y="5422"/>
                    <a:pt x="46952" y="3222"/>
                    <a:pt x="27474" y="896"/>
                  </a:cubicBezTo>
                  <a:cubicBezTo>
                    <a:pt x="22017" y="241"/>
                    <a:pt x="17532" y="0"/>
                    <a:pt x="1388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" name="Google Shape;543;p14"/>
            <p:cNvSpPr/>
            <p:nvPr/>
          </p:nvSpPr>
          <p:spPr>
            <a:xfrm>
              <a:off x="5527153" y="4805258"/>
              <a:ext cx="124320" cy="131723"/>
            </a:xfrm>
            <a:custGeom>
              <a:avLst/>
              <a:gdLst/>
              <a:ahLst/>
              <a:cxnLst/>
              <a:rect l="l" t="t" r="r" b="b"/>
              <a:pathLst>
                <a:path w="1058" h="1121" extrusionOk="0">
                  <a:moveTo>
                    <a:pt x="762" y="0"/>
                  </a:moveTo>
                  <a:cubicBezTo>
                    <a:pt x="677" y="42"/>
                    <a:pt x="614" y="85"/>
                    <a:pt x="571" y="169"/>
                  </a:cubicBezTo>
                  <a:cubicBezTo>
                    <a:pt x="466" y="317"/>
                    <a:pt x="402" y="465"/>
                    <a:pt x="339" y="635"/>
                  </a:cubicBezTo>
                  <a:lnTo>
                    <a:pt x="254" y="127"/>
                  </a:lnTo>
                  <a:cubicBezTo>
                    <a:pt x="254" y="106"/>
                    <a:pt x="233" y="63"/>
                    <a:pt x="212" y="42"/>
                  </a:cubicBezTo>
                  <a:cubicBezTo>
                    <a:pt x="194" y="34"/>
                    <a:pt x="177" y="28"/>
                    <a:pt x="159" y="28"/>
                  </a:cubicBezTo>
                  <a:cubicBezTo>
                    <a:pt x="135" y="28"/>
                    <a:pt x="110" y="39"/>
                    <a:pt x="85" y="63"/>
                  </a:cubicBezTo>
                  <a:cubicBezTo>
                    <a:pt x="64" y="106"/>
                    <a:pt x="43" y="148"/>
                    <a:pt x="43" y="190"/>
                  </a:cubicBezTo>
                  <a:cubicBezTo>
                    <a:pt x="0" y="381"/>
                    <a:pt x="0" y="571"/>
                    <a:pt x="22" y="740"/>
                  </a:cubicBezTo>
                  <a:cubicBezTo>
                    <a:pt x="43" y="804"/>
                    <a:pt x="64" y="867"/>
                    <a:pt x="106" y="888"/>
                  </a:cubicBezTo>
                  <a:lnTo>
                    <a:pt x="656" y="1121"/>
                  </a:lnTo>
                  <a:cubicBezTo>
                    <a:pt x="825" y="952"/>
                    <a:pt x="952" y="740"/>
                    <a:pt x="1016" y="508"/>
                  </a:cubicBezTo>
                  <a:cubicBezTo>
                    <a:pt x="1058" y="402"/>
                    <a:pt x="1058" y="296"/>
                    <a:pt x="1037" y="190"/>
                  </a:cubicBezTo>
                  <a:cubicBezTo>
                    <a:pt x="994" y="63"/>
                    <a:pt x="889" y="0"/>
                    <a:pt x="76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" name="Google Shape;544;p14"/>
            <p:cNvSpPr/>
            <p:nvPr/>
          </p:nvSpPr>
          <p:spPr>
            <a:xfrm>
              <a:off x="3670692" y="4415142"/>
              <a:ext cx="121970" cy="131723"/>
            </a:xfrm>
            <a:custGeom>
              <a:avLst/>
              <a:gdLst/>
              <a:ahLst/>
              <a:cxnLst/>
              <a:rect l="l" t="t" r="r" b="b"/>
              <a:pathLst>
                <a:path w="1038" h="1121" extrusionOk="0">
                  <a:moveTo>
                    <a:pt x="770" y="0"/>
                  </a:moveTo>
                  <a:cubicBezTo>
                    <a:pt x="735" y="0"/>
                    <a:pt x="697" y="7"/>
                    <a:pt x="656" y="21"/>
                  </a:cubicBezTo>
                  <a:cubicBezTo>
                    <a:pt x="593" y="63"/>
                    <a:pt x="530" y="148"/>
                    <a:pt x="508" y="232"/>
                  </a:cubicBezTo>
                  <a:cubicBezTo>
                    <a:pt x="466" y="401"/>
                    <a:pt x="445" y="571"/>
                    <a:pt x="424" y="740"/>
                  </a:cubicBezTo>
                  <a:cubicBezTo>
                    <a:pt x="360" y="592"/>
                    <a:pt x="276" y="444"/>
                    <a:pt x="212" y="296"/>
                  </a:cubicBezTo>
                  <a:cubicBezTo>
                    <a:pt x="191" y="253"/>
                    <a:pt x="170" y="232"/>
                    <a:pt x="149" y="211"/>
                  </a:cubicBezTo>
                  <a:cubicBezTo>
                    <a:pt x="138" y="205"/>
                    <a:pt x="126" y="203"/>
                    <a:pt x="115" y="203"/>
                  </a:cubicBezTo>
                  <a:cubicBezTo>
                    <a:pt x="85" y="203"/>
                    <a:pt x="59" y="222"/>
                    <a:pt x="43" y="253"/>
                  </a:cubicBezTo>
                  <a:cubicBezTo>
                    <a:pt x="22" y="296"/>
                    <a:pt x="1" y="359"/>
                    <a:pt x="22" y="401"/>
                  </a:cubicBezTo>
                  <a:cubicBezTo>
                    <a:pt x="22" y="592"/>
                    <a:pt x="85" y="761"/>
                    <a:pt x="170" y="930"/>
                  </a:cubicBezTo>
                  <a:cubicBezTo>
                    <a:pt x="191" y="994"/>
                    <a:pt x="212" y="1057"/>
                    <a:pt x="276" y="1057"/>
                  </a:cubicBezTo>
                  <a:lnTo>
                    <a:pt x="847" y="1121"/>
                  </a:lnTo>
                  <a:cubicBezTo>
                    <a:pt x="953" y="909"/>
                    <a:pt x="1016" y="676"/>
                    <a:pt x="1037" y="444"/>
                  </a:cubicBezTo>
                  <a:cubicBezTo>
                    <a:pt x="1037" y="317"/>
                    <a:pt x="1016" y="211"/>
                    <a:pt x="953" y="105"/>
                  </a:cubicBezTo>
                  <a:cubicBezTo>
                    <a:pt x="909" y="33"/>
                    <a:pt x="846" y="0"/>
                    <a:pt x="77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" name="Google Shape;545;p14"/>
            <p:cNvSpPr/>
            <p:nvPr/>
          </p:nvSpPr>
          <p:spPr>
            <a:xfrm>
              <a:off x="3404778" y="4397633"/>
              <a:ext cx="82136" cy="104462"/>
            </a:xfrm>
            <a:custGeom>
              <a:avLst/>
              <a:gdLst/>
              <a:ahLst/>
              <a:cxnLst/>
              <a:rect l="l" t="t" r="r" b="b"/>
              <a:pathLst>
                <a:path w="699" h="889" extrusionOk="0">
                  <a:moveTo>
                    <a:pt x="107" y="1"/>
                  </a:moveTo>
                  <a:cubicBezTo>
                    <a:pt x="64" y="1"/>
                    <a:pt x="43" y="1"/>
                    <a:pt x="22" y="43"/>
                  </a:cubicBezTo>
                  <a:cubicBezTo>
                    <a:pt x="22" y="64"/>
                    <a:pt x="1" y="106"/>
                    <a:pt x="22" y="127"/>
                  </a:cubicBezTo>
                  <a:cubicBezTo>
                    <a:pt x="1" y="360"/>
                    <a:pt x="64" y="572"/>
                    <a:pt x="191" y="741"/>
                  </a:cubicBezTo>
                  <a:lnTo>
                    <a:pt x="508" y="889"/>
                  </a:lnTo>
                  <a:lnTo>
                    <a:pt x="593" y="656"/>
                  </a:lnTo>
                  <a:cubicBezTo>
                    <a:pt x="635" y="572"/>
                    <a:pt x="656" y="466"/>
                    <a:pt x="678" y="360"/>
                  </a:cubicBezTo>
                  <a:cubicBezTo>
                    <a:pt x="699" y="254"/>
                    <a:pt x="678" y="170"/>
                    <a:pt x="635" y="64"/>
                  </a:cubicBezTo>
                  <a:cubicBezTo>
                    <a:pt x="614" y="64"/>
                    <a:pt x="614" y="43"/>
                    <a:pt x="593" y="43"/>
                  </a:cubicBezTo>
                  <a:cubicBezTo>
                    <a:pt x="582" y="37"/>
                    <a:pt x="570" y="35"/>
                    <a:pt x="559" y="35"/>
                  </a:cubicBezTo>
                  <a:cubicBezTo>
                    <a:pt x="528" y="35"/>
                    <a:pt x="497" y="54"/>
                    <a:pt x="466" y="85"/>
                  </a:cubicBezTo>
                  <a:cubicBezTo>
                    <a:pt x="381" y="170"/>
                    <a:pt x="339" y="275"/>
                    <a:pt x="318" y="402"/>
                  </a:cubicBezTo>
                  <a:cubicBezTo>
                    <a:pt x="276" y="297"/>
                    <a:pt x="233" y="191"/>
                    <a:pt x="191" y="85"/>
                  </a:cubicBezTo>
                  <a:cubicBezTo>
                    <a:pt x="170" y="43"/>
                    <a:pt x="149" y="1"/>
                    <a:pt x="10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" name="Google Shape;546;p14"/>
            <p:cNvSpPr/>
            <p:nvPr/>
          </p:nvSpPr>
          <p:spPr>
            <a:xfrm>
              <a:off x="-57036" y="4375307"/>
              <a:ext cx="129373" cy="137481"/>
            </a:xfrm>
            <a:custGeom>
              <a:avLst/>
              <a:gdLst/>
              <a:ahLst/>
              <a:cxnLst/>
              <a:rect l="l" t="t" r="r" b="b"/>
              <a:pathLst>
                <a:path w="1101" h="1170" extrusionOk="0">
                  <a:moveTo>
                    <a:pt x="659" y="0"/>
                  </a:moveTo>
                  <a:cubicBezTo>
                    <a:pt x="603" y="0"/>
                    <a:pt x="551" y="21"/>
                    <a:pt x="508" y="64"/>
                  </a:cubicBezTo>
                  <a:cubicBezTo>
                    <a:pt x="445" y="127"/>
                    <a:pt x="424" y="233"/>
                    <a:pt x="445" y="317"/>
                  </a:cubicBezTo>
                  <a:cubicBezTo>
                    <a:pt x="445" y="487"/>
                    <a:pt x="487" y="656"/>
                    <a:pt x="529" y="825"/>
                  </a:cubicBezTo>
                  <a:lnTo>
                    <a:pt x="170" y="487"/>
                  </a:lnTo>
                  <a:cubicBezTo>
                    <a:pt x="149" y="444"/>
                    <a:pt x="128" y="444"/>
                    <a:pt x="85" y="423"/>
                  </a:cubicBezTo>
                  <a:cubicBezTo>
                    <a:pt x="43" y="423"/>
                    <a:pt x="1" y="465"/>
                    <a:pt x="1" y="529"/>
                  </a:cubicBezTo>
                  <a:cubicBezTo>
                    <a:pt x="1" y="571"/>
                    <a:pt x="1" y="614"/>
                    <a:pt x="43" y="656"/>
                  </a:cubicBezTo>
                  <a:cubicBezTo>
                    <a:pt x="106" y="825"/>
                    <a:pt x="212" y="973"/>
                    <a:pt x="360" y="1100"/>
                  </a:cubicBezTo>
                  <a:cubicBezTo>
                    <a:pt x="395" y="1135"/>
                    <a:pt x="429" y="1169"/>
                    <a:pt x="475" y="1169"/>
                  </a:cubicBezTo>
                  <a:cubicBezTo>
                    <a:pt x="486" y="1169"/>
                    <a:pt x="497" y="1167"/>
                    <a:pt x="508" y="1163"/>
                  </a:cubicBezTo>
                  <a:lnTo>
                    <a:pt x="1079" y="1015"/>
                  </a:lnTo>
                  <a:cubicBezTo>
                    <a:pt x="1100" y="783"/>
                    <a:pt x="1079" y="550"/>
                    <a:pt x="995" y="317"/>
                  </a:cubicBezTo>
                  <a:cubicBezTo>
                    <a:pt x="952" y="212"/>
                    <a:pt x="910" y="127"/>
                    <a:pt x="825" y="64"/>
                  </a:cubicBezTo>
                  <a:cubicBezTo>
                    <a:pt x="773" y="21"/>
                    <a:pt x="714" y="0"/>
                    <a:pt x="65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" name="Google Shape;547;p14"/>
            <p:cNvSpPr/>
            <p:nvPr/>
          </p:nvSpPr>
          <p:spPr>
            <a:xfrm>
              <a:off x="141783" y="4863894"/>
              <a:ext cx="77201" cy="120325"/>
            </a:xfrm>
            <a:custGeom>
              <a:avLst/>
              <a:gdLst/>
              <a:ahLst/>
              <a:cxnLst/>
              <a:rect l="l" t="t" r="r" b="b"/>
              <a:pathLst>
                <a:path w="657" h="1024" extrusionOk="0">
                  <a:moveTo>
                    <a:pt x="166" y="1"/>
                  </a:moveTo>
                  <a:cubicBezTo>
                    <a:pt x="146" y="1"/>
                    <a:pt x="126" y="4"/>
                    <a:pt x="106" y="9"/>
                  </a:cubicBezTo>
                  <a:cubicBezTo>
                    <a:pt x="43" y="51"/>
                    <a:pt x="1" y="136"/>
                    <a:pt x="43" y="199"/>
                  </a:cubicBezTo>
                  <a:lnTo>
                    <a:pt x="339" y="939"/>
                  </a:lnTo>
                  <a:cubicBezTo>
                    <a:pt x="360" y="981"/>
                    <a:pt x="424" y="1024"/>
                    <a:pt x="487" y="1024"/>
                  </a:cubicBezTo>
                  <a:cubicBezTo>
                    <a:pt x="508" y="1024"/>
                    <a:pt x="529" y="1024"/>
                    <a:pt x="550" y="1003"/>
                  </a:cubicBezTo>
                  <a:cubicBezTo>
                    <a:pt x="614" y="981"/>
                    <a:pt x="656" y="897"/>
                    <a:pt x="614" y="812"/>
                  </a:cubicBezTo>
                  <a:lnTo>
                    <a:pt x="318" y="93"/>
                  </a:lnTo>
                  <a:cubicBezTo>
                    <a:pt x="286" y="29"/>
                    <a:pt x="229" y="1"/>
                    <a:pt x="16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" name="Google Shape;548;p14"/>
            <p:cNvSpPr/>
            <p:nvPr/>
          </p:nvSpPr>
          <p:spPr>
            <a:xfrm>
              <a:off x="238724" y="4813836"/>
              <a:ext cx="42537" cy="150994"/>
            </a:xfrm>
            <a:custGeom>
              <a:avLst/>
              <a:gdLst/>
              <a:ahLst/>
              <a:cxnLst/>
              <a:rect l="l" t="t" r="r" b="b"/>
              <a:pathLst>
                <a:path w="362" h="1285" extrusionOk="0">
                  <a:moveTo>
                    <a:pt x="183" y="1"/>
                  </a:moveTo>
                  <a:cubicBezTo>
                    <a:pt x="107" y="1"/>
                    <a:pt x="33" y="38"/>
                    <a:pt x="43" y="117"/>
                  </a:cubicBezTo>
                  <a:lnTo>
                    <a:pt x="0" y="1133"/>
                  </a:lnTo>
                  <a:cubicBezTo>
                    <a:pt x="0" y="1217"/>
                    <a:pt x="64" y="1281"/>
                    <a:pt x="148" y="1281"/>
                  </a:cubicBezTo>
                  <a:cubicBezTo>
                    <a:pt x="157" y="1283"/>
                    <a:pt x="166" y="1285"/>
                    <a:pt x="174" y="1285"/>
                  </a:cubicBezTo>
                  <a:cubicBezTo>
                    <a:pt x="233" y="1285"/>
                    <a:pt x="297" y="1227"/>
                    <a:pt x="297" y="1154"/>
                  </a:cubicBezTo>
                  <a:lnTo>
                    <a:pt x="339" y="139"/>
                  </a:lnTo>
                  <a:cubicBezTo>
                    <a:pt x="361" y="49"/>
                    <a:pt x="270" y="1"/>
                    <a:pt x="18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14"/>
            <p:cNvSpPr/>
            <p:nvPr/>
          </p:nvSpPr>
          <p:spPr>
            <a:xfrm>
              <a:off x="3740255" y="4736166"/>
              <a:ext cx="77201" cy="121383"/>
            </a:xfrm>
            <a:custGeom>
              <a:avLst/>
              <a:gdLst/>
              <a:ahLst/>
              <a:cxnLst/>
              <a:rect l="l" t="t" r="r" b="b"/>
              <a:pathLst>
                <a:path w="657" h="1033" extrusionOk="0">
                  <a:moveTo>
                    <a:pt x="484" y="0"/>
                  </a:moveTo>
                  <a:cubicBezTo>
                    <a:pt x="425" y="0"/>
                    <a:pt x="376" y="40"/>
                    <a:pt x="361" y="102"/>
                  </a:cubicBezTo>
                  <a:lnTo>
                    <a:pt x="43" y="821"/>
                  </a:lnTo>
                  <a:cubicBezTo>
                    <a:pt x="1" y="884"/>
                    <a:pt x="43" y="990"/>
                    <a:pt x="128" y="1011"/>
                  </a:cubicBezTo>
                  <a:cubicBezTo>
                    <a:pt x="128" y="1032"/>
                    <a:pt x="149" y="1032"/>
                    <a:pt x="170" y="1032"/>
                  </a:cubicBezTo>
                  <a:cubicBezTo>
                    <a:pt x="234" y="1032"/>
                    <a:pt x="297" y="990"/>
                    <a:pt x="318" y="926"/>
                  </a:cubicBezTo>
                  <a:lnTo>
                    <a:pt x="635" y="207"/>
                  </a:lnTo>
                  <a:cubicBezTo>
                    <a:pt x="657" y="144"/>
                    <a:pt x="635" y="59"/>
                    <a:pt x="551" y="17"/>
                  </a:cubicBezTo>
                  <a:cubicBezTo>
                    <a:pt x="528" y="6"/>
                    <a:pt x="506" y="0"/>
                    <a:pt x="4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" name="Google Shape;550;p14"/>
            <p:cNvSpPr/>
            <p:nvPr/>
          </p:nvSpPr>
          <p:spPr>
            <a:xfrm>
              <a:off x="3680680" y="4686226"/>
              <a:ext cx="42302" cy="151346"/>
            </a:xfrm>
            <a:custGeom>
              <a:avLst/>
              <a:gdLst/>
              <a:ahLst/>
              <a:cxnLst/>
              <a:rect l="l" t="t" r="r" b="b"/>
              <a:pathLst>
                <a:path w="360" h="1288" extrusionOk="0">
                  <a:moveTo>
                    <a:pt x="155" y="0"/>
                  </a:moveTo>
                  <a:cubicBezTo>
                    <a:pt x="84" y="0"/>
                    <a:pt x="11" y="48"/>
                    <a:pt x="0" y="146"/>
                  </a:cubicBezTo>
                  <a:lnTo>
                    <a:pt x="64" y="1140"/>
                  </a:lnTo>
                  <a:cubicBezTo>
                    <a:pt x="64" y="1225"/>
                    <a:pt x="127" y="1288"/>
                    <a:pt x="212" y="1288"/>
                  </a:cubicBezTo>
                  <a:cubicBezTo>
                    <a:pt x="296" y="1288"/>
                    <a:pt x="360" y="1225"/>
                    <a:pt x="360" y="1140"/>
                  </a:cubicBezTo>
                  <a:lnTo>
                    <a:pt x="296" y="125"/>
                  </a:lnTo>
                  <a:cubicBezTo>
                    <a:pt x="286" y="43"/>
                    <a:pt x="221" y="0"/>
                    <a:pt x="15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" name="Google Shape;551;p14"/>
            <p:cNvSpPr/>
            <p:nvPr/>
          </p:nvSpPr>
          <p:spPr>
            <a:xfrm>
              <a:off x="2934676" y="4192710"/>
              <a:ext cx="6251160" cy="1901951"/>
            </a:xfrm>
            <a:custGeom>
              <a:avLst/>
              <a:gdLst/>
              <a:ahLst/>
              <a:cxnLst/>
              <a:rect l="l" t="t" r="r" b="b"/>
              <a:pathLst>
                <a:path w="55243" h="16808" extrusionOk="0">
                  <a:moveTo>
                    <a:pt x="44598" y="0"/>
                  </a:moveTo>
                  <a:cubicBezTo>
                    <a:pt x="40584" y="0"/>
                    <a:pt x="35338" y="325"/>
                    <a:pt x="28700" y="1326"/>
                  </a:cubicBezTo>
                  <a:cubicBezTo>
                    <a:pt x="9793" y="4203"/>
                    <a:pt x="1" y="12958"/>
                    <a:pt x="1" y="12958"/>
                  </a:cubicBezTo>
                  <a:lnTo>
                    <a:pt x="55243" y="16808"/>
                  </a:lnTo>
                  <a:lnTo>
                    <a:pt x="55243" y="1115"/>
                  </a:lnTo>
                  <a:cubicBezTo>
                    <a:pt x="55243" y="1115"/>
                    <a:pt x="52032" y="0"/>
                    <a:pt x="44598" y="0"/>
                  </a:cubicBezTo>
                  <a:close/>
                </a:path>
              </a:pathLst>
            </a:custGeom>
            <a:solidFill>
              <a:srgbClr val="79AD78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" name="Google Shape;552;p14"/>
            <p:cNvSpPr/>
            <p:nvPr/>
          </p:nvSpPr>
          <p:spPr>
            <a:xfrm>
              <a:off x="8383986" y="4469152"/>
              <a:ext cx="440522" cy="198591"/>
            </a:xfrm>
            <a:custGeom>
              <a:avLst/>
              <a:gdLst/>
              <a:ahLst/>
              <a:cxnLst/>
              <a:rect l="l" t="t" r="r" b="b"/>
              <a:pathLst>
                <a:path w="3893" h="1755" extrusionOk="0">
                  <a:moveTo>
                    <a:pt x="2715" y="0"/>
                  </a:moveTo>
                  <a:cubicBezTo>
                    <a:pt x="2677" y="0"/>
                    <a:pt x="2640" y="2"/>
                    <a:pt x="2602" y="4"/>
                  </a:cubicBezTo>
                  <a:cubicBezTo>
                    <a:pt x="2306" y="4"/>
                    <a:pt x="2031" y="4"/>
                    <a:pt x="1735" y="25"/>
                  </a:cubicBezTo>
                  <a:cubicBezTo>
                    <a:pt x="1079" y="89"/>
                    <a:pt x="1" y="596"/>
                    <a:pt x="889" y="1379"/>
                  </a:cubicBezTo>
                  <a:cubicBezTo>
                    <a:pt x="1192" y="1647"/>
                    <a:pt x="1726" y="1755"/>
                    <a:pt x="2251" y="1755"/>
                  </a:cubicBezTo>
                  <a:cubicBezTo>
                    <a:pt x="2679" y="1755"/>
                    <a:pt x="3100" y="1683"/>
                    <a:pt x="3385" y="1569"/>
                  </a:cubicBezTo>
                  <a:cubicBezTo>
                    <a:pt x="3617" y="1464"/>
                    <a:pt x="3808" y="1252"/>
                    <a:pt x="3850" y="998"/>
                  </a:cubicBezTo>
                  <a:cubicBezTo>
                    <a:pt x="3892" y="660"/>
                    <a:pt x="3744" y="343"/>
                    <a:pt x="3448" y="173"/>
                  </a:cubicBezTo>
                  <a:cubicBezTo>
                    <a:pt x="3227" y="63"/>
                    <a:pt x="2973" y="0"/>
                    <a:pt x="2715" y="0"/>
                  </a:cubicBezTo>
                  <a:close/>
                </a:path>
              </a:pathLst>
            </a:custGeom>
            <a:solidFill>
              <a:srgbClr val="89B98A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" name="Google Shape;553;p14"/>
            <p:cNvSpPr/>
            <p:nvPr/>
          </p:nvSpPr>
          <p:spPr>
            <a:xfrm>
              <a:off x="8704673" y="4720134"/>
              <a:ext cx="442898" cy="156497"/>
            </a:xfrm>
            <a:custGeom>
              <a:avLst/>
              <a:gdLst/>
              <a:ahLst/>
              <a:cxnLst/>
              <a:rect l="l" t="t" r="r" b="b"/>
              <a:pathLst>
                <a:path w="3914" h="1383" extrusionOk="0">
                  <a:moveTo>
                    <a:pt x="1920" y="1"/>
                  </a:moveTo>
                  <a:cubicBezTo>
                    <a:pt x="1421" y="1"/>
                    <a:pt x="914" y="84"/>
                    <a:pt x="530" y="324"/>
                  </a:cubicBezTo>
                  <a:cubicBezTo>
                    <a:pt x="85" y="620"/>
                    <a:pt x="1" y="1001"/>
                    <a:pt x="487" y="1234"/>
                  </a:cubicBezTo>
                  <a:cubicBezTo>
                    <a:pt x="752" y="1349"/>
                    <a:pt x="1066" y="1382"/>
                    <a:pt x="1377" y="1382"/>
                  </a:cubicBezTo>
                  <a:cubicBezTo>
                    <a:pt x="1637" y="1382"/>
                    <a:pt x="1894" y="1359"/>
                    <a:pt x="2116" y="1339"/>
                  </a:cubicBezTo>
                  <a:cubicBezTo>
                    <a:pt x="2412" y="1297"/>
                    <a:pt x="3913" y="726"/>
                    <a:pt x="3194" y="176"/>
                  </a:cubicBezTo>
                  <a:cubicBezTo>
                    <a:pt x="3131" y="134"/>
                    <a:pt x="3067" y="113"/>
                    <a:pt x="2983" y="113"/>
                  </a:cubicBezTo>
                  <a:cubicBezTo>
                    <a:pt x="2672" y="49"/>
                    <a:pt x="2299" y="1"/>
                    <a:pt x="1920" y="1"/>
                  </a:cubicBezTo>
                  <a:close/>
                </a:path>
              </a:pathLst>
            </a:custGeom>
            <a:solidFill>
              <a:srgbClr val="89B98A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" name="Google Shape;554;p14"/>
            <p:cNvSpPr/>
            <p:nvPr/>
          </p:nvSpPr>
          <p:spPr>
            <a:xfrm>
              <a:off x="9051727" y="4502420"/>
              <a:ext cx="64726" cy="125265"/>
            </a:xfrm>
            <a:custGeom>
              <a:avLst/>
              <a:gdLst/>
              <a:ahLst/>
              <a:cxnLst/>
              <a:rect l="l" t="t" r="r" b="b"/>
              <a:pathLst>
                <a:path w="572" h="1107" extrusionOk="0">
                  <a:moveTo>
                    <a:pt x="423" y="1"/>
                  </a:moveTo>
                  <a:cubicBezTo>
                    <a:pt x="354" y="1"/>
                    <a:pt x="293" y="42"/>
                    <a:pt x="275" y="112"/>
                  </a:cubicBezTo>
                  <a:lnTo>
                    <a:pt x="43" y="895"/>
                  </a:lnTo>
                  <a:cubicBezTo>
                    <a:pt x="0" y="979"/>
                    <a:pt x="43" y="1064"/>
                    <a:pt x="127" y="1106"/>
                  </a:cubicBezTo>
                  <a:lnTo>
                    <a:pt x="170" y="1106"/>
                  </a:lnTo>
                  <a:cubicBezTo>
                    <a:pt x="233" y="1106"/>
                    <a:pt x="275" y="1064"/>
                    <a:pt x="297" y="1000"/>
                  </a:cubicBezTo>
                  <a:lnTo>
                    <a:pt x="550" y="218"/>
                  </a:lnTo>
                  <a:cubicBezTo>
                    <a:pt x="572" y="133"/>
                    <a:pt x="529" y="49"/>
                    <a:pt x="466" y="6"/>
                  </a:cubicBezTo>
                  <a:cubicBezTo>
                    <a:pt x="451" y="3"/>
                    <a:pt x="437" y="1"/>
                    <a:pt x="423" y="1"/>
                  </a:cubicBezTo>
                  <a:close/>
                </a:path>
              </a:pathLst>
            </a:custGeom>
            <a:solidFill>
              <a:srgbClr val="89B98A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" name="Google Shape;555;p14"/>
            <p:cNvSpPr/>
            <p:nvPr/>
          </p:nvSpPr>
          <p:spPr>
            <a:xfrm>
              <a:off x="8989490" y="4457158"/>
              <a:ext cx="45602" cy="156157"/>
            </a:xfrm>
            <a:custGeom>
              <a:avLst/>
              <a:gdLst/>
              <a:ahLst/>
              <a:cxnLst/>
              <a:rect l="l" t="t" r="r" b="b"/>
              <a:pathLst>
                <a:path w="403" h="1380" extrusionOk="0">
                  <a:moveTo>
                    <a:pt x="160" y="0"/>
                  </a:moveTo>
                  <a:cubicBezTo>
                    <a:pt x="149" y="0"/>
                    <a:pt x="139" y="2"/>
                    <a:pt x="127" y="5"/>
                  </a:cubicBezTo>
                  <a:cubicBezTo>
                    <a:pt x="43" y="5"/>
                    <a:pt x="1" y="89"/>
                    <a:pt x="1" y="174"/>
                  </a:cubicBezTo>
                  <a:lnTo>
                    <a:pt x="127" y="1231"/>
                  </a:lnTo>
                  <a:cubicBezTo>
                    <a:pt x="127" y="1316"/>
                    <a:pt x="191" y="1379"/>
                    <a:pt x="276" y="1379"/>
                  </a:cubicBezTo>
                  <a:cubicBezTo>
                    <a:pt x="360" y="1358"/>
                    <a:pt x="402" y="1273"/>
                    <a:pt x="402" y="1189"/>
                  </a:cubicBezTo>
                  <a:lnTo>
                    <a:pt x="297" y="131"/>
                  </a:lnTo>
                  <a:cubicBezTo>
                    <a:pt x="278" y="58"/>
                    <a:pt x="228" y="0"/>
                    <a:pt x="160" y="0"/>
                  </a:cubicBezTo>
                  <a:close/>
                </a:path>
              </a:pathLst>
            </a:custGeom>
            <a:solidFill>
              <a:srgbClr val="89B98A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" name="Google Shape;556;p14"/>
            <p:cNvSpPr/>
            <p:nvPr/>
          </p:nvSpPr>
          <p:spPr>
            <a:xfrm>
              <a:off x="2947858" y="4192710"/>
              <a:ext cx="6251160" cy="1901951"/>
            </a:xfrm>
            <a:custGeom>
              <a:avLst/>
              <a:gdLst/>
              <a:ahLst/>
              <a:cxnLst/>
              <a:rect l="l" t="t" r="r" b="b"/>
              <a:pathLst>
                <a:path w="55243" h="16808" extrusionOk="0">
                  <a:moveTo>
                    <a:pt x="44598" y="0"/>
                  </a:moveTo>
                  <a:cubicBezTo>
                    <a:pt x="40584" y="0"/>
                    <a:pt x="35338" y="325"/>
                    <a:pt x="28700" y="1326"/>
                  </a:cubicBezTo>
                  <a:cubicBezTo>
                    <a:pt x="9793" y="4203"/>
                    <a:pt x="1" y="12958"/>
                    <a:pt x="1" y="12958"/>
                  </a:cubicBezTo>
                  <a:lnTo>
                    <a:pt x="55243" y="16808"/>
                  </a:lnTo>
                  <a:lnTo>
                    <a:pt x="55243" y="1115"/>
                  </a:lnTo>
                  <a:cubicBezTo>
                    <a:pt x="55243" y="1115"/>
                    <a:pt x="52032" y="0"/>
                    <a:pt x="445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" name="Google Shape;557;p14"/>
            <p:cNvSpPr/>
            <p:nvPr/>
          </p:nvSpPr>
          <p:spPr>
            <a:xfrm>
              <a:off x="5703571" y="4544466"/>
              <a:ext cx="430904" cy="238875"/>
            </a:xfrm>
            <a:custGeom>
              <a:avLst/>
              <a:gdLst/>
              <a:ahLst/>
              <a:cxnLst/>
              <a:rect l="l" t="t" r="r" b="b"/>
              <a:pathLst>
                <a:path w="3808" h="2111" extrusionOk="0">
                  <a:moveTo>
                    <a:pt x="2242" y="0"/>
                  </a:moveTo>
                  <a:cubicBezTo>
                    <a:pt x="1840" y="0"/>
                    <a:pt x="1439" y="74"/>
                    <a:pt x="1058" y="222"/>
                  </a:cubicBezTo>
                  <a:cubicBezTo>
                    <a:pt x="170" y="582"/>
                    <a:pt x="0" y="2020"/>
                    <a:pt x="1100" y="2105"/>
                  </a:cubicBezTo>
                  <a:cubicBezTo>
                    <a:pt x="1149" y="2109"/>
                    <a:pt x="1199" y="2111"/>
                    <a:pt x="1250" y="2111"/>
                  </a:cubicBezTo>
                  <a:cubicBezTo>
                    <a:pt x="2007" y="2111"/>
                    <a:pt x="3057" y="1684"/>
                    <a:pt x="3532" y="1090"/>
                  </a:cubicBezTo>
                  <a:cubicBezTo>
                    <a:pt x="3680" y="878"/>
                    <a:pt x="3807" y="561"/>
                    <a:pt x="3638" y="349"/>
                  </a:cubicBezTo>
                  <a:cubicBezTo>
                    <a:pt x="3575" y="307"/>
                    <a:pt x="3511" y="244"/>
                    <a:pt x="3427" y="222"/>
                  </a:cubicBezTo>
                  <a:cubicBezTo>
                    <a:pt x="3046" y="74"/>
                    <a:pt x="2644" y="0"/>
                    <a:pt x="22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" name="Google Shape;558;p14"/>
            <p:cNvSpPr/>
            <p:nvPr/>
          </p:nvSpPr>
          <p:spPr>
            <a:xfrm>
              <a:off x="8397169" y="4469152"/>
              <a:ext cx="440522" cy="198591"/>
            </a:xfrm>
            <a:custGeom>
              <a:avLst/>
              <a:gdLst/>
              <a:ahLst/>
              <a:cxnLst/>
              <a:rect l="l" t="t" r="r" b="b"/>
              <a:pathLst>
                <a:path w="3893" h="1755" extrusionOk="0">
                  <a:moveTo>
                    <a:pt x="2715" y="0"/>
                  </a:moveTo>
                  <a:cubicBezTo>
                    <a:pt x="2677" y="0"/>
                    <a:pt x="2640" y="2"/>
                    <a:pt x="2602" y="4"/>
                  </a:cubicBezTo>
                  <a:cubicBezTo>
                    <a:pt x="2306" y="4"/>
                    <a:pt x="2031" y="4"/>
                    <a:pt x="1735" y="25"/>
                  </a:cubicBezTo>
                  <a:cubicBezTo>
                    <a:pt x="1079" y="89"/>
                    <a:pt x="1" y="596"/>
                    <a:pt x="889" y="1379"/>
                  </a:cubicBezTo>
                  <a:cubicBezTo>
                    <a:pt x="1192" y="1647"/>
                    <a:pt x="1726" y="1755"/>
                    <a:pt x="2251" y="1755"/>
                  </a:cubicBezTo>
                  <a:cubicBezTo>
                    <a:pt x="2679" y="1755"/>
                    <a:pt x="3100" y="1683"/>
                    <a:pt x="3385" y="1569"/>
                  </a:cubicBezTo>
                  <a:cubicBezTo>
                    <a:pt x="3617" y="1464"/>
                    <a:pt x="3808" y="1252"/>
                    <a:pt x="3850" y="998"/>
                  </a:cubicBezTo>
                  <a:cubicBezTo>
                    <a:pt x="3892" y="660"/>
                    <a:pt x="3744" y="343"/>
                    <a:pt x="3448" y="173"/>
                  </a:cubicBezTo>
                  <a:cubicBezTo>
                    <a:pt x="3227" y="63"/>
                    <a:pt x="2973" y="0"/>
                    <a:pt x="27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" name="Google Shape;559;p14"/>
            <p:cNvSpPr/>
            <p:nvPr/>
          </p:nvSpPr>
          <p:spPr>
            <a:xfrm>
              <a:off x="8717856" y="4720134"/>
              <a:ext cx="442898" cy="156497"/>
            </a:xfrm>
            <a:custGeom>
              <a:avLst/>
              <a:gdLst/>
              <a:ahLst/>
              <a:cxnLst/>
              <a:rect l="l" t="t" r="r" b="b"/>
              <a:pathLst>
                <a:path w="3914" h="1383" extrusionOk="0">
                  <a:moveTo>
                    <a:pt x="1920" y="1"/>
                  </a:moveTo>
                  <a:cubicBezTo>
                    <a:pt x="1421" y="1"/>
                    <a:pt x="914" y="84"/>
                    <a:pt x="530" y="324"/>
                  </a:cubicBezTo>
                  <a:cubicBezTo>
                    <a:pt x="85" y="620"/>
                    <a:pt x="1" y="1001"/>
                    <a:pt x="487" y="1234"/>
                  </a:cubicBezTo>
                  <a:cubicBezTo>
                    <a:pt x="752" y="1349"/>
                    <a:pt x="1066" y="1382"/>
                    <a:pt x="1377" y="1382"/>
                  </a:cubicBezTo>
                  <a:cubicBezTo>
                    <a:pt x="1637" y="1382"/>
                    <a:pt x="1894" y="1359"/>
                    <a:pt x="2116" y="1339"/>
                  </a:cubicBezTo>
                  <a:cubicBezTo>
                    <a:pt x="2412" y="1297"/>
                    <a:pt x="3913" y="726"/>
                    <a:pt x="3194" y="176"/>
                  </a:cubicBezTo>
                  <a:cubicBezTo>
                    <a:pt x="3131" y="134"/>
                    <a:pt x="3067" y="113"/>
                    <a:pt x="2983" y="113"/>
                  </a:cubicBezTo>
                  <a:cubicBezTo>
                    <a:pt x="2672" y="49"/>
                    <a:pt x="2299" y="1"/>
                    <a:pt x="19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" name="Google Shape;560;p14"/>
            <p:cNvSpPr/>
            <p:nvPr/>
          </p:nvSpPr>
          <p:spPr>
            <a:xfrm>
              <a:off x="5901035" y="4480920"/>
              <a:ext cx="62350" cy="125152"/>
            </a:xfrm>
            <a:custGeom>
              <a:avLst/>
              <a:gdLst/>
              <a:ahLst/>
              <a:cxnLst/>
              <a:rect l="l" t="t" r="r" b="b"/>
              <a:pathLst>
                <a:path w="551" h="1106" extrusionOk="0">
                  <a:moveTo>
                    <a:pt x="402" y="1"/>
                  </a:moveTo>
                  <a:cubicBezTo>
                    <a:pt x="334" y="1"/>
                    <a:pt x="276" y="42"/>
                    <a:pt x="276" y="112"/>
                  </a:cubicBezTo>
                  <a:lnTo>
                    <a:pt x="22" y="894"/>
                  </a:lnTo>
                  <a:cubicBezTo>
                    <a:pt x="1" y="979"/>
                    <a:pt x="22" y="1063"/>
                    <a:pt x="107" y="1106"/>
                  </a:cubicBezTo>
                  <a:lnTo>
                    <a:pt x="170" y="1106"/>
                  </a:lnTo>
                  <a:cubicBezTo>
                    <a:pt x="212" y="1106"/>
                    <a:pt x="276" y="1063"/>
                    <a:pt x="276" y="1000"/>
                  </a:cubicBezTo>
                  <a:lnTo>
                    <a:pt x="530" y="218"/>
                  </a:lnTo>
                  <a:cubicBezTo>
                    <a:pt x="551" y="133"/>
                    <a:pt x="509" y="48"/>
                    <a:pt x="445" y="6"/>
                  </a:cubicBezTo>
                  <a:cubicBezTo>
                    <a:pt x="431" y="2"/>
                    <a:pt x="416" y="1"/>
                    <a:pt x="4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" name="Google Shape;561;p14"/>
            <p:cNvSpPr/>
            <p:nvPr/>
          </p:nvSpPr>
          <p:spPr>
            <a:xfrm>
              <a:off x="5836422" y="4435658"/>
              <a:ext cx="45602" cy="156044"/>
            </a:xfrm>
            <a:custGeom>
              <a:avLst/>
              <a:gdLst/>
              <a:ahLst/>
              <a:cxnLst/>
              <a:rect l="l" t="t" r="r" b="b"/>
              <a:pathLst>
                <a:path w="403" h="1379" extrusionOk="0">
                  <a:moveTo>
                    <a:pt x="160" y="0"/>
                  </a:moveTo>
                  <a:cubicBezTo>
                    <a:pt x="150" y="0"/>
                    <a:pt x="139" y="1"/>
                    <a:pt x="128" y="4"/>
                  </a:cubicBezTo>
                  <a:cubicBezTo>
                    <a:pt x="43" y="25"/>
                    <a:pt x="1" y="89"/>
                    <a:pt x="1" y="173"/>
                  </a:cubicBezTo>
                  <a:lnTo>
                    <a:pt x="107" y="1231"/>
                  </a:lnTo>
                  <a:cubicBezTo>
                    <a:pt x="107" y="1315"/>
                    <a:pt x="191" y="1379"/>
                    <a:pt x="276" y="1379"/>
                  </a:cubicBezTo>
                  <a:cubicBezTo>
                    <a:pt x="339" y="1358"/>
                    <a:pt x="403" y="1273"/>
                    <a:pt x="382" y="1189"/>
                  </a:cubicBezTo>
                  <a:lnTo>
                    <a:pt x="276" y="131"/>
                  </a:lnTo>
                  <a:cubicBezTo>
                    <a:pt x="276" y="58"/>
                    <a:pt x="228" y="0"/>
                    <a:pt x="16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" name="Google Shape;562;p14"/>
            <p:cNvSpPr/>
            <p:nvPr/>
          </p:nvSpPr>
          <p:spPr>
            <a:xfrm>
              <a:off x="9064909" y="4502420"/>
              <a:ext cx="64726" cy="125265"/>
            </a:xfrm>
            <a:custGeom>
              <a:avLst/>
              <a:gdLst/>
              <a:ahLst/>
              <a:cxnLst/>
              <a:rect l="l" t="t" r="r" b="b"/>
              <a:pathLst>
                <a:path w="572" h="1107" extrusionOk="0">
                  <a:moveTo>
                    <a:pt x="423" y="1"/>
                  </a:moveTo>
                  <a:cubicBezTo>
                    <a:pt x="354" y="1"/>
                    <a:pt x="293" y="42"/>
                    <a:pt x="275" y="112"/>
                  </a:cubicBezTo>
                  <a:lnTo>
                    <a:pt x="43" y="895"/>
                  </a:lnTo>
                  <a:cubicBezTo>
                    <a:pt x="0" y="979"/>
                    <a:pt x="43" y="1064"/>
                    <a:pt x="127" y="1106"/>
                  </a:cubicBezTo>
                  <a:lnTo>
                    <a:pt x="170" y="1106"/>
                  </a:lnTo>
                  <a:cubicBezTo>
                    <a:pt x="233" y="1106"/>
                    <a:pt x="275" y="1064"/>
                    <a:pt x="297" y="1000"/>
                  </a:cubicBezTo>
                  <a:lnTo>
                    <a:pt x="550" y="218"/>
                  </a:lnTo>
                  <a:cubicBezTo>
                    <a:pt x="572" y="133"/>
                    <a:pt x="529" y="49"/>
                    <a:pt x="466" y="6"/>
                  </a:cubicBezTo>
                  <a:cubicBezTo>
                    <a:pt x="451" y="3"/>
                    <a:pt x="437" y="1"/>
                    <a:pt x="42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" name="Google Shape;563;p14"/>
            <p:cNvSpPr/>
            <p:nvPr/>
          </p:nvSpPr>
          <p:spPr>
            <a:xfrm>
              <a:off x="9002673" y="4457158"/>
              <a:ext cx="45602" cy="156157"/>
            </a:xfrm>
            <a:custGeom>
              <a:avLst/>
              <a:gdLst/>
              <a:ahLst/>
              <a:cxnLst/>
              <a:rect l="l" t="t" r="r" b="b"/>
              <a:pathLst>
                <a:path w="403" h="1380" extrusionOk="0">
                  <a:moveTo>
                    <a:pt x="160" y="0"/>
                  </a:moveTo>
                  <a:cubicBezTo>
                    <a:pt x="149" y="0"/>
                    <a:pt x="139" y="2"/>
                    <a:pt x="127" y="5"/>
                  </a:cubicBezTo>
                  <a:cubicBezTo>
                    <a:pt x="43" y="5"/>
                    <a:pt x="1" y="89"/>
                    <a:pt x="1" y="174"/>
                  </a:cubicBezTo>
                  <a:lnTo>
                    <a:pt x="127" y="1231"/>
                  </a:lnTo>
                  <a:cubicBezTo>
                    <a:pt x="127" y="1316"/>
                    <a:pt x="191" y="1379"/>
                    <a:pt x="276" y="1379"/>
                  </a:cubicBezTo>
                  <a:cubicBezTo>
                    <a:pt x="360" y="1358"/>
                    <a:pt x="402" y="1273"/>
                    <a:pt x="402" y="1189"/>
                  </a:cubicBezTo>
                  <a:lnTo>
                    <a:pt x="297" y="131"/>
                  </a:lnTo>
                  <a:cubicBezTo>
                    <a:pt x="278" y="58"/>
                    <a:pt x="228" y="0"/>
                    <a:pt x="16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64" name="Google Shape;564;p14"/>
          <p:cNvSpPr/>
          <p:nvPr/>
        </p:nvSpPr>
        <p:spPr>
          <a:xfrm>
            <a:off x="5028103" y="7083197"/>
            <a:ext cx="99125" cy="159175"/>
          </a:xfrm>
          <a:custGeom>
            <a:avLst/>
            <a:gdLst/>
            <a:ahLst/>
            <a:cxnLst/>
            <a:rect l="l" t="t" r="r" b="b"/>
            <a:pathLst>
              <a:path w="657" h="1055" extrusionOk="0">
                <a:moveTo>
                  <a:pt x="163" y="1"/>
                </a:moveTo>
                <a:cubicBezTo>
                  <a:pt x="144" y="1"/>
                  <a:pt x="124" y="6"/>
                  <a:pt x="107" y="18"/>
                </a:cubicBezTo>
                <a:cubicBezTo>
                  <a:pt x="43" y="60"/>
                  <a:pt x="1" y="166"/>
                  <a:pt x="43" y="229"/>
                </a:cubicBezTo>
                <a:lnTo>
                  <a:pt x="382" y="970"/>
                </a:lnTo>
                <a:cubicBezTo>
                  <a:pt x="403" y="1033"/>
                  <a:pt x="445" y="1054"/>
                  <a:pt x="509" y="1054"/>
                </a:cubicBezTo>
                <a:lnTo>
                  <a:pt x="572" y="1054"/>
                </a:lnTo>
                <a:cubicBezTo>
                  <a:pt x="635" y="991"/>
                  <a:pt x="657" y="906"/>
                  <a:pt x="635" y="822"/>
                </a:cubicBezTo>
                <a:lnTo>
                  <a:pt x="297" y="81"/>
                </a:lnTo>
                <a:cubicBezTo>
                  <a:pt x="267" y="36"/>
                  <a:pt x="214" y="1"/>
                  <a:pt x="163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5" name="Google Shape;565;p14"/>
          <p:cNvSpPr/>
          <p:nvPr/>
        </p:nvSpPr>
        <p:spPr>
          <a:xfrm>
            <a:off x="5146239" y="7006099"/>
            <a:ext cx="44811" cy="207456"/>
          </a:xfrm>
          <a:custGeom>
            <a:avLst/>
            <a:gdLst/>
            <a:ahLst/>
            <a:cxnLst/>
            <a:rect l="l" t="t" r="r" b="b"/>
            <a:pathLst>
              <a:path w="297" h="1375" extrusionOk="0">
                <a:moveTo>
                  <a:pt x="149" y="0"/>
                </a:moveTo>
                <a:cubicBezTo>
                  <a:pt x="64" y="0"/>
                  <a:pt x="0" y="85"/>
                  <a:pt x="0" y="148"/>
                </a:cubicBezTo>
                <a:lnTo>
                  <a:pt x="22" y="1206"/>
                </a:lnTo>
                <a:cubicBezTo>
                  <a:pt x="22" y="1290"/>
                  <a:pt x="85" y="1375"/>
                  <a:pt x="170" y="1375"/>
                </a:cubicBezTo>
                <a:cubicBezTo>
                  <a:pt x="233" y="1354"/>
                  <a:pt x="297" y="1290"/>
                  <a:pt x="297" y="1206"/>
                </a:cubicBezTo>
                <a:lnTo>
                  <a:pt x="275" y="148"/>
                </a:lnTo>
                <a:cubicBezTo>
                  <a:pt x="275" y="64"/>
                  <a:pt x="212" y="0"/>
                  <a:pt x="14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66" name="Google Shape;566;p14"/>
          <p:cNvGrpSpPr/>
          <p:nvPr/>
        </p:nvGrpSpPr>
        <p:grpSpPr>
          <a:xfrm>
            <a:off x="4271041" y="354215"/>
            <a:ext cx="951764" cy="935725"/>
            <a:chOff x="3203280" y="265661"/>
            <a:chExt cx="713823" cy="701794"/>
          </a:xfrm>
        </p:grpSpPr>
        <p:sp>
          <p:nvSpPr>
            <p:cNvPr id="567" name="Google Shape;567;p14"/>
            <p:cNvSpPr/>
            <p:nvPr/>
          </p:nvSpPr>
          <p:spPr>
            <a:xfrm rot="1116294" flipH="1">
              <a:off x="3275733" y="342115"/>
              <a:ext cx="568362" cy="544627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8" name="Google Shape;568;p14"/>
            <p:cNvSpPr/>
            <p:nvPr/>
          </p:nvSpPr>
          <p:spPr>
            <a:xfrm rot="1116294" flipH="1">
              <a:off x="3275213" y="346433"/>
              <a:ext cx="569951" cy="544325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" name="Google Shape;569;p14"/>
            <p:cNvSpPr/>
            <p:nvPr/>
          </p:nvSpPr>
          <p:spPr>
            <a:xfrm rot="1116294" flipH="1">
              <a:off x="3344071" y="398803"/>
              <a:ext cx="445886" cy="426535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0" name="Google Shape;570;p14"/>
            <p:cNvSpPr/>
            <p:nvPr/>
          </p:nvSpPr>
          <p:spPr>
            <a:xfrm rot="1116294" flipH="1">
              <a:off x="3499063" y="442529"/>
              <a:ext cx="293775" cy="417110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1" name="Google Shape;571;p14"/>
            <p:cNvSpPr/>
            <p:nvPr/>
          </p:nvSpPr>
          <p:spPr>
            <a:xfrm rot="1116294" flipH="1">
              <a:off x="3275739" y="342097"/>
              <a:ext cx="568362" cy="544627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2" name="Google Shape;572;p14"/>
            <p:cNvSpPr/>
            <p:nvPr/>
          </p:nvSpPr>
          <p:spPr>
            <a:xfrm rot="1116294" flipH="1">
              <a:off x="3275219" y="346415"/>
              <a:ext cx="569951" cy="544325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3" name="Google Shape;573;p14"/>
            <p:cNvSpPr/>
            <p:nvPr/>
          </p:nvSpPr>
          <p:spPr>
            <a:xfrm rot="1116294" flipH="1">
              <a:off x="3344077" y="398785"/>
              <a:ext cx="445886" cy="426535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4" name="Google Shape;574;p14"/>
            <p:cNvSpPr/>
            <p:nvPr/>
          </p:nvSpPr>
          <p:spPr>
            <a:xfrm rot="1116174" flipH="1">
              <a:off x="3499040" y="449500"/>
              <a:ext cx="282613" cy="401236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75" name="Google Shape;575;p14"/>
          <p:cNvGrpSpPr/>
          <p:nvPr/>
        </p:nvGrpSpPr>
        <p:grpSpPr>
          <a:xfrm>
            <a:off x="10975053" y="3730051"/>
            <a:ext cx="530364" cy="509621"/>
            <a:chOff x="8231289" y="2797538"/>
            <a:chExt cx="397773" cy="382216"/>
          </a:xfrm>
        </p:grpSpPr>
        <p:sp>
          <p:nvSpPr>
            <p:cNvPr id="576" name="Google Shape;576;p14"/>
            <p:cNvSpPr/>
            <p:nvPr/>
          </p:nvSpPr>
          <p:spPr>
            <a:xfrm flipH="1">
              <a:off x="8231289" y="2797551"/>
              <a:ext cx="396111" cy="379618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7" name="Google Shape;577;p14"/>
            <p:cNvSpPr/>
            <p:nvPr/>
          </p:nvSpPr>
          <p:spPr>
            <a:xfrm flipH="1">
              <a:off x="8231844" y="2800348"/>
              <a:ext cx="397219" cy="379407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8" name="Google Shape;578;p14"/>
            <p:cNvSpPr/>
            <p:nvPr/>
          </p:nvSpPr>
          <p:spPr>
            <a:xfrm flipH="1">
              <a:off x="8278131" y="2835568"/>
              <a:ext cx="310753" cy="297304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9" name="Google Shape;579;p14"/>
            <p:cNvSpPr/>
            <p:nvPr/>
          </p:nvSpPr>
          <p:spPr>
            <a:xfrm flipH="1">
              <a:off x="8391951" y="2847071"/>
              <a:ext cx="204742" cy="290735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0" name="Google Shape;580;p14"/>
            <p:cNvSpPr/>
            <p:nvPr/>
          </p:nvSpPr>
          <p:spPr>
            <a:xfrm flipH="1">
              <a:off x="8231289" y="2797538"/>
              <a:ext cx="396111" cy="379618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1" name="Google Shape;581;p14"/>
            <p:cNvSpPr/>
            <p:nvPr/>
          </p:nvSpPr>
          <p:spPr>
            <a:xfrm flipH="1">
              <a:off x="8231844" y="2800334"/>
              <a:ext cx="397219" cy="379407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2" name="Google Shape;582;p14"/>
            <p:cNvSpPr/>
            <p:nvPr/>
          </p:nvSpPr>
          <p:spPr>
            <a:xfrm flipH="1">
              <a:off x="8278131" y="2835555"/>
              <a:ext cx="310753" cy="297304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3" name="Google Shape;583;p14"/>
            <p:cNvSpPr/>
            <p:nvPr/>
          </p:nvSpPr>
          <p:spPr>
            <a:xfrm flipH="1">
              <a:off x="8391904" y="2853207"/>
              <a:ext cx="196980" cy="279660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84" name="Google Shape;584;p14"/>
          <p:cNvSpPr/>
          <p:nvPr/>
        </p:nvSpPr>
        <p:spPr>
          <a:xfrm>
            <a:off x="9563775" y="166501"/>
            <a:ext cx="2340243" cy="1195999"/>
          </a:xfrm>
          <a:custGeom>
            <a:avLst/>
            <a:gdLst/>
            <a:ahLst/>
            <a:cxnLst/>
            <a:rect l="l" t="t" r="r" b="b"/>
            <a:pathLst>
              <a:path w="43907" h="22439" extrusionOk="0">
                <a:moveTo>
                  <a:pt x="16645" y="1"/>
                </a:moveTo>
                <a:cubicBezTo>
                  <a:pt x="14149" y="22"/>
                  <a:pt x="11992" y="1079"/>
                  <a:pt x="10744" y="4125"/>
                </a:cubicBezTo>
                <a:cubicBezTo>
                  <a:pt x="9793" y="6430"/>
                  <a:pt x="10089" y="9264"/>
                  <a:pt x="10195" y="11421"/>
                </a:cubicBezTo>
                <a:cubicBezTo>
                  <a:pt x="9701" y="9392"/>
                  <a:pt x="8165" y="8248"/>
                  <a:pt x="6227" y="8248"/>
                </a:cubicBezTo>
                <a:cubicBezTo>
                  <a:pt x="5923" y="8248"/>
                  <a:pt x="5609" y="8276"/>
                  <a:pt x="5288" y="8334"/>
                </a:cubicBezTo>
                <a:cubicBezTo>
                  <a:pt x="2919" y="8735"/>
                  <a:pt x="1016" y="10829"/>
                  <a:pt x="508" y="13177"/>
                </a:cubicBezTo>
                <a:cubicBezTo>
                  <a:pt x="0" y="15524"/>
                  <a:pt x="952" y="20452"/>
                  <a:pt x="1460" y="21277"/>
                </a:cubicBezTo>
                <a:cubicBezTo>
                  <a:pt x="2380" y="22140"/>
                  <a:pt x="8468" y="22439"/>
                  <a:pt x="15646" y="22439"/>
                </a:cubicBezTo>
                <a:cubicBezTo>
                  <a:pt x="27110" y="22439"/>
                  <a:pt x="41354" y="21677"/>
                  <a:pt x="41771" y="21235"/>
                </a:cubicBezTo>
                <a:cubicBezTo>
                  <a:pt x="42595" y="20346"/>
                  <a:pt x="43695" y="16265"/>
                  <a:pt x="43801" y="13832"/>
                </a:cubicBezTo>
                <a:cubicBezTo>
                  <a:pt x="43907" y="11421"/>
                  <a:pt x="42532" y="8883"/>
                  <a:pt x="40269" y="8016"/>
                </a:cubicBezTo>
                <a:cubicBezTo>
                  <a:pt x="39796" y="7841"/>
                  <a:pt x="39294" y="7759"/>
                  <a:pt x="38791" y="7759"/>
                </a:cubicBezTo>
                <a:cubicBezTo>
                  <a:pt x="36863" y="7759"/>
                  <a:pt x="34914" y="8972"/>
                  <a:pt x="34495" y="10850"/>
                </a:cubicBezTo>
                <a:cubicBezTo>
                  <a:pt x="34559" y="8799"/>
                  <a:pt x="33818" y="6684"/>
                  <a:pt x="32317" y="5309"/>
                </a:cubicBezTo>
                <a:cubicBezTo>
                  <a:pt x="31295" y="4360"/>
                  <a:pt x="29892" y="3801"/>
                  <a:pt x="28506" y="3801"/>
                </a:cubicBezTo>
                <a:cubicBezTo>
                  <a:pt x="27855" y="3801"/>
                  <a:pt x="27208" y="3925"/>
                  <a:pt x="26606" y="4188"/>
                </a:cubicBezTo>
                <a:cubicBezTo>
                  <a:pt x="24919" y="4928"/>
                  <a:pt x="23776" y="6789"/>
                  <a:pt x="23953" y="8583"/>
                </a:cubicBezTo>
                <a:lnTo>
                  <a:pt x="23953" y="8583"/>
                </a:lnTo>
                <a:cubicBezTo>
                  <a:pt x="23593" y="6708"/>
                  <a:pt x="23135" y="4812"/>
                  <a:pt x="22144" y="3173"/>
                </a:cubicBezTo>
                <a:cubicBezTo>
                  <a:pt x="21065" y="1354"/>
                  <a:pt x="18760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5" name="Google Shape;585;p14"/>
          <p:cNvSpPr/>
          <p:nvPr/>
        </p:nvSpPr>
        <p:spPr>
          <a:xfrm>
            <a:off x="3" y="834784"/>
            <a:ext cx="3813176" cy="1948752"/>
          </a:xfrm>
          <a:custGeom>
            <a:avLst/>
            <a:gdLst/>
            <a:ahLst/>
            <a:cxnLst/>
            <a:rect l="l" t="t" r="r" b="b"/>
            <a:pathLst>
              <a:path w="43907" h="22439" extrusionOk="0">
                <a:moveTo>
                  <a:pt x="16645" y="1"/>
                </a:moveTo>
                <a:cubicBezTo>
                  <a:pt x="14149" y="22"/>
                  <a:pt x="11992" y="1079"/>
                  <a:pt x="10744" y="4125"/>
                </a:cubicBezTo>
                <a:cubicBezTo>
                  <a:pt x="9793" y="6430"/>
                  <a:pt x="10089" y="9264"/>
                  <a:pt x="10195" y="11421"/>
                </a:cubicBezTo>
                <a:cubicBezTo>
                  <a:pt x="9701" y="9392"/>
                  <a:pt x="8165" y="8248"/>
                  <a:pt x="6227" y="8248"/>
                </a:cubicBezTo>
                <a:cubicBezTo>
                  <a:pt x="5923" y="8248"/>
                  <a:pt x="5609" y="8276"/>
                  <a:pt x="5288" y="8334"/>
                </a:cubicBezTo>
                <a:cubicBezTo>
                  <a:pt x="2919" y="8735"/>
                  <a:pt x="1016" y="10829"/>
                  <a:pt x="508" y="13177"/>
                </a:cubicBezTo>
                <a:cubicBezTo>
                  <a:pt x="0" y="15524"/>
                  <a:pt x="952" y="20452"/>
                  <a:pt x="1460" y="21277"/>
                </a:cubicBezTo>
                <a:cubicBezTo>
                  <a:pt x="2380" y="22140"/>
                  <a:pt x="8468" y="22439"/>
                  <a:pt x="15646" y="22439"/>
                </a:cubicBezTo>
                <a:cubicBezTo>
                  <a:pt x="27110" y="22439"/>
                  <a:pt x="41354" y="21677"/>
                  <a:pt x="41771" y="21235"/>
                </a:cubicBezTo>
                <a:cubicBezTo>
                  <a:pt x="42595" y="20346"/>
                  <a:pt x="43695" y="16265"/>
                  <a:pt x="43801" y="13832"/>
                </a:cubicBezTo>
                <a:cubicBezTo>
                  <a:pt x="43907" y="11421"/>
                  <a:pt x="42532" y="8883"/>
                  <a:pt x="40269" y="8016"/>
                </a:cubicBezTo>
                <a:cubicBezTo>
                  <a:pt x="39796" y="7841"/>
                  <a:pt x="39294" y="7759"/>
                  <a:pt x="38791" y="7759"/>
                </a:cubicBezTo>
                <a:cubicBezTo>
                  <a:pt x="36863" y="7759"/>
                  <a:pt x="34914" y="8972"/>
                  <a:pt x="34495" y="10850"/>
                </a:cubicBezTo>
                <a:cubicBezTo>
                  <a:pt x="34559" y="8799"/>
                  <a:pt x="33818" y="6684"/>
                  <a:pt x="32317" y="5309"/>
                </a:cubicBezTo>
                <a:cubicBezTo>
                  <a:pt x="31295" y="4360"/>
                  <a:pt x="29892" y="3801"/>
                  <a:pt x="28506" y="3801"/>
                </a:cubicBezTo>
                <a:cubicBezTo>
                  <a:pt x="27855" y="3801"/>
                  <a:pt x="27208" y="3925"/>
                  <a:pt x="26606" y="4188"/>
                </a:cubicBezTo>
                <a:cubicBezTo>
                  <a:pt x="24919" y="4928"/>
                  <a:pt x="23776" y="6789"/>
                  <a:pt x="23953" y="8583"/>
                </a:cubicBezTo>
                <a:lnTo>
                  <a:pt x="23953" y="8583"/>
                </a:lnTo>
                <a:cubicBezTo>
                  <a:pt x="23593" y="6708"/>
                  <a:pt x="23135" y="4812"/>
                  <a:pt x="22144" y="3173"/>
                </a:cubicBezTo>
                <a:cubicBezTo>
                  <a:pt x="21065" y="1354"/>
                  <a:pt x="18760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113405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0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3" name="Google Shape;1073;p30"/>
          <p:cNvGrpSpPr/>
          <p:nvPr/>
        </p:nvGrpSpPr>
        <p:grpSpPr>
          <a:xfrm>
            <a:off x="732203" y="644966"/>
            <a:ext cx="10679772" cy="5568084"/>
            <a:chOff x="549152" y="483724"/>
            <a:chExt cx="8009829" cy="4176063"/>
          </a:xfrm>
        </p:grpSpPr>
        <p:sp>
          <p:nvSpPr>
            <p:cNvPr id="1074" name="Google Shape;1074;p30"/>
            <p:cNvSpPr/>
            <p:nvPr/>
          </p:nvSpPr>
          <p:spPr>
            <a:xfrm rot="924102" flipH="1">
              <a:off x="7596871" y="3904036"/>
              <a:ext cx="698874" cy="669795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5" name="Google Shape;1075;p30"/>
            <p:cNvSpPr/>
            <p:nvPr/>
          </p:nvSpPr>
          <p:spPr>
            <a:xfrm rot="924102" flipH="1">
              <a:off x="7596518" y="3909319"/>
              <a:ext cx="700828" cy="669423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6" name="Google Shape;1076;p30"/>
            <p:cNvSpPr/>
            <p:nvPr/>
          </p:nvSpPr>
          <p:spPr>
            <a:xfrm rot="924102" flipH="1">
              <a:off x="7680721" y="3973265"/>
              <a:ext cx="548274" cy="524562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7" name="Google Shape;1077;p30"/>
            <p:cNvSpPr/>
            <p:nvPr/>
          </p:nvSpPr>
          <p:spPr>
            <a:xfrm rot="924102" flipH="1">
              <a:off x="7873834" y="4021536"/>
              <a:ext cx="361234" cy="512971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8" name="Google Shape;1078;p30"/>
            <p:cNvSpPr/>
            <p:nvPr/>
          </p:nvSpPr>
          <p:spPr>
            <a:xfrm rot="924102" flipH="1">
              <a:off x="7596878" y="3904014"/>
              <a:ext cx="698874" cy="669795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9" name="Google Shape;1079;p30"/>
            <p:cNvSpPr/>
            <p:nvPr/>
          </p:nvSpPr>
          <p:spPr>
            <a:xfrm rot="924102" flipH="1">
              <a:off x="7596524" y="3909297"/>
              <a:ext cx="700828" cy="669423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0" name="Google Shape;1080;p30"/>
            <p:cNvSpPr/>
            <p:nvPr/>
          </p:nvSpPr>
          <p:spPr>
            <a:xfrm rot="924102" flipH="1">
              <a:off x="7680727" y="3973242"/>
              <a:ext cx="548274" cy="524562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1" name="Google Shape;1081;p30"/>
            <p:cNvSpPr/>
            <p:nvPr/>
          </p:nvSpPr>
          <p:spPr>
            <a:xfrm rot="924111" flipH="1">
              <a:off x="7873686" y="4030480"/>
              <a:ext cx="347568" cy="493455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2" name="Google Shape;1082;p30"/>
            <p:cNvSpPr/>
            <p:nvPr/>
          </p:nvSpPr>
          <p:spPr>
            <a:xfrm flipH="1">
              <a:off x="8087957" y="483740"/>
              <a:ext cx="469056" cy="449548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3" name="Google Shape;1083;p30"/>
            <p:cNvSpPr/>
            <p:nvPr/>
          </p:nvSpPr>
          <p:spPr>
            <a:xfrm flipH="1">
              <a:off x="8088613" y="487051"/>
              <a:ext cx="470368" cy="449298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4" name="Google Shape;1084;p30"/>
            <p:cNvSpPr/>
            <p:nvPr/>
          </p:nvSpPr>
          <p:spPr>
            <a:xfrm flipH="1">
              <a:off x="8143423" y="528760"/>
              <a:ext cx="367980" cy="352072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5" name="Google Shape;1085;p30"/>
            <p:cNvSpPr/>
            <p:nvPr/>
          </p:nvSpPr>
          <p:spPr>
            <a:xfrm flipH="1">
              <a:off x="8278203" y="542382"/>
              <a:ext cx="242446" cy="344292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6" name="Google Shape;1086;p30"/>
            <p:cNvSpPr/>
            <p:nvPr/>
          </p:nvSpPr>
          <p:spPr>
            <a:xfrm flipH="1">
              <a:off x="8087957" y="483724"/>
              <a:ext cx="469056" cy="449548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7" name="Google Shape;1087;p30"/>
            <p:cNvSpPr/>
            <p:nvPr/>
          </p:nvSpPr>
          <p:spPr>
            <a:xfrm flipH="1">
              <a:off x="8088613" y="487036"/>
              <a:ext cx="470368" cy="449298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8" name="Google Shape;1088;p30"/>
            <p:cNvSpPr/>
            <p:nvPr/>
          </p:nvSpPr>
          <p:spPr>
            <a:xfrm flipH="1">
              <a:off x="8143423" y="528745"/>
              <a:ext cx="367980" cy="352072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9" name="Google Shape;1089;p30"/>
            <p:cNvSpPr/>
            <p:nvPr/>
          </p:nvSpPr>
          <p:spPr>
            <a:xfrm flipH="1">
              <a:off x="8278135" y="549649"/>
              <a:ext cx="233268" cy="331179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0" name="Google Shape;1090;p30"/>
            <p:cNvSpPr/>
            <p:nvPr/>
          </p:nvSpPr>
          <p:spPr>
            <a:xfrm rot="2153308" flipH="1">
              <a:off x="1827439" y="578552"/>
              <a:ext cx="469050" cy="449564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1" name="Google Shape;1091;p30"/>
            <p:cNvSpPr/>
            <p:nvPr/>
          </p:nvSpPr>
          <p:spPr>
            <a:xfrm rot="2153308" flipH="1">
              <a:off x="1825978" y="582028"/>
              <a:ext cx="470362" cy="449314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2" name="Google Shape;1092;p30"/>
            <p:cNvSpPr/>
            <p:nvPr/>
          </p:nvSpPr>
          <p:spPr>
            <a:xfrm rot="2153308" flipH="1">
              <a:off x="1884149" y="627167"/>
              <a:ext cx="367975" cy="352084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3" name="Google Shape;1093;p30"/>
            <p:cNvSpPr/>
            <p:nvPr/>
          </p:nvSpPr>
          <p:spPr>
            <a:xfrm rot="2153308" flipH="1">
              <a:off x="1999552" y="681156"/>
              <a:ext cx="242443" cy="344304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4" name="Google Shape;1094;p30"/>
            <p:cNvSpPr/>
            <p:nvPr/>
          </p:nvSpPr>
          <p:spPr>
            <a:xfrm rot="2153308" flipH="1">
              <a:off x="1827448" y="578539"/>
              <a:ext cx="469050" cy="449564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5" name="Google Shape;1095;p30"/>
            <p:cNvSpPr/>
            <p:nvPr/>
          </p:nvSpPr>
          <p:spPr>
            <a:xfrm rot="2153308" flipH="1">
              <a:off x="1825987" y="582015"/>
              <a:ext cx="470362" cy="449314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6" name="Google Shape;1096;p30"/>
            <p:cNvSpPr/>
            <p:nvPr/>
          </p:nvSpPr>
          <p:spPr>
            <a:xfrm rot="2153308" flipH="1">
              <a:off x="1884158" y="627155"/>
              <a:ext cx="367975" cy="352084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7" name="Google Shape;1097;p30"/>
            <p:cNvSpPr/>
            <p:nvPr/>
          </p:nvSpPr>
          <p:spPr>
            <a:xfrm rot="2153337" flipH="1">
              <a:off x="1999946" y="685554"/>
              <a:ext cx="233271" cy="331183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8" name="Google Shape;1098;p30"/>
            <p:cNvSpPr/>
            <p:nvPr/>
          </p:nvSpPr>
          <p:spPr>
            <a:xfrm flipH="1">
              <a:off x="549152" y="3931709"/>
              <a:ext cx="642127" cy="615418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9" name="Google Shape;1099;p30"/>
            <p:cNvSpPr/>
            <p:nvPr/>
          </p:nvSpPr>
          <p:spPr>
            <a:xfrm flipH="1">
              <a:off x="550050" y="3936243"/>
              <a:ext cx="643923" cy="615075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0" name="Google Shape;1100;p30"/>
            <p:cNvSpPr/>
            <p:nvPr/>
          </p:nvSpPr>
          <p:spPr>
            <a:xfrm flipH="1">
              <a:off x="625084" y="3993341"/>
              <a:ext cx="503756" cy="481975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1" name="Google Shape;1101;p30"/>
            <p:cNvSpPr/>
            <p:nvPr/>
          </p:nvSpPr>
          <p:spPr>
            <a:xfrm flipH="1">
              <a:off x="809595" y="4011989"/>
              <a:ext cx="331903" cy="471325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2" name="Google Shape;1102;p30"/>
            <p:cNvSpPr/>
            <p:nvPr/>
          </p:nvSpPr>
          <p:spPr>
            <a:xfrm flipH="1">
              <a:off x="549152" y="3931688"/>
              <a:ext cx="642127" cy="615418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3" name="Google Shape;1103;p30"/>
            <p:cNvSpPr/>
            <p:nvPr/>
          </p:nvSpPr>
          <p:spPr>
            <a:xfrm flipH="1">
              <a:off x="550050" y="3936221"/>
              <a:ext cx="643923" cy="615075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4" name="Google Shape;1104;p30"/>
            <p:cNvSpPr/>
            <p:nvPr/>
          </p:nvSpPr>
          <p:spPr>
            <a:xfrm flipH="1">
              <a:off x="625084" y="3993320"/>
              <a:ext cx="503756" cy="481975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5" name="Google Shape;1105;p30"/>
            <p:cNvSpPr/>
            <p:nvPr/>
          </p:nvSpPr>
          <p:spPr>
            <a:xfrm flipH="1">
              <a:off x="809491" y="4021937"/>
              <a:ext cx="319348" cy="453390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06" name="Google Shape;1106;p30"/>
          <p:cNvSpPr/>
          <p:nvPr/>
        </p:nvSpPr>
        <p:spPr>
          <a:xfrm flipH="1">
            <a:off x="6549803" y="267701"/>
            <a:ext cx="2340243" cy="1195999"/>
          </a:xfrm>
          <a:custGeom>
            <a:avLst/>
            <a:gdLst/>
            <a:ahLst/>
            <a:cxnLst/>
            <a:rect l="l" t="t" r="r" b="b"/>
            <a:pathLst>
              <a:path w="43907" h="22439" extrusionOk="0">
                <a:moveTo>
                  <a:pt x="16645" y="1"/>
                </a:moveTo>
                <a:cubicBezTo>
                  <a:pt x="14149" y="22"/>
                  <a:pt x="11992" y="1079"/>
                  <a:pt x="10744" y="4125"/>
                </a:cubicBezTo>
                <a:cubicBezTo>
                  <a:pt x="9793" y="6430"/>
                  <a:pt x="10089" y="9264"/>
                  <a:pt x="10195" y="11421"/>
                </a:cubicBezTo>
                <a:cubicBezTo>
                  <a:pt x="9701" y="9392"/>
                  <a:pt x="8165" y="8248"/>
                  <a:pt x="6227" y="8248"/>
                </a:cubicBezTo>
                <a:cubicBezTo>
                  <a:pt x="5923" y="8248"/>
                  <a:pt x="5609" y="8276"/>
                  <a:pt x="5288" y="8334"/>
                </a:cubicBezTo>
                <a:cubicBezTo>
                  <a:pt x="2919" y="8735"/>
                  <a:pt x="1016" y="10829"/>
                  <a:pt x="508" y="13177"/>
                </a:cubicBezTo>
                <a:cubicBezTo>
                  <a:pt x="0" y="15524"/>
                  <a:pt x="952" y="20452"/>
                  <a:pt x="1460" y="21277"/>
                </a:cubicBezTo>
                <a:cubicBezTo>
                  <a:pt x="2380" y="22140"/>
                  <a:pt x="8468" y="22439"/>
                  <a:pt x="15646" y="22439"/>
                </a:cubicBezTo>
                <a:cubicBezTo>
                  <a:pt x="27110" y="22439"/>
                  <a:pt x="41354" y="21677"/>
                  <a:pt x="41771" y="21235"/>
                </a:cubicBezTo>
                <a:cubicBezTo>
                  <a:pt x="42595" y="20346"/>
                  <a:pt x="43695" y="16265"/>
                  <a:pt x="43801" y="13832"/>
                </a:cubicBezTo>
                <a:cubicBezTo>
                  <a:pt x="43907" y="11421"/>
                  <a:pt x="42532" y="8883"/>
                  <a:pt x="40269" y="8016"/>
                </a:cubicBezTo>
                <a:cubicBezTo>
                  <a:pt x="39796" y="7841"/>
                  <a:pt x="39294" y="7759"/>
                  <a:pt x="38791" y="7759"/>
                </a:cubicBezTo>
                <a:cubicBezTo>
                  <a:pt x="36863" y="7759"/>
                  <a:pt x="34914" y="8972"/>
                  <a:pt x="34495" y="10850"/>
                </a:cubicBezTo>
                <a:cubicBezTo>
                  <a:pt x="34559" y="8799"/>
                  <a:pt x="33818" y="6684"/>
                  <a:pt x="32317" y="5309"/>
                </a:cubicBezTo>
                <a:cubicBezTo>
                  <a:pt x="31295" y="4360"/>
                  <a:pt x="29892" y="3801"/>
                  <a:pt x="28506" y="3801"/>
                </a:cubicBezTo>
                <a:cubicBezTo>
                  <a:pt x="27855" y="3801"/>
                  <a:pt x="27208" y="3925"/>
                  <a:pt x="26606" y="4188"/>
                </a:cubicBezTo>
                <a:cubicBezTo>
                  <a:pt x="24919" y="4928"/>
                  <a:pt x="23776" y="6789"/>
                  <a:pt x="23953" y="8583"/>
                </a:cubicBezTo>
                <a:lnTo>
                  <a:pt x="23953" y="8583"/>
                </a:lnTo>
                <a:cubicBezTo>
                  <a:pt x="23593" y="6708"/>
                  <a:pt x="23135" y="4812"/>
                  <a:pt x="22144" y="3173"/>
                </a:cubicBezTo>
                <a:cubicBezTo>
                  <a:pt x="21065" y="1354"/>
                  <a:pt x="18760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07" name="Google Shape;1107;p30"/>
          <p:cNvSpPr/>
          <p:nvPr/>
        </p:nvSpPr>
        <p:spPr>
          <a:xfrm flipH="1">
            <a:off x="9056775" y="2183784"/>
            <a:ext cx="3813176" cy="1948752"/>
          </a:xfrm>
          <a:custGeom>
            <a:avLst/>
            <a:gdLst/>
            <a:ahLst/>
            <a:cxnLst/>
            <a:rect l="l" t="t" r="r" b="b"/>
            <a:pathLst>
              <a:path w="43907" h="22439" extrusionOk="0">
                <a:moveTo>
                  <a:pt x="16645" y="1"/>
                </a:moveTo>
                <a:cubicBezTo>
                  <a:pt x="14149" y="22"/>
                  <a:pt x="11992" y="1079"/>
                  <a:pt x="10744" y="4125"/>
                </a:cubicBezTo>
                <a:cubicBezTo>
                  <a:pt x="9793" y="6430"/>
                  <a:pt x="10089" y="9264"/>
                  <a:pt x="10195" y="11421"/>
                </a:cubicBezTo>
                <a:cubicBezTo>
                  <a:pt x="9701" y="9392"/>
                  <a:pt x="8165" y="8248"/>
                  <a:pt x="6227" y="8248"/>
                </a:cubicBezTo>
                <a:cubicBezTo>
                  <a:pt x="5923" y="8248"/>
                  <a:pt x="5609" y="8276"/>
                  <a:pt x="5288" y="8334"/>
                </a:cubicBezTo>
                <a:cubicBezTo>
                  <a:pt x="2919" y="8735"/>
                  <a:pt x="1016" y="10829"/>
                  <a:pt x="508" y="13177"/>
                </a:cubicBezTo>
                <a:cubicBezTo>
                  <a:pt x="0" y="15524"/>
                  <a:pt x="952" y="20452"/>
                  <a:pt x="1460" y="21277"/>
                </a:cubicBezTo>
                <a:cubicBezTo>
                  <a:pt x="2380" y="22140"/>
                  <a:pt x="8468" y="22439"/>
                  <a:pt x="15646" y="22439"/>
                </a:cubicBezTo>
                <a:cubicBezTo>
                  <a:pt x="27110" y="22439"/>
                  <a:pt x="41354" y="21677"/>
                  <a:pt x="41771" y="21235"/>
                </a:cubicBezTo>
                <a:cubicBezTo>
                  <a:pt x="42595" y="20346"/>
                  <a:pt x="43695" y="16265"/>
                  <a:pt x="43801" y="13832"/>
                </a:cubicBezTo>
                <a:cubicBezTo>
                  <a:pt x="43907" y="11421"/>
                  <a:pt x="42532" y="8883"/>
                  <a:pt x="40269" y="8016"/>
                </a:cubicBezTo>
                <a:cubicBezTo>
                  <a:pt x="39796" y="7841"/>
                  <a:pt x="39294" y="7759"/>
                  <a:pt x="38791" y="7759"/>
                </a:cubicBezTo>
                <a:cubicBezTo>
                  <a:pt x="36863" y="7759"/>
                  <a:pt x="34914" y="8972"/>
                  <a:pt x="34495" y="10850"/>
                </a:cubicBezTo>
                <a:cubicBezTo>
                  <a:pt x="34559" y="8799"/>
                  <a:pt x="33818" y="6684"/>
                  <a:pt x="32317" y="5309"/>
                </a:cubicBezTo>
                <a:cubicBezTo>
                  <a:pt x="31295" y="4360"/>
                  <a:pt x="29892" y="3801"/>
                  <a:pt x="28506" y="3801"/>
                </a:cubicBezTo>
                <a:cubicBezTo>
                  <a:pt x="27855" y="3801"/>
                  <a:pt x="27208" y="3925"/>
                  <a:pt x="26606" y="4188"/>
                </a:cubicBezTo>
                <a:cubicBezTo>
                  <a:pt x="24919" y="4928"/>
                  <a:pt x="23776" y="6789"/>
                  <a:pt x="23953" y="8583"/>
                </a:cubicBezTo>
                <a:lnTo>
                  <a:pt x="23953" y="8583"/>
                </a:lnTo>
                <a:cubicBezTo>
                  <a:pt x="23593" y="6708"/>
                  <a:pt x="23135" y="4812"/>
                  <a:pt x="22144" y="3173"/>
                </a:cubicBezTo>
                <a:cubicBezTo>
                  <a:pt x="21065" y="1354"/>
                  <a:pt x="18760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08" name="Google Shape;1108;p30"/>
          <p:cNvSpPr/>
          <p:nvPr/>
        </p:nvSpPr>
        <p:spPr>
          <a:xfrm flipH="1">
            <a:off x="436926" y="2288635"/>
            <a:ext cx="2741407" cy="1401016"/>
          </a:xfrm>
          <a:custGeom>
            <a:avLst/>
            <a:gdLst/>
            <a:ahLst/>
            <a:cxnLst/>
            <a:rect l="l" t="t" r="r" b="b"/>
            <a:pathLst>
              <a:path w="43907" h="22439" extrusionOk="0">
                <a:moveTo>
                  <a:pt x="16645" y="1"/>
                </a:moveTo>
                <a:cubicBezTo>
                  <a:pt x="14149" y="22"/>
                  <a:pt x="11992" y="1079"/>
                  <a:pt x="10744" y="4125"/>
                </a:cubicBezTo>
                <a:cubicBezTo>
                  <a:pt x="9793" y="6430"/>
                  <a:pt x="10089" y="9264"/>
                  <a:pt x="10195" y="11421"/>
                </a:cubicBezTo>
                <a:cubicBezTo>
                  <a:pt x="9701" y="9392"/>
                  <a:pt x="8165" y="8248"/>
                  <a:pt x="6227" y="8248"/>
                </a:cubicBezTo>
                <a:cubicBezTo>
                  <a:pt x="5923" y="8248"/>
                  <a:pt x="5609" y="8276"/>
                  <a:pt x="5288" y="8334"/>
                </a:cubicBezTo>
                <a:cubicBezTo>
                  <a:pt x="2919" y="8735"/>
                  <a:pt x="1016" y="10829"/>
                  <a:pt x="508" y="13177"/>
                </a:cubicBezTo>
                <a:cubicBezTo>
                  <a:pt x="0" y="15524"/>
                  <a:pt x="952" y="20452"/>
                  <a:pt x="1460" y="21277"/>
                </a:cubicBezTo>
                <a:cubicBezTo>
                  <a:pt x="2380" y="22140"/>
                  <a:pt x="8468" y="22439"/>
                  <a:pt x="15646" y="22439"/>
                </a:cubicBezTo>
                <a:cubicBezTo>
                  <a:pt x="27110" y="22439"/>
                  <a:pt x="41354" y="21677"/>
                  <a:pt x="41771" y="21235"/>
                </a:cubicBezTo>
                <a:cubicBezTo>
                  <a:pt x="42595" y="20346"/>
                  <a:pt x="43695" y="16265"/>
                  <a:pt x="43801" y="13832"/>
                </a:cubicBezTo>
                <a:cubicBezTo>
                  <a:pt x="43907" y="11421"/>
                  <a:pt x="42532" y="8883"/>
                  <a:pt x="40269" y="8016"/>
                </a:cubicBezTo>
                <a:cubicBezTo>
                  <a:pt x="39796" y="7841"/>
                  <a:pt x="39294" y="7759"/>
                  <a:pt x="38791" y="7759"/>
                </a:cubicBezTo>
                <a:cubicBezTo>
                  <a:pt x="36863" y="7759"/>
                  <a:pt x="34914" y="8972"/>
                  <a:pt x="34495" y="10850"/>
                </a:cubicBezTo>
                <a:cubicBezTo>
                  <a:pt x="34559" y="8799"/>
                  <a:pt x="33818" y="6684"/>
                  <a:pt x="32317" y="5309"/>
                </a:cubicBezTo>
                <a:cubicBezTo>
                  <a:pt x="31295" y="4360"/>
                  <a:pt x="29892" y="3801"/>
                  <a:pt x="28506" y="3801"/>
                </a:cubicBezTo>
                <a:cubicBezTo>
                  <a:pt x="27855" y="3801"/>
                  <a:pt x="27208" y="3925"/>
                  <a:pt x="26606" y="4188"/>
                </a:cubicBezTo>
                <a:cubicBezTo>
                  <a:pt x="24919" y="4928"/>
                  <a:pt x="23776" y="6789"/>
                  <a:pt x="23953" y="8583"/>
                </a:cubicBezTo>
                <a:lnTo>
                  <a:pt x="23953" y="8583"/>
                </a:lnTo>
                <a:cubicBezTo>
                  <a:pt x="23593" y="6708"/>
                  <a:pt x="23135" y="4812"/>
                  <a:pt x="22144" y="3173"/>
                </a:cubicBezTo>
                <a:cubicBezTo>
                  <a:pt x="21065" y="1354"/>
                  <a:pt x="18760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2057520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0" name="Google Shape;1110;p31"/>
          <p:cNvSpPr/>
          <p:nvPr/>
        </p:nvSpPr>
        <p:spPr>
          <a:xfrm flipH="1">
            <a:off x="9878847" y="329201"/>
            <a:ext cx="1518157" cy="775865"/>
          </a:xfrm>
          <a:custGeom>
            <a:avLst/>
            <a:gdLst/>
            <a:ahLst/>
            <a:cxnLst/>
            <a:rect l="l" t="t" r="r" b="b"/>
            <a:pathLst>
              <a:path w="43907" h="22439" extrusionOk="0">
                <a:moveTo>
                  <a:pt x="16645" y="1"/>
                </a:moveTo>
                <a:cubicBezTo>
                  <a:pt x="14149" y="22"/>
                  <a:pt x="11992" y="1079"/>
                  <a:pt x="10744" y="4125"/>
                </a:cubicBezTo>
                <a:cubicBezTo>
                  <a:pt x="9793" y="6430"/>
                  <a:pt x="10089" y="9264"/>
                  <a:pt x="10195" y="11421"/>
                </a:cubicBezTo>
                <a:cubicBezTo>
                  <a:pt x="9701" y="9392"/>
                  <a:pt x="8165" y="8248"/>
                  <a:pt x="6227" y="8248"/>
                </a:cubicBezTo>
                <a:cubicBezTo>
                  <a:pt x="5923" y="8248"/>
                  <a:pt x="5609" y="8276"/>
                  <a:pt x="5288" y="8334"/>
                </a:cubicBezTo>
                <a:cubicBezTo>
                  <a:pt x="2919" y="8735"/>
                  <a:pt x="1016" y="10829"/>
                  <a:pt x="508" y="13177"/>
                </a:cubicBezTo>
                <a:cubicBezTo>
                  <a:pt x="0" y="15524"/>
                  <a:pt x="952" y="20452"/>
                  <a:pt x="1460" y="21277"/>
                </a:cubicBezTo>
                <a:cubicBezTo>
                  <a:pt x="2380" y="22140"/>
                  <a:pt x="8468" y="22439"/>
                  <a:pt x="15646" y="22439"/>
                </a:cubicBezTo>
                <a:cubicBezTo>
                  <a:pt x="27110" y="22439"/>
                  <a:pt x="41354" y="21677"/>
                  <a:pt x="41771" y="21235"/>
                </a:cubicBezTo>
                <a:cubicBezTo>
                  <a:pt x="42595" y="20346"/>
                  <a:pt x="43695" y="16265"/>
                  <a:pt x="43801" y="13832"/>
                </a:cubicBezTo>
                <a:cubicBezTo>
                  <a:pt x="43907" y="11421"/>
                  <a:pt x="42532" y="8883"/>
                  <a:pt x="40269" y="8016"/>
                </a:cubicBezTo>
                <a:cubicBezTo>
                  <a:pt x="39796" y="7841"/>
                  <a:pt x="39294" y="7759"/>
                  <a:pt x="38791" y="7759"/>
                </a:cubicBezTo>
                <a:cubicBezTo>
                  <a:pt x="36863" y="7759"/>
                  <a:pt x="34914" y="8972"/>
                  <a:pt x="34495" y="10850"/>
                </a:cubicBezTo>
                <a:cubicBezTo>
                  <a:pt x="34559" y="8799"/>
                  <a:pt x="33818" y="6684"/>
                  <a:pt x="32317" y="5309"/>
                </a:cubicBezTo>
                <a:cubicBezTo>
                  <a:pt x="31295" y="4360"/>
                  <a:pt x="29892" y="3801"/>
                  <a:pt x="28506" y="3801"/>
                </a:cubicBezTo>
                <a:cubicBezTo>
                  <a:pt x="27855" y="3801"/>
                  <a:pt x="27208" y="3925"/>
                  <a:pt x="26606" y="4188"/>
                </a:cubicBezTo>
                <a:cubicBezTo>
                  <a:pt x="24919" y="4928"/>
                  <a:pt x="23776" y="6789"/>
                  <a:pt x="23953" y="8583"/>
                </a:cubicBezTo>
                <a:lnTo>
                  <a:pt x="23953" y="8583"/>
                </a:lnTo>
                <a:cubicBezTo>
                  <a:pt x="23593" y="6708"/>
                  <a:pt x="23135" y="4812"/>
                  <a:pt x="22144" y="3173"/>
                </a:cubicBezTo>
                <a:cubicBezTo>
                  <a:pt x="21065" y="1354"/>
                  <a:pt x="18760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1" name="Google Shape;1111;p31"/>
          <p:cNvSpPr/>
          <p:nvPr/>
        </p:nvSpPr>
        <p:spPr>
          <a:xfrm flipH="1">
            <a:off x="-805859" y="541717"/>
            <a:ext cx="3813176" cy="1948752"/>
          </a:xfrm>
          <a:custGeom>
            <a:avLst/>
            <a:gdLst/>
            <a:ahLst/>
            <a:cxnLst/>
            <a:rect l="l" t="t" r="r" b="b"/>
            <a:pathLst>
              <a:path w="43907" h="22439" extrusionOk="0">
                <a:moveTo>
                  <a:pt x="16645" y="1"/>
                </a:moveTo>
                <a:cubicBezTo>
                  <a:pt x="14149" y="22"/>
                  <a:pt x="11992" y="1079"/>
                  <a:pt x="10744" y="4125"/>
                </a:cubicBezTo>
                <a:cubicBezTo>
                  <a:pt x="9793" y="6430"/>
                  <a:pt x="10089" y="9264"/>
                  <a:pt x="10195" y="11421"/>
                </a:cubicBezTo>
                <a:cubicBezTo>
                  <a:pt x="9701" y="9392"/>
                  <a:pt x="8165" y="8248"/>
                  <a:pt x="6227" y="8248"/>
                </a:cubicBezTo>
                <a:cubicBezTo>
                  <a:pt x="5923" y="8248"/>
                  <a:pt x="5609" y="8276"/>
                  <a:pt x="5288" y="8334"/>
                </a:cubicBezTo>
                <a:cubicBezTo>
                  <a:pt x="2919" y="8735"/>
                  <a:pt x="1016" y="10829"/>
                  <a:pt x="508" y="13177"/>
                </a:cubicBezTo>
                <a:cubicBezTo>
                  <a:pt x="0" y="15524"/>
                  <a:pt x="952" y="20452"/>
                  <a:pt x="1460" y="21277"/>
                </a:cubicBezTo>
                <a:cubicBezTo>
                  <a:pt x="2380" y="22140"/>
                  <a:pt x="8468" y="22439"/>
                  <a:pt x="15646" y="22439"/>
                </a:cubicBezTo>
                <a:cubicBezTo>
                  <a:pt x="27110" y="22439"/>
                  <a:pt x="41354" y="21677"/>
                  <a:pt x="41771" y="21235"/>
                </a:cubicBezTo>
                <a:cubicBezTo>
                  <a:pt x="42595" y="20346"/>
                  <a:pt x="43695" y="16265"/>
                  <a:pt x="43801" y="13832"/>
                </a:cubicBezTo>
                <a:cubicBezTo>
                  <a:pt x="43907" y="11421"/>
                  <a:pt x="42532" y="8883"/>
                  <a:pt x="40269" y="8016"/>
                </a:cubicBezTo>
                <a:cubicBezTo>
                  <a:pt x="39796" y="7841"/>
                  <a:pt x="39294" y="7759"/>
                  <a:pt x="38791" y="7759"/>
                </a:cubicBezTo>
                <a:cubicBezTo>
                  <a:pt x="36863" y="7759"/>
                  <a:pt x="34914" y="8972"/>
                  <a:pt x="34495" y="10850"/>
                </a:cubicBezTo>
                <a:cubicBezTo>
                  <a:pt x="34559" y="8799"/>
                  <a:pt x="33818" y="6684"/>
                  <a:pt x="32317" y="5309"/>
                </a:cubicBezTo>
                <a:cubicBezTo>
                  <a:pt x="31295" y="4360"/>
                  <a:pt x="29892" y="3801"/>
                  <a:pt x="28506" y="3801"/>
                </a:cubicBezTo>
                <a:cubicBezTo>
                  <a:pt x="27855" y="3801"/>
                  <a:pt x="27208" y="3925"/>
                  <a:pt x="26606" y="4188"/>
                </a:cubicBezTo>
                <a:cubicBezTo>
                  <a:pt x="24919" y="4928"/>
                  <a:pt x="23776" y="6789"/>
                  <a:pt x="23953" y="8583"/>
                </a:cubicBezTo>
                <a:lnTo>
                  <a:pt x="23953" y="8583"/>
                </a:lnTo>
                <a:cubicBezTo>
                  <a:pt x="23593" y="6708"/>
                  <a:pt x="23135" y="4812"/>
                  <a:pt x="22144" y="3173"/>
                </a:cubicBezTo>
                <a:cubicBezTo>
                  <a:pt x="21065" y="1354"/>
                  <a:pt x="18760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2" name="Google Shape;1112;p31"/>
          <p:cNvSpPr/>
          <p:nvPr/>
        </p:nvSpPr>
        <p:spPr>
          <a:xfrm flipH="1">
            <a:off x="8936918" y="4675834"/>
            <a:ext cx="1922980" cy="982753"/>
          </a:xfrm>
          <a:custGeom>
            <a:avLst/>
            <a:gdLst/>
            <a:ahLst/>
            <a:cxnLst/>
            <a:rect l="l" t="t" r="r" b="b"/>
            <a:pathLst>
              <a:path w="43907" h="22439" extrusionOk="0">
                <a:moveTo>
                  <a:pt x="16645" y="1"/>
                </a:moveTo>
                <a:cubicBezTo>
                  <a:pt x="14149" y="22"/>
                  <a:pt x="11992" y="1079"/>
                  <a:pt x="10744" y="4125"/>
                </a:cubicBezTo>
                <a:cubicBezTo>
                  <a:pt x="9793" y="6430"/>
                  <a:pt x="10089" y="9264"/>
                  <a:pt x="10195" y="11421"/>
                </a:cubicBezTo>
                <a:cubicBezTo>
                  <a:pt x="9701" y="9392"/>
                  <a:pt x="8165" y="8248"/>
                  <a:pt x="6227" y="8248"/>
                </a:cubicBezTo>
                <a:cubicBezTo>
                  <a:pt x="5923" y="8248"/>
                  <a:pt x="5609" y="8276"/>
                  <a:pt x="5288" y="8334"/>
                </a:cubicBezTo>
                <a:cubicBezTo>
                  <a:pt x="2919" y="8735"/>
                  <a:pt x="1016" y="10829"/>
                  <a:pt x="508" y="13177"/>
                </a:cubicBezTo>
                <a:cubicBezTo>
                  <a:pt x="0" y="15524"/>
                  <a:pt x="952" y="20452"/>
                  <a:pt x="1460" y="21277"/>
                </a:cubicBezTo>
                <a:cubicBezTo>
                  <a:pt x="2380" y="22140"/>
                  <a:pt x="8468" y="22439"/>
                  <a:pt x="15646" y="22439"/>
                </a:cubicBezTo>
                <a:cubicBezTo>
                  <a:pt x="27110" y="22439"/>
                  <a:pt x="41354" y="21677"/>
                  <a:pt x="41771" y="21235"/>
                </a:cubicBezTo>
                <a:cubicBezTo>
                  <a:pt x="42595" y="20346"/>
                  <a:pt x="43695" y="16265"/>
                  <a:pt x="43801" y="13832"/>
                </a:cubicBezTo>
                <a:cubicBezTo>
                  <a:pt x="43907" y="11421"/>
                  <a:pt x="42532" y="8883"/>
                  <a:pt x="40269" y="8016"/>
                </a:cubicBezTo>
                <a:cubicBezTo>
                  <a:pt x="39796" y="7841"/>
                  <a:pt x="39294" y="7759"/>
                  <a:pt x="38791" y="7759"/>
                </a:cubicBezTo>
                <a:cubicBezTo>
                  <a:pt x="36863" y="7759"/>
                  <a:pt x="34914" y="8972"/>
                  <a:pt x="34495" y="10850"/>
                </a:cubicBezTo>
                <a:cubicBezTo>
                  <a:pt x="34559" y="8799"/>
                  <a:pt x="33818" y="6684"/>
                  <a:pt x="32317" y="5309"/>
                </a:cubicBezTo>
                <a:cubicBezTo>
                  <a:pt x="31295" y="4360"/>
                  <a:pt x="29892" y="3801"/>
                  <a:pt x="28506" y="3801"/>
                </a:cubicBezTo>
                <a:cubicBezTo>
                  <a:pt x="27855" y="3801"/>
                  <a:pt x="27208" y="3925"/>
                  <a:pt x="26606" y="4188"/>
                </a:cubicBezTo>
                <a:cubicBezTo>
                  <a:pt x="24919" y="4928"/>
                  <a:pt x="23776" y="6789"/>
                  <a:pt x="23953" y="8583"/>
                </a:cubicBezTo>
                <a:lnTo>
                  <a:pt x="23953" y="8583"/>
                </a:lnTo>
                <a:cubicBezTo>
                  <a:pt x="23593" y="6708"/>
                  <a:pt x="23135" y="4812"/>
                  <a:pt x="22144" y="3173"/>
                </a:cubicBezTo>
                <a:cubicBezTo>
                  <a:pt x="21065" y="1354"/>
                  <a:pt x="18760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3" name="Google Shape;1113;p31"/>
          <p:cNvSpPr/>
          <p:nvPr/>
        </p:nvSpPr>
        <p:spPr>
          <a:xfrm rot="924001" flipH="1">
            <a:off x="4386190" y="272247"/>
            <a:ext cx="512148" cy="490835"/>
          </a:xfrm>
          <a:custGeom>
            <a:avLst/>
            <a:gdLst/>
            <a:ahLst/>
            <a:cxnLst/>
            <a:rect l="l" t="t" r="r" b="b"/>
            <a:pathLst>
              <a:path w="15017" h="14389" extrusionOk="0">
                <a:moveTo>
                  <a:pt x="11060" y="0"/>
                </a:moveTo>
                <a:cubicBezTo>
                  <a:pt x="10925" y="0"/>
                  <a:pt x="10767" y="53"/>
                  <a:pt x="10597" y="164"/>
                </a:cubicBezTo>
                <a:lnTo>
                  <a:pt x="7953" y="1877"/>
                </a:lnTo>
                <a:cubicBezTo>
                  <a:pt x="7572" y="2106"/>
                  <a:pt x="7138" y="2220"/>
                  <a:pt x="6701" y="2220"/>
                </a:cubicBezTo>
                <a:cubicBezTo>
                  <a:pt x="6410" y="2220"/>
                  <a:pt x="6117" y="2169"/>
                  <a:pt x="5838" y="2068"/>
                </a:cubicBezTo>
                <a:lnTo>
                  <a:pt x="2941" y="862"/>
                </a:lnTo>
                <a:cubicBezTo>
                  <a:pt x="2790" y="795"/>
                  <a:pt x="2655" y="763"/>
                  <a:pt x="2540" y="763"/>
                </a:cubicBezTo>
                <a:cubicBezTo>
                  <a:pt x="2183" y="763"/>
                  <a:pt x="2009" y="1065"/>
                  <a:pt x="2137" y="1560"/>
                </a:cubicBezTo>
                <a:lnTo>
                  <a:pt x="2941" y="4606"/>
                </a:lnTo>
                <a:cubicBezTo>
                  <a:pt x="3089" y="5325"/>
                  <a:pt x="2919" y="6086"/>
                  <a:pt x="2475" y="6657"/>
                </a:cubicBezTo>
                <a:lnTo>
                  <a:pt x="424" y="9068"/>
                </a:lnTo>
                <a:cubicBezTo>
                  <a:pt x="1" y="9554"/>
                  <a:pt x="170" y="9999"/>
                  <a:pt x="826" y="10041"/>
                </a:cubicBezTo>
                <a:lnTo>
                  <a:pt x="3998" y="10210"/>
                </a:lnTo>
                <a:cubicBezTo>
                  <a:pt x="4717" y="10295"/>
                  <a:pt x="5394" y="10697"/>
                  <a:pt x="5796" y="11289"/>
                </a:cubicBezTo>
                <a:lnTo>
                  <a:pt x="7445" y="13996"/>
                </a:lnTo>
                <a:cubicBezTo>
                  <a:pt x="7606" y="14256"/>
                  <a:pt x="7799" y="14388"/>
                  <a:pt x="7983" y="14388"/>
                </a:cubicBezTo>
                <a:cubicBezTo>
                  <a:pt x="8187" y="14388"/>
                  <a:pt x="8380" y="14224"/>
                  <a:pt x="8503" y="13890"/>
                </a:cubicBezTo>
                <a:lnTo>
                  <a:pt x="9645" y="10950"/>
                </a:lnTo>
                <a:cubicBezTo>
                  <a:pt x="9941" y="10274"/>
                  <a:pt x="10533" y="9766"/>
                  <a:pt x="11231" y="9554"/>
                </a:cubicBezTo>
                <a:lnTo>
                  <a:pt x="14319" y="8835"/>
                </a:lnTo>
                <a:cubicBezTo>
                  <a:pt x="14911" y="8687"/>
                  <a:pt x="15017" y="8222"/>
                  <a:pt x="14509" y="7799"/>
                </a:cubicBezTo>
                <a:lnTo>
                  <a:pt x="12056" y="5811"/>
                </a:lnTo>
                <a:cubicBezTo>
                  <a:pt x="11527" y="5303"/>
                  <a:pt x="11231" y="4606"/>
                  <a:pt x="11252" y="3865"/>
                </a:cubicBezTo>
                <a:lnTo>
                  <a:pt x="11506" y="714"/>
                </a:lnTo>
                <a:cubicBezTo>
                  <a:pt x="11550" y="261"/>
                  <a:pt x="11362" y="0"/>
                  <a:pt x="11060" y="0"/>
                </a:cubicBezTo>
                <a:close/>
              </a:path>
            </a:pathLst>
          </a:custGeom>
          <a:solidFill>
            <a:srgbClr val="F6DF5C"/>
          </a:solidFill>
          <a:ln w="39650" cap="flat" cmpd="sng">
            <a:solidFill>
              <a:srgbClr val="FFFFFF"/>
            </a:solidFill>
            <a:prstDash val="solid"/>
            <a:miter lim="21149"/>
            <a:headEnd type="none" w="sm" len="sm"/>
            <a:tailEnd type="none" w="sm" len="sm"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4" name="Google Shape;1114;p31"/>
          <p:cNvSpPr/>
          <p:nvPr/>
        </p:nvSpPr>
        <p:spPr>
          <a:xfrm rot="924001" flipH="1">
            <a:off x="4385930" y="276117"/>
            <a:ext cx="513580" cy="490563"/>
          </a:xfrm>
          <a:custGeom>
            <a:avLst/>
            <a:gdLst/>
            <a:ahLst/>
            <a:cxnLst/>
            <a:rect l="l" t="t" r="r" b="b"/>
            <a:pathLst>
              <a:path w="15059" h="14381" extrusionOk="0">
                <a:moveTo>
                  <a:pt x="11098" y="0"/>
                </a:moveTo>
                <a:cubicBezTo>
                  <a:pt x="10965" y="0"/>
                  <a:pt x="10809" y="53"/>
                  <a:pt x="10639" y="164"/>
                </a:cubicBezTo>
                <a:lnTo>
                  <a:pt x="7995" y="1877"/>
                </a:lnTo>
                <a:cubicBezTo>
                  <a:pt x="7594" y="2097"/>
                  <a:pt x="7155" y="2214"/>
                  <a:pt x="6714" y="2214"/>
                </a:cubicBezTo>
                <a:cubicBezTo>
                  <a:pt x="6433" y="2214"/>
                  <a:pt x="6152" y="2166"/>
                  <a:pt x="5880" y="2067"/>
                </a:cubicBezTo>
                <a:lnTo>
                  <a:pt x="2961" y="841"/>
                </a:lnTo>
                <a:cubicBezTo>
                  <a:pt x="2823" y="781"/>
                  <a:pt x="2696" y="753"/>
                  <a:pt x="2587" y="753"/>
                </a:cubicBezTo>
                <a:cubicBezTo>
                  <a:pt x="2230" y="753"/>
                  <a:pt x="2049" y="1053"/>
                  <a:pt x="2179" y="1539"/>
                </a:cubicBezTo>
                <a:lnTo>
                  <a:pt x="2982" y="4605"/>
                </a:lnTo>
                <a:cubicBezTo>
                  <a:pt x="3131" y="5324"/>
                  <a:pt x="2940" y="6086"/>
                  <a:pt x="2475" y="6657"/>
                </a:cubicBezTo>
                <a:lnTo>
                  <a:pt x="423" y="9068"/>
                </a:lnTo>
                <a:cubicBezTo>
                  <a:pt x="0" y="9554"/>
                  <a:pt x="191" y="9998"/>
                  <a:pt x="846" y="10041"/>
                </a:cubicBezTo>
                <a:lnTo>
                  <a:pt x="3998" y="10210"/>
                </a:lnTo>
                <a:cubicBezTo>
                  <a:pt x="4738" y="10294"/>
                  <a:pt x="5394" y="10675"/>
                  <a:pt x="5817" y="11288"/>
                </a:cubicBezTo>
                <a:lnTo>
                  <a:pt x="7466" y="13996"/>
                </a:lnTo>
                <a:cubicBezTo>
                  <a:pt x="7625" y="14253"/>
                  <a:pt x="7811" y="14381"/>
                  <a:pt x="7990" y="14381"/>
                </a:cubicBezTo>
                <a:cubicBezTo>
                  <a:pt x="8194" y="14381"/>
                  <a:pt x="8389" y="14216"/>
                  <a:pt x="8524" y="13890"/>
                </a:cubicBezTo>
                <a:lnTo>
                  <a:pt x="9666" y="10950"/>
                </a:lnTo>
                <a:cubicBezTo>
                  <a:pt x="9962" y="10273"/>
                  <a:pt x="10533" y="9766"/>
                  <a:pt x="11252" y="9554"/>
                </a:cubicBezTo>
                <a:lnTo>
                  <a:pt x="14319" y="8835"/>
                </a:lnTo>
                <a:cubicBezTo>
                  <a:pt x="14953" y="8666"/>
                  <a:pt x="15059" y="8201"/>
                  <a:pt x="14551" y="7799"/>
                </a:cubicBezTo>
                <a:lnTo>
                  <a:pt x="12098" y="5811"/>
                </a:lnTo>
                <a:cubicBezTo>
                  <a:pt x="11548" y="5303"/>
                  <a:pt x="11252" y="4605"/>
                  <a:pt x="11273" y="3865"/>
                </a:cubicBezTo>
                <a:lnTo>
                  <a:pt x="11548" y="714"/>
                </a:lnTo>
                <a:cubicBezTo>
                  <a:pt x="11577" y="261"/>
                  <a:pt x="11395" y="0"/>
                  <a:pt x="11098" y="0"/>
                </a:cubicBezTo>
                <a:close/>
              </a:path>
            </a:pathLst>
          </a:custGeom>
          <a:solidFill>
            <a:srgbClr val="F2D031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5" name="Google Shape;1115;p31"/>
          <p:cNvSpPr/>
          <p:nvPr/>
        </p:nvSpPr>
        <p:spPr>
          <a:xfrm rot="924001" flipH="1">
            <a:off x="4447637" y="322978"/>
            <a:ext cx="401785" cy="384407"/>
          </a:xfrm>
          <a:custGeom>
            <a:avLst/>
            <a:gdLst/>
            <a:ahLst/>
            <a:cxnLst/>
            <a:rect l="l" t="t" r="r" b="b"/>
            <a:pathLst>
              <a:path w="11781" h="11269" extrusionOk="0">
                <a:moveTo>
                  <a:pt x="8677" y="1"/>
                </a:moveTo>
                <a:cubicBezTo>
                  <a:pt x="8572" y="1"/>
                  <a:pt x="8447" y="45"/>
                  <a:pt x="8312" y="140"/>
                </a:cubicBezTo>
                <a:lnTo>
                  <a:pt x="6239" y="1473"/>
                </a:lnTo>
                <a:cubicBezTo>
                  <a:pt x="5936" y="1650"/>
                  <a:pt x="5594" y="1736"/>
                  <a:pt x="5255" y="1736"/>
                </a:cubicBezTo>
                <a:cubicBezTo>
                  <a:pt x="5028" y="1736"/>
                  <a:pt x="4802" y="1697"/>
                  <a:pt x="4590" y="1621"/>
                </a:cubicBezTo>
                <a:lnTo>
                  <a:pt x="2305" y="669"/>
                </a:lnTo>
                <a:cubicBezTo>
                  <a:pt x="2191" y="624"/>
                  <a:pt x="2089" y="603"/>
                  <a:pt x="2000" y="603"/>
                </a:cubicBezTo>
                <a:cubicBezTo>
                  <a:pt x="1712" y="603"/>
                  <a:pt x="1574" y="830"/>
                  <a:pt x="1671" y="1219"/>
                </a:cubicBezTo>
                <a:lnTo>
                  <a:pt x="2305" y="3609"/>
                </a:lnTo>
                <a:cubicBezTo>
                  <a:pt x="2432" y="4180"/>
                  <a:pt x="2284" y="4751"/>
                  <a:pt x="1946" y="5216"/>
                </a:cubicBezTo>
                <a:lnTo>
                  <a:pt x="317" y="7098"/>
                </a:lnTo>
                <a:cubicBezTo>
                  <a:pt x="0" y="7479"/>
                  <a:pt x="148" y="7839"/>
                  <a:pt x="656" y="7860"/>
                </a:cubicBezTo>
                <a:lnTo>
                  <a:pt x="3130" y="7987"/>
                </a:lnTo>
                <a:cubicBezTo>
                  <a:pt x="3701" y="8050"/>
                  <a:pt x="4209" y="8367"/>
                  <a:pt x="4547" y="8854"/>
                </a:cubicBezTo>
                <a:lnTo>
                  <a:pt x="5837" y="10969"/>
                </a:lnTo>
                <a:cubicBezTo>
                  <a:pt x="5957" y="11168"/>
                  <a:pt x="6105" y="11269"/>
                  <a:pt x="6247" y="11269"/>
                </a:cubicBezTo>
                <a:cubicBezTo>
                  <a:pt x="6408" y="11269"/>
                  <a:pt x="6562" y="11141"/>
                  <a:pt x="6662" y="10884"/>
                </a:cubicBezTo>
                <a:lnTo>
                  <a:pt x="7551" y="8579"/>
                </a:lnTo>
                <a:cubicBezTo>
                  <a:pt x="7783" y="8050"/>
                  <a:pt x="8248" y="7648"/>
                  <a:pt x="8798" y="7500"/>
                </a:cubicBezTo>
                <a:lnTo>
                  <a:pt x="11209" y="6908"/>
                </a:lnTo>
                <a:cubicBezTo>
                  <a:pt x="11696" y="6802"/>
                  <a:pt x="11780" y="6422"/>
                  <a:pt x="11379" y="6104"/>
                </a:cubicBezTo>
                <a:lnTo>
                  <a:pt x="9475" y="4539"/>
                </a:lnTo>
                <a:cubicBezTo>
                  <a:pt x="9031" y="4159"/>
                  <a:pt x="8798" y="3609"/>
                  <a:pt x="8819" y="3016"/>
                </a:cubicBezTo>
                <a:lnTo>
                  <a:pt x="9010" y="563"/>
                </a:lnTo>
                <a:cubicBezTo>
                  <a:pt x="9039" y="204"/>
                  <a:pt x="8901" y="1"/>
                  <a:pt x="8677" y="1"/>
                </a:cubicBezTo>
                <a:close/>
              </a:path>
            </a:pathLst>
          </a:custGeom>
          <a:solidFill>
            <a:srgbClr val="F6DF5C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6" name="Google Shape;1116;p31"/>
          <p:cNvSpPr/>
          <p:nvPr/>
        </p:nvSpPr>
        <p:spPr>
          <a:xfrm rot="924001" flipH="1">
            <a:off x="4589154" y="358349"/>
            <a:ext cx="264719" cy="375912"/>
          </a:xfrm>
          <a:custGeom>
            <a:avLst/>
            <a:gdLst/>
            <a:ahLst/>
            <a:cxnLst/>
            <a:rect l="l" t="t" r="r" b="b"/>
            <a:pathLst>
              <a:path w="7762" h="11020" extrusionOk="0">
                <a:moveTo>
                  <a:pt x="1819" y="0"/>
                </a:moveTo>
                <a:cubicBezTo>
                  <a:pt x="1692" y="148"/>
                  <a:pt x="1671" y="360"/>
                  <a:pt x="1734" y="529"/>
                </a:cubicBezTo>
                <a:lnTo>
                  <a:pt x="2411" y="3046"/>
                </a:lnTo>
                <a:cubicBezTo>
                  <a:pt x="2538" y="3617"/>
                  <a:pt x="2390" y="4230"/>
                  <a:pt x="2030" y="4717"/>
                </a:cubicBezTo>
                <a:lnTo>
                  <a:pt x="338" y="6683"/>
                </a:lnTo>
                <a:cubicBezTo>
                  <a:pt x="0" y="7085"/>
                  <a:pt x="148" y="7445"/>
                  <a:pt x="677" y="7466"/>
                </a:cubicBezTo>
                <a:lnTo>
                  <a:pt x="3257" y="7614"/>
                </a:lnTo>
                <a:cubicBezTo>
                  <a:pt x="3870" y="7677"/>
                  <a:pt x="4399" y="8016"/>
                  <a:pt x="4738" y="8502"/>
                </a:cubicBezTo>
                <a:lnTo>
                  <a:pt x="6091" y="10723"/>
                </a:lnTo>
                <a:cubicBezTo>
                  <a:pt x="6176" y="10850"/>
                  <a:pt x="6281" y="10956"/>
                  <a:pt x="6451" y="11019"/>
                </a:cubicBezTo>
                <a:lnTo>
                  <a:pt x="6641" y="10194"/>
                </a:lnTo>
                <a:lnTo>
                  <a:pt x="7762" y="6874"/>
                </a:lnTo>
                <a:lnTo>
                  <a:pt x="2665" y="910"/>
                </a:lnTo>
                <a:lnTo>
                  <a:pt x="1819" y="0"/>
                </a:lnTo>
                <a:close/>
              </a:path>
            </a:pathLst>
          </a:custGeom>
          <a:solidFill>
            <a:srgbClr val="F6DF5C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7" name="Google Shape;1117;p31"/>
          <p:cNvSpPr/>
          <p:nvPr/>
        </p:nvSpPr>
        <p:spPr>
          <a:xfrm rot="924001" flipH="1">
            <a:off x="4386194" y="272229"/>
            <a:ext cx="512148" cy="490835"/>
          </a:xfrm>
          <a:custGeom>
            <a:avLst/>
            <a:gdLst/>
            <a:ahLst/>
            <a:cxnLst/>
            <a:rect l="l" t="t" r="r" b="b"/>
            <a:pathLst>
              <a:path w="15017" h="14389" extrusionOk="0">
                <a:moveTo>
                  <a:pt x="11060" y="0"/>
                </a:moveTo>
                <a:cubicBezTo>
                  <a:pt x="10925" y="0"/>
                  <a:pt x="10767" y="53"/>
                  <a:pt x="10597" y="164"/>
                </a:cubicBezTo>
                <a:lnTo>
                  <a:pt x="7953" y="1877"/>
                </a:lnTo>
                <a:cubicBezTo>
                  <a:pt x="7572" y="2106"/>
                  <a:pt x="7138" y="2220"/>
                  <a:pt x="6701" y="2220"/>
                </a:cubicBezTo>
                <a:cubicBezTo>
                  <a:pt x="6410" y="2220"/>
                  <a:pt x="6117" y="2169"/>
                  <a:pt x="5838" y="2068"/>
                </a:cubicBezTo>
                <a:lnTo>
                  <a:pt x="2941" y="862"/>
                </a:lnTo>
                <a:cubicBezTo>
                  <a:pt x="2790" y="795"/>
                  <a:pt x="2655" y="763"/>
                  <a:pt x="2540" y="763"/>
                </a:cubicBezTo>
                <a:cubicBezTo>
                  <a:pt x="2183" y="763"/>
                  <a:pt x="2009" y="1065"/>
                  <a:pt x="2137" y="1560"/>
                </a:cubicBezTo>
                <a:lnTo>
                  <a:pt x="2941" y="4606"/>
                </a:lnTo>
                <a:cubicBezTo>
                  <a:pt x="3089" y="5325"/>
                  <a:pt x="2919" y="6086"/>
                  <a:pt x="2475" y="6657"/>
                </a:cubicBezTo>
                <a:lnTo>
                  <a:pt x="424" y="9068"/>
                </a:lnTo>
                <a:cubicBezTo>
                  <a:pt x="1" y="9554"/>
                  <a:pt x="170" y="9999"/>
                  <a:pt x="826" y="10041"/>
                </a:cubicBezTo>
                <a:lnTo>
                  <a:pt x="3998" y="10210"/>
                </a:lnTo>
                <a:cubicBezTo>
                  <a:pt x="4717" y="10295"/>
                  <a:pt x="5394" y="10697"/>
                  <a:pt x="5796" y="11289"/>
                </a:cubicBezTo>
                <a:lnTo>
                  <a:pt x="7445" y="13996"/>
                </a:lnTo>
                <a:cubicBezTo>
                  <a:pt x="7606" y="14256"/>
                  <a:pt x="7799" y="14388"/>
                  <a:pt x="7983" y="14388"/>
                </a:cubicBezTo>
                <a:cubicBezTo>
                  <a:pt x="8187" y="14388"/>
                  <a:pt x="8380" y="14224"/>
                  <a:pt x="8503" y="13890"/>
                </a:cubicBezTo>
                <a:lnTo>
                  <a:pt x="9645" y="10950"/>
                </a:lnTo>
                <a:cubicBezTo>
                  <a:pt x="9941" y="10274"/>
                  <a:pt x="10533" y="9766"/>
                  <a:pt x="11231" y="9554"/>
                </a:cubicBezTo>
                <a:lnTo>
                  <a:pt x="14319" y="8835"/>
                </a:lnTo>
                <a:cubicBezTo>
                  <a:pt x="14911" y="8687"/>
                  <a:pt x="15017" y="8222"/>
                  <a:pt x="14509" y="7799"/>
                </a:cubicBezTo>
                <a:lnTo>
                  <a:pt x="12056" y="5811"/>
                </a:lnTo>
                <a:cubicBezTo>
                  <a:pt x="11527" y="5303"/>
                  <a:pt x="11231" y="4606"/>
                  <a:pt x="11252" y="3865"/>
                </a:cubicBezTo>
                <a:lnTo>
                  <a:pt x="11506" y="714"/>
                </a:lnTo>
                <a:cubicBezTo>
                  <a:pt x="11550" y="261"/>
                  <a:pt x="11362" y="0"/>
                  <a:pt x="11060" y="0"/>
                </a:cubicBezTo>
                <a:close/>
              </a:path>
            </a:pathLst>
          </a:custGeom>
          <a:solidFill>
            <a:srgbClr val="F6DF5C"/>
          </a:solidFill>
          <a:ln w="39650" cap="flat" cmpd="sng">
            <a:solidFill>
              <a:srgbClr val="FFFFFF"/>
            </a:solidFill>
            <a:prstDash val="solid"/>
            <a:miter lim="21149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8" name="Google Shape;1118;p31"/>
          <p:cNvSpPr/>
          <p:nvPr/>
        </p:nvSpPr>
        <p:spPr>
          <a:xfrm rot="924001" flipH="1">
            <a:off x="4385935" y="276101"/>
            <a:ext cx="513580" cy="490563"/>
          </a:xfrm>
          <a:custGeom>
            <a:avLst/>
            <a:gdLst/>
            <a:ahLst/>
            <a:cxnLst/>
            <a:rect l="l" t="t" r="r" b="b"/>
            <a:pathLst>
              <a:path w="15059" h="14381" extrusionOk="0">
                <a:moveTo>
                  <a:pt x="11098" y="0"/>
                </a:moveTo>
                <a:cubicBezTo>
                  <a:pt x="10965" y="0"/>
                  <a:pt x="10809" y="53"/>
                  <a:pt x="10639" y="164"/>
                </a:cubicBezTo>
                <a:lnTo>
                  <a:pt x="7995" y="1877"/>
                </a:lnTo>
                <a:cubicBezTo>
                  <a:pt x="7594" y="2097"/>
                  <a:pt x="7155" y="2214"/>
                  <a:pt x="6714" y="2214"/>
                </a:cubicBezTo>
                <a:cubicBezTo>
                  <a:pt x="6433" y="2214"/>
                  <a:pt x="6152" y="2166"/>
                  <a:pt x="5880" y="2067"/>
                </a:cubicBezTo>
                <a:lnTo>
                  <a:pt x="2961" y="841"/>
                </a:lnTo>
                <a:cubicBezTo>
                  <a:pt x="2823" y="781"/>
                  <a:pt x="2696" y="753"/>
                  <a:pt x="2587" y="753"/>
                </a:cubicBezTo>
                <a:cubicBezTo>
                  <a:pt x="2230" y="753"/>
                  <a:pt x="2049" y="1053"/>
                  <a:pt x="2179" y="1539"/>
                </a:cubicBezTo>
                <a:lnTo>
                  <a:pt x="2982" y="4605"/>
                </a:lnTo>
                <a:cubicBezTo>
                  <a:pt x="3131" y="5324"/>
                  <a:pt x="2940" y="6086"/>
                  <a:pt x="2475" y="6657"/>
                </a:cubicBezTo>
                <a:lnTo>
                  <a:pt x="423" y="9068"/>
                </a:lnTo>
                <a:cubicBezTo>
                  <a:pt x="0" y="9554"/>
                  <a:pt x="191" y="9998"/>
                  <a:pt x="846" y="10041"/>
                </a:cubicBezTo>
                <a:lnTo>
                  <a:pt x="3998" y="10210"/>
                </a:lnTo>
                <a:cubicBezTo>
                  <a:pt x="4738" y="10294"/>
                  <a:pt x="5394" y="10675"/>
                  <a:pt x="5817" y="11288"/>
                </a:cubicBezTo>
                <a:lnTo>
                  <a:pt x="7466" y="13996"/>
                </a:lnTo>
                <a:cubicBezTo>
                  <a:pt x="7625" y="14253"/>
                  <a:pt x="7811" y="14381"/>
                  <a:pt x="7990" y="14381"/>
                </a:cubicBezTo>
                <a:cubicBezTo>
                  <a:pt x="8194" y="14381"/>
                  <a:pt x="8389" y="14216"/>
                  <a:pt x="8524" y="13890"/>
                </a:cubicBezTo>
                <a:lnTo>
                  <a:pt x="9666" y="10950"/>
                </a:lnTo>
                <a:cubicBezTo>
                  <a:pt x="9962" y="10273"/>
                  <a:pt x="10533" y="9766"/>
                  <a:pt x="11252" y="9554"/>
                </a:cubicBezTo>
                <a:lnTo>
                  <a:pt x="14319" y="8835"/>
                </a:lnTo>
                <a:cubicBezTo>
                  <a:pt x="14953" y="8666"/>
                  <a:pt x="15059" y="8201"/>
                  <a:pt x="14551" y="7799"/>
                </a:cubicBezTo>
                <a:lnTo>
                  <a:pt x="12098" y="5811"/>
                </a:lnTo>
                <a:cubicBezTo>
                  <a:pt x="11548" y="5303"/>
                  <a:pt x="11252" y="4605"/>
                  <a:pt x="11273" y="3865"/>
                </a:cubicBezTo>
                <a:lnTo>
                  <a:pt x="11548" y="714"/>
                </a:lnTo>
                <a:cubicBezTo>
                  <a:pt x="11577" y="261"/>
                  <a:pt x="11395" y="0"/>
                  <a:pt x="1109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9" name="Google Shape;1119;p31"/>
          <p:cNvSpPr/>
          <p:nvPr/>
        </p:nvSpPr>
        <p:spPr>
          <a:xfrm rot="924001" flipH="1">
            <a:off x="4447641" y="322962"/>
            <a:ext cx="401785" cy="384407"/>
          </a:xfrm>
          <a:custGeom>
            <a:avLst/>
            <a:gdLst/>
            <a:ahLst/>
            <a:cxnLst/>
            <a:rect l="l" t="t" r="r" b="b"/>
            <a:pathLst>
              <a:path w="11781" h="11269" extrusionOk="0">
                <a:moveTo>
                  <a:pt x="8677" y="1"/>
                </a:moveTo>
                <a:cubicBezTo>
                  <a:pt x="8572" y="1"/>
                  <a:pt x="8447" y="45"/>
                  <a:pt x="8312" y="140"/>
                </a:cubicBezTo>
                <a:lnTo>
                  <a:pt x="6239" y="1473"/>
                </a:lnTo>
                <a:cubicBezTo>
                  <a:pt x="5936" y="1650"/>
                  <a:pt x="5594" y="1736"/>
                  <a:pt x="5255" y="1736"/>
                </a:cubicBezTo>
                <a:cubicBezTo>
                  <a:pt x="5028" y="1736"/>
                  <a:pt x="4802" y="1697"/>
                  <a:pt x="4590" y="1621"/>
                </a:cubicBezTo>
                <a:lnTo>
                  <a:pt x="2305" y="669"/>
                </a:lnTo>
                <a:cubicBezTo>
                  <a:pt x="2191" y="624"/>
                  <a:pt x="2089" y="603"/>
                  <a:pt x="2000" y="603"/>
                </a:cubicBezTo>
                <a:cubicBezTo>
                  <a:pt x="1712" y="603"/>
                  <a:pt x="1574" y="830"/>
                  <a:pt x="1671" y="1219"/>
                </a:cubicBezTo>
                <a:lnTo>
                  <a:pt x="2305" y="3609"/>
                </a:lnTo>
                <a:cubicBezTo>
                  <a:pt x="2432" y="4180"/>
                  <a:pt x="2284" y="4751"/>
                  <a:pt x="1946" y="5216"/>
                </a:cubicBezTo>
                <a:lnTo>
                  <a:pt x="317" y="7098"/>
                </a:lnTo>
                <a:cubicBezTo>
                  <a:pt x="0" y="7479"/>
                  <a:pt x="148" y="7839"/>
                  <a:pt x="656" y="7860"/>
                </a:cubicBezTo>
                <a:lnTo>
                  <a:pt x="3130" y="7987"/>
                </a:lnTo>
                <a:cubicBezTo>
                  <a:pt x="3701" y="8050"/>
                  <a:pt x="4209" y="8367"/>
                  <a:pt x="4547" y="8854"/>
                </a:cubicBezTo>
                <a:lnTo>
                  <a:pt x="5837" y="10969"/>
                </a:lnTo>
                <a:cubicBezTo>
                  <a:pt x="5957" y="11168"/>
                  <a:pt x="6105" y="11269"/>
                  <a:pt x="6247" y="11269"/>
                </a:cubicBezTo>
                <a:cubicBezTo>
                  <a:pt x="6408" y="11269"/>
                  <a:pt x="6562" y="11141"/>
                  <a:pt x="6662" y="10884"/>
                </a:cubicBezTo>
                <a:lnTo>
                  <a:pt x="7551" y="8579"/>
                </a:lnTo>
                <a:cubicBezTo>
                  <a:pt x="7783" y="8050"/>
                  <a:pt x="8248" y="7648"/>
                  <a:pt x="8798" y="7500"/>
                </a:cubicBezTo>
                <a:lnTo>
                  <a:pt x="11209" y="6908"/>
                </a:lnTo>
                <a:cubicBezTo>
                  <a:pt x="11696" y="6802"/>
                  <a:pt x="11780" y="6422"/>
                  <a:pt x="11379" y="6104"/>
                </a:cubicBezTo>
                <a:lnTo>
                  <a:pt x="9475" y="4539"/>
                </a:lnTo>
                <a:cubicBezTo>
                  <a:pt x="9031" y="4159"/>
                  <a:pt x="8798" y="3609"/>
                  <a:pt x="8819" y="3016"/>
                </a:cubicBezTo>
                <a:lnTo>
                  <a:pt x="9010" y="563"/>
                </a:lnTo>
                <a:cubicBezTo>
                  <a:pt x="9039" y="204"/>
                  <a:pt x="8901" y="1"/>
                  <a:pt x="867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0" name="Google Shape;1120;p31"/>
          <p:cNvSpPr/>
          <p:nvPr/>
        </p:nvSpPr>
        <p:spPr>
          <a:xfrm rot="924250" flipH="1">
            <a:off x="4589031" y="364892"/>
            <a:ext cx="254715" cy="361627"/>
          </a:xfrm>
          <a:custGeom>
            <a:avLst/>
            <a:gdLst/>
            <a:ahLst/>
            <a:cxnLst/>
            <a:rect l="l" t="t" r="r" b="b"/>
            <a:pathLst>
              <a:path w="7762" h="11020" extrusionOk="0">
                <a:moveTo>
                  <a:pt x="1819" y="0"/>
                </a:moveTo>
                <a:cubicBezTo>
                  <a:pt x="1692" y="148"/>
                  <a:pt x="1671" y="360"/>
                  <a:pt x="1734" y="529"/>
                </a:cubicBezTo>
                <a:lnTo>
                  <a:pt x="2411" y="3046"/>
                </a:lnTo>
                <a:cubicBezTo>
                  <a:pt x="2538" y="3617"/>
                  <a:pt x="2390" y="4230"/>
                  <a:pt x="2030" y="4717"/>
                </a:cubicBezTo>
                <a:lnTo>
                  <a:pt x="338" y="6683"/>
                </a:lnTo>
                <a:cubicBezTo>
                  <a:pt x="0" y="7085"/>
                  <a:pt x="148" y="7445"/>
                  <a:pt x="677" y="7466"/>
                </a:cubicBezTo>
                <a:lnTo>
                  <a:pt x="3257" y="7614"/>
                </a:lnTo>
                <a:cubicBezTo>
                  <a:pt x="3870" y="7677"/>
                  <a:pt x="4399" y="8016"/>
                  <a:pt x="4738" y="8502"/>
                </a:cubicBezTo>
                <a:lnTo>
                  <a:pt x="6091" y="10723"/>
                </a:lnTo>
                <a:cubicBezTo>
                  <a:pt x="6176" y="10850"/>
                  <a:pt x="6281" y="10956"/>
                  <a:pt x="6451" y="11019"/>
                </a:cubicBezTo>
                <a:lnTo>
                  <a:pt x="6641" y="10194"/>
                </a:lnTo>
                <a:lnTo>
                  <a:pt x="7762" y="6874"/>
                </a:lnTo>
                <a:lnTo>
                  <a:pt x="2665" y="910"/>
                </a:lnTo>
                <a:lnTo>
                  <a:pt x="181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1" name="Google Shape;1121;p31"/>
          <p:cNvSpPr/>
          <p:nvPr/>
        </p:nvSpPr>
        <p:spPr>
          <a:xfrm rot="1473651" flipH="1">
            <a:off x="297329" y="5973359"/>
            <a:ext cx="625377" cy="599420"/>
          </a:xfrm>
          <a:custGeom>
            <a:avLst/>
            <a:gdLst/>
            <a:ahLst/>
            <a:cxnLst/>
            <a:rect l="l" t="t" r="r" b="b"/>
            <a:pathLst>
              <a:path w="15017" h="14389" extrusionOk="0">
                <a:moveTo>
                  <a:pt x="11060" y="0"/>
                </a:moveTo>
                <a:cubicBezTo>
                  <a:pt x="10925" y="0"/>
                  <a:pt x="10767" y="53"/>
                  <a:pt x="10597" y="164"/>
                </a:cubicBezTo>
                <a:lnTo>
                  <a:pt x="7953" y="1877"/>
                </a:lnTo>
                <a:cubicBezTo>
                  <a:pt x="7572" y="2106"/>
                  <a:pt x="7138" y="2220"/>
                  <a:pt x="6701" y="2220"/>
                </a:cubicBezTo>
                <a:cubicBezTo>
                  <a:pt x="6410" y="2220"/>
                  <a:pt x="6117" y="2169"/>
                  <a:pt x="5838" y="2068"/>
                </a:cubicBezTo>
                <a:lnTo>
                  <a:pt x="2941" y="862"/>
                </a:lnTo>
                <a:cubicBezTo>
                  <a:pt x="2790" y="795"/>
                  <a:pt x="2655" y="763"/>
                  <a:pt x="2540" y="763"/>
                </a:cubicBezTo>
                <a:cubicBezTo>
                  <a:pt x="2183" y="763"/>
                  <a:pt x="2009" y="1065"/>
                  <a:pt x="2137" y="1560"/>
                </a:cubicBezTo>
                <a:lnTo>
                  <a:pt x="2941" y="4606"/>
                </a:lnTo>
                <a:cubicBezTo>
                  <a:pt x="3089" y="5325"/>
                  <a:pt x="2919" y="6086"/>
                  <a:pt x="2475" y="6657"/>
                </a:cubicBezTo>
                <a:lnTo>
                  <a:pt x="424" y="9068"/>
                </a:lnTo>
                <a:cubicBezTo>
                  <a:pt x="1" y="9554"/>
                  <a:pt x="170" y="9999"/>
                  <a:pt x="826" y="10041"/>
                </a:cubicBezTo>
                <a:lnTo>
                  <a:pt x="3998" y="10210"/>
                </a:lnTo>
                <a:cubicBezTo>
                  <a:pt x="4717" y="10295"/>
                  <a:pt x="5394" y="10697"/>
                  <a:pt x="5796" y="11289"/>
                </a:cubicBezTo>
                <a:lnTo>
                  <a:pt x="7445" y="13996"/>
                </a:lnTo>
                <a:cubicBezTo>
                  <a:pt x="7606" y="14256"/>
                  <a:pt x="7799" y="14388"/>
                  <a:pt x="7983" y="14388"/>
                </a:cubicBezTo>
                <a:cubicBezTo>
                  <a:pt x="8187" y="14388"/>
                  <a:pt x="8380" y="14224"/>
                  <a:pt x="8503" y="13890"/>
                </a:cubicBezTo>
                <a:lnTo>
                  <a:pt x="9645" y="10950"/>
                </a:lnTo>
                <a:cubicBezTo>
                  <a:pt x="9941" y="10274"/>
                  <a:pt x="10533" y="9766"/>
                  <a:pt x="11231" y="9554"/>
                </a:cubicBezTo>
                <a:lnTo>
                  <a:pt x="14319" y="8835"/>
                </a:lnTo>
                <a:cubicBezTo>
                  <a:pt x="14911" y="8687"/>
                  <a:pt x="15017" y="8222"/>
                  <a:pt x="14509" y="7799"/>
                </a:cubicBezTo>
                <a:lnTo>
                  <a:pt x="12056" y="5811"/>
                </a:lnTo>
                <a:cubicBezTo>
                  <a:pt x="11527" y="5303"/>
                  <a:pt x="11231" y="4606"/>
                  <a:pt x="11252" y="3865"/>
                </a:cubicBezTo>
                <a:lnTo>
                  <a:pt x="11506" y="714"/>
                </a:lnTo>
                <a:cubicBezTo>
                  <a:pt x="11550" y="261"/>
                  <a:pt x="11362" y="0"/>
                  <a:pt x="11060" y="0"/>
                </a:cubicBezTo>
                <a:close/>
              </a:path>
            </a:pathLst>
          </a:custGeom>
          <a:solidFill>
            <a:srgbClr val="F6DF5C"/>
          </a:solidFill>
          <a:ln w="39650" cap="flat" cmpd="sng">
            <a:solidFill>
              <a:srgbClr val="FFFFFF"/>
            </a:solidFill>
            <a:prstDash val="solid"/>
            <a:miter lim="21149"/>
            <a:headEnd type="none" w="sm" len="sm"/>
            <a:tailEnd type="none" w="sm" len="sm"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2" name="Google Shape;1122;p31"/>
          <p:cNvSpPr/>
          <p:nvPr/>
        </p:nvSpPr>
        <p:spPr>
          <a:xfrm rot="1473651" flipH="1">
            <a:off x="296279" y="5978118"/>
            <a:ext cx="627127" cy="599087"/>
          </a:xfrm>
          <a:custGeom>
            <a:avLst/>
            <a:gdLst/>
            <a:ahLst/>
            <a:cxnLst/>
            <a:rect l="l" t="t" r="r" b="b"/>
            <a:pathLst>
              <a:path w="15059" h="14381" extrusionOk="0">
                <a:moveTo>
                  <a:pt x="11098" y="0"/>
                </a:moveTo>
                <a:cubicBezTo>
                  <a:pt x="10965" y="0"/>
                  <a:pt x="10809" y="53"/>
                  <a:pt x="10639" y="164"/>
                </a:cubicBezTo>
                <a:lnTo>
                  <a:pt x="7995" y="1877"/>
                </a:lnTo>
                <a:cubicBezTo>
                  <a:pt x="7594" y="2097"/>
                  <a:pt x="7155" y="2214"/>
                  <a:pt x="6714" y="2214"/>
                </a:cubicBezTo>
                <a:cubicBezTo>
                  <a:pt x="6433" y="2214"/>
                  <a:pt x="6152" y="2166"/>
                  <a:pt x="5880" y="2067"/>
                </a:cubicBezTo>
                <a:lnTo>
                  <a:pt x="2961" y="841"/>
                </a:lnTo>
                <a:cubicBezTo>
                  <a:pt x="2823" y="781"/>
                  <a:pt x="2696" y="753"/>
                  <a:pt x="2587" y="753"/>
                </a:cubicBezTo>
                <a:cubicBezTo>
                  <a:pt x="2230" y="753"/>
                  <a:pt x="2049" y="1053"/>
                  <a:pt x="2179" y="1539"/>
                </a:cubicBezTo>
                <a:lnTo>
                  <a:pt x="2982" y="4605"/>
                </a:lnTo>
                <a:cubicBezTo>
                  <a:pt x="3131" y="5324"/>
                  <a:pt x="2940" y="6086"/>
                  <a:pt x="2475" y="6657"/>
                </a:cubicBezTo>
                <a:lnTo>
                  <a:pt x="423" y="9068"/>
                </a:lnTo>
                <a:cubicBezTo>
                  <a:pt x="0" y="9554"/>
                  <a:pt x="191" y="9998"/>
                  <a:pt x="846" y="10041"/>
                </a:cubicBezTo>
                <a:lnTo>
                  <a:pt x="3998" y="10210"/>
                </a:lnTo>
                <a:cubicBezTo>
                  <a:pt x="4738" y="10294"/>
                  <a:pt x="5394" y="10675"/>
                  <a:pt x="5817" y="11288"/>
                </a:cubicBezTo>
                <a:lnTo>
                  <a:pt x="7466" y="13996"/>
                </a:lnTo>
                <a:cubicBezTo>
                  <a:pt x="7625" y="14253"/>
                  <a:pt x="7811" y="14381"/>
                  <a:pt x="7990" y="14381"/>
                </a:cubicBezTo>
                <a:cubicBezTo>
                  <a:pt x="8194" y="14381"/>
                  <a:pt x="8389" y="14216"/>
                  <a:pt x="8524" y="13890"/>
                </a:cubicBezTo>
                <a:lnTo>
                  <a:pt x="9666" y="10950"/>
                </a:lnTo>
                <a:cubicBezTo>
                  <a:pt x="9962" y="10273"/>
                  <a:pt x="10533" y="9766"/>
                  <a:pt x="11252" y="9554"/>
                </a:cubicBezTo>
                <a:lnTo>
                  <a:pt x="14319" y="8835"/>
                </a:lnTo>
                <a:cubicBezTo>
                  <a:pt x="14953" y="8666"/>
                  <a:pt x="15059" y="8201"/>
                  <a:pt x="14551" y="7799"/>
                </a:cubicBezTo>
                <a:lnTo>
                  <a:pt x="12098" y="5811"/>
                </a:lnTo>
                <a:cubicBezTo>
                  <a:pt x="11548" y="5303"/>
                  <a:pt x="11252" y="4605"/>
                  <a:pt x="11273" y="3865"/>
                </a:cubicBezTo>
                <a:lnTo>
                  <a:pt x="11548" y="714"/>
                </a:lnTo>
                <a:cubicBezTo>
                  <a:pt x="11577" y="261"/>
                  <a:pt x="11395" y="0"/>
                  <a:pt x="11098" y="0"/>
                </a:cubicBezTo>
                <a:close/>
              </a:path>
            </a:pathLst>
          </a:custGeom>
          <a:solidFill>
            <a:srgbClr val="F2D031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3" name="Google Shape;1123;p31"/>
          <p:cNvSpPr/>
          <p:nvPr/>
        </p:nvSpPr>
        <p:spPr>
          <a:xfrm rot="1473651" flipH="1">
            <a:off x="372740" y="6036564"/>
            <a:ext cx="490616" cy="469445"/>
          </a:xfrm>
          <a:custGeom>
            <a:avLst/>
            <a:gdLst/>
            <a:ahLst/>
            <a:cxnLst/>
            <a:rect l="l" t="t" r="r" b="b"/>
            <a:pathLst>
              <a:path w="11781" h="11269" extrusionOk="0">
                <a:moveTo>
                  <a:pt x="8677" y="1"/>
                </a:moveTo>
                <a:cubicBezTo>
                  <a:pt x="8572" y="1"/>
                  <a:pt x="8447" y="45"/>
                  <a:pt x="8312" y="140"/>
                </a:cubicBezTo>
                <a:lnTo>
                  <a:pt x="6239" y="1473"/>
                </a:lnTo>
                <a:cubicBezTo>
                  <a:pt x="5936" y="1650"/>
                  <a:pt x="5594" y="1736"/>
                  <a:pt x="5255" y="1736"/>
                </a:cubicBezTo>
                <a:cubicBezTo>
                  <a:pt x="5028" y="1736"/>
                  <a:pt x="4802" y="1697"/>
                  <a:pt x="4590" y="1621"/>
                </a:cubicBezTo>
                <a:lnTo>
                  <a:pt x="2305" y="669"/>
                </a:lnTo>
                <a:cubicBezTo>
                  <a:pt x="2191" y="624"/>
                  <a:pt x="2089" y="603"/>
                  <a:pt x="2000" y="603"/>
                </a:cubicBezTo>
                <a:cubicBezTo>
                  <a:pt x="1712" y="603"/>
                  <a:pt x="1574" y="830"/>
                  <a:pt x="1671" y="1219"/>
                </a:cubicBezTo>
                <a:lnTo>
                  <a:pt x="2305" y="3609"/>
                </a:lnTo>
                <a:cubicBezTo>
                  <a:pt x="2432" y="4180"/>
                  <a:pt x="2284" y="4751"/>
                  <a:pt x="1946" y="5216"/>
                </a:cubicBezTo>
                <a:lnTo>
                  <a:pt x="317" y="7098"/>
                </a:lnTo>
                <a:cubicBezTo>
                  <a:pt x="0" y="7479"/>
                  <a:pt x="148" y="7839"/>
                  <a:pt x="656" y="7860"/>
                </a:cubicBezTo>
                <a:lnTo>
                  <a:pt x="3130" y="7987"/>
                </a:lnTo>
                <a:cubicBezTo>
                  <a:pt x="3701" y="8050"/>
                  <a:pt x="4209" y="8367"/>
                  <a:pt x="4547" y="8854"/>
                </a:cubicBezTo>
                <a:lnTo>
                  <a:pt x="5837" y="10969"/>
                </a:lnTo>
                <a:cubicBezTo>
                  <a:pt x="5957" y="11168"/>
                  <a:pt x="6105" y="11269"/>
                  <a:pt x="6247" y="11269"/>
                </a:cubicBezTo>
                <a:cubicBezTo>
                  <a:pt x="6408" y="11269"/>
                  <a:pt x="6562" y="11141"/>
                  <a:pt x="6662" y="10884"/>
                </a:cubicBezTo>
                <a:lnTo>
                  <a:pt x="7551" y="8579"/>
                </a:lnTo>
                <a:cubicBezTo>
                  <a:pt x="7783" y="8050"/>
                  <a:pt x="8248" y="7648"/>
                  <a:pt x="8798" y="7500"/>
                </a:cubicBezTo>
                <a:lnTo>
                  <a:pt x="11209" y="6908"/>
                </a:lnTo>
                <a:cubicBezTo>
                  <a:pt x="11696" y="6802"/>
                  <a:pt x="11780" y="6422"/>
                  <a:pt x="11379" y="6104"/>
                </a:cubicBezTo>
                <a:lnTo>
                  <a:pt x="9475" y="4539"/>
                </a:lnTo>
                <a:cubicBezTo>
                  <a:pt x="9031" y="4159"/>
                  <a:pt x="8798" y="3609"/>
                  <a:pt x="8819" y="3016"/>
                </a:cubicBezTo>
                <a:lnTo>
                  <a:pt x="9010" y="563"/>
                </a:lnTo>
                <a:cubicBezTo>
                  <a:pt x="9039" y="204"/>
                  <a:pt x="8901" y="1"/>
                  <a:pt x="8677" y="1"/>
                </a:cubicBezTo>
                <a:close/>
              </a:path>
            </a:pathLst>
          </a:custGeom>
          <a:solidFill>
            <a:srgbClr val="F6DF5C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4" name="Google Shape;1124;p31"/>
          <p:cNvSpPr/>
          <p:nvPr/>
        </p:nvSpPr>
        <p:spPr>
          <a:xfrm rot="1473651" flipH="1">
            <a:off x="538359" y="6093462"/>
            <a:ext cx="323245" cy="459073"/>
          </a:xfrm>
          <a:custGeom>
            <a:avLst/>
            <a:gdLst/>
            <a:ahLst/>
            <a:cxnLst/>
            <a:rect l="l" t="t" r="r" b="b"/>
            <a:pathLst>
              <a:path w="7762" h="11020" extrusionOk="0">
                <a:moveTo>
                  <a:pt x="1819" y="0"/>
                </a:moveTo>
                <a:cubicBezTo>
                  <a:pt x="1692" y="148"/>
                  <a:pt x="1671" y="360"/>
                  <a:pt x="1734" y="529"/>
                </a:cubicBezTo>
                <a:lnTo>
                  <a:pt x="2411" y="3046"/>
                </a:lnTo>
                <a:cubicBezTo>
                  <a:pt x="2538" y="3617"/>
                  <a:pt x="2390" y="4230"/>
                  <a:pt x="2030" y="4717"/>
                </a:cubicBezTo>
                <a:lnTo>
                  <a:pt x="338" y="6683"/>
                </a:lnTo>
                <a:cubicBezTo>
                  <a:pt x="0" y="7085"/>
                  <a:pt x="148" y="7445"/>
                  <a:pt x="677" y="7466"/>
                </a:cubicBezTo>
                <a:lnTo>
                  <a:pt x="3257" y="7614"/>
                </a:lnTo>
                <a:cubicBezTo>
                  <a:pt x="3870" y="7677"/>
                  <a:pt x="4399" y="8016"/>
                  <a:pt x="4738" y="8502"/>
                </a:cubicBezTo>
                <a:lnTo>
                  <a:pt x="6091" y="10723"/>
                </a:lnTo>
                <a:cubicBezTo>
                  <a:pt x="6176" y="10850"/>
                  <a:pt x="6281" y="10956"/>
                  <a:pt x="6451" y="11019"/>
                </a:cubicBezTo>
                <a:lnTo>
                  <a:pt x="6641" y="10194"/>
                </a:lnTo>
                <a:lnTo>
                  <a:pt x="7762" y="6874"/>
                </a:lnTo>
                <a:lnTo>
                  <a:pt x="2665" y="910"/>
                </a:lnTo>
                <a:lnTo>
                  <a:pt x="1819" y="0"/>
                </a:lnTo>
                <a:close/>
              </a:path>
            </a:pathLst>
          </a:custGeom>
          <a:solidFill>
            <a:srgbClr val="F6DF5C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5" name="Google Shape;1125;p31"/>
          <p:cNvSpPr/>
          <p:nvPr/>
        </p:nvSpPr>
        <p:spPr>
          <a:xfrm rot="1473651" flipH="1">
            <a:off x="297337" y="5973341"/>
            <a:ext cx="625377" cy="599420"/>
          </a:xfrm>
          <a:custGeom>
            <a:avLst/>
            <a:gdLst/>
            <a:ahLst/>
            <a:cxnLst/>
            <a:rect l="l" t="t" r="r" b="b"/>
            <a:pathLst>
              <a:path w="15017" h="14389" extrusionOk="0">
                <a:moveTo>
                  <a:pt x="11060" y="0"/>
                </a:moveTo>
                <a:cubicBezTo>
                  <a:pt x="10925" y="0"/>
                  <a:pt x="10767" y="53"/>
                  <a:pt x="10597" y="164"/>
                </a:cubicBezTo>
                <a:lnTo>
                  <a:pt x="7953" y="1877"/>
                </a:lnTo>
                <a:cubicBezTo>
                  <a:pt x="7572" y="2106"/>
                  <a:pt x="7138" y="2220"/>
                  <a:pt x="6701" y="2220"/>
                </a:cubicBezTo>
                <a:cubicBezTo>
                  <a:pt x="6410" y="2220"/>
                  <a:pt x="6117" y="2169"/>
                  <a:pt x="5838" y="2068"/>
                </a:cubicBezTo>
                <a:lnTo>
                  <a:pt x="2941" y="862"/>
                </a:lnTo>
                <a:cubicBezTo>
                  <a:pt x="2790" y="795"/>
                  <a:pt x="2655" y="763"/>
                  <a:pt x="2540" y="763"/>
                </a:cubicBezTo>
                <a:cubicBezTo>
                  <a:pt x="2183" y="763"/>
                  <a:pt x="2009" y="1065"/>
                  <a:pt x="2137" y="1560"/>
                </a:cubicBezTo>
                <a:lnTo>
                  <a:pt x="2941" y="4606"/>
                </a:lnTo>
                <a:cubicBezTo>
                  <a:pt x="3089" y="5325"/>
                  <a:pt x="2919" y="6086"/>
                  <a:pt x="2475" y="6657"/>
                </a:cubicBezTo>
                <a:lnTo>
                  <a:pt x="424" y="9068"/>
                </a:lnTo>
                <a:cubicBezTo>
                  <a:pt x="1" y="9554"/>
                  <a:pt x="170" y="9999"/>
                  <a:pt x="826" y="10041"/>
                </a:cubicBezTo>
                <a:lnTo>
                  <a:pt x="3998" y="10210"/>
                </a:lnTo>
                <a:cubicBezTo>
                  <a:pt x="4717" y="10295"/>
                  <a:pt x="5394" y="10697"/>
                  <a:pt x="5796" y="11289"/>
                </a:cubicBezTo>
                <a:lnTo>
                  <a:pt x="7445" y="13996"/>
                </a:lnTo>
                <a:cubicBezTo>
                  <a:pt x="7606" y="14256"/>
                  <a:pt x="7799" y="14388"/>
                  <a:pt x="7983" y="14388"/>
                </a:cubicBezTo>
                <a:cubicBezTo>
                  <a:pt x="8187" y="14388"/>
                  <a:pt x="8380" y="14224"/>
                  <a:pt x="8503" y="13890"/>
                </a:cubicBezTo>
                <a:lnTo>
                  <a:pt x="9645" y="10950"/>
                </a:lnTo>
                <a:cubicBezTo>
                  <a:pt x="9941" y="10274"/>
                  <a:pt x="10533" y="9766"/>
                  <a:pt x="11231" y="9554"/>
                </a:cubicBezTo>
                <a:lnTo>
                  <a:pt x="14319" y="8835"/>
                </a:lnTo>
                <a:cubicBezTo>
                  <a:pt x="14911" y="8687"/>
                  <a:pt x="15017" y="8222"/>
                  <a:pt x="14509" y="7799"/>
                </a:cubicBezTo>
                <a:lnTo>
                  <a:pt x="12056" y="5811"/>
                </a:lnTo>
                <a:cubicBezTo>
                  <a:pt x="11527" y="5303"/>
                  <a:pt x="11231" y="4606"/>
                  <a:pt x="11252" y="3865"/>
                </a:cubicBezTo>
                <a:lnTo>
                  <a:pt x="11506" y="714"/>
                </a:lnTo>
                <a:cubicBezTo>
                  <a:pt x="11550" y="261"/>
                  <a:pt x="11362" y="0"/>
                  <a:pt x="11060" y="0"/>
                </a:cubicBezTo>
                <a:close/>
              </a:path>
            </a:pathLst>
          </a:custGeom>
          <a:solidFill>
            <a:srgbClr val="F6DF5C"/>
          </a:solidFill>
          <a:ln w="39650" cap="flat" cmpd="sng">
            <a:solidFill>
              <a:srgbClr val="FFFFFF"/>
            </a:solidFill>
            <a:prstDash val="solid"/>
            <a:miter lim="21149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6" name="Google Shape;1126;p31"/>
          <p:cNvSpPr/>
          <p:nvPr/>
        </p:nvSpPr>
        <p:spPr>
          <a:xfrm rot="1473651" flipH="1">
            <a:off x="296287" y="5978099"/>
            <a:ext cx="627127" cy="599087"/>
          </a:xfrm>
          <a:custGeom>
            <a:avLst/>
            <a:gdLst/>
            <a:ahLst/>
            <a:cxnLst/>
            <a:rect l="l" t="t" r="r" b="b"/>
            <a:pathLst>
              <a:path w="15059" h="14381" extrusionOk="0">
                <a:moveTo>
                  <a:pt x="11098" y="0"/>
                </a:moveTo>
                <a:cubicBezTo>
                  <a:pt x="10965" y="0"/>
                  <a:pt x="10809" y="53"/>
                  <a:pt x="10639" y="164"/>
                </a:cubicBezTo>
                <a:lnTo>
                  <a:pt x="7995" y="1877"/>
                </a:lnTo>
                <a:cubicBezTo>
                  <a:pt x="7594" y="2097"/>
                  <a:pt x="7155" y="2214"/>
                  <a:pt x="6714" y="2214"/>
                </a:cubicBezTo>
                <a:cubicBezTo>
                  <a:pt x="6433" y="2214"/>
                  <a:pt x="6152" y="2166"/>
                  <a:pt x="5880" y="2067"/>
                </a:cubicBezTo>
                <a:lnTo>
                  <a:pt x="2961" y="841"/>
                </a:lnTo>
                <a:cubicBezTo>
                  <a:pt x="2823" y="781"/>
                  <a:pt x="2696" y="753"/>
                  <a:pt x="2587" y="753"/>
                </a:cubicBezTo>
                <a:cubicBezTo>
                  <a:pt x="2230" y="753"/>
                  <a:pt x="2049" y="1053"/>
                  <a:pt x="2179" y="1539"/>
                </a:cubicBezTo>
                <a:lnTo>
                  <a:pt x="2982" y="4605"/>
                </a:lnTo>
                <a:cubicBezTo>
                  <a:pt x="3131" y="5324"/>
                  <a:pt x="2940" y="6086"/>
                  <a:pt x="2475" y="6657"/>
                </a:cubicBezTo>
                <a:lnTo>
                  <a:pt x="423" y="9068"/>
                </a:lnTo>
                <a:cubicBezTo>
                  <a:pt x="0" y="9554"/>
                  <a:pt x="191" y="9998"/>
                  <a:pt x="846" y="10041"/>
                </a:cubicBezTo>
                <a:lnTo>
                  <a:pt x="3998" y="10210"/>
                </a:lnTo>
                <a:cubicBezTo>
                  <a:pt x="4738" y="10294"/>
                  <a:pt x="5394" y="10675"/>
                  <a:pt x="5817" y="11288"/>
                </a:cubicBezTo>
                <a:lnTo>
                  <a:pt x="7466" y="13996"/>
                </a:lnTo>
                <a:cubicBezTo>
                  <a:pt x="7625" y="14253"/>
                  <a:pt x="7811" y="14381"/>
                  <a:pt x="7990" y="14381"/>
                </a:cubicBezTo>
                <a:cubicBezTo>
                  <a:pt x="8194" y="14381"/>
                  <a:pt x="8389" y="14216"/>
                  <a:pt x="8524" y="13890"/>
                </a:cubicBezTo>
                <a:lnTo>
                  <a:pt x="9666" y="10950"/>
                </a:lnTo>
                <a:cubicBezTo>
                  <a:pt x="9962" y="10273"/>
                  <a:pt x="10533" y="9766"/>
                  <a:pt x="11252" y="9554"/>
                </a:cubicBezTo>
                <a:lnTo>
                  <a:pt x="14319" y="8835"/>
                </a:lnTo>
                <a:cubicBezTo>
                  <a:pt x="14953" y="8666"/>
                  <a:pt x="15059" y="8201"/>
                  <a:pt x="14551" y="7799"/>
                </a:cubicBezTo>
                <a:lnTo>
                  <a:pt x="12098" y="5811"/>
                </a:lnTo>
                <a:cubicBezTo>
                  <a:pt x="11548" y="5303"/>
                  <a:pt x="11252" y="4605"/>
                  <a:pt x="11273" y="3865"/>
                </a:cubicBezTo>
                <a:lnTo>
                  <a:pt x="11548" y="714"/>
                </a:lnTo>
                <a:cubicBezTo>
                  <a:pt x="11577" y="261"/>
                  <a:pt x="11395" y="0"/>
                  <a:pt x="1109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7" name="Google Shape;1127;p31"/>
          <p:cNvSpPr/>
          <p:nvPr/>
        </p:nvSpPr>
        <p:spPr>
          <a:xfrm rot="1473651" flipH="1">
            <a:off x="372749" y="6036546"/>
            <a:ext cx="490616" cy="469445"/>
          </a:xfrm>
          <a:custGeom>
            <a:avLst/>
            <a:gdLst/>
            <a:ahLst/>
            <a:cxnLst/>
            <a:rect l="l" t="t" r="r" b="b"/>
            <a:pathLst>
              <a:path w="11781" h="11269" extrusionOk="0">
                <a:moveTo>
                  <a:pt x="8677" y="1"/>
                </a:moveTo>
                <a:cubicBezTo>
                  <a:pt x="8572" y="1"/>
                  <a:pt x="8447" y="45"/>
                  <a:pt x="8312" y="140"/>
                </a:cubicBezTo>
                <a:lnTo>
                  <a:pt x="6239" y="1473"/>
                </a:lnTo>
                <a:cubicBezTo>
                  <a:pt x="5936" y="1650"/>
                  <a:pt x="5594" y="1736"/>
                  <a:pt x="5255" y="1736"/>
                </a:cubicBezTo>
                <a:cubicBezTo>
                  <a:pt x="5028" y="1736"/>
                  <a:pt x="4802" y="1697"/>
                  <a:pt x="4590" y="1621"/>
                </a:cubicBezTo>
                <a:lnTo>
                  <a:pt x="2305" y="669"/>
                </a:lnTo>
                <a:cubicBezTo>
                  <a:pt x="2191" y="624"/>
                  <a:pt x="2089" y="603"/>
                  <a:pt x="2000" y="603"/>
                </a:cubicBezTo>
                <a:cubicBezTo>
                  <a:pt x="1712" y="603"/>
                  <a:pt x="1574" y="830"/>
                  <a:pt x="1671" y="1219"/>
                </a:cubicBezTo>
                <a:lnTo>
                  <a:pt x="2305" y="3609"/>
                </a:lnTo>
                <a:cubicBezTo>
                  <a:pt x="2432" y="4180"/>
                  <a:pt x="2284" y="4751"/>
                  <a:pt x="1946" y="5216"/>
                </a:cubicBezTo>
                <a:lnTo>
                  <a:pt x="317" y="7098"/>
                </a:lnTo>
                <a:cubicBezTo>
                  <a:pt x="0" y="7479"/>
                  <a:pt x="148" y="7839"/>
                  <a:pt x="656" y="7860"/>
                </a:cubicBezTo>
                <a:lnTo>
                  <a:pt x="3130" y="7987"/>
                </a:lnTo>
                <a:cubicBezTo>
                  <a:pt x="3701" y="8050"/>
                  <a:pt x="4209" y="8367"/>
                  <a:pt x="4547" y="8854"/>
                </a:cubicBezTo>
                <a:lnTo>
                  <a:pt x="5837" y="10969"/>
                </a:lnTo>
                <a:cubicBezTo>
                  <a:pt x="5957" y="11168"/>
                  <a:pt x="6105" y="11269"/>
                  <a:pt x="6247" y="11269"/>
                </a:cubicBezTo>
                <a:cubicBezTo>
                  <a:pt x="6408" y="11269"/>
                  <a:pt x="6562" y="11141"/>
                  <a:pt x="6662" y="10884"/>
                </a:cubicBezTo>
                <a:lnTo>
                  <a:pt x="7551" y="8579"/>
                </a:lnTo>
                <a:cubicBezTo>
                  <a:pt x="7783" y="8050"/>
                  <a:pt x="8248" y="7648"/>
                  <a:pt x="8798" y="7500"/>
                </a:cubicBezTo>
                <a:lnTo>
                  <a:pt x="11209" y="6908"/>
                </a:lnTo>
                <a:cubicBezTo>
                  <a:pt x="11696" y="6802"/>
                  <a:pt x="11780" y="6422"/>
                  <a:pt x="11379" y="6104"/>
                </a:cubicBezTo>
                <a:lnTo>
                  <a:pt x="9475" y="4539"/>
                </a:lnTo>
                <a:cubicBezTo>
                  <a:pt x="9031" y="4159"/>
                  <a:pt x="8798" y="3609"/>
                  <a:pt x="8819" y="3016"/>
                </a:cubicBezTo>
                <a:lnTo>
                  <a:pt x="9010" y="563"/>
                </a:lnTo>
                <a:cubicBezTo>
                  <a:pt x="9039" y="204"/>
                  <a:pt x="8901" y="1"/>
                  <a:pt x="867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8" name="Google Shape;1128;p31"/>
          <p:cNvSpPr/>
          <p:nvPr/>
        </p:nvSpPr>
        <p:spPr>
          <a:xfrm rot="1473785" flipH="1">
            <a:off x="538412" y="6100468"/>
            <a:ext cx="311019" cy="441565"/>
          </a:xfrm>
          <a:custGeom>
            <a:avLst/>
            <a:gdLst/>
            <a:ahLst/>
            <a:cxnLst/>
            <a:rect l="l" t="t" r="r" b="b"/>
            <a:pathLst>
              <a:path w="7762" h="11020" extrusionOk="0">
                <a:moveTo>
                  <a:pt x="1819" y="0"/>
                </a:moveTo>
                <a:cubicBezTo>
                  <a:pt x="1692" y="148"/>
                  <a:pt x="1671" y="360"/>
                  <a:pt x="1734" y="529"/>
                </a:cubicBezTo>
                <a:lnTo>
                  <a:pt x="2411" y="3046"/>
                </a:lnTo>
                <a:cubicBezTo>
                  <a:pt x="2538" y="3617"/>
                  <a:pt x="2390" y="4230"/>
                  <a:pt x="2030" y="4717"/>
                </a:cubicBezTo>
                <a:lnTo>
                  <a:pt x="338" y="6683"/>
                </a:lnTo>
                <a:cubicBezTo>
                  <a:pt x="0" y="7085"/>
                  <a:pt x="148" y="7445"/>
                  <a:pt x="677" y="7466"/>
                </a:cubicBezTo>
                <a:lnTo>
                  <a:pt x="3257" y="7614"/>
                </a:lnTo>
                <a:cubicBezTo>
                  <a:pt x="3870" y="7677"/>
                  <a:pt x="4399" y="8016"/>
                  <a:pt x="4738" y="8502"/>
                </a:cubicBezTo>
                <a:lnTo>
                  <a:pt x="6091" y="10723"/>
                </a:lnTo>
                <a:cubicBezTo>
                  <a:pt x="6176" y="10850"/>
                  <a:pt x="6281" y="10956"/>
                  <a:pt x="6451" y="11019"/>
                </a:cubicBezTo>
                <a:lnTo>
                  <a:pt x="6641" y="10194"/>
                </a:lnTo>
                <a:lnTo>
                  <a:pt x="7762" y="6874"/>
                </a:lnTo>
                <a:lnTo>
                  <a:pt x="2665" y="910"/>
                </a:lnTo>
                <a:lnTo>
                  <a:pt x="181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9" name="Google Shape;1129;p31"/>
          <p:cNvSpPr/>
          <p:nvPr/>
        </p:nvSpPr>
        <p:spPr>
          <a:xfrm flipH="1">
            <a:off x="10763137" y="2757930"/>
            <a:ext cx="856169" cy="820557"/>
          </a:xfrm>
          <a:custGeom>
            <a:avLst/>
            <a:gdLst/>
            <a:ahLst/>
            <a:cxnLst/>
            <a:rect l="l" t="t" r="r" b="b"/>
            <a:pathLst>
              <a:path w="15017" h="14389" extrusionOk="0">
                <a:moveTo>
                  <a:pt x="11060" y="0"/>
                </a:moveTo>
                <a:cubicBezTo>
                  <a:pt x="10925" y="0"/>
                  <a:pt x="10767" y="53"/>
                  <a:pt x="10597" y="164"/>
                </a:cubicBezTo>
                <a:lnTo>
                  <a:pt x="7953" y="1877"/>
                </a:lnTo>
                <a:cubicBezTo>
                  <a:pt x="7572" y="2106"/>
                  <a:pt x="7138" y="2220"/>
                  <a:pt x="6701" y="2220"/>
                </a:cubicBezTo>
                <a:cubicBezTo>
                  <a:pt x="6410" y="2220"/>
                  <a:pt x="6117" y="2169"/>
                  <a:pt x="5838" y="2068"/>
                </a:cubicBezTo>
                <a:lnTo>
                  <a:pt x="2941" y="862"/>
                </a:lnTo>
                <a:cubicBezTo>
                  <a:pt x="2790" y="795"/>
                  <a:pt x="2655" y="763"/>
                  <a:pt x="2540" y="763"/>
                </a:cubicBezTo>
                <a:cubicBezTo>
                  <a:pt x="2183" y="763"/>
                  <a:pt x="2009" y="1065"/>
                  <a:pt x="2137" y="1560"/>
                </a:cubicBezTo>
                <a:lnTo>
                  <a:pt x="2941" y="4606"/>
                </a:lnTo>
                <a:cubicBezTo>
                  <a:pt x="3089" y="5325"/>
                  <a:pt x="2919" y="6086"/>
                  <a:pt x="2475" y="6657"/>
                </a:cubicBezTo>
                <a:lnTo>
                  <a:pt x="424" y="9068"/>
                </a:lnTo>
                <a:cubicBezTo>
                  <a:pt x="1" y="9554"/>
                  <a:pt x="170" y="9999"/>
                  <a:pt x="826" y="10041"/>
                </a:cubicBezTo>
                <a:lnTo>
                  <a:pt x="3998" y="10210"/>
                </a:lnTo>
                <a:cubicBezTo>
                  <a:pt x="4717" y="10295"/>
                  <a:pt x="5394" y="10697"/>
                  <a:pt x="5796" y="11289"/>
                </a:cubicBezTo>
                <a:lnTo>
                  <a:pt x="7445" y="13996"/>
                </a:lnTo>
                <a:cubicBezTo>
                  <a:pt x="7606" y="14256"/>
                  <a:pt x="7799" y="14388"/>
                  <a:pt x="7983" y="14388"/>
                </a:cubicBezTo>
                <a:cubicBezTo>
                  <a:pt x="8187" y="14388"/>
                  <a:pt x="8380" y="14224"/>
                  <a:pt x="8503" y="13890"/>
                </a:cubicBezTo>
                <a:lnTo>
                  <a:pt x="9645" y="10950"/>
                </a:lnTo>
                <a:cubicBezTo>
                  <a:pt x="9941" y="10274"/>
                  <a:pt x="10533" y="9766"/>
                  <a:pt x="11231" y="9554"/>
                </a:cubicBezTo>
                <a:lnTo>
                  <a:pt x="14319" y="8835"/>
                </a:lnTo>
                <a:cubicBezTo>
                  <a:pt x="14911" y="8687"/>
                  <a:pt x="15017" y="8222"/>
                  <a:pt x="14509" y="7799"/>
                </a:cubicBezTo>
                <a:lnTo>
                  <a:pt x="12056" y="5811"/>
                </a:lnTo>
                <a:cubicBezTo>
                  <a:pt x="11527" y="5303"/>
                  <a:pt x="11231" y="4606"/>
                  <a:pt x="11252" y="3865"/>
                </a:cubicBezTo>
                <a:lnTo>
                  <a:pt x="11506" y="714"/>
                </a:lnTo>
                <a:cubicBezTo>
                  <a:pt x="11550" y="261"/>
                  <a:pt x="11362" y="0"/>
                  <a:pt x="11060" y="0"/>
                </a:cubicBezTo>
                <a:close/>
              </a:path>
            </a:pathLst>
          </a:custGeom>
          <a:solidFill>
            <a:srgbClr val="F6DF5C"/>
          </a:solidFill>
          <a:ln w="39650" cap="flat" cmpd="sng">
            <a:solidFill>
              <a:srgbClr val="FFFFFF"/>
            </a:solidFill>
            <a:prstDash val="solid"/>
            <a:miter lim="21149"/>
            <a:headEnd type="none" w="sm" len="sm"/>
            <a:tailEnd type="none" w="sm" len="sm"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0" name="Google Shape;1130;p31"/>
          <p:cNvSpPr/>
          <p:nvPr/>
        </p:nvSpPr>
        <p:spPr>
          <a:xfrm flipH="1">
            <a:off x="10764334" y="2763974"/>
            <a:ext cx="858564" cy="820100"/>
          </a:xfrm>
          <a:custGeom>
            <a:avLst/>
            <a:gdLst/>
            <a:ahLst/>
            <a:cxnLst/>
            <a:rect l="l" t="t" r="r" b="b"/>
            <a:pathLst>
              <a:path w="15059" h="14381" extrusionOk="0">
                <a:moveTo>
                  <a:pt x="11098" y="0"/>
                </a:moveTo>
                <a:cubicBezTo>
                  <a:pt x="10965" y="0"/>
                  <a:pt x="10809" y="53"/>
                  <a:pt x="10639" y="164"/>
                </a:cubicBezTo>
                <a:lnTo>
                  <a:pt x="7995" y="1877"/>
                </a:lnTo>
                <a:cubicBezTo>
                  <a:pt x="7594" y="2097"/>
                  <a:pt x="7155" y="2214"/>
                  <a:pt x="6714" y="2214"/>
                </a:cubicBezTo>
                <a:cubicBezTo>
                  <a:pt x="6433" y="2214"/>
                  <a:pt x="6152" y="2166"/>
                  <a:pt x="5880" y="2067"/>
                </a:cubicBezTo>
                <a:lnTo>
                  <a:pt x="2961" y="841"/>
                </a:lnTo>
                <a:cubicBezTo>
                  <a:pt x="2823" y="781"/>
                  <a:pt x="2696" y="753"/>
                  <a:pt x="2587" y="753"/>
                </a:cubicBezTo>
                <a:cubicBezTo>
                  <a:pt x="2230" y="753"/>
                  <a:pt x="2049" y="1053"/>
                  <a:pt x="2179" y="1539"/>
                </a:cubicBezTo>
                <a:lnTo>
                  <a:pt x="2982" y="4605"/>
                </a:lnTo>
                <a:cubicBezTo>
                  <a:pt x="3131" y="5324"/>
                  <a:pt x="2940" y="6086"/>
                  <a:pt x="2475" y="6657"/>
                </a:cubicBezTo>
                <a:lnTo>
                  <a:pt x="423" y="9068"/>
                </a:lnTo>
                <a:cubicBezTo>
                  <a:pt x="0" y="9554"/>
                  <a:pt x="191" y="9998"/>
                  <a:pt x="846" y="10041"/>
                </a:cubicBezTo>
                <a:lnTo>
                  <a:pt x="3998" y="10210"/>
                </a:lnTo>
                <a:cubicBezTo>
                  <a:pt x="4738" y="10294"/>
                  <a:pt x="5394" y="10675"/>
                  <a:pt x="5817" y="11288"/>
                </a:cubicBezTo>
                <a:lnTo>
                  <a:pt x="7466" y="13996"/>
                </a:lnTo>
                <a:cubicBezTo>
                  <a:pt x="7625" y="14253"/>
                  <a:pt x="7811" y="14381"/>
                  <a:pt x="7990" y="14381"/>
                </a:cubicBezTo>
                <a:cubicBezTo>
                  <a:pt x="8194" y="14381"/>
                  <a:pt x="8389" y="14216"/>
                  <a:pt x="8524" y="13890"/>
                </a:cubicBezTo>
                <a:lnTo>
                  <a:pt x="9666" y="10950"/>
                </a:lnTo>
                <a:cubicBezTo>
                  <a:pt x="9962" y="10273"/>
                  <a:pt x="10533" y="9766"/>
                  <a:pt x="11252" y="9554"/>
                </a:cubicBezTo>
                <a:lnTo>
                  <a:pt x="14319" y="8835"/>
                </a:lnTo>
                <a:cubicBezTo>
                  <a:pt x="14953" y="8666"/>
                  <a:pt x="15059" y="8201"/>
                  <a:pt x="14551" y="7799"/>
                </a:cubicBezTo>
                <a:lnTo>
                  <a:pt x="12098" y="5811"/>
                </a:lnTo>
                <a:cubicBezTo>
                  <a:pt x="11548" y="5303"/>
                  <a:pt x="11252" y="4605"/>
                  <a:pt x="11273" y="3865"/>
                </a:cubicBezTo>
                <a:lnTo>
                  <a:pt x="11548" y="714"/>
                </a:lnTo>
                <a:cubicBezTo>
                  <a:pt x="11577" y="261"/>
                  <a:pt x="11395" y="0"/>
                  <a:pt x="11098" y="0"/>
                </a:cubicBezTo>
                <a:close/>
              </a:path>
            </a:pathLst>
          </a:custGeom>
          <a:solidFill>
            <a:srgbClr val="F2D031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1" name="Google Shape;1131;p31"/>
          <p:cNvSpPr/>
          <p:nvPr/>
        </p:nvSpPr>
        <p:spPr>
          <a:xfrm flipH="1">
            <a:off x="10864379" y="2840106"/>
            <a:ext cx="671675" cy="642633"/>
          </a:xfrm>
          <a:custGeom>
            <a:avLst/>
            <a:gdLst/>
            <a:ahLst/>
            <a:cxnLst/>
            <a:rect l="l" t="t" r="r" b="b"/>
            <a:pathLst>
              <a:path w="11781" h="11269" extrusionOk="0">
                <a:moveTo>
                  <a:pt x="8677" y="1"/>
                </a:moveTo>
                <a:cubicBezTo>
                  <a:pt x="8572" y="1"/>
                  <a:pt x="8447" y="45"/>
                  <a:pt x="8312" y="140"/>
                </a:cubicBezTo>
                <a:lnTo>
                  <a:pt x="6239" y="1473"/>
                </a:lnTo>
                <a:cubicBezTo>
                  <a:pt x="5936" y="1650"/>
                  <a:pt x="5594" y="1736"/>
                  <a:pt x="5255" y="1736"/>
                </a:cubicBezTo>
                <a:cubicBezTo>
                  <a:pt x="5028" y="1736"/>
                  <a:pt x="4802" y="1697"/>
                  <a:pt x="4590" y="1621"/>
                </a:cubicBezTo>
                <a:lnTo>
                  <a:pt x="2305" y="669"/>
                </a:lnTo>
                <a:cubicBezTo>
                  <a:pt x="2191" y="624"/>
                  <a:pt x="2089" y="603"/>
                  <a:pt x="2000" y="603"/>
                </a:cubicBezTo>
                <a:cubicBezTo>
                  <a:pt x="1712" y="603"/>
                  <a:pt x="1574" y="830"/>
                  <a:pt x="1671" y="1219"/>
                </a:cubicBezTo>
                <a:lnTo>
                  <a:pt x="2305" y="3609"/>
                </a:lnTo>
                <a:cubicBezTo>
                  <a:pt x="2432" y="4180"/>
                  <a:pt x="2284" y="4751"/>
                  <a:pt x="1946" y="5216"/>
                </a:cubicBezTo>
                <a:lnTo>
                  <a:pt x="317" y="7098"/>
                </a:lnTo>
                <a:cubicBezTo>
                  <a:pt x="0" y="7479"/>
                  <a:pt x="148" y="7839"/>
                  <a:pt x="656" y="7860"/>
                </a:cubicBezTo>
                <a:lnTo>
                  <a:pt x="3130" y="7987"/>
                </a:lnTo>
                <a:cubicBezTo>
                  <a:pt x="3701" y="8050"/>
                  <a:pt x="4209" y="8367"/>
                  <a:pt x="4547" y="8854"/>
                </a:cubicBezTo>
                <a:lnTo>
                  <a:pt x="5837" y="10969"/>
                </a:lnTo>
                <a:cubicBezTo>
                  <a:pt x="5957" y="11168"/>
                  <a:pt x="6105" y="11269"/>
                  <a:pt x="6247" y="11269"/>
                </a:cubicBezTo>
                <a:cubicBezTo>
                  <a:pt x="6408" y="11269"/>
                  <a:pt x="6562" y="11141"/>
                  <a:pt x="6662" y="10884"/>
                </a:cubicBezTo>
                <a:lnTo>
                  <a:pt x="7551" y="8579"/>
                </a:lnTo>
                <a:cubicBezTo>
                  <a:pt x="7783" y="8050"/>
                  <a:pt x="8248" y="7648"/>
                  <a:pt x="8798" y="7500"/>
                </a:cubicBezTo>
                <a:lnTo>
                  <a:pt x="11209" y="6908"/>
                </a:lnTo>
                <a:cubicBezTo>
                  <a:pt x="11696" y="6802"/>
                  <a:pt x="11780" y="6422"/>
                  <a:pt x="11379" y="6104"/>
                </a:cubicBezTo>
                <a:lnTo>
                  <a:pt x="9475" y="4539"/>
                </a:lnTo>
                <a:cubicBezTo>
                  <a:pt x="9031" y="4159"/>
                  <a:pt x="8798" y="3609"/>
                  <a:pt x="8819" y="3016"/>
                </a:cubicBezTo>
                <a:lnTo>
                  <a:pt x="9010" y="563"/>
                </a:lnTo>
                <a:cubicBezTo>
                  <a:pt x="9039" y="204"/>
                  <a:pt x="8901" y="1"/>
                  <a:pt x="8677" y="1"/>
                </a:cubicBezTo>
                <a:close/>
              </a:path>
            </a:pathLst>
          </a:custGeom>
          <a:solidFill>
            <a:srgbClr val="F6DF5C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2" name="Google Shape;1132;p31"/>
          <p:cNvSpPr/>
          <p:nvPr/>
        </p:nvSpPr>
        <p:spPr>
          <a:xfrm flipH="1">
            <a:off x="11110394" y="2864970"/>
            <a:ext cx="442537" cy="628433"/>
          </a:xfrm>
          <a:custGeom>
            <a:avLst/>
            <a:gdLst/>
            <a:ahLst/>
            <a:cxnLst/>
            <a:rect l="l" t="t" r="r" b="b"/>
            <a:pathLst>
              <a:path w="7762" h="11020" extrusionOk="0">
                <a:moveTo>
                  <a:pt x="1819" y="0"/>
                </a:moveTo>
                <a:cubicBezTo>
                  <a:pt x="1692" y="148"/>
                  <a:pt x="1671" y="360"/>
                  <a:pt x="1734" y="529"/>
                </a:cubicBezTo>
                <a:lnTo>
                  <a:pt x="2411" y="3046"/>
                </a:lnTo>
                <a:cubicBezTo>
                  <a:pt x="2538" y="3617"/>
                  <a:pt x="2390" y="4230"/>
                  <a:pt x="2030" y="4717"/>
                </a:cubicBezTo>
                <a:lnTo>
                  <a:pt x="338" y="6683"/>
                </a:lnTo>
                <a:cubicBezTo>
                  <a:pt x="0" y="7085"/>
                  <a:pt x="148" y="7445"/>
                  <a:pt x="677" y="7466"/>
                </a:cubicBezTo>
                <a:lnTo>
                  <a:pt x="3257" y="7614"/>
                </a:lnTo>
                <a:cubicBezTo>
                  <a:pt x="3870" y="7677"/>
                  <a:pt x="4399" y="8016"/>
                  <a:pt x="4738" y="8502"/>
                </a:cubicBezTo>
                <a:lnTo>
                  <a:pt x="6091" y="10723"/>
                </a:lnTo>
                <a:cubicBezTo>
                  <a:pt x="6176" y="10850"/>
                  <a:pt x="6281" y="10956"/>
                  <a:pt x="6451" y="11019"/>
                </a:cubicBezTo>
                <a:lnTo>
                  <a:pt x="6641" y="10194"/>
                </a:lnTo>
                <a:lnTo>
                  <a:pt x="7762" y="6874"/>
                </a:lnTo>
                <a:lnTo>
                  <a:pt x="2665" y="910"/>
                </a:lnTo>
                <a:lnTo>
                  <a:pt x="1819" y="0"/>
                </a:lnTo>
                <a:close/>
              </a:path>
            </a:pathLst>
          </a:custGeom>
          <a:solidFill>
            <a:srgbClr val="F6DF5C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3" name="Google Shape;1133;p31"/>
          <p:cNvSpPr/>
          <p:nvPr/>
        </p:nvSpPr>
        <p:spPr>
          <a:xfrm flipH="1">
            <a:off x="10763137" y="2757900"/>
            <a:ext cx="856169" cy="820557"/>
          </a:xfrm>
          <a:custGeom>
            <a:avLst/>
            <a:gdLst/>
            <a:ahLst/>
            <a:cxnLst/>
            <a:rect l="l" t="t" r="r" b="b"/>
            <a:pathLst>
              <a:path w="15017" h="14389" extrusionOk="0">
                <a:moveTo>
                  <a:pt x="11060" y="0"/>
                </a:moveTo>
                <a:cubicBezTo>
                  <a:pt x="10925" y="0"/>
                  <a:pt x="10767" y="53"/>
                  <a:pt x="10597" y="164"/>
                </a:cubicBezTo>
                <a:lnTo>
                  <a:pt x="7953" y="1877"/>
                </a:lnTo>
                <a:cubicBezTo>
                  <a:pt x="7572" y="2106"/>
                  <a:pt x="7138" y="2220"/>
                  <a:pt x="6701" y="2220"/>
                </a:cubicBezTo>
                <a:cubicBezTo>
                  <a:pt x="6410" y="2220"/>
                  <a:pt x="6117" y="2169"/>
                  <a:pt x="5838" y="2068"/>
                </a:cubicBezTo>
                <a:lnTo>
                  <a:pt x="2941" y="862"/>
                </a:lnTo>
                <a:cubicBezTo>
                  <a:pt x="2790" y="795"/>
                  <a:pt x="2655" y="763"/>
                  <a:pt x="2540" y="763"/>
                </a:cubicBezTo>
                <a:cubicBezTo>
                  <a:pt x="2183" y="763"/>
                  <a:pt x="2009" y="1065"/>
                  <a:pt x="2137" y="1560"/>
                </a:cubicBezTo>
                <a:lnTo>
                  <a:pt x="2941" y="4606"/>
                </a:lnTo>
                <a:cubicBezTo>
                  <a:pt x="3089" y="5325"/>
                  <a:pt x="2919" y="6086"/>
                  <a:pt x="2475" y="6657"/>
                </a:cubicBezTo>
                <a:lnTo>
                  <a:pt x="424" y="9068"/>
                </a:lnTo>
                <a:cubicBezTo>
                  <a:pt x="1" y="9554"/>
                  <a:pt x="170" y="9999"/>
                  <a:pt x="826" y="10041"/>
                </a:cubicBezTo>
                <a:lnTo>
                  <a:pt x="3998" y="10210"/>
                </a:lnTo>
                <a:cubicBezTo>
                  <a:pt x="4717" y="10295"/>
                  <a:pt x="5394" y="10697"/>
                  <a:pt x="5796" y="11289"/>
                </a:cubicBezTo>
                <a:lnTo>
                  <a:pt x="7445" y="13996"/>
                </a:lnTo>
                <a:cubicBezTo>
                  <a:pt x="7606" y="14256"/>
                  <a:pt x="7799" y="14388"/>
                  <a:pt x="7983" y="14388"/>
                </a:cubicBezTo>
                <a:cubicBezTo>
                  <a:pt x="8187" y="14388"/>
                  <a:pt x="8380" y="14224"/>
                  <a:pt x="8503" y="13890"/>
                </a:cubicBezTo>
                <a:lnTo>
                  <a:pt x="9645" y="10950"/>
                </a:lnTo>
                <a:cubicBezTo>
                  <a:pt x="9941" y="10274"/>
                  <a:pt x="10533" y="9766"/>
                  <a:pt x="11231" y="9554"/>
                </a:cubicBezTo>
                <a:lnTo>
                  <a:pt x="14319" y="8835"/>
                </a:lnTo>
                <a:cubicBezTo>
                  <a:pt x="14911" y="8687"/>
                  <a:pt x="15017" y="8222"/>
                  <a:pt x="14509" y="7799"/>
                </a:cubicBezTo>
                <a:lnTo>
                  <a:pt x="12056" y="5811"/>
                </a:lnTo>
                <a:cubicBezTo>
                  <a:pt x="11527" y="5303"/>
                  <a:pt x="11231" y="4606"/>
                  <a:pt x="11252" y="3865"/>
                </a:cubicBezTo>
                <a:lnTo>
                  <a:pt x="11506" y="714"/>
                </a:lnTo>
                <a:cubicBezTo>
                  <a:pt x="11550" y="261"/>
                  <a:pt x="11362" y="0"/>
                  <a:pt x="11060" y="0"/>
                </a:cubicBezTo>
                <a:close/>
              </a:path>
            </a:pathLst>
          </a:custGeom>
          <a:solidFill>
            <a:srgbClr val="F6DF5C"/>
          </a:solidFill>
          <a:ln w="39650" cap="flat" cmpd="sng">
            <a:solidFill>
              <a:srgbClr val="FFFFFF"/>
            </a:solidFill>
            <a:prstDash val="solid"/>
            <a:miter lim="21149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4" name="Google Shape;1134;p31"/>
          <p:cNvSpPr/>
          <p:nvPr/>
        </p:nvSpPr>
        <p:spPr>
          <a:xfrm flipH="1">
            <a:off x="10764334" y="2763946"/>
            <a:ext cx="858564" cy="820100"/>
          </a:xfrm>
          <a:custGeom>
            <a:avLst/>
            <a:gdLst/>
            <a:ahLst/>
            <a:cxnLst/>
            <a:rect l="l" t="t" r="r" b="b"/>
            <a:pathLst>
              <a:path w="15059" h="14381" extrusionOk="0">
                <a:moveTo>
                  <a:pt x="11098" y="0"/>
                </a:moveTo>
                <a:cubicBezTo>
                  <a:pt x="10965" y="0"/>
                  <a:pt x="10809" y="53"/>
                  <a:pt x="10639" y="164"/>
                </a:cubicBezTo>
                <a:lnTo>
                  <a:pt x="7995" y="1877"/>
                </a:lnTo>
                <a:cubicBezTo>
                  <a:pt x="7594" y="2097"/>
                  <a:pt x="7155" y="2214"/>
                  <a:pt x="6714" y="2214"/>
                </a:cubicBezTo>
                <a:cubicBezTo>
                  <a:pt x="6433" y="2214"/>
                  <a:pt x="6152" y="2166"/>
                  <a:pt x="5880" y="2067"/>
                </a:cubicBezTo>
                <a:lnTo>
                  <a:pt x="2961" y="841"/>
                </a:lnTo>
                <a:cubicBezTo>
                  <a:pt x="2823" y="781"/>
                  <a:pt x="2696" y="753"/>
                  <a:pt x="2587" y="753"/>
                </a:cubicBezTo>
                <a:cubicBezTo>
                  <a:pt x="2230" y="753"/>
                  <a:pt x="2049" y="1053"/>
                  <a:pt x="2179" y="1539"/>
                </a:cubicBezTo>
                <a:lnTo>
                  <a:pt x="2982" y="4605"/>
                </a:lnTo>
                <a:cubicBezTo>
                  <a:pt x="3131" y="5324"/>
                  <a:pt x="2940" y="6086"/>
                  <a:pt x="2475" y="6657"/>
                </a:cubicBezTo>
                <a:lnTo>
                  <a:pt x="423" y="9068"/>
                </a:lnTo>
                <a:cubicBezTo>
                  <a:pt x="0" y="9554"/>
                  <a:pt x="191" y="9998"/>
                  <a:pt x="846" y="10041"/>
                </a:cubicBezTo>
                <a:lnTo>
                  <a:pt x="3998" y="10210"/>
                </a:lnTo>
                <a:cubicBezTo>
                  <a:pt x="4738" y="10294"/>
                  <a:pt x="5394" y="10675"/>
                  <a:pt x="5817" y="11288"/>
                </a:cubicBezTo>
                <a:lnTo>
                  <a:pt x="7466" y="13996"/>
                </a:lnTo>
                <a:cubicBezTo>
                  <a:pt x="7625" y="14253"/>
                  <a:pt x="7811" y="14381"/>
                  <a:pt x="7990" y="14381"/>
                </a:cubicBezTo>
                <a:cubicBezTo>
                  <a:pt x="8194" y="14381"/>
                  <a:pt x="8389" y="14216"/>
                  <a:pt x="8524" y="13890"/>
                </a:cubicBezTo>
                <a:lnTo>
                  <a:pt x="9666" y="10950"/>
                </a:lnTo>
                <a:cubicBezTo>
                  <a:pt x="9962" y="10273"/>
                  <a:pt x="10533" y="9766"/>
                  <a:pt x="11252" y="9554"/>
                </a:cubicBezTo>
                <a:lnTo>
                  <a:pt x="14319" y="8835"/>
                </a:lnTo>
                <a:cubicBezTo>
                  <a:pt x="14953" y="8666"/>
                  <a:pt x="15059" y="8201"/>
                  <a:pt x="14551" y="7799"/>
                </a:cubicBezTo>
                <a:lnTo>
                  <a:pt x="12098" y="5811"/>
                </a:lnTo>
                <a:cubicBezTo>
                  <a:pt x="11548" y="5303"/>
                  <a:pt x="11252" y="4605"/>
                  <a:pt x="11273" y="3865"/>
                </a:cubicBezTo>
                <a:lnTo>
                  <a:pt x="11548" y="714"/>
                </a:lnTo>
                <a:cubicBezTo>
                  <a:pt x="11577" y="261"/>
                  <a:pt x="11395" y="0"/>
                  <a:pt x="1109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5" name="Google Shape;1135;p31"/>
          <p:cNvSpPr/>
          <p:nvPr/>
        </p:nvSpPr>
        <p:spPr>
          <a:xfrm flipH="1">
            <a:off x="10864379" y="2840077"/>
            <a:ext cx="671675" cy="642633"/>
          </a:xfrm>
          <a:custGeom>
            <a:avLst/>
            <a:gdLst/>
            <a:ahLst/>
            <a:cxnLst/>
            <a:rect l="l" t="t" r="r" b="b"/>
            <a:pathLst>
              <a:path w="11781" h="11269" extrusionOk="0">
                <a:moveTo>
                  <a:pt x="8677" y="1"/>
                </a:moveTo>
                <a:cubicBezTo>
                  <a:pt x="8572" y="1"/>
                  <a:pt x="8447" y="45"/>
                  <a:pt x="8312" y="140"/>
                </a:cubicBezTo>
                <a:lnTo>
                  <a:pt x="6239" y="1473"/>
                </a:lnTo>
                <a:cubicBezTo>
                  <a:pt x="5936" y="1650"/>
                  <a:pt x="5594" y="1736"/>
                  <a:pt x="5255" y="1736"/>
                </a:cubicBezTo>
                <a:cubicBezTo>
                  <a:pt x="5028" y="1736"/>
                  <a:pt x="4802" y="1697"/>
                  <a:pt x="4590" y="1621"/>
                </a:cubicBezTo>
                <a:lnTo>
                  <a:pt x="2305" y="669"/>
                </a:lnTo>
                <a:cubicBezTo>
                  <a:pt x="2191" y="624"/>
                  <a:pt x="2089" y="603"/>
                  <a:pt x="2000" y="603"/>
                </a:cubicBezTo>
                <a:cubicBezTo>
                  <a:pt x="1712" y="603"/>
                  <a:pt x="1574" y="830"/>
                  <a:pt x="1671" y="1219"/>
                </a:cubicBezTo>
                <a:lnTo>
                  <a:pt x="2305" y="3609"/>
                </a:lnTo>
                <a:cubicBezTo>
                  <a:pt x="2432" y="4180"/>
                  <a:pt x="2284" y="4751"/>
                  <a:pt x="1946" y="5216"/>
                </a:cubicBezTo>
                <a:lnTo>
                  <a:pt x="317" y="7098"/>
                </a:lnTo>
                <a:cubicBezTo>
                  <a:pt x="0" y="7479"/>
                  <a:pt x="148" y="7839"/>
                  <a:pt x="656" y="7860"/>
                </a:cubicBezTo>
                <a:lnTo>
                  <a:pt x="3130" y="7987"/>
                </a:lnTo>
                <a:cubicBezTo>
                  <a:pt x="3701" y="8050"/>
                  <a:pt x="4209" y="8367"/>
                  <a:pt x="4547" y="8854"/>
                </a:cubicBezTo>
                <a:lnTo>
                  <a:pt x="5837" y="10969"/>
                </a:lnTo>
                <a:cubicBezTo>
                  <a:pt x="5957" y="11168"/>
                  <a:pt x="6105" y="11269"/>
                  <a:pt x="6247" y="11269"/>
                </a:cubicBezTo>
                <a:cubicBezTo>
                  <a:pt x="6408" y="11269"/>
                  <a:pt x="6562" y="11141"/>
                  <a:pt x="6662" y="10884"/>
                </a:cubicBezTo>
                <a:lnTo>
                  <a:pt x="7551" y="8579"/>
                </a:lnTo>
                <a:cubicBezTo>
                  <a:pt x="7783" y="8050"/>
                  <a:pt x="8248" y="7648"/>
                  <a:pt x="8798" y="7500"/>
                </a:cubicBezTo>
                <a:lnTo>
                  <a:pt x="11209" y="6908"/>
                </a:lnTo>
                <a:cubicBezTo>
                  <a:pt x="11696" y="6802"/>
                  <a:pt x="11780" y="6422"/>
                  <a:pt x="11379" y="6104"/>
                </a:cubicBezTo>
                <a:lnTo>
                  <a:pt x="9475" y="4539"/>
                </a:lnTo>
                <a:cubicBezTo>
                  <a:pt x="9031" y="4159"/>
                  <a:pt x="8798" y="3609"/>
                  <a:pt x="8819" y="3016"/>
                </a:cubicBezTo>
                <a:lnTo>
                  <a:pt x="9010" y="563"/>
                </a:lnTo>
                <a:cubicBezTo>
                  <a:pt x="9039" y="204"/>
                  <a:pt x="8901" y="1"/>
                  <a:pt x="867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6" name="Google Shape;1136;p31"/>
          <p:cNvSpPr/>
          <p:nvPr/>
        </p:nvSpPr>
        <p:spPr>
          <a:xfrm flipH="1">
            <a:off x="11110255" y="2878233"/>
            <a:ext cx="425797" cy="604520"/>
          </a:xfrm>
          <a:custGeom>
            <a:avLst/>
            <a:gdLst/>
            <a:ahLst/>
            <a:cxnLst/>
            <a:rect l="l" t="t" r="r" b="b"/>
            <a:pathLst>
              <a:path w="7762" h="11020" extrusionOk="0">
                <a:moveTo>
                  <a:pt x="1819" y="0"/>
                </a:moveTo>
                <a:cubicBezTo>
                  <a:pt x="1692" y="148"/>
                  <a:pt x="1671" y="360"/>
                  <a:pt x="1734" y="529"/>
                </a:cubicBezTo>
                <a:lnTo>
                  <a:pt x="2411" y="3046"/>
                </a:lnTo>
                <a:cubicBezTo>
                  <a:pt x="2538" y="3617"/>
                  <a:pt x="2390" y="4230"/>
                  <a:pt x="2030" y="4717"/>
                </a:cubicBezTo>
                <a:lnTo>
                  <a:pt x="338" y="6683"/>
                </a:lnTo>
                <a:cubicBezTo>
                  <a:pt x="0" y="7085"/>
                  <a:pt x="148" y="7445"/>
                  <a:pt x="677" y="7466"/>
                </a:cubicBezTo>
                <a:lnTo>
                  <a:pt x="3257" y="7614"/>
                </a:lnTo>
                <a:cubicBezTo>
                  <a:pt x="3870" y="7677"/>
                  <a:pt x="4399" y="8016"/>
                  <a:pt x="4738" y="8502"/>
                </a:cubicBezTo>
                <a:lnTo>
                  <a:pt x="6091" y="10723"/>
                </a:lnTo>
                <a:cubicBezTo>
                  <a:pt x="6176" y="10850"/>
                  <a:pt x="6281" y="10956"/>
                  <a:pt x="6451" y="11019"/>
                </a:cubicBezTo>
                <a:lnTo>
                  <a:pt x="6641" y="10194"/>
                </a:lnTo>
                <a:lnTo>
                  <a:pt x="7762" y="6874"/>
                </a:lnTo>
                <a:lnTo>
                  <a:pt x="2665" y="910"/>
                </a:lnTo>
                <a:lnTo>
                  <a:pt x="181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3981375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4628205" y="4423297"/>
            <a:ext cx="4367971" cy="1951952"/>
          </a:xfrm>
          <a:custGeom>
            <a:avLst/>
            <a:gdLst/>
            <a:ahLst/>
            <a:cxnLst/>
            <a:rect l="l" t="t" r="r" b="b"/>
            <a:pathLst>
              <a:path w="48116" h="21502" extrusionOk="0">
                <a:moveTo>
                  <a:pt x="23815" y="7225"/>
                </a:moveTo>
                <a:lnTo>
                  <a:pt x="23815" y="7225"/>
                </a:lnTo>
                <a:cubicBezTo>
                  <a:pt x="26522" y="7268"/>
                  <a:pt x="29229" y="7860"/>
                  <a:pt x="31703" y="8981"/>
                </a:cubicBezTo>
                <a:cubicBezTo>
                  <a:pt x="29208" y="7902"/>
                  <a:pt x="26522" y="7310"/>
                  <a:pt x="23815" y="7225"/>
                </a:cubicBezTo>
                <a:close/>
                <a:moveTo>
                  <a:pt x="24503" y="0"/>
                </a:moveTo>
                <a:cubicBezTo>
                  <a:pt x="23995" y="0"/>
                  <a:pt x="23477" y="12"/>
                  <a:pt x="22948" y="35"/>
                </a:cubicBezTo>
                <a:cubicBezTo>
                  <a:pt x="12711" y="479"/>
                  <a:pt x="6599" y="5935"/>
                  <a:pt x="3279" y="10419"/>
                </a:cubicBezTo>
                <a:cubicBezTo>
                  <a:pt x="1988" y="12153"/>
                  <a:pt x="889" y="14036"/>
                  <a:pt x="0" y="16024"/>
                </a:cubicBezTo>
                <a:lnTo>
                  <a:pt x="762" y="16489"/>
                </a:lnTo>
                <a:cubicBezTo>
                  <a:pt x="1121" y="16722"/>
                  <a:pt x="1460" y="16933"/>
                  <a:pt x="1819" y="17166"/>
                </a:cubicBezTo>
                <a:lnTo>
                  <a:pt x="1967" y="17271"/>
                </a:lnTo>
                <a:lnTo>
                  <a:pt x="2454" y="17589"/>
                </a:lnTo>
                <a:cubicBezTo>
                  <a:pt x="2961" y="17948"/>
                  <a:pt x="3469" y="18308"/>
                  <a:pt x="3955" y="18667"/>
                </a:cubicBezTo>
                <a:cubicBezTo>
                  <a:pt x="4611" y="19154"/>
                  <a:pt x="5245" y="19640"/>
                  <a:pt x="5880" y="20127"/>
                </a:cubicBezTo>
                <a:lnTo>
                  <a:pt x="5943" y="20169"/>
                </a:lnTo>
                <a:cubicBezTo>
                  <a:pt x="6493" y="20613"/>
                  <a:pt x="7064" y="21057"/>
                  <a:pt x="7635" y="21501"/>
                </a:cubicBezTo>
                <a:cubicBezTo>
                  <a:pt x="8122" y="20211"/>
                  <a:pt x="8735" y="18963"/>
                  <a:pt x="9454" y="17779"/>
                </a:cubicBezTo>
                <a:cubicBezTo>
                  <a:pt x="12612" y="12631"/>
                  <a:pt x="17183" y="10010"/>
                  <a:pt x="23049" y="10010"/>
                </a:cubicBezTo>
                <a:cubicBezTo>
                  <a:pt x="23232" y="10010"/>
                  <a:pt x="23417" y="10012"/>
                  <a:pt x="23603" y="10017"/>
                </a:cubicBezTo>
                <a:cubicBezTo>
                  <a:pt x="32274" y="10250"/>
                  <a:pt x="37245" y="14987"/>
                  <a:pt x="40776" y="20465"/>
                </a:cubicBezTo>
                <a:cubicBezTo>
                  <a:pt x="41242" y="20211"/>
                  <a:pt x="41707" y="19915"/>
                  <a:pt x="42151" y="19640"/>
                </a:cubicBezTo>
                <a:lnTo>
                  <a:pt x="42257" y="19577"/>
                </a:lnTo>
                <a:lnTo>
                  <a:pt x="42278" y="19556"/>
                </a:lnTo>
                <a:cubicBezTo>
                  <a:pt x="42468" y="19429"/>
                  <a:pt x="42638" y="19323"/>
                  <a:pt x="42807" y="19217"/>
                </a:cubicBezTo>
                <a:cubicBezTo>
                  <a:pt x="43209" y="18963"/>
                  <a:pt x="43589" y="18688"/>
                  <a:pt x="43991" y="18435"/>
                </a:cubicBezTo>
                <a:lnTo>
                  <a:pt x="44330" y="18202"/>
                </a:lnTo>
                <a:cubicBezTo>
                  <a:pt x="44964" y="17779"/>
                  <a:pt x="45599" y="17356"/>
                  <a:pt x="46233" y="16933"/>
                </a:cubicBezTo>
                <a:cubicBezTo>
                  <a:pt x="46445" y="16785"/>
                  <a:pt x="46677" y="16658"/>
                  <a:pt x="46910" y="16510"/>
                </a:cubicBezTo>
                <a:cubicBezTo>
                  <a:pt x="47291" y="16235"/>
                  <a:pt x="47692" y="16002"/>
                  <a:pt x="48115" y="15791"/>
                </a:cubicBezTo>
                <a:cubicBezTo>
                  <a:pt x="44178" y="8466"/>
                  <a:pt x="38370" y="0"/>
                  <a:pt x="24503" y="0"/>
                </a:cubicBezTo>
                <a:close/>
              </a:path>
            </a:pathLst>
          </a:custGeom>
          <a:solidFill>
            <a:srgbClr val="F3D557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/>
          <p:nvPr/>
        </p:nvSpPr>
        <p:spPr>
          <a:xfrm>
            <a:off x="4587901" y="4390617"/>
            <a:ext cx="4450489" cy="2034561"/>
          </a:xfrm>
          <a:custGeom>
            <a:avLst/>
            <a:gdLst/>
            <a:ahLst/>
            <a:cxnLst/>
            <a:rect l="l" t="t" r="r" b="b"/>
            <a:pathLst>
              <a:path w="49025" h="22412" extrusionOk="0">
                <a:moveTo>
                  <a:pt x="24259" y="7247"/>
                </a:moveTo>
                <a:lnTo>
                  <a:pt x="24237" y="7924"/>
                </a:lnTo>
                <a:cubicBezTo>
                  <a:pt x="26902" y="8030"/>
                  <a:pt x="29546" y="8622"/>
                  <a:pt x="32020" y="9658"/>
                </a:cubicBezTo>
                <a:lnTo>
                  <a:pt x="32295" y="9024"/>
                </a:lnTo>
                <a:cubicBezTo>
                  <a:pt x="29757" y="7903"/>
                  <a:pt x="27029" y="7289"/>
                  <a:pt x="24259" y="7247"/>
                </a:cubicBezTo>
                <a:close/>
                <a:moveTo>
                  <a:pt x="24961" y="698"/>
                </a:moveTo>
                <a:cubicBezTo>
                  <a:pt x="37841" y="698"/>
                  <a:pt x="43720" y="7989"/>
                  <a:pt x="48073" y="16024"/>
                </a:cubicBezTo>
                <a:cubicBezTo>
                  <a:pt x="47756" y="16193"/>
                  <a:pt x="47438" y="16384"/>
                  <a:pt x="47142" y="16574"/>
                </a:cubicBezTo>
                <a:cubicBezTo>
                  <a:pt x="46910" y="16701"/>
                  <a:pt x="46698" y="16849"/>
                  <a:pt x="46466" y="16997"/>
                </a:cubicBezTo>
                <a:lnTo>
                  <a:pt x="46191" y="17187"/>
                </a:lnTo>
                <a:cubicBezTo>
                  <a:pt x="45662" y="17526"/>
                  <a:pt x="45112" y="17906"/>
                  <a:pt x="44562" y="18266"/>
                </a:cubicBezTo>
                <a:lnTo>
                  <a:pt x="44541" y="18287"/>
                </a:lnTo>
                <a:lnTo>
                  <a:pt x="44203" y="18499"/>
                </a:lnTo>
                <a:cubicBezTo>
                  <a:pt x="43843" y="18752"/>
                  <a:pt x="43462" y="19006"/>
                  <a:pt x="43060" y="19281"/>
                </a:cubicBezTo>
                <a:lnTo>
                  <a:pt x="43018" y="19302"/>
                </a:lnTo>
                <a:lnTo>
                  <a:pt x="42532" y="19619"/>
                </a:lnTo>
                <a:lnTo>
                  <a:pt x="42384" y="19704"/>
                </a:lnTo>
                <a:cubicBezTo>
                  <a:pt x="42066" y="19916"/>
                  <a:pt x="41707" y="20148"/>
                  <a:pt x="41326" y="20360"/>
                </a:cubicBezTo>
                <a:cubicBezTo>
                  <a:pt x="38450" y="15961"/>
                  <a:pt x="33522" y="10271"/>
                  <a:pt x="24047" y="10039"/>
                </a:cubicBezTo>
                <a:cubicBezTo>
                  <a:pt x="23860" y="10034"/>
                  <a:pt x="23673" y="10031"/>
                  <a:pt x="23488" y="10031"/>
                </a:cubicBezTo>
                <a:cubicBezTo>
                  <a:pt x="17478" y="10031"/>
                  <a:pt x="12823" y="12697"/>
                  <a:pt x="9602" y="17970"/>
                </a:cubicBezTo>
                <a:cubicBezTo>
                  <a:pt x="8946" y="19027"/>
                  <a:pt x="8375" y="20148"/>
                  <a:pt x="7910" y="21290"/>
                </a:cubicBezTo>
                <a:cubicBezTo>
                  <a:pt x="7466" y="20952"/>
                  <a:pt x="7022" y="20613"/>
                  <a:pt x="6599" y="20254"/>
                </a:cubicBezTo>
                <a:lnTo>
                  <a:pt x="6535" y="20212"/>
                </a:lnTo>
                <a:cubicBezTo>
                  <a:pt x="5880" y="19704"/>
                  <a:pt x="5224" y="19218"/>
                  <a:pt x="4611" y="18752"/>
                </a:cubicBezTo>
                <a:cubicBezTo>
                  <a:pt x="4061" y="18350"/>
                  <a:pt x="3553" y="17991"/>
                  <a:pt x="3088" y="17674"/>
                </a:cubicBezTo>
                <a:cubicBezTo>
                  <a:pt x="2961" y="17589"/>
                  <a:pt x="2834" y="17505"/>
                  <a:pt x="2729" y="17420"/>
                </a:cubicBezTo>
                <a:lnTo>
                  <a:pt x="2454" y="17251"/>
                </a:lnTo>
                <a:cubicBezTo>
                  <a:pt x="2031" y="16955"/>
                  <a:pt x="1713" y="16743"/>
                  <a:pt x="1396" y="16553"/>
                </a:cubicBezTo>
                <a:lnTo>
                  <a:pt x="889" y="16257"/>
                </a:lnTo>
                <a:cubicBezTo>
                  <a:pt x="1734" y="14396"/>
                  <a:pt x="2771" y="12640"/>
                  <a:pt x="3997" y="10991"/>
                </a:cubicBezTo>
                <a:cubicBezTo>
                  <a:pt x="7276" y="6549"/>
                  <a:pt x="13303" y="1177"/>
                  <a:pt x="23392" y="733"/>
                </a:cubicBezTo>
                <a:cubicBezTo>
                  <a:pt x="23926" y="710"/>
                  <a:pt x="24449" y="698"/>
                  <a:pt x="24961" y="698"/>
                </a:cubicBezTo>
                <a:close/>
                <a:moveTo>
                  <a:pt x="24959" y="0"/>
                </a:moveTo>
                <a:cubicBezTo>
                  <a:pt x="24438" y="0"/>
                  <a:pt x="23908" y="12"/>
                  <a:pt x="23370" y="35"/>
                </a:cubicBezTo>
                <a:cubicBezTo>
                  <a:pt x="13007" y="479"/>
                  <a:pt x="6810" y="5999"/>
                  <a:pt x="3448" y="10546"/>
                </a:cubicBezTo>
                <a:cubicBezTo>
                  <a:pt x="2136" y="12323"/>
                  <a:pt x="1015" y="14226"/>
                  <a:pt x="127" y="16214"/>
                </a:cubicBezTo>
                <a:lnTo>
                  <a:pt x="0" y="16511"/>
                </a:lnTo>
                <a:lnTo>
                  <a:pt x="423" y="16764"/>
                </a:lnTo>
                <a:lnTo>
                  <a:pt x="1015" y="17145"/>
                </a:lnTo>
                <a:cubicBezTo>
                  <a:pt x="1333" y="17335"/>
                  <a:pt x="1650" y="17526"/>
                  <a:pt x="2052" y="17822"/>
                </a:cubicBezTo>
                <a:lnTo>
                  <a:pt x="2327" y="17991"/>
                </a:lnTo>
                <a:cubicBezTo>
                  <a:pt x="2432" y="18076"/>
                  <a:pt x="2559" y="18160"/>
                  <a:pt x="2686" y="18224"/>
                </a:cubicBezTo>
                <a:cubicBezTo>
                  <a:pt x="3152" y="18562"/>
                  <a:pt x="3659" y="18922"/>
                  <a:pt x="4188" y="19302"/>
                </a:cubicBezTo>
                <a:cubicBezTo>
                  <a:pt x="4801" y="19767"/>
                  <a:pt x="5457" y="20254"/>
                  <a:pt x="6112" y="20762"/>
                </a:cubicBezTo>
                <a:lnTo>
                  <a:pt x="6155" y="20804"/>
                </a:lnTo>
                <a:cubicBezTo>
                  <a:pt x="6726" y="21248"/>
                  <a:pt x="7276" y="21692"/>
                  <a:pt x="7847" y="22136"/>
                </a:cubicBezTo>
                <a:lnTo>
                  <a:pt x="8206" y="22411"/>
                </a:lnTo>
                <a:lnTo>
                  <a:pt x="8375" y="21967"/>
                </a:lnTo>
                <a:cubicBezTo>
                  <a:pt x="8862" y="20698"/>
                  <a:pt x="9475" y="19471"/>
                  <a:pt x="10173" y="18308"/>
                </a:cubicBezTo>
                <a:cubicBezTo>
                  <a:pt x="13279" y="13268"/>
                  <a:pt x="17766" y="10710"/>
                  <a:pt x="23536" y="10710"/>
                </a:cubicBezTo>
                <a:cubicBezTo>
                  <a:pt x="23698" y="10710"/>
                  <a:pt x="23862" y="10712"/>
                  <a:pt x="24026" y="10716"/>
                </a:cubicBezTo>
                <a:cubicBezTo>
                  <a:pt x="33395" y="10969"/>
                  <a:pt x="38154" y="16701"/>
                  <a:pt x="40924" y="21015"/>
                </a:cubicBezTo>
                <a:lnTo>
                  <a:pt x="41094" y="21290"/>
                </a:lnTo>
                <a:lnTo>
                  <a:pt x="41390" y="21121"/>
                </a:lnTo>
                <a:cubicBezTo>
                  <a:pt x="41876" y="20846"/>
                  <a:pt x="42341" y="20550"/>
                  <a:pt x="42764" y="20296"/>
                </a:cubicBezTo>
                <a:lnTo>
                  <a:pt x="42828" y="20254"/>
                </a:lnTo>
                <a:lnTo>
                  <a:pt x="42912" y="20190"/>
                </a:lnTo>
                <a:lnTo>
                  <a:pt x="43399" y="19873"/>
                </a:lnTo>
                <a:lnTo>
                  <a:pt x="43441" y="19852"/>
                </a:lnTo>
                <a:cubicBezTo>
                  <a:pt x="43716" y="19662"/>
                  <a:pt x="44012" y="19493"/>
                  <a:pt x="44287" y="19302"/>
                </a:cubicBezTo>
                <a:lnTo>
                  <a:pt x="44964" y="18837"/>
                </a:lnTo>
                <a:cubicBezTo>
                  <a:pt x="45598" y="18414"/>
                  <a:pt x="46233" y="17991"/>
                  <a:pt x="46846" y="17589"/>
                </a:cubicBezTo>
                <a:lnTo>
                  <a:pt x="47079" y="17420"/>
                </a:lnTo>
                <a:cubicBezTo>
                  <a:pt x="47227" y="17335"/>
                  <a:pt x="47375" y="17251"/>
                  <a:pt x="47523" y="17145"/>
                </a:cubicBezTo>
                <a:cubicBezTo>
                  <a:pt x="47904" y="16912"/>
                  <a:pt x="48284" y="16701"/>
                  <a:pt x="48729" y="16447"/>
                </a:cubicBezTo>
                <a:lnTo>
                  <a:pt x="49025" y="16299"/>
                </a:lnTo>
                <a:lnTo>
                  <a:pt x="48855" y="15982"/>
                </a:lnTo>
                <a:cubicBezTo>
                  <a:pt x="46867" y="12281"/>
                  <a:pt x="44287" y="8051"/>
                  <a:pt x="40269" y="4900"/>
                </a:cubicBezTo>
                <a:cubicBezTo>
                  <a:pt x="36098" y="1606"/>
                  <a:pt x="31083" y="0"/>
                  <a:pt x="2495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" name="Google Shape;11;p2"/>
          <p:cNvSpPr/>
          <p:nvPr/>
        </p:nvSpPr>
        <p:spPr>
          <a:xfrm>
            <a:off x="4633925" y="4423298"/>
            <a:ext cx="4367971" cy="1598636"/>
          </a:xfrm>
          <a:custGeom>
            <a:avLst/>
            <a:gdLst/>
            <a:ahLst/>
            <a:cxnLst/>
            <a:rect l="l" t="t" r="r" b="b"/>
            <a:pathLst>
              <a:path w="48116" h="17610" extrusionOk="0">
                <a:moveTo>
                  <a:pt x="24522" y="0"/>
                </a:moveTo>
                <a:cubicBezTo>
                  <a:pt x="24015" y="0"/>
                  <a:pt x="23498" y="12"/>
                  <a:pt x="22969" y="35"/>
                </a:cubicBezTo>
                <a:cubicBezTo>
                  <a:pt x="12712" y="479"/>
                  <a:pt x="6621" y="5935"/>
                  <a:pt x="3300" y="10419"/>
                </a:cubicBezTo>
                <a:cubicBezTo>
                  <a:pt x="2010" y="12153"/>
                  <a:pt x="910" y="14036"/>
                  <a:pt x="1" y="16024"/>
                </a:cubicBezTo>
                <a:lnTo>
                  <a:pt x="783" y="16489"/>
                </a:lnTo>
                <a:cubicBezTo>
                  <a:pt x="1354" y="16848"/>
                  <a:pt x="1904" y="17229"/>
                  <a:pt x="2475" y="17610"/>
                </a:cubicBezTo>
                <a:cubicBezTo>
                  <a:pt x="3321" y="15643"/>
                  <a:pt x="4400" y="13782"/>
                  <a:pt x="5669" y="12069"/>
                </a:cubicBezTo>
                <a:cubicBezTo>
                  <a:pt x="9962" y="6316"/>
                  <a:pt x="15821" y="3249"/>
                  <a:pt x="23096" y="2932"/>
                </a:cubicBezTo>
                <a:cubicBezTo>
                  <a:pt x="23578" y="2911"/>
                  <a:pt x="24049" y="2900"/>
                  <a:pt x="24511" y="2900"/>
                </a:cubicBezTo>
                <a:cubicBezTo>
                  <a:pt x="36845" y="2900"/>
                  <a:pt x="41932" y="10382"/>
                  <a:pt x="45662" y="17314"/>
                </a:cubicBezTo>
                <a:cubicBezTo>
                  <a:pt x="46064" y="17039"/>
                  <a:pt x="46487" y="16764"/>
                  <a:pt x="46910" y="16489"/>
                </a:cubicBezTo>
                <a:cubicBezTo>
                  <a:pt x="47333" y="16235"/>
                  <a:pt x="47693" y="16024"/>
                  <a:pt x="48116" y="15791"/>
                </a:cubicBezTo>
                <a:cubicBezTo>
                  <a:pt x="44178" y="8466"/>
                  <a:pt x="38370" y="0"/>
                  <a:pt x="2452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" name="Google Shape;12;p2"/>
          <p:cNvSpPr/>
          <p:nvPr/>
        </p:nvSpPr>
        <p:spPr>
          <a:xfrm>
            <a:off x="4799053" y="4615839"/>
            <a:ext cx="4031993" cy="1515572"/>
          </a:xfrm>
          <a:custGeom>
            <a:avLst/>
            <a:gdLst/>
            <a:ahLst/>
            <a:cxnLst/>
            <a:rect l="l" t="t" r="r" b="b"/>
            <a:pathLst>
              <a:path w="44415" h="16695" extrusionOk="0">
                <a:moveTo>
                  <a:pt x="21781" y="0"/>
                </a:moveTo>
                <a:cubicBezTo>
                  <a:pt x="21559" y="0"/>
                  <a:pt x="21334" y="3"/>
                  <a:pt x="21108" y="8"/>
                </a:cubicBezTo>
                <a:cubicBezTo>
                  <a:pt x="11485" y="198"/>
                  <a:pt x="5880" y="5422"/>
                  <a:pt x="2877" y="9778"/>
                </a:cubicBezTo>
                <a:cubicBezTo>
                  <a:pt x="1735" y="11428"/>
                  <a:pt x="783" y="13205"/>
                  <a:pt x="1" y="15045"/>
                </a:cubicBezTo>
                <a:cubicBezTo>
                  <a:pt x="804" y="15573"/>
                  <a:pt x="1587" y="16123"/>
                  <a:pt x="2348" y="16694"/>
                </a:cubicBezTo>
                <a:cubicBezTo>
                  <a:pt x="3088" y="14854"/>
                  <a:pt x="4019" y="13099"/>
                  <a:pt x="5161" y="11470"/>
                </a:cubicBezTo>
                <a:cubicBezTo>
                  <a:pt x="9031" y="5887"/>
                  <a:pt x="14467" y="3011"/>
                  <a:pt x="21298" y="2863"/>
                </a:cubicBezTo>
                <a:cubicBezTo>
                  <a:pt x="21493" y="2859"/>
                  <a:pt x="21685" y="2857"/>
                  <a:pt x="21876" y="2857"/>
                </a:cubicBezTo>
                <a:cubicBezTo>
                  <a:pt x="33254" y="2857"/>
                  <a:pt x="38470" y="9616"/>
                  <a:pt x="42151" y="16314"/>
                </a:cubicBezTo>
                <a:cubicBezTo>
                  <a:pt x="42913" y="15806"/>
                  <a:pt x="43653" y="15298"/>
                  <a:pt x="44414" y="14812"/>
                </a:cubicBezTo>
                <a:cubicBezTo>
                  <a:pt x="40444" y="7682"/>
                  <a:pt x="34533" y="0"/>
                  <a:pt x="2178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13;p2"/>
          <p:cNvSpPr/>
          <p:nvPr/>
        </p:nvSpPr>
        <p:spPr>
          <a:xfrm>
            <a:off x="4964181" y="4819911"/>
            <a:ext cx="3696017" cy="1430511"/>
          </a:xfrm>
          <a:custGeom>
            <a:avLst/>
            <a:gdLst/>
            <a:ahLst/>
            <a:cxnLst/>
            <a:rect l="l" t="t" r="r" b="b"/>
            <a:pathLst>
              <a:path w="40714" h="15758" extrusionOk="0">
                <a:moveTo>
                  <a:pt x="19120" y="1"/>
                </a:moveTo>
                <a:cubicBezTo>
                  <a:pt x="10215" y="1"/>
                  <a:pt x="5144" y="4998"/>
                  <a:pt x="2454" y="9201"/>
                </a:cubicBezTo>
                <a:cubicBezTo>
                  <a:pt x="1481" y="10724"/>
                  <a:pt x="656" y="12374"/>
                  <a:pt x="1" y="14066"/>
                </a:cubicBezTo>
                <a:cubicBezTo>
                  <a:pt x="762" y="14616"/>
                  <a:pt x="1502" y="15187"/>
                  <a:pt x="2242" y="15758"/>
                </a:cubicBezTo>
                <a:cubicBezTo>
                  <a:pt x="2856" y="14066"/>
                  <a:pt x="3659" y="12437"/>
                  <a:pt x="4632" y="10914"/>
                </a:cubicBezTo>
                <a:cubicBezTo>
                  <a:pt x="8116" y="5542"/>
                  <a:pt x="13078" y="2835"/>
                  <a:pt x="19395" y="2835"/>
                </a:cubicBezTo>
                <a:cubicBezTo>
                  <a:pt x="19444" y="2835"/>
                  <a:pt x="19493" y="2835"/>
                  <a:pt x="19543" y="2835"/>
                </a:cubicBezTo>
                <a:cubicBezTo>
                  <a:pt x="29779" y="2899"/>
                  <a:pt x="34961" y="8884"/>
                  <a:pt x="38619" y="15208"/>
                </a:cubicBezTo>
                <a:cubicBezTo>
                  <a:pt x="39317" y="14764"/>
                  <a:pt x="40015" y="14298"/>
                  <a:pt x="40713" y="13812"/>
                </a:cubicBezTo>
                <a:cubicBezTo>
                  <a:pt x="36737" y="6959"/>
                  <a:pt x="30858" y="86"/>
                  <a:pt x="19289" y="1"/>
                </a:cubicBezTo>
                <a:cubicBezTo>
                  <a:pt x="19233" y="1"/>
                  <a:pt x="19176" y="1"/>
                  <a:pt x="1912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2"/>
          <p:cNvSpPr/>
          <p:nvPr/>
        </p:nvSpPr>
        <p:spPr>
          <a:xfrm>
            <a:off x="4628205" y="4423297"/>
            <a:ext cx="4367971" cy="1951952"/>
          </a:xfrm>
          <a:custGeom>
            <a:avLst/>
            <a:gdLst/>
            <a:ahLst/>
            <a:cxnLst/>
            <a:rect l="l" t="t" r="r" b="b"/>
            <a:pathLst>
              <a:path w="48116" h="21502" extrusionOk="0">
                <a:moveTo>
                  <a:pt x="23815" y="7225"/>
                </a:moveTo>
                <a:lnTo>
                  <a:pt x="23815" y="7225"/>
                </a:lnTo>
                <a:cubicBezTo>
                  <a:pt x="26522" y="7268"/>
                  <a:pt x="29229" y="7860"/>
                  <a:pt x="31703" y="8981"/>
                </a:cubicBezTo>
                <a:cubicBezTo>
                  <a:pt x="29208" y="7902"/>
                  <a:pt x="26522" y="7310"/>
                  <a:pt x="23815" y="7225"/>
                </a:cubicBezTo>
                <a:close/>
                <a:moveTo>
                  <a:pt x="24503" y="0"/>
                </a:moveTo>
                <a:cubicBezTo>
                  <a:pt x="23995" y="0"/>
                  <a:pt x="23477" y="12"/>
                  <a:pt x="22948" y="35"/>
                </a:cubicBezTo>
                <a:cubicBezTo>
                  <a:pt x="12711" y="479"/>
                  <a:pt x="6599" y="5935"/>
                  <a:pt x="3279" y="10419"/>
                </a:cubicBezTo>
                <a:cubicBezTo>
                  <a:pt x="1988" y="12153"/>
                  <a:pt x="889" y="14036"/>
                  <a:pt x="0" y="16024"/>
                </a:cubicBezTo>
                <a:lnTo>
                  <a:pt x="762" y="16489"/>
                </a:lnTo>
                <a:cubicBezTo>
                  <a:pt x="1121" y="16722"/>
                  <a:pt x="1460" y="16933"/>
                  <a:pt x="1819" y="17166"/>
                </a:cubicBezTo>
                <a:lnTo>
                  <a:pt x="1967" y="17271"/>
                </a:lnTo>
                <a:lnTo>
                  <a:pt x="2454" y="17589"/>
                </a:lnTo>
                <a:cubicBezTo>
                  <a:pt x="2961" y="17948"/>
                  <a:pt x="3469" y="18308"/>
                  <a:pt x="3955" y="18667"/>
                </a:cubicBezTo>
                <a:cubicBezTo>
                  <a:pt x="4611" y="19154"/>
                  <a:pt x="5245" y="19640"/>
                  <a:pt x="5880" y="20127"/>
                </a:cubicBezTo>
                <a:lnTo>
                  <a:pt x="5943" y="20169"/>
                </a:lnTo>
                <a:cubicBezTo>
                  <a:pt x="6493" y="20613"/>
                  <a:pt x="7064" y="21057"/>
                  <a:pt x="7635" y="21501"/>
                </a:cubicBezTo>
                <a:cubicBezTo>
                  <a:pt x="8122" y="20211"/>
                  <a:pt x="8735" y="18963"/>
                  <a:pt x="9454" y="17779"/>
                </a:cubicBezTo>
                <a:cubicBezTo>
                  <a:pt x="12612" y="12631"/>
                  <a:pt x="17183" y="10010"/>
                  <a:pt x="23049" y="10010"/>
                </a:cubicBezTo>
                <a:cubicBezTo>
                  <a:pt x="23232" y="10010"/>
                  <a:pt x="23417" y="10012"/>
                  <a:pt x="23603" y="10017"/>
                </a:cubicBezTo>
                <a:cubicBezTo>
                  <a:pt x="32274" y="10250"/>
                  <a:pt x="37245" y="14987"/>
                  <a:pt x="40776" y="20465"/>
                </a:cubicBezTo>
                <a:cubicBezTo>
                  <a:pt x="41242" y="20211"/>
                  <a:pt x="41707" y="19915"/>
                  <a:pt x="42151" y="19640"/>
                </a:cubicBezTo>
                <a:lnTo>
                  <a:pt x="42257" y="19577"/>
                </a:lnTo>
                <a:lnTo>
                  <a:pt x="42278" y="19556"/>
                </a:lnTo>
                <a:cubicBezTo>
                  <a:pt x="42468" y="19429"/>
                  <a:pt x="42638" y="19323"/>
                  <a:pt x="42807" y="19217"/>
                </a:cubicBezTo>
                <a:cubicBezTo>
                  <a:pt x="43209" y="18963"/>
                  <a:pt x="43589" y="18688"/>
                  <a:pt x="43991" y="18435"/>
                </a:cubicBezTo>
                <a:lnTo>
                  <a:pt x="44330" y="18202"/>
                </a:lnTo>
                <a:cubicBezTo>
                  <a:pt x="44964" y="17779"/>
                  <a:pt x="45599" y="17356"/>
                  <a:pt x="46233" y="16933"/>
                </a:cubicBezTo>
                <a:cubicBezTo>
                  <a:pt x="46445" y="16785"/>
                  <a:pt x="46677" y="16658"/>
                  <a:pt x="46910" y="16510"/>
                </a:cubicBezTo>
                <a:cubicBezTo>
                  <a:pt x="47291" y="16235"/>
                  <a:pt x="47692" y="16002"/>
                  <a:pt x="48115" y="15791"/>
                </a:cubicBezTo>
                <a:cubicBezTo>
                  <a:pt x="44178" y="8466"/>
                  <a:pt x="38370" y="0"/>
                  <a:pt x="24503" y="0"/>
                </a:cubicBezTo>
                <a:close/>
              </a:path>
            </a:pathLst>
          </a:custGeom>
          <a:solidFill>
            <a:srgbClr val="F3D557"/>
          </a:solidFill>
          <a:ln w="1143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5;p2"/>
          <p:cNvSpPr/>
          <p:nvPr/>
        </p:nvSpPr>
        <p:spPr>
          <a:xfrm>
            <a:off x="4587901" y="4390617"/>
            <a:ext cx="4450489" cy="2034561"/>
          </a:xfrm>
          <a:custGeom>
            <a:avLst/>
            <a:gdLst/>
            <a:ahLst/>
            <a:cxnLst/>
            <a:rect l="l" t="t" r="r" b="b"/>
            <a:pathLst>
              <a:path w="49025" h="22412" extrusionOk="0">
                <a:moveTo>
                  <a:pt x="24259" y="7247"/>
                </a:moveTo>
                <a:lnTo>
                  <a:pt x="24237" y="7924"/>
                </a:lnTo>
                <a:cubicBezTo>
                  <a:pt x="26902" y="8030"/>
                  <a:pt x="29546" y="8622"/>
                  <a:pt x="32020" y="9658"/>
                </a:cubicBezTo>
                <a:lnTo>
                  <a:pt x="32295" y="9024"/>
                </a:lnTo>
                <a:cubicBezTo>
                  <a:pt x="29757" y="7903"/>
                  <a:pt x="27029" y="7289"/>
                  <a:pt x="24259" y="7247"/>
                </a:cubicBezTo>
                <a:close/>
                <a:moveTo>
                  <a:pt x="24961" y="698"/>
                </a:moveTo>
                <a:cubicBezTo>
                  <a:pt x="37841" y="698"/>
                  <a:pt x="43720" y="7989"/>
                  <a:pt x="48073" y="16024"/>
                </a:cubicBezTo>
                <a:cubicBezTo>
                  <a:pt x="47756" y="16193"/>
                  <a:pt x="47438" y="16384"/>
                  <a:pt x="47142" y="16574"/>
                </a:cubicBezTo>
                <a:cubicBezTo>
                  <a:pt x="46910" y="16701"/>
                  <a:pt x="46698" y="16849"/>
                  <a:pt x="46466" y="16997"/>
                </a:cubicBezTo>
                <a:lnTo>
                  <a:pt x="46191" y="17187"/>
                </a:lnTo>
                <a:cubicBezTo>
                  <a:pt x="45662" y="17526"/>
                  <a:pt x="45112" y="17906"/>
                  <a:pt x="44562" y="18266"/>
                </a:cubicBezTo>
                <a:lnTo>
                  <a:pt x="44541" y="18287"/>
                </a:lnTo>
                <a:lnTo>
                  <a:pt x="44203" y="18499"/>
                </a:lnTo>
                <a:cubicBezTo>
                  <a:pt x="43843" y="18752"/>
                  <a:pt x="43462" y="19006"/>
                  <a:pt x="43060" y="19281"/>
                </a:cubicBezTo>
                <a:lnTo>
                  <a:pt x="43018" y="19302"/>
                </a:lnTo>
                <a:lnTo>
                  <a:pt x="42532" y="19619"/>
                </a:lnTo>
                <a:lnTo>
                  <a:pt x="42384" y="19704"/>
                </a:lnTo>
                <a:cubicBezTo>
                  <a:pt x="42066" y="19916"/>
                  <a:pt x="41707" y="20148"/>
                  <a:pt x="41326" y="20360"/>
                </a:cubicBezTo>
                <a:cubicBezTo>
                  <a:pt x="38450" y="15961"/>
                  <a:pt x="33522" y="10271"/>
                  <a:pt x="24047" y="10039"/>
                </a:cubicBezTo>
                <a:cubicBezTo>
                  <a:pt x="23860" y="10034"/>
                  <a:pt x="23673" y="10031"/>
                  <a:pt x="23488" y="10031"/>
                </a:cubicBezTo>
                <a:cubicBezTo>
                  <a:pt x="17478" y="10031"/>
                  <a:pt x="12823" y="12697"/>
                  <a:pt x="9602" y="17970"/>
                </a:cubicBezTo>
                <a:cubicBezTo>
                  <a:pt x="8946" y="19027"/>
                  <a:pt x="8375" y="20148"/>
                  <a:pt x="7910" y="21290"/>
                </a:cubicBezTo>
                <a:cubicBezTo>
                  <a:pt x="7466" y="20952"/>
                  <a:pt x="7022" y="20613"/>
                  <a:pt x="6599" y="20254"/>
                </a:cubicBezTo>
                <a:lnTo>
                  <a:pt x="6535" y="20212"/>
                </a:lnTo>
                <a:cubicBezTo>
                  <a:pt x="5880" y="19704"/>
                  <a:pt x="5224" y="19218"/>
                  <a:pt x="4611" y="18752"/>
                </a:cubicBezTo>
                <a:cubicBezTo>
                  <a:pt x="4061" y="18350"/>
                  <a:pt x="3553" y="17991"/>
                  <a:pt x="3088" y="17674"/>
                </a:cubicBezTo>
                <a:cubicBezTo>
                  <a:pt x="2961" y="17589"/>
                  <a:pt x="2834" y="17505"/>
                  <a:pt x="2729" y="17420"/>
                </a:cubicBezTo>
                <a:lnTo>
                  <a:pt x="2454" y="17251"/>
                </a:lnTo>
                <a:cubicBezTo>
                  <a:pt x="2031" y="16955"/>
                  <a:pt x="1713" y="16743"/>
                  <a:pt x="1396" y="16553"/>
                </a:cubicBezTo>
                <a:lnTo>
                  <a:pt x="889" y="16257"/>
                </a:lnTo>
                <a:cubicBezTo>
                  <a:pt x="1734" y="14396"/>
                  <a:pt x="2771" y="12640"/>
                  <a:pt x="3997" y="10991"/>
                </a:cubicBezTo>
                <a:cubicBezTo>
                  <a:pt x="7276" y="6549"/>
                  <a:pt x="13303" y="1177"/>
                  <a:pt x="23392" y="733"/>
                </a:cubicBezTo>
                <a:cubicBezTo>
                  <a:pt x="23926" y="710"/>
                  <a:pt x="24449" y="698"/>
                  <a:pt x="24961" y="698"/>
                </a:cubicBezTo>
                <a:close/>
                <a:moveTo>
                  <a:pt x="24959" y="0"/>
                </a:moveTo>
                <a:cubicBezTo>
                  <a:pt x="24438" y="0"/>
                  <a:pt x="23908" y="12"/>
                  <a:pt x="23370" y="35"/>
                </a:cubicBezTo>
                <a:cubicBezTo>
                  <a:pt x="13007" y="479"/>
                  <a:pt x="6810" y="5999"/>
                  <a:pt x="3448" y="10546"/>
                </a:cubicBezTo>
                <a:cubicBezTo>
                  <a:pt x="2136" y="12323"/>
                  <a:pt x="1015" y="14226"/>
                  <a:pt x="127" y="16214"/>
                </a:cubicBezTo>
                <a:lnTo>
                  <a:pt x="0" y="16511"/>
                </a:lnTo>
                <a:lnTo>
                  <a:pt x="423" y="16764"/>
                </a:lnTo>
                <a:lnTo>
                  <a:pt x="1015" y="17145"/>
                </a:lnTo>
                <a:cubicBezTo>
                  <a:pt x="1333" y="17335"/>
                  <a:pt x="1650" y="17526"/>
                  <a:pt x="2052" y="17822"/>
                </a:cubicBezTo>
                <a:lnTo>
                  <a:pt x="2327" y="17991"/>
                </a:lnTo>
                <a:cubicBezTo>
                  <a:pt x="2432" y="18076"/>
                  <a:pt x="2559" y="18160"/>
                  <a:pt x="2686" y="18224"/>
                </a:cubicBezTo>
                <a:cubicBezTo>
                  <a:pt x="3152" y="18562"/>
                  <a:pt x="3659" y="18922"/>
                  <a:pt x="4188" y="19302"/>
                </a:cubicBezTo>
                <a:cubicBezTo>
                  <a:pt x="4801" y="19767"/>
                  <a:pt x="5457" y="20254"/>
                  <a:pt x="6112" y="20762"/>
                </a:cubicBezTo>
                <a:lnTo>
                  <a:pt x="6155" y="20804"/>
                </a:lnTo>
                <a:cubicBezTo>
                  <a:pt x="6726" y="21248"/>
                  <a:pt x="7276" y="21692"/>
                  <a:pt x="7847" y="22136"/>
                </a:cubicBezTo>
                <a:lnTo>
                  <a:pt x="8206" y="22411"/>
                </a:lnTo>
                <a:lnTo>
                  <a:pt x="8375" y="21967"/>
                </a:lnTo>
                <a:cubicBezTo>
                  <a:pt x="8862" y="20698"/>
                  <a:pt x="9475" y="19471"/>
                  <a:pt x="10173" y="18308"/>
                </a:cubicBezTo>
                <a:cubicBezTo>
                  <a:pt x="13279" y="13268"/>
                  <a:pt x="17766" y="10710"/>
                  <a:pt x="23536" y="10710"/>
                </a:cubicBezTo>
                <a:cubicBezTo>
                  <a:pt x="23698" y="10710"/>
                  <a:pt x="23862" y="10712"/>
                  <a:pt x="24026" y="10716"/>
                </a:cubicBezTo>
                <a:cubicBezTo>
                  <a:pt x="33395" y="10969"/>
                  <a:pt x="38154" y="16701"/>
                  <a:pt x="40924" y="21015"/>
                </a:cubicBezTo>
                <a:lnTo>
                  <a:pt x="41094" y="21290"/>
                </a:lnTo>
                <a:lnTo>
                  <a:pt x="41390" y="21121"/>
                </a:lnTo>
                <a:cubicBezTo>
                  <a:pt x="41876" y="20846"/>
                  <a:pt x="42341" y="20550"/>
                  <a:pt x="42764" y="20296"/>
                </a:cubicBezTo>
                <a:lnTo>
                  <a:pt x="42828" y="20254"/>
                </a:lnTo>
                <a:lnTo>
                  <a:pt x="42912" y="20190"/>
                </a:lnTo>
                <a:lnTo>
                  <a:pt x="43399" y="19873"/>
                </a:lnTo>
                <a:lnTo>
                  <a:pt x="43441" y="19852"/>
                </a:lnTo>
                <a:cubicBezTo>
                  <a:pt x="43716" y="19662"/>
                  <a:pt x="44012" y="19493"/>
                  <a:pt x="44287" y="19302"/>
                </a:cubicBezTo>
                <a:lnTo>
                  <a:pt x="44964" y="18837"/>
                </a:lnTo>
                <a:cubicBezTo>
                  <a:pt x="45598" y="18414"/>
                  <a:pt x="46233" y="17991"/>
                  <a:pt x="46846" y="17589"/>
                </a:cubicBezTo>
                <a:lnTo>
                  <a:pt x="47079" y="17420"/>
                </a:lnTo>
                <a:cubicBezTo>
                  <a:pt x="47227" y="17335"/>
                  <a:pt x="47375" y="17251"/>
                  <a:pt x="47523" y="17145"/>
                </a:cubicBezTo>
                <a:cubicBezTo>
                  <a:pt x="47904" y="16912"/>
                  <a:pt x="48284" y="16701"/>
                  <a:pt x="48729" y="16447"/>
                </a:cubicBezTo>
                <a:lnTo>
                  <a:pt x="49025" y="16299"/>
                </a:lnTo>
                <a:lnTo>
                  <a:pt x="48855" y="15982"/>
                </a:lnTo>
                <a:cubicBezTo>
                  <a:pt x="46867" y="12281"/>
                  <a:pt x="44287" y="8051"/>
                  <a:pt x="40269" y="4900"/>
                </a:cubicBezTo>
                <a:cubicBezTo>
                  <a:pt x="36098" y="1606"/>
                  <a:pt x="31083" y="0"/>
                  <a:pt x="2495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2"/>
          <p:cNvSpPr/>
          <p:nvPr/>
        </p:nvSpPr>
        <p:spPr>
          <a:xfrm>
            <a:off x="4614575" y="4431531"/>
            <a:ext cx="4367971" cy="1598636"/>
          </a:xfrm>
          <a:custGeom>
            <a:avLst/>
            <a:gdLst/>
            <a:ahLst/>
            <a:cxnLst/>
            <a:rect l="l" t="t" r="r" b="b"/>
            <a:pathLst>
              <a:path w="48116" h="17610" extrusionOk="0">
                <a:moveTo>
                  <a:pt x="24522" y="0"/>
                </a:moveTo>
                <a:cubicBezTo>
                  <a:pt x="24015" y="0"/>
                  <a:pt x="23498" y="12"/>
                  <a:pt x="22969" y="35"/>
                </a:cubicBezTo>
                <a:cubicBezTo>
                  <a:pt x="12712" y="479"/>
                  <a:pt x="6621" y="5935"/>
                  <a:pt x="3300" y="10419"/>
                </a:cubicBezTo>
                <a:cubicBezTo>
                  <a:pt x="2010" y="12153"/>
                  <a:pt x="910" y="14036"/>
                  <a:pt x="1" y="16024"/>
                </a:cubicBezTo>
                <a:lnTo>
                  <a:pt x="783" y="16489"/>
                </a:lnTo>
                <a:cubicBezTo>
                  <a:pt x="1354" y="16848"/>
                  <a:pt x="1904" y="17229"/>
                  <a:pt x="2475" y="17610"/>
                </a:cubicBezTo>
                <a:cubicBezTo>
                  <a:pt x="3321" y="15643"/>
                  <a:pt x="4400" y="13782"/>
                  <a:pt x="5669" y="12069"/>
                </a:cubicBezTo>
                <a:cubicBezTo>
                  <a:pt x="9962" y="6316"/>
                  <a:pt x="15821" y="3249"/>
                  <a:pt x="23096" y="2932"/>
                </a:cubicBezTo>
                <a:cubicBezTo>
                  <a:pt x="23578" y="2911"/>
                  <a:pt x="24049" y="2900"/>
                  <a:pt x="24511" y="2900"/>
                </a:cubicBezTo>
                <a:cubicBezTo>
                  <a:pt x="36845" y="2900"/>
                  <a:pt x="41932" y="10382"/>
                  <a:pt x="45662" y="17314"/>
                </a:cubicBezTo>
                <a:cubicBezTo>
                  <a:pt x="46064" y="17039"/>
                  <a:pt x="46487" y="16764"/>
                  <a:pt x="46910" y="16489"/>
                </a:cubicBezTo>
                <a:cubicBezTo>
                  <a:pt x="47333" y="16235"/>
                  <a:pt x="47693" y="16024"/>
                  <a:pt x="48116" y="15791"/>
                </a:cubicBezTo>
                <a:cubicBezTo>
                  <a:pt x="44178" y="8466"/>
                  <a:pt x="38370" y="0"/>
                  <a:pt x="2452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" name="Google Shape;17;p2"/>
          <p:cNvSpPr/>
          <p:nvPr/>
        </p:nvSpPr>
        <p:spPr>
          <a:xfrm>
            <a:off x="4779704" y="4624073"/>
            <a:ext cx="4031993" cy="1515572"/>
          </a:xfrm>
          <a:custGeom>
            <a:avLst/>
            <a:gdLst/>
            <a:ahLst/>
            <a:cxnLst/>
            <a:rect l="l" t="t" r="r" b="b"/>
            <a:pathLst>
              <a:path w="44415" h="16695" extrusionOk="0">
                <a:moveTo>
                  <a:pt x="21781" y="0"/>
                </a:moveTo>
                <a:cubicBezTo>
                  <a:pt x="21559" y="0"/>
                  <a:pt x="21334" y="3"/>
                  <a:pt x="21108" y="8"/>
                </a:cubicBezTo>
                <a:cubicBezTo>
                  <a:pt x="11485" y="198"/>
                  <a:pt x="5880" y="5422"/>
                  <a:pt x="2877" y="9778"/>
                </a:cubicBezTo>
                <a:cubicBezTo>
                  <a:pt x="1735" y="11428"/>
                  <a:pt x="783" y="13205"/>
                  <a:pt x="1" y="15045"/>
                </a:cubicBezTo>
                <a:cubicBezTo>
                  <a:pt x="804" y="15573"/>
                  <a:pt x="1587" y="16123"/>
                  <a:pt x="2348" y="16694"/>
                </a:cubicBezTo>
                <a:cubicBezTo>
                  <a:pt x="3088" y="14854"/>
                  <a:pt x="4019" y="13099"/>
                  <a:pt x="5161" y="11470"/>
                </a:cubicBezTo>
                <a:cubicBezTo>
                  <a:pt x="9031" y="5887"/>
                  <a:pt x="14467" y="3011"/>
                  <a:pt x="21298" y="2863"/>
                </a:cubicBezTo>
                <a:cubicBezTo>
                  <a:pt x="21493" y="2859"/>
                  <a:pt x="21685" y="2857"/>
                  <a:pt x="21876" y="2857"/>
                </a:cubicBezTo>
                <a:cubicBezTo>
                  <a:pt x="33254" y="2857"/>
                  <a:pt x="38470" y="9616"/>
                  <a:pt x="42151" y="16314"/>
                </a:cubicBezTo>
                <a:cubicBezTo>
                  <a:pt x="42913" y="15806"/>
                  <a:pt x="43653" y="15298"/>
                  <a:pt x="44414" y="14812"/>
                </a:cubicBezTo>
                <a:cubicBezTo>
                  <a:pt x="40444" y="7682"/>
                  <a:pt x="34533" y="0"/>
                  <a:pt x="2178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" name="Google Shape;18;p2"/>
          <p:cNvSpPr/>
          <p:nvPr/>
        </p:nvSpPr>
        <p:spPr>
          <a:xfrm>
            <a:off x="4944830" y="4828145"/>
            <a:ext cx="3696017" cy="1430511"/>
          </a:xfrm>
          <a:custGeom>
            <a:avLst/>
            <a:gdLst/>
            <a:ahLst/>
            <a:cxnLst/>
            <a:rect l="l" t="t" r="r" b="b"/>
            <a:pathLst>
              <a:path w="40714" h="15758" extrusionOk="0">
                <a:moveTo>
                  <a:pt x="19120" y="1"/>
                </a:moveTo>
                <a:cubicBezTo>
                  <a:pt x="10215" y="1"/>
                  <a:pt x="5144" y="4998"/>
                  <a:pt x="2454" y="9201"/>
                </a:cubicBezTo>
                <a:cubicBezTo>
                  <a:pt x="1481" y="10724"/>
                  <a:pt x="656" y="12374"/>
                  <a:pt x="1" y="14066"/>
                </a:cubicBezTo>
                <a:cubicBezTo>
                  <a:pt x="762" y="14616"/>
                  <a:pt x="1502" y="15187"/>
                  <a:pt x="2242" y="15758"/>
                </a:cubicBezTo>
                <a:cubicBezTo>
                  <a:pt x="2856" y="14066"/>
                  <a:pt x="3659" y="12437"/>
                  <a:pt x="4632" y="10914"/>
                </a:cubicBezTo>
                <a:cubicBezTo>
                  <a:pt x="8116" y="5542"/>
                  <a:pt x="13078" y="2835"/>
                  <a:pt x="19395" y="2835"/>
                </a:cubicBezTo>
                <a:cubicBezTo>
                  <a:pt x="19444" y="2835"/>
                  <a:pt x="19493" y="2835"/>
                  <a:pt x="19543" y="2835"/>
                </a:cubicBezTo>
                <a:cubicBezTo>
                  <a:pt x="29779" y="2899"/>
                  <a:pt x="34961" y="8884"/>
                  <a:pt x="38619" y="15208"/>
                </a:cubicBezTo>
                <a:cubicBezTo>
                  <a:pt x="39317" y="14764"/>
                  <a:pt x="40015" y="14298"/>
                  <a:pt x="40713" y="13812"/>
                </a:cubicBezTo>
                <a:cubicBezTo>
                  <a:pt x="36737" y="6959"/>
                  <a:pt x="30858" y="86"/>
                  <a:pt x="19289" y="1"/>
                </a:cubicBezTo>
                <a:cubicBezTo>
                  <a:pt x="19233" y="1"/>
                  <a:pt x="19176" y="1"/>
                  <a:pt x="1912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" name="Google Shape;19;p2"/>
          <p:cNvSpPr/>
          <p:nvPr/>
        </p:nvSpPr>
        <p:spPr>
          <a:xfrm>
            <a:off x="5109957" y="5066439"/>
            <a:ext cx="3390724" cy="1315107"/>
          </a:xfrm>
          <a:custGeom>
            <a:avLst/>
            <a:gdLst/>
            <a:ahLst/>
            <a:cxnLst/>
            <a:rect l="l" t="t" r="r" b="b"/>
            <a:pathLst>
              <a:path w="37351" h="14305" extrusionOk="0">
                <a:moveTo>
                  <a:pt x="17314" y="1"/>
                </a:moveTo>
                <a:cubicBezTo>
                  <a:pt x="9021" y="1"/>
                  <a:pt x="4346" y="4789"/>
                  <a:pt x="1862" y="8848"/>
                </a:cubicBezTo>
                <a:cubicBezTo>
                  <a:pt x="1142" y="10053"/>
                  <a:pt x="508" y="11301"/>
                  <a:pt x="0" y="12612"/>
                </a:cubicBezTo>
                <a:lnTo>
                  <a:pt x="487" y="12993"/>
                </a:lnTo>
                <a:cubicBezTo>
                  <a:pt x="1037" y="13437"/>
                  <a:pt x="1608" y="13860"/>
                  <a:pt x="2179" y="14304"/>
                </a:cubicBezTo>
                <a:cubicBezTo>
                  <a:pt x="2665" y="13014"/>
                  <a:pt x="3279" y="11787"/>
                  <a:pt x="3998" y="10603"/>
                </a:cubicBezTo>
                <a:cubicBezTo>
                  <a:pt x="7156" y="5455"/>
                  <a:pt x="11726" y="2834"/>
                  <a:pt x="17592" y="2834"/>
                </a:cubicBezTo>
                <a:cubicBezTo>
                  <a:pt x="17776" y="2834"/>
                  <a:pt x="17961" y="2836"/>
                  <a:pt x="18147" y="2841"/>
                </a:cubicBezTo>
                <a:cubicBezTo>
                  <a:pt x="26818" y="3053"/>
                  <a:pt x="31788" y="7811"/>
                  <a:pt x="35320" y="13289"/>
                </a:cubicBezTo>
                <a:cubicBezTo>
                  <a:pt x="35785" y="13014"/>
                  <a:pt x="36251" y="12739"/>
                  <a:pt x="36673" y="12464"/>
                </a:cubicBezTo>
                <a:cubicBezTo>
                  <a:pt x="36906" y="12316"/>
                  <a:pt x="37139" y="12168"/>
                  <a:pt x="37350" y="12020"/>
                </a:cubicBezTo>
                <a:cubicBezTo>
                  <a:pt x="33480" y="5908"/>
                  <a:pt x="27812" y="282"/>
                  <a:pt x="17851" y="7"/>
                </a:cubicBezTo>
                <a:cubicBezTo>
                  <a:pt x="17670" y="3"/>
                  <a:pt x="17491" y="1"/>
                  <a:pt x="1731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" name="Google Shape;21;p2"/>
          <p:cNvSpPr/>
          <p:nvPr/>
        </p:nvSpPr>
        <p:spPr>
          <a:xfrm>
            <a:off x="-695042" y="5137427"/>
            <a:ext cx="172497" cy="183308"/>
          </a:xfrm>
          <a:custGeom>
            <a:avLst/>
            <a:gdLst/>
            <a:ahLst/>
            <a:cxnLst/>
            <a:rect l="l" t="t" r="r" b="b"/>
            <a:pathLst>
              <a:path w="1101" h="1170" extrusionOk="0">
                <a:moveTo>
                  <a:pt x="659" y="0"/>
                </a:moveTo>
                <a:cubicBezTo>
                  <a:pt x="603" y="0"/>
                  <a:pt x="551" y="21"/>
                  <a:pt x="508" y="64"/>
                </a:cubicBezTo>
                <a:cubicBezTo>
                  <a:pt x="445" y="127"/>
                  <a:pt x="424" y="233"/>
                  <a:pt x="445" y="317"/>
                </a:cubicBezTo>
                <a:cubicBezTo>
                  <a:pt x="445" y="487"/>
                  <a:pt x="487" y="656"/>
                  <a:pt x="529" y="825"/>
                </a:cubicBezTo>
                <a:lnTo>
                  <a:pt x="170" y="487"/>
                </a:lnTo>
                <a:cubicBezTo>
                  <a:pt x="149" y="444"/>
                  <a:pt x="128" y="444"/>
                  <a:pt x="85" y="423"/>
                </a:cubicBezTo>
                <a:cubicBezTo>
                  <a:pt x="43" y="423"/>
                  <a:pt x="1" y="465"/>
                  <a:pt x="1" y="529"/>
                </a:cubicBezTo>
                <a:cubicBezTo>
                  <a:pt x="1" y="571"/>
                  <a:pt x="1" y="614"/>
                  <a:pt x="43" y="656"/>
                </a:cubicBezTo>
                <a:cubicBezTo>
                  <a:pt x="106" y="825"/>
                  <a:pt x="212" y="973"/>
                  <a:pt x="360" y="1100"/>
                </a:cubicBezTo>
                <a:cubicBezTo>
                  <a:pt x="395" y="1135"/>
                  <a:pt x="429" y="1169"/>
                  <a:pt x="475" y="1169"/>
                </a:cubicBezTo>
                <a:cubicBezTo>
                  <a:pt x="486" y="1169"/>
                  <a:pt x="497" y="1167"/>
                  <a:pt x="508" y="1163"/>
                </a:cubicBezTo>
                <a:lnTo>
                  <a:pt x="1079" y="1015"/>
                </a:lnTo>
                <a:cubicBezTo>
                  <a:pt x="1100" y="783"/>
                  <a:pt x="1079" y="550"/>
                  <a:pt x="995" y="317"/>
                </a:cubicBezTo>
                <a:cubicBezTo>
                  <a:pt x="952" y="212"/>
                  <a:pt x="910" y="127"/>
                  <a:pt x="825" y="64"/>
                </a:cubicBezTo>
                <a:cubicBezTo>
                  <a:pt x="773" y="21"/>
                  <a:pt x="714" y="0"/>
                  <a:pt x="659" y="0"/>
                </a:cubicBezTo>
                <a:close/>
              </a:path>
            </a:pathLst>
          </a:custGeom>
          <a:solidFill>
            <a:srgbClr val="89B98A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" name="Google Shape;22;p2"/>
          <p:cNvSpPr/>
          <p:nvPr/>
        </p:nvSpPr>
        <p:spPr>
          <a:xfrm>
            <a:off x="-310723" y="6460064"/>
            <a:ext cx="659595" cy="201795"/>
          </a:xfrm>
          <a:custGeom>
            <a:avLst/>
            <a:gdLst/>
            <a:ahLst/>
            <a:cxnLst/>
            <a:rect l="l" t="t" r="r" b="b"/>
            <a:pathLst>
              <a:path w="4210" h="1288" extrusionOk="0">
                <a:moveTo>
                  <a:pt x="2375" y="1"/>
                </a:moveTo>
                <a:cubicBezTo>
                  <a:pt x="1870" y="1"/>
                  <a:pt x="1352" y="85"/>
                  <a:pt x="932" y="187"/>
                </a:cubicBezTo>
                <a:cubicBezTo>
                  <a:pt x="868" y="208"/>
                  <a:pt x="784" y="229"/>
                  <a:pt x="741" y="272"/>
                </a:cubicBezTo>
                <a:cubicBezTo>
                  <a:pt x="1" y="843"/>
                  <a:pt x="1651" y="1287"/>
                  <a:pt x="1947" y="1287"/>
                </a:cubicBezTo>
                <a:cubicBezTo>
                  <a:pt x="2028" y="1287"/>
                  <a:pt x="2113" y="1287"/>
                  <a:pt x="2201" y="1287"/>
                </a:cubicBezTo>
                <a:cubicBezTo>
                  <a:pt x="2686" y="1287"/>
                  <a:pt x="3251" y="1272"/>
                  <a:pt x="3681" y="1075"/>
                </a:cubicBezTo>
                <a:cubicBezTo>
                  <a:pt x="4210" y="822"/>
                  <a:pt x="4083" y="462"/>
                  <a:pt x="3575" y="229"/>
                </a:cubicBezTo>
                <a:cubicBezTo>
                  <a:pt x="3233" y="63"/>
                  <a:pt x="2809" y="1"/>
                  <a:pt x="2375" y="1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" name="Google Shape;23;p2"/>
          <p:cNvSpPr/>
          <p:nvPr/>
        </p:nvSpPr>
        <p:spPr>
          <a:xfrm>
            <a:off x="-575657" y="6572869"/>
            <a:ext cx="102777" cy="161844"/>
          </a:xfrm>
          <a:custGeom>
            <a:avLst/>
            <a:gdLst/>
            <a:ahLst/>
            <a:cxnLst/>
            <a:rect l="l" t="t" r="r" b="b"/>
            <a:pathLst>
              <a:path w="656" h="1033" extrusionOk="0">
                <a:moveTo>
                  <a:pt x="181" y="0"/>
                </a:moveTo>
                <a:cubicBezTo>
                  <a:pt x="162" y="0"/>
                  <a:pt x="144" y="6"/>
                  <a:pt x="127" y="17"/>
                </a:cubicBezTo>
                <a:cubicBezTo>
                  <a:pt x="42" y="38"/>
                  <a:pt x="0" y="144"/>
                  <a:pt x="42" y="207"/>
                </a:cubicBezTo>
                <a:lnTo>
                  <a:pt x="360" y="926"/>
                </a:lnTo>
                <a:cubicBezTo>
                  <a:pt x="381" y="990"/>
                  <a:pt x="444" y="1032"/>
                  <a:pt x="486" y="1032"/>
                </a:cubicBezTo>
                <a:cubicBezTo>
                  <a:pt x="508" y="1032"/>
                  <a:pt x="529" y="1011"/>
                  <a:pt x="550" y="1011"/>
                </a:cubicBezTo>
                <a:cubicBezTo>
                  <a:pt x="635" y="990"/>
                  <a:pt x="656" y="884"/>
                  <a:pt x="635" y="821"/>
                </a:cubicBezTo>
                <a:lnTo>
                  <a:pt x="317" y="102"/>
                </a:lnTo>
                <a:cubicBezTo>
                  <a:pt x="286" y="40"/>
                  <a:pt x="233" y="0"/>
                  <a:pt x="181" y="0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" name="Google Shape;24;p2"/>
          <p:cNvSpPr/>
          <p:nvPr/>
        </p:nvSpPr>
        <p:spPr>
          <a:xfrm>
            <a:off x="-446558" y="6502523"/>
            <a:ext cx="56559" cy="205556"/>
          </a:xfrm>
          <a:custGeom>
            <a:avLst/>
            <a:gdLst/>
            <a:ahLst/>
            <a:cxnLst/>
            <a:rect l="l" t="t" r="r" b="b"/>
            <a:pathLst>
              <a:path w="361" h="1312" extrusionOk="0">
                <a:moveTo>
                  <a:pt x="212" y="1"/>
                </a:moveTo>
                <a:cubicBezTo>
                  <a:pt x="128" y="1"/>
                  <a:pt x="43" y="64"/>
                  <a:pt x="43" y="149"/>
                </a:cubicBezTo>
                <a:lnTo>
                  <a:pt x="1" y="1164"/>
                </a:lnTo>
                <a:cubicBezTo>
                  <a:pt x="1" y="1249"/>
                  <a:pt x="64" y="1312"/>
                  <a:pt x="149" y="1312"/>
                </a:cubicBezTo>
                <a:cubicBezTo>
                  <a:pt x="233" y="1312"/>
                  <a:pt x="297" y="1249"/>
                  <a:pt x="297" y="1164"/>
                </a:cubicBezTo>
                <a:lnTo>
                  <a:pt x="339" y="170"/>
                </a:lnTo>
                <a:cubicBezTo>
                  <a:pt x="360" y="85"/>
                  <a:pt x="297" y="22"/>
                  <a:pt x="212" y="1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" name="Google Shape;25;p2"/>
          <p:cNvSpPr/>
          <p:nvPr/>
        </p:nvSpPr>
        <p:spPr>
          <a:xfrm>
            <a:off x="-429950" y="5788876"/>
            <a:ext cx="102935" cy="160433"/>
          </a:xfrm>
          <a:custGeom>
            <a:avLst/>
            <a:gdLst/>
            <a:ahLst/>
            <a:cxnLst/>
            <a:rect l="l" t="t" r="r" b="b"/>
            <a:pathLst>
              <a:path w="657" h="1024" extrusionOk="0">
                <a:moveTo>
                  <a:pt x="166" y="1"/>
                </a:moveTo>
                <a:cubicBezTo>
                  <a:pt x="146" y="1"/>
                  <a:pt x="126" y="4"/>
                  <a:pt x="106" y="9"/>
                </a:cubicBezTo>
                <a:cubicBezTo>
                  <a:pt x="43" y="51"/>
                  <a:pt x="1" y="136"/>
                  <a:pt x="43" y="199"/>
                </a:cubicBezTo>
                <a:lnTo>
                  <a:pt x="339" y="939"/>
                </a:lnTo>
                <a:cubicBezTo>
                  <a:pt x="360" y="981"/>
                  <a:pt x="424" y="1024"/>
                  <a:pt x="487" y="1024"/>
                </a:cubicBezTo>
                <a:cubicBezTo>
                  <a:pt x="508" y="1024"/>
                  <a:pt x="529" y="1024"/>
                  <a:pt x="550" y="1003"/>
                </a:cubicBezTo>
                <a:cubicBezTo>
                  <a:pt x="614" y="981"/>
                  <a:pt x="656" y="897"/>
                  <a:pt x="614" y="812"/>
                </a:cubicBezTo>
                <a:lnTo>
                  <a:pt x="318" y="93"/>
                </a:lnTo>
                <a:cubicBezTo>
                  <a:pt x="286" y="29"/>
                  <a:pt x="229" y="1"/>
                  <a:pt x="166" y="1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" name="Google Shape;26;p2"/>
          <p:cNvSpPr/>
          <p:nvPr/>
        </p:nvSpPr>
        <p:spPr>
          <a:xfrm>
            <a:off x="-300695" y="5722132"/>
            <a:ext cx="56716" cy="201325"/>
          </a:xfrm>
          <a:custGeom>
            <a:avLst/>
            <a:gdLst/>
            <a:ahLst/>
            <a:cxnLst/>
            <a:rect l="l" t="t" r="r" b="b"/>
            <a:pathLst>
              <a:path w="362" h="1285" extrusionOk="0">
                <a:moveTo>
                  <a:pt x="183" y="1"/>
                </a:moveTo>
                <a:cubicBezTo>
                  <a:pt x="107" y="1"/>
                  <a:pt x="33" y="38"/>
                  <a:pt x="43" y="117"/>
                </a:cubicBezTo>
                <a:lnTo>
                  <a:pt x="0" y="1133"/>
                </a:lnTo>
                <a:cubicBezTo>
                  <a:pt x="0" y="1217"/>
                  <a:pt x="64" y="1281"/>
                  <a:pt x="148" y="1281"/>
                </a:cubicBezTo>
                <a:cubicBezTo>
                  <a:pt x="157" y="1283"/>
                  <a:pt x="166" y="1285"/>
                  <a:pt x="174" y="1285"/>
                </a:cubicBezTo>
                <a:cubicBezTo>
                  <a:pt x="233" y="1285"/>
                  <a:pt x="297" y="1227"/>
                  <a:pt x="297" y="1154"/>
                </a:cubicBezTo>
                <a:lnTo>
                  <a:pt x="339" y="139"/>
                </a:lnTo>
                <a:cubicBezTo>
                  <a:pt x="361" y="49"/>
                  <a:pt x="270" y="1"/>
                  <a:pt x="183" y="1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" name="Google Shape;28;p2"/>
          <p:cNvSpPr/>
          <p:nvPr/>
        </p:nvSpPr>
        <p:spPr>
          <a:xfrm>
            <a:off x="6768796" y="5710695"/>
            <a:ext cx="165760" cy="175631"/>
          </a:xfrm>
          <a:custGeom>
            <a:avLst/>
            <a:gdLst/>
            <a:ahLst/>
            <a:cxnLst/>
            <a:rect l="l" t="t" r="r" b="b"/>
            <a:pathLst>
              <a:path w="1058" h="1121" extrusionOk="0">
                <a:moveTo>
                  <a:pt x="762" y="0"/>
                </a:moveTo>
                <a:cubicBezTo>
                  <a:pt x="677" y="42"/>
                  <a:pt x="614" y="85"/>
                  <a:pt x="571" y="169"/>
                </a:cubicBezTo>
                <a:cubicBezTo>
                  <a:pt x="466" y="317"/>
                  <a:pt x="402" y="465"/>
                  <a:pt x="339" y="635"/>
                </a:cubicBezTo>
                <a:lnTo>
                  <a:pt x="254" y="127"/>
                </a:lnTo>
                <a:cubicBezTo>
                  <a:pt x="254" y="106"/>
                  <a:pt x="233" y="63"/>
                  <a:pt x="212" y="42"/>
                </a:cubicBezTo>
                <a:cubicBezTo>
                  <a:pt x="194" y="34"/>
                  <a:pt x="177" y="28"/>
                  <a:pt x="159" y="28"/>
                </a:cubicBezTo>
                <a:cubicBezTo>
                  <a:pt x="135" y="28"/>
                  <a:pt x="110" y="39"/>
                  <a:pt x="85" y="63"/>
                </a:cubicBezTo>
                <a:cubicBezTo>
                  <a:pt x="64" y="106"/>
                  <a:pt x="43" y="148"/>
                  <a:pt x="43" y="190"/>
                </a:cubicBezTo>
                <a:cubicBezTo>
                  <a:pt x="0" y="381"/>
                  <a:pt x="0" y="571"/>
                  <a:pt x="22" y="740"/>
                </a:cubicBezTo>
                <a:cubicBezTo>
                  <a:pt x="43" y="804"/>
                  <a:pt x="64" y="867"/>
                  <a:pt x="106" y="888"/>
                </a:cubicBezTo>
                <a:lnTo>
                  <a:pt x="656" y="1121"/>
                </a:lnTo>
                <a:cubicBezTo>
                  <a:pt x="825" y="952"/>
                  <a:pt x="952" y="740"/>
                  <a:pt x="1016" y="508"/>
                </a:cubicBezTo>
                <a:cubicBezTo>
                  <a:pt x="1058" y="402"/>
                  <a:pt x="1058" y="296"/>
                  <a:pt x="1037" y="190"/>
                </a:cubicBezTo>
                <a:cubicBezTo>
                  <a:pt x="994" y="63"/>
                  <a:pt x="889" y="0"/>
                  <a:pt x="76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" name="Google Shape;29;p2"/>
          <p:cNvSpPr/>
          <p:nvPr/>
        </p:nvSpPr>
        <p:spPr>
          <a:xfrm>
            <a:off x="4293515" y="5190539"/>
            <a:ext cx="162627" cy="175631"/>
          </a:xfrm>
          <a:custGeom>
            <a:avLst/>
            <a:gdLst/>
            <a:ahLst/>
            <a:cxnLst/>
            <a:rect l="l" t="t" r="r" b="b"/>
            <a:pathLst>
              <a:path w="1038" h="1121" extrusionOk="0">
                <a:moveTo>
                  <a:pt x="770" y="0"/>
                </a:moveTo>
                <a:cubicBezTo>
                  <a:pt x="735" y="0"/>
                  <a:pt x="697" y="7"/>
                  <a:pt x="656" y="21"/>
                </a:cubicBezTo>
                <a:cubicBezTo>
                  <a:pt x="593" y="63"/>
                  <a:pt x="530" y="148"/>
                  <a:pt x="508" y="232"/>
                </a:cubicBezTo>
                <a:cubicBezTo>
                  <a:pt x="466" y="401"/>
                  <a:pt x="445" y="571"/>
                  <a:pt x="424" y="740"/>
                </a:cubicBezTo>
                <a:cubicBezTo>
                  <a:pt x="360" y="592"/>
                  <a:pt x="276" y="444"/>
                  <a:pt x="212" y="296"/>
                </a:cubicBezTo>
                <a:cubicBezTo>
                  <a:pt x="191" y="253"/>
                  <a:pt x="170" y="232"/>
                  <a:pt x="149" y="211"/>
                </a:cubicBezTo>
                <a:cubicBezTo>
                  <a:pt x="138" y="205"/>
                  <a:pt x="126" y="203"/>
                  <a:pt x="115" y="203"/>
                </a:cubicBezTo>
                <a:cubicBezTo>
                  <a:pt x="85" y="203"/>
                  <a:pt x="59" y="222"/>
                  <a:pt x="43" y="253"/>
                </a:cubicBezTo>
                <a:cubicBezTo>
                  <a:pt x="22" y="296"/>
                  <a:pt x="1" y="359"/>
                  <a:pt x="22" y="401"/>
                </a:cubicBezTo>
                <a:cubicBezTo>
                  <a:pt x="22" y="592"/>
                  <a:pt x="85" y="761"/>
                  <a:pt x="170" y="930"/>
                </a:cubicBezTo>
                <a:cubicBezTo>
                  <a:pt x="191" y="994"/>
                  <a:pt x="212" y="1057"/>
                  <a:pt x="276" y="1057"/>
                </a:cubicBezTo>
                <a:lnTo>
                  <a:pt x="847" y="1121"/>
                </a:lnTo>
                <a:cubicBezTo>
                  <a:pt x="953" y="909"/>
                  <a:pt x="1016" y="676"/>
                  <a:pt x="1037" y="444"/>
                </a:cubicBezTo>
                <a:cubicBezTo>
                  <a:pt x="1037" y="317"/>
                  <a:pt x="1016" y="211"/>
                  <a:pt x="953" y="105"/>
                </a:cubicBezTo>
                <a:cubicBezTo>
                  <a:pt x="909" y="33"/>
                  <a:pt x="846" y="0"/>
                  <a:pt x="77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" name="Google Shape;30;p2"/>
          <p:cNvSpPr/>
          <p:nvPr/>
        </p:nvSpPr>
        <p:spPr>
          <a:xfrm>
            <a:off x="3938963" y="5167195"/>
            <a:ext cx="109515" cy="139283"/>
          </a:xfrm>
          <a:custGeom>
            <a:avLst/>
            <a:gdLst/>
            <a:ahLst/>
            <a:cxnLst/>
            <a:rect l="l" t="t" r="r" b="b"/>
            <a:pathLst>
              <a:path w="699" h="889" extrusionOk="0">
                <a:moveTo>
                  <a:pt x="107" y="1"/>
                </a:moveTo>
                <a:cubicBezTo>
                  <a:pt x="64" y="1"/>
                  <a:pt x="43" y="1"/>
                  <a:pt x="22" y="43"/>
                </a:cubicBezTo>
                <a:cubicBezTo>
                  <a:pt x="22" y="64"/>
                  <a:pt x="1" y="106"/>
                  <a:pt x="22" y="127"/>
                </a:cubicBezTo>
                <a:cubicBezTo>
                  <a:pt x="1" y="360"/>
                  <a:pt x="64" y="572"/>
                  <a:pt x="191" y="741"/>
                </a:cubicBezTo>
                <a:lnTo>
                  <a:pt x="508" y="889"/>
                </a:lnTo>
                <a:lnTo>
                  <a:pt x="593" y="656"/>
                </a:lnTo>
                <a:cubicBezTo>
                  <a:pt x="635" y="572"/>
                  <a:pt x="656" y="466"/>
                  <a:pt x="678" y="360"/>
                </a:cubicBezTo>
                <a:cubicBezTo>
                  <a:pt x="699" y="254"/>
                  <a:pt x="678" y="170"/>
                  <a:pt x="635" y="64"/>
                </a:cubicBezTo>
                <a:cubicBezTo>
                  <a:pt x="614" y="64"/>
                  <a:pt x="614" y="43"/>
                  <a:pt x="593" y="43"/>
                </a:cubicBezTo>
                <a:cubicBezTo>
                  <a:pt x="582" y="37"/>
                  <a:pt x="570" y="35"/>
                  <a:pt x="559" y="35"/>
                </a:cubicBezTo>
                <a:cubicBezTo>
                  <a:pt x="528" y="35"/>
                  <a:pt x="497" y="54"/>
                  <a:pt x="466" y="85"/>
                </a:cubicBezTo>
                <a:cubicBezTo>
                  <a:pt x="381" y="170"/>
                  <a:pt x="339" y="275"/>
                  <a:pt x="318" y="402"/>
                </a:cubicBezTo>
                <a:cubicBezTo>
                  <a:pt x="276" y="297"/>
                  <a:pt x="233" y="191"/>
                  <a:pt x="191" y="85"/>
                </a:cubicBezTo>
                <a:cubicBezTo>
                  <a:pt x="170" y="43"/>
                  <a:pt x="149" y="1"/>
                  <a:pt x="10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" name="Google Shape;31;p2"/>
          <p:cNvSpPr/>
          <p:nvPr/>
        </p:nvSpPr>
        <p:spPr>
          <a:xfrm>
            <a:off x="-676789" y="5137427"/>
            <a:ext cx="172497" cy="183308"/>
          </a:xfrm>
          <a:custGeom>
            <a:avLst/>
            <a:gdLst/>
            <a:ahLst/>
            <a:cxnLst/>
            <a:rect l="l" t="t" r="r" b="b"/>
            <a:pathLst>
              <a:path w="1101" h="1170" extrusionOk="0">
                <a:moveTo>
                  <a:pt x="659" y="0"/>
                </a:moveTo>
                <a:cubicBezTo>
                  <a:pt x="603" y="0"/>
                  <a:pt x="551" y="21"/>
                  <a:pt x="508" y="64"/>
                </a:cubicBezTo>
                <a:cubicBezTo>
                  <a:pt x="445" y="127"/>
                  <a:pt x="424" y="233"/>
                  <a:pt x="445" y="317"/>
                </a:cubicBezTo>
                <a:cubicBezTo>
                  <a:pt x="445" y="487"/>
                  <a:pt x="487" y="656"/>
                  <a:pt x="529" y="825"/>
                </a:cubicBezTo>
                <a:lnTo>
                  <a:pt x="170" y="487"/>
                </a:lnTo>
                <a:cubicBezTo>
                  <a:pt x="149" y="444"/>
                  <a:pt x="128" y="444"/>
                  <a:pt x="85" y="423"/>
                </a:cubicBezTo>
                <a:cubicBezTo>
                  <a:pt x="43" y="423"/>
                  <a:pt x="1" y="465"/>
                  <a:pt x="1" y="529"/>
                </a:cubicBezTo>
                <a:cubicBezTo>
                  <a:pt x="1" y="571"/>
                  <a:pt x="1" y="614"/>
                  <a:pt x="43" y="656"/>
                </a:cubicBezTo>
                <a:cubicBezTo>
                  <a:pt x="106" y="825"/>
                  <a:pt x="212" y="973"/>
                  <a:pt x="360" y="1100"/>
                </a:cubicBezTo>
                <a:cubicBezTo>
                  <a:pt x="395" y="1135"/>
                  <a:pt x="429" y="1169"/>
                  <a:pt x="475" y="1169"/>
                </a:cubicBezTo>
                <a:cubicBezTo>
                  <a:pt x="486" y="1169"/>
                  <a:pt x="497" y="1167"/>
                  <a:pt x="508" y="1163"/>
                </a:cubicBezTo>
                <a:lnTo>
                  <a:pt x="1079" y="1015"/>
                </a:lnTo>
                <a:cubicBezTo>
                  <a:pt x="1100" y="783"/>
                  <a:pt x="1079" y="550"/>
                  <a:pt x="995" y="317"/>
                </a:cubicBezTo>
                <a:cubicBezTo>
                  <a:pt x="952" y="212"/>
                  <a:pt x="910" y="127"/>
                  <a:pt x="825" y="64"/>
                </a:cubicBezTo>
                <a:cubicBezTo>
                  <a:pt x="773" y="21"/>
                  <a:pt x="714" y="0"/>
                  <a:pt x="65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" name="Google Shape;32;p2"/>
          <p:cNvSpPr/>
          <p:nvPr/>
        </p:nvSpPr>
        <p:spPr>
          <a:xfrm>
            <a:off x="4399582" y="6463353"/>
            <a:ext cx="652857" cy="303320"/>
          </a:xfrm>
          <a:custGeom>
            <a:avLst/>
            <a:gdLst/>
            <a:ahLst/>
            <a:cxnLst/>
            <a:rect l="l" t="t" r="r" b="b"/>
            <a:pathLst>
              <a:path w="4167" h="1936" extrusionOk="0">
                <a:moveTo>
                  <a:pt x="1866" y="0"/>
                </a:moveTo>
                <a:cubicBezTo>
                  <a:pt x="1359" y="0"/>
                  <a:pt x="855" y="102"/>
                  <a:pt x="381" y="314"/>
                </a:cubicBezTo>
                <a:cubicBezTo>
                  <a:pt x="297" y="335"/>
                  <a:pt x="233" y="378"/>
                  <a:pt x="170" y="441"/>
                </a:cubicBezTo>
                <a:cubicBezTo>
                  <a:pt x="1" y="631"/>
                  <a:pt x="149" y="949"/>
                  <a:pt x="339" y="1118"/>
                </a:cubicBezTo>
                <a:cubicBezTo>
                  <a:pt x="868" y="1628"/>
                  <a:pt x="1935" y="1935"/>
                  <a:pt x="2730" y="1935"/>
                </a:cubicBezTo>
                <a:cubicBezTo>
                  <a:pt x="2826" y="1935"/>
                  <a:pt x="2918" y="1931"/>
                  <a:pt x="3004" y="1922"/>
                </a:cubicBezTo>
                <a:cubicBezTo>
                  <a:pt x="4167" y="1773"/>
                  <a:pt x="3892" y="420"/>
                  <a:pt x="2919" y="145"/>
                </a:cubicBezTo>
                <a:cubicBezTo>
                  <a:pt x="2572" y="50"/>
                  <a:pt x="2218" y="0"/>
                  <a:pt x="1866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" name="Google Shape;33;p2"/>
          <p:cNvSpPr/>
          <p:nvPr/>
        </p:nvSpPr>
        <p:spPr>
          <a:xfrm>
            <a:off x="5002618" y="6276130"/>
            <a:ext cx="473937" cy="231093"/>
          </a:xfrm>
          <a:custGeom>
            <a:avLst/>
            <a:gdLst/>
            <a:ahLst/>
            <a:cxnLst/>
            <a:rect l="l" t="t" r="r" b="b"/>
            <a:pathLst>
              <a:path w="3025" h="1475" extrusionOk="0">
                <a:moveTo>
                  <a:pt x="1287" y="0"/>
                </a:moveTo>
                <a:cubicBezTo>
                  <a:pt x="1225" y="0"/>
                  <a:pt x="1163" y="3"/>
                  <a:pt x="1101" y="8"/>
                </a:cubicBezTo>
                <a:cubicBezTo>
                  <a:pt x="762" y="8"/>
                  <a:pt x="445" y="134"/>
                  <a:pt x="191" y="367"/>
                </a:cubicBezTo>
                <a:cubicBezTo>
                  <a:pt x="64" y="494"/>
                  <a:pt x="1" y="705"/>
                  <a:pt x="43" y="896"/>
                </a:cubicBezTo>
                <a:cubicBezTo>
                  <a:pt x="188" y="1286"/>
                  <a:pt x="794" y="1474"/>
                  <a:pt x="1402" y="1474"/>
                </a:cubicBezTo>
                <a:cubicBezTo>
                  <a:pt x="2211" y="1474"/>
                  <a:pt x="3025" y="1143"/>
                  <a:pt x="2771" y="515"/>
                </a:cubicBezTo>
                <a:cubicBezTo>
                  <a:pt x="2750" y="452"/>
                  <a:pt x="2708" y="431"/>
                  <a:pt x="2666" y="388"/>
                </a:cubicBezTo>
                <a:cubicBezTo>
                  <a:pt x="2253" y="144"/>
                  <a:pt x="1774" y="0"/>
                  <a:pt x="128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" name="Google Shape;34;p2"/>
          <p:cNvSpPr/>
          <p:nvPr/>
        </p:nvSpPr>
        <p:spPr>
          <a:xfrm>
            <a:off x="-292470" y="6460064"/>
            <a:ext cx="659595" cy="201795"/>
          </a:xfrm>
          <a:custGeom>
            <a:avLst/>
            <a:gdLst/>
            <a:ahLst/>
            <a:cxnLst/>
            <a:rect l="l" t="t" r="r" b="b"/>
            <a:pathLst>
              <a:path w="4210" h="1288" extrusionOk="0">
                <a:moveTo>
                  <a:pt x="2375" y="1"/>
                </a:moveTo>
                <a:cubicBezTo>
                  <a:pt x="1870" y="1"/>
                  <a:pt x="1352" y="85"/>
                  <a:pt x="932" y="187"/>
                </a:cubicBezTo>
                <a:cubicBezTo>
                  <a:pt x="868" y="208"/>
                  <a:pt x="784" y="229"/>
                  <a:pt x="741" y="272"/>
                </a:cubicBezTo>
                <a:cubicBezTo>
                  <a:pt x="1" y="843"/>
                  <a:pt x="1651" y="1287"/>
                  <a:pt x="1947" y="1287"/>
                </a:cubicBezTo>
                <a:cubicBezTo>
                  <a:pt x="2028" y="1287"/>
                  <a:pt x="2113" y="1287"/>
                  <a:pt x="2201" y="1287"/>
                </a:cubicBezTo>
                <a:cubicBezTo>
                  <a:pt x="2686" y="1287"/>
                  <a:pt x="3251" y="1272"/>
                  <a:pt x="3681" y="1075"/>
                </a:cubicBezTo>
                <a:cubicBezTo>
                  <a:pt x="4210" y="822"/>
                  <a:pt x="4083" y="462"/>
                  <a:pt x="3575" y="229"/>
                </a:cubicBezTo>
                <a:cubicBezTo>
                  <a:pt x="3233" y="63"/>
                  <a:pt x="2809" y="1"/>
                  <a:pt x="237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" name="Google Shape;35;p2"/>
          <p:cNvSpPr/>
          <p:nvPr/>
        </p:nvSpPr>
        <p:spPr>
          <a:xfrm>
            <a:off x="314012" y="6651205"/>
            <a:ext cx="760963" cy="323531"/>
          </a:xfrm>
          <a:custGeom>
            <a:avLst/>
            <a:gdLst/>
            <a:ahLst/>
            <a:cxnLst/>
            <a:rect l="l" t="t" r="r" b="b"/>
            <a:pathLst>
              <a:path w="4857" h="2065" extrusionOk="0">
                <a:moveTo>
                  <a:pt x="2199" y="1"/>
                </a:moveTo>
                <a:cubicBezTo>
                  <a:pt x="1526" y="1"/>
                  <a:pt x="856" y="228"/>
                  <a:pt x="318" y="680"/>
                </a:cubicBezTo>
                <a:cubicBezTo>
                  <a:pt x="127" y="807"/>
                  <a:pt x="21" y="997"/>
                  <a:pt x="0" y="1209"/>
                </a:cubicBezTo>
                <a:cubicBezTo>
                  <a:pt x="21" y="1420"/>
                  <a:pt x="148" y="1611"/>
                  <a:pt x="339" y="1695"/>
                </a:cubicBezTo>
                <a:cubicBezTo>
                  <a:pt x="805" y="1995"/>
                  <a:pt x="1340" y="2050"/>
                  <a:pt x="1885" y="2050"/>
                </a:cubicBezTo>
                <a:cubicBezTo>
                  <a:pt x="2202" y="2050"/>
                  <a:pt x="2523" y="2031"/>
                  <a:pt x="2835" y="2031"/>
                </a:cubicBezTo>
                <a:cubicBezTo>
                  <a:pt x="3007" y="2031"/>
                  <a:pt x="3177" y="2037"/>
                  <a:pt x="3342" y="2055"/>
                </a:cubicBezTo>
                <a:cubicBezTo>
                  <a:pt x="3395" y="2061"/>
                  <a:pt x="3448" y="2064"/>
                  <a:pt x="3499" y="2064"/>
                </a:cubicBezTo>
                <a:cubicBezTo>
                  <a:pt x="4323" y="2064"/>
                  <a:pt x="4856" y="1295"/>
                  <a:pt x="4040" y="638"/>
                </a:cubicBezTo>
                <a:cubicBezTo>
                  <a:pt x="3500" y="212"/>
                  <a:pt x="2848" y="1"/>
                  <a:pt x="219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" name="Google Shape;36;p2"/>
          <p:cNvSpPr/>
          <p:nvPr/>
        </p:nvSpPr>
        <p:spPr>
          <a:xfrm>
            <a:off x="-557403" y="6572869"/>
            <a:ext cx="102777" cy="161844"/>
          </a:xfrm>
          <a:custGeom>
            <a:avLst/>
            <a:gdLst/>
            <a:ahLst/>
            <a:cxnLst/>
            <a:rect l="l" t="t" r="r" b="b"/>
            <a:pathLst>
              <a:path w="656" h="1033" extrusionOk="0">
                <a:moveTo>
                  <a:pt x="181" y="0"/>
                </a:moveTo>
                <a:cubicBezTo>
                  <a:pt x="162" y="0"/>
                  <a:pt x="144" y="6"/>
                  <a:pt x="127" y="17"/>
                </a:cubicBezTo>
                <a:cubicBezTo>
                  <a:pt x="42" y="38"/>
                  <a:pt x="0" y="144"/>
                  <a:pt x="42" y="207"/>
                </a:cubicBezTo>
                <a:lnTo>
                  <a:pt x="360" y="926"/>
                </a:lnTo>
                <a:cubicBezTo>
                  <a:pt x="381" y="990"/>
                  <a:pt x="444" y="1032"/>
                  <a:pt x="486" y="1032"/>
                </a:cubicBezTo>
                <a:cubicBezTo>
                  <a:pt x="508" y="1032"/>
                  <a:pt x="529" y="1011"/>
                  <a:pt x="550" y="1011"/>
                </a:cubicBezTo>
                <a:cubicBezTo>
                  <a:pt x="635" y="990"/>
                  <a:pt x="656" y="884"/>
                  <a:pt x="635" y="821"/>
                </a:cubicBezTo>
                <a:lnTo>
                  <a:pt x="317" y="102"/>
                </a:lnTo>
                <a:cubicBezTo>
                  <a:pt x="286" y="40"/>
                  <a:pt x="233" y="0"/>
                  <a:pt x="18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2"/>
          <p:cNvSpPr/>
          <p:nvPr/>
        </p:nvSpPr>
        <p:spPr>
          <a:xfrm>
            <a:off x="-428305" y="6502523"/>
            <a:ext cx="56559" cy="205556"/>
          </a:xfrm>
          <a:custGeom>
            <a:avLst/>
            <a:gdLst/>
            <a:ahLst/>
            <a:cxnLst/>
            <a:rect l="l" t="t" r="r" b="b"/>
            <a:pathLst>
              <a:path w="361" h="1312" extrusionOk="0">
                <a:moveTo>
                  <a:pt x="212" y="1"/>
                </a:moveTo>
                <a:cubicBezTo>
                  <a:pt x="128" y="1"/>
                  <a:pt x="43" y="64"/>
                  <a:pt x="43" y="149"/>
                </a:cubicBezTo>
                <a:lnTo>
                  <a:pt x="1" y="1164"/>
                </a:lnTo>
                <a:cubicBezTo>
                  <a:pt x="1" y="1249"/>
                  <a:pt x="64" y="1312"/>
                  <a:pt x="149" y="1312"/>
                </a:cubicBezTo>
                <a:cubicBezTo>
                  <a:pt x="233" y="1312"/>
                  <a:pt x="297" y="1249"/>
                  <a:pt x="297" y="1164"/>
                </a:cubicBezTo>
                <a:lnTo>
                  <a:pt x="339" y="170"/>
                </a:lnTo>
                <a:cubicBezTo>
                  <a:pt x="360" y="85"/>
                  <a:pt x="297" y="22"/>
                  <a:pt x="21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" name="Google Shape;38;p2"/>
          <p:cNvSpPr/>
          <p:nvPr/>
        </p:nvSpPr>
        <p:spPr>
          <a:xfrm>
            <a:off x="1512249" y="6843131"/>
            <a:ext cx="97451" cy="153227"/>
          </a:xfrm>
          <a:custGeom>
            <a:avLst/>
            <a:gdLst/>
            <a:ahLst/>
            <a:cxnLst/>
            <a:rect l="l" t="t" r="r" b="b"/>
            <a:pathLst>
              <a:path w="622" h="978" extrusionOk="0">
                <a:moveTo>
                  <a:pt x="170" y="0"/>
                </a:moveTo>
                <a:cubicBezTo>
                  <a:pt x="82" y="0"/>
                  <a:pt x="0" y="72"/>
                  <a:pt x="30" y="174"/>
                </a:cubicBezTo>
                <a:lnTo>
                  <a:pt x="326" y="893"/>
                </a:lnTo>
                <a:cubicBezTo>
                  <a:pt x="368" y="957"/>
                  <a:pt x="410" y="978"/>
                  <a:pt x="474" y="978"/>
                </a:cubicBezTo>
                <a:lnTo>
                  <a:pt x="516" y="978"/>
                </a:lnTo>
                <a:cubicBezTo>
                  <a:pt x="601" y="936"/>
                  <a:pt x="622" y="851"/>
                  <a:pt x="601" y="788"/>
                </a:cubicBezTo>
                <a:lnTo>
                  <a:pt x="283" y="47"/>
                </a:lnTo>
                <a:cubicBezTo>
                  <a:pt x="251" y="15"/>
                  <a:pt x="210" y="0"/>
                  <a:pt x="17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" name="Google Shape;39;p2"/>
          <p:cNvSpPr/>
          <p:nvPr/>
        </p:nvSpPr>
        <p:spPr>
          <a:xfrm>
            <a:off x="1636022" y="6767614"/>
            <a:ext cx="56559" cy="205556"/>
          </a:xfrm>
          <a:custGeom>
            <a:avLst/>
            <a:gdLst/>
            <a:ahLst/>
            <a:cxnLst/>
            <a:rect l="l" t="t" r="r" b="b"/>
            <a:pathLst>
              <a:path w="361" h="1312" extrusionOk="0">
                <a:moveTo>
                  <a:pt x="212" y="1"/>
                </a:moveTo>
                <a:cubicBezTo>
                  <a:pt x="128" y="1"/>
                  <a:pt x="64" y="64"/>
                  <a:pt x="64" y="149"/>
                </a:cubicBezTo>
                <a:lnTo>
                  <a:pt x="22" y="1143"/>
                </a:lnTo>
                <a:cubicBezTo>
                  <a:pt x="1" y="1227"/>
                  <a:pt x="64" y="1312"/>
                  <a:pt x="149" y="1312"/>
                </a:cubicBezTo>
                <a:cubicBezTo>
                  <a:pt x="234" y="1312"/>
                  <a:pt x="318" y="1248"/>
                  <a:pt x="318" y="1164"/>
                </a:cubicBezTo>
                <a:lnTo>
                  <a:pt x="360" y="170"/>
                </a:lnTo>
                <a:cubicBezTo>
                  <a:pt x="360" y="85"/>
                  <a:pt x="297" y="1"/>
                  <a:pt x="21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" name="Google Shape;40;p2"/>
          <p:cNvSpPr/>
          <p:nvPr/>
        </p:nvSpPr>
        <p:spPr>
          <a:xfrm>
            <a:off x="-411698" y="5788876"/>
            <a:ext cx="102935" cy="160433"/>
          </a:xfrm>
          <a:custGeom>
            <a:avLst/>
            <a:gdLst/>
            <a:ahLst/>
            <a:cxnLst/>
            <a:rect l="l" t="t" r="r" b="b"/>
            <a:pathLst>
              <a:path w="657" h="1024" extrusionOk="0">
                <a:moveTo>
                  <a:pt x="166" y="1"/>
                </a:moveTo>
                <a:cubicBezTo>
                  <a:pt x="146" y="1"/>
                  <a:pt x="126" y="4"/>
                  <a:pt x="106" y="9"/>
                </a:cubicBezTo>
                <a:cubicBezTo>
                  <a:pt x="43" y="51"/>
                  <a:pt x="1" y="136"/>
                  <a:pt x="43" y="199"/>
                </a:cubicBezTo>
                <a:lnTo>
                  <a:pt x="339" y="939"/>
                </a:lnTo>
                <a:cubicBezTo>
                  <a:pt x="360" y="981"/>
                  <a:pt x="424" y="1024"/>
                  <a:pt x="487" y="1024"/>
                </a:cubicBezTo>
                <a:cubicBezTo>
                  <a:pt x="508" y="1024"/>
                  <a:pt x="529" y="1024"/>
                  <a:pt x="550" y="1003"/>
                </a:cubicBezTo>
                <a:cubicBezTo>
                  <a:pt x="614" y="981"/>
                  <a:pt x="656" y="897"/>
                  <a:pt x="614" y="812"/>
                </a:cubicBezTo>
                <a:lnTo>
                  <a:pt x="318" y="93"/>
                </a:lnTo>
                <a:cubicBezTo>
                  <a:pt x="286" y="29"/>
                  <a:pt x="229" y="1"/>
                  <a:pt x="16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" name="Google Shape;41;p2"/>
          <p:cNvSpPr/>
          <p:nvPr/>
        </p:nvSpPr>
        <p:spPr>
          <a:xfrm>
            <a:off x="-282442" y="5722132"/>
            <a:ext cx="56716" cy="201325"/>
          </a:xfrm>
          <a:custGeom>
            <a:avLst/>
            <a:gdLst/>
            <a:ahLst/>
            <a:cxnLst/>
            <a:rect l="l" t="t" r="r" b="b"/>
            <a:pathLst>
              <a:path w="362" h="1285" extrusionOk="0">
                <a:moveTo>
                  <a:pt x="183" y="1"/>
                </a:moveTo>
                <a:cubicBezTo>
                  <a:pt x="107" y="1"/>
                  <a:pt x="33" y="38"/>
                  <a:pt x="43" y="117"/>
                </a:cubicBezTo>
                <a:lnTo>
                  <a:pt x="0" y="1133"/>
                </a:lnTo>
                <a:cubicBezTo>
                  <a:pt x="0" y="1217"/>
                  <a:pt x="64" y="1281"/>
                  <a:pt x="148" y="1281"/>
                </a:cubicBezTo>
                <a:cubicBezTo>
                  <a:pt x="157" y="1283"/>
                  <a:pt x="166" y="1285"/>
                  <a:pt x="174" y="1285"/>
                </a:cubicBezTo>
                <a:cubicBezTo>
                  <a:pt x="233" y="1285"/>
                  <a:pt x="297" y="1227"/>
                  <a:pt x="297" y="1154"/>
                </a:cubicBezTo>
                <a:lnTo>
                  <a:pt x="339" y="139"/>
                </a:lnTo>
                <a:cubicBezTo>
                  <a:pt x="361" y="49"/>
                  <a:pt x="270" y="1"/>
                  <a:pt x="183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" name="Google Shape;42;p2"/>
          <p:cNvSpPr/>
          <p:nvPr/>
        </p:nvSpPr>
        <p:spPr>
          <a:xfrm>
            <a:off x="4386266" y="5618571"/>
            <a:ext cx="102935" cy="161844"/>
          </a:xfrm>
          <a:custGeom>
            <a:avLst/>
            <a:gdLst/>
            <a:ahLst/>
            <a:cxnLst/>
            <a:rect l="l" t="t" r="r" b="b"/>
            <a:pathLst>
              <a:path w="657" h="1033" extrusionOk="0">
                <a:moveTo>
                  <a:pt x="484" y="0"/>
                </a:moveTo>
                <a:cubicBezTo>
                  <a:pt x="425" y="0"/>
                  <a:pt x="376" y="40"/>
                  <a:pt x="361" y="102"/>
                </a:cubicBezTo>
                <a:lnTo>
                  <a:pt x="43" y="821"/>
                </a:lnTo>
                <a:cubicBezTo>
                  <a:pt x="1" y="884"/>
                  <a:pt x="43" y="990"/>
                  <a:pt x="128" y="1011"/>
                </a:cubicBezTo>
                <a:cubicBezTo>
                  <a:pt x="128" y="1032"/>
                  <a:pt x="149" y="1032"/>
                  <a:pt x="170" y="1032"/>
                </a:cubicBezTo>
                <a:cubicBezTo>
                  <a:pt x="234" y="1032"/>
                  <a:pt x="297" y="990"/>
                  <a:pt x="318" y="926"/>
                </a:cubicBezTo>
                <a:lnTo>
                  <a:pt x="635" y="207"/>
                </a:lnTo>
                <a:cubicBezTo>
                  <a:pt x="657" y="144"/>
                  <a:pt x="635" y="59"/>
                  <a:pt x="551" y="17"/>
                </a:cubicBezTo>
                <a:cubicBezTo>
                  <a:pt x="528" y="6"/>
                  <a:pt x="506" y="0"/>
                  <a:pt x="484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" name="Google Shape;43;p2"/>
          <p:cNvSpPr/>
          <p:nvPr/>
        </p:nvSpPr>
        <p:spPr>
          <a:xfrm>
            <a:off x="4306832" y="5551984"/>
            <a:ext cx="56403" cy="201795"/>
          </a:xfrm>
          <a:custGeom>
            <a:avLst/>
            <a:gdLst/>
            <a:ahLst/>
            <a:cxnLst/>
            <a:rect l="l" t="t" r="r" b="b"/>
            <a:pathLst>
              <a:path w="360" h="1288" extrusionOk="0">
                <a:moveTo>
                  <a:pt x="155" y="0"/>
                </a:moveTo>
                <a:cubicBezTo>
                  <a:pt x="84" y="0"/>
                  <a:pt x="11" y="48"/>
                  <a:pt x="0" y="146"/>
                </a:cubicBezTo>
                <a:lnTo>
                  <a:pt x="64" y="1140"/>
                </a:lnTo>
                <a:cubicBezTo>
                  <a:pt x="64" y="1225"/>
                  <a:pt x="127" y="1288"/>
                  <a:pt x="212" y="1288"/>
                </a:cubicBezTo>
                <a:cubicBezTo>
                  <a:pt x="296" y="1288"/>
                  <a:pt x="360" y="1225"/>
                  <a:pt x="360" y="1140"/>
                </a:cubicBezTo>
                <a:lnTo>
                  <a:pt x="296" y="125"/>
                </a:lnTo>
                <a:cubicBezTo>
                  <a:pt x="286" y="43"/>
                  <a:pt x="221" y="0"/>
                  <a:pt x="15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" name="Google Shape;44;p2"/>
          <p:cNvSpPr/>
          <p:nvPr/>
        </p:nvSpPr>
        <p:spPr>
          <a:xfrm>
            <a:off x="12395799" y="5002833"/>
            <a:ext cx="111951" cy="153291"/>
          </a:xfrm>
          <a:custGeom>
            <a:avLst/>
            <a:gdLst/>
            <a:ahLst/>
            <a:cxnLst/>
            <a:rect l="l" t="t" r="r" b="b"/>
            <a:pathLst>
              <a:path w="742" h="1016" extrusionOk="0">
                <a:moveTo>
                  <a:pt x="128" y="1"/>
                </a:moveTo>
                <a:cubicBezTo>
                  <a:pt x="86" y="1"/>
                  <a:pt x="43" y="22"/>
                  <a:pt x="22" y="64"/>
                </a:cubicBezTo>
                <a:cubicBezTo>
                  <a:pt x="22" y="85"/>
                  <a:pt x="1" y="128"/>
                  <a:pt x="1" y="149"/>
                </a:cubicBezTo>
                <a:cubicBezTo>
                  <a:pt x="1" y="403"/>
                  <a:pt x="43" y="635"/>
                  <a:pt x="170" y="826"/>
                </a:cubicBezTo>
                <a:lnTo>
                  <a:pt x="509" y="1016"/>
                </a:lnTo>
                <a:lnTo>
                  <a:pt x="614" y="762"/>
                </a:lnTo>
                <a:cubicBezTo>
                  <a:pt x="657" y="656"/>
                  <a:pt x="699" y="551"/>
                  <a:pt x="720" y="445"/>
                </a:cubicBezTo>
                <a:cubicBezTo>
                  <a:pt x="741" y="339"/>
                  <a:pt x="741" y="212"/>
                  <a:pt x="678" y="128"/>
                </a:cubicBezTo>
                <a:cubicBezTo>
                  <a:pt x="678" y="106"/>
                  <a:pt x="657" y="85"/>
                  <a:pt x="657" y="85"/>
                </a:cubicBezTo>
                <a:cubicBezTo>
                  <a:pt x="644" y="73"/>
                  <a:pt x="630" y="68"/>
                  <a:pt x="615" y="68"/>
                </a:cubicBezTo>
                <a:cubicBezTo>
                  <a:pt x="579" y="68"/>
                  <a:pt x="538" y="98"/>
                  <a:pt x="509" y="128"/>
                </a:cubicBezTo>
                <a:cubicBezTo>
                  <a:pt x="424" y="212"/>
                  <a:pt x="360" y="318"/>
                  <a:pt x="318" y="466"/>
                </a:cubicBezTo>
                <a:cubicBezTo>
                  <a:pt x="297" y="339"/>
                  <a:pt x="255" y="212"/>
                  <a:pt x="212" y="106"/>
                </a:cubicBezTo>
                <a:cubicBezTo>
                  <a:pt x="191" y="64"/>
                  <a:pt x="170" y="1"/>
                  <a:pt x="128" y="1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" name="Google Shape;45;p2"/>
          <p:cNvSpPr/>
          <p:nvPr/>
        </p:nvSpPr>
        <p:spPr>
          <a:xfrm>
            <a:off x="12721390" y="5017620"/>
            <a:ext cx="146953" cy="164153"/>
          </a:xfrm>
          <a:custGeom>
            <a:avLst/>
            <a:gdLst/>
            <a:ahLst/>
            <a:cxnLst/>
            <a:rect l="l" t="t" r="r" b="b"/>
            <a:pathLst>
              <a:path w="974" h="1088" extrusionOk="0">
                <a:moveTo>
                  <a:pt x="123" y="0"/>
                </a:moveTo>
                <a:cubicBezTo>
                  <a:pt x="85" y="0"/>
                  <a:pt x="58" y="20"/>
                  <a:pt x="42" y="51"/>
                </a:cubicBezTo>
                <a:cubicBezTo>
                  <a:pt x="21" y="72"/>
                  <a:pt x="21" y="114"/>
                  <a:pt x="21" y="156"/>
                </a:cubicBezTo>
                <a:cubicBezTo>
                  <a:pt x="0" y="431"/>
                  <a:pt x="85" y="685"/>
                  <a:pt x="233" y="897"/>
                </a:cubicBezTo>
                <a:lnTo>
                  <a:pt x="698" y="1087"/>
                </a:lnTo>
                <a:lnTo>
                  <a:pt x="825" y="812"/>
                </a:lnTo>
                <a:cubicBezTo>
                  <a:pt x="888" y="706"/>
                  <a:pt x="931" y="601"/>
                  <a:pt x="952" y="474"/>
                </a:cubicBezTo>
                <a:cubicBezTo>
                  <a:pt x="973" y="368"/>
                  <a:pt x="952" y="241"/>
                  <a:pt x="888" y="135"/>
                </a:cubicBezTo>
                <a:cubicBezTo>
                  <a:pt x="888" y="114"/>
                  <a:pt x="867" y="93"/>
                  <a:pt x="867" y="93"/>
                </a:cubicBezTo>
                <a:cubicBezTo>
                  <a:pt x="841" y="84"/>
                  <a:pt x="811" y="79"/>
                  <a:pt x="782" y="79"/>
                </a:cubicBezTo>
                <a:cubicBezTo>
                  <a:pt x="741" y="79"/>
                  <a:pt x="702" y="89"/>
                  <a:pt x="677" y="114"/>
                </a:cubicBezTo>
                <a:cubicBezTo>
                  <a:pt x="550" y="220"/>
                  <a:pt x="465" y="347"/>
                  <a:pt x="444" y="495"/>
                </a:cubicBezTo>
                <a:cubicBezTo>
                  <a:pt x="381" y="347"/>
                  <a:pt x="339" y="220"/>
                  <a:pt x="275" y="93"/>
                </a:cubicBezTo>
                <a:cubicBezTo>
                  <a:pt x="254" y="51"/>
                  <a:pt x="212" y="8"/>
                  <a:pt x="169" y="8"/>
                </a:cubicBezTo>
                <a:cubicBezTo>
                  <a:pt x="152" y="3"/>
                  <a:pt x="137" y="0"/>
                  <a:pt x="123" y="0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47;p2"/>
          <p:cNvSpPr/>
          <p:nvPr/>
        </p:nvSpPr>
        <p:spPr>
          <a:xfrm>
            <a:off x="12264989" y="5442637"/>
            <a:ext cx="587363" cy="264788"/>
          </a:xfrm>
          <a:custGeom>
            <a:avLst/>
            <a:gdLst/>
            <a:ahLst/>
            <a:cxnLst/>
            <a:rect l="l" t="t" r="r" b="b"/>
            <a:pathLst>
              <a:path w="3893" h="1755" extrusionOk="0">
                <a:moveTo>
                  <a:pt x="2715" y="0"/>
                </a:moveTo>
                <a:cubicBezTo>
                  <a:pt x="2677" y="0"/>
                  <a:pt x="2640" y="2"/>
                  <a:pt x="2602" y="4"/>
                </a:cubicBezTo>
                <a:cubicBezTo>
                  <a:pt x="2306" y="4"/>
                  <a:pt x="2031" y="4"/>
                  <a:pt x="1735" y="25"/>
                </a:cubicBezTo>
                <a:cubicBezTo>
                  <a:pt x="1079" y="89"/>
                  <a:pt x="1" y="596"/>
                  <a:pt x="889" y="1379"/>
                </a:cubicBezTo>
                <a:cubicBezTo>
                  <a:pt x="1192" y="1647"/>
                  <a:pt x="1726" y="1755"/>
                  <a:pt x="2251" y="1755"/>
                </a:cubicBezTo>
                <a:cubicBezTo>
                  <a:pt x="2679" y="1755"/>
                  <a:pt x="3100" y="1683"/>
                  <a:pt x="3385" y="1569"/>
                </a:cubicBezTo>
                <a:cubicBezTo>
                  <a:pt x="3617" y="1464"/>
                  <a:pt x="3808" y="1252"/>
                  <a:pt x="3850" y="998"/>
                </a:cubicBezTo>
                <a:cubicBezTo>
                  <a:pt x="3892" y="660"/>
                  <a:pt x="3744" y="343"/>
                  <a:pt x="3448" y="173"/>
                </a:cubicBezTo>
                <a:cubicBezTo>
                  <a:pt x="3227" y="63"/>
                  <a:pt x="2973" y="0"/>
                  <a:pt x="2715" y="0"/>
                </a:cubicBezTo>
                <a:close/>
              </a:path>
            </a:pathLst>
          </a:custGeom>
          <a:solidFill>
            <a:srgbClr val="89B98A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" name="Google Shape;48;p2"/>
          <p:cNvSpPr/>
          <p:nvPr/>
        </p:nvSpPr>
        <p:spPr>
          <a:xfrm>
            <a:off x="12692572" y="5777279"/>
            <a:ext cx="590531" cy="208663"/>
          </a:xfrm>
          <a:custGeom>
            <a:avLst/>
            <a:gdLst/>
            <a:ahLst/>
            <a:cxnLst/>
            <a:rect l="l" t="t" r="r" b="b"/>
            <a:pathLst>
              <a:path w="3914" h="1383" extrusionOk="0">
                <a:moveTo>
                  <a:pt x="1920" y="1"/>
                </a:moveTo>
                <a:cubicBezTo>
                  <a:pt x="1421" y="1"/>
                  <a:pt x="914" y="84"/>
                  <a:pt x="530" y="324"/>
                </a:cubicBezTo>
                <a:cubicBezTo>
                  <a:pt x="85" y="620"/>
                  <a:pt x="1" y="1001"/>
                  <a:pt x="487" y="1234"/>
                </a:cubicBezTo>
                <a:cubicBezTo>
                  <a:pt x="752" y="1349"/>
                  <a:pt x="1066" y="1382"/>
                  <a:pt x="1377" y="1382"/>
                </a:cubicBezTo>
                <a:cubicBezTo>
                  <a:pt x="1637" y="1382"/>
                  <a:pt x="1894" y="1359"/>
                  <a:pt x="2116" y="1339"/>
                </a:cubicBezTo>
                <a:cubicBezTo>
                  <a:pt x="2412" y="1297"/>
                  <a:pt x="3913" y="726"/>
                  <a:pt x="3194" y="176"/>
                </a:cubicBezTo>
                <a:cubicBezTo>
                  <a:pt x="3131" y="134"/>
                  <a:pt x="3067" y="113"/>
                  <a:pt x="2983" y="113"/>
                </a:cubicBezTo>
                <a:cubicBezTo>
                  <a:pt x="2672" y="49"/>
                  <a:pt x="2299" y="1"/>
                  <a:pt x="1920" y="1"/>
                </a:cubicBezTo>
                <a:close/>
              </a:path>
            </a:pathLst>
          </a:custGeom>
          <a:solidFill>
            <a:srgbClr val="89B98A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" name="Google Shape;49;p2"/>
          <p:cNvSpPr/>
          <p:nvPr/>
        </p:nvSpPr>
        <p:spPr>
          <a:xfrm>
            <a:off x="13155311" y="5486994"/>
            <a:ext cx="86301" cy="167020"/>
          </a:xfrm>
          <a:custGeom>
            <a:avLst/>
            <a:gdLst/>
            <a:ahLst/>
            <a:cxnLst/>
            <a:rect l="l" t="t" r="r" b="b"/>
            <a:pathLst>
              <a:path w="572" h="1107" extrusionOk="0">
                <a:moveTo>
                  <a:pt x="423" y="1"/>
                </a:moveTo>
                <a:cubicBezTo>
                  <a:pt x="354" y="1"/>
                  <a:pt x="293" y="42"/>
                  <a:pt x="275" y="112"/>
                </a:cubicBezTo>
                <a:lnTo>
                  <a:pt x="43" y="895"/>
                </a:lnTo>
                <a:cubicBezTo>
                  <a:pt x="0" y="979"/>
                  <a:pt x="43" y="1064"/>
                  <a:pt x="127" y="1106"/>
                </a:cubicBezTo>
                <a:lnTo>
                  <a:pt x="170" y="1106"/>
                </a:lnTo>
                <a:cubicBezTo>
                  <a:pt x="233" y="1106"/>
                  <a:pt x="275" y="1064"/>
                  <a:pt x="297" y="1000"/>
                </a:cubicBezTo>
                <a:lnTo>
                  <a:pt x="550" y="218"/>
                </a:lnTo>
                <a:cubicBezTo>
                  <a:pt x="572" y="133"/>
                  <a:pt x="529" y="49"/>
                  <a:pt x="466" y="6"/>
                </a:cubicBezTo>
                <a:cubicBezTo>
                  <a:pt x="451" y="3"/>
                  <a:pt x="437" y="1"/>
                  <a:pt x="423" y="1"/>
                </a:cubicBezTo>
                <a:close/>
              </a:path>
            </a:pathLst>
          </a:custGeom>
          <a:solidFill>
            <a:srgbClr val="89B98A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" name="Google Shape;50;p2"/>
          <p:cNvSpPr/>
          <p:nvPr/>
        </p:nvSpPr>
        <p:spPr>
          <a:xfrm>
            <a:off x="13072328" y="5426645"/>
            <a:ext cx="60803" cy="208209"/>
          </a:xfrm>
          <a:custGeom>
            <a:avLst/>
            <a:gdLst/>
            <a:ahLst/>
            <a:cxnLst/>
            <a:rect l="l" t="t" r="r" b="b"/>
            <a:pathLst>
              <a:path w="403" h="1380" extrusionOk="0">
                <a:moveTo>
                  <a:pt x="160" y="0"/>
                </a:moveTo>
                <a:cubicBezTo>
                  <a:pt x="149" y="0"/>
                  <a:pt x="139" y="2"/>
                  <a:pt x="127" y="5"/>
                </a:cubicBezTo>
                <a:cubicBezTo>
                  <a:pt x="43" y="5"/>
                  <a:pt x="1" y="89"/>
                  <a:pt x="1" y="174"/>
                </a:cubicBezTo>
                <a:lnTo>
                  <a:pt x="127" y="1231"/>
                </a:lnTo>
                <a:cubicBezTo>
                  <a:pt x="127" y="1316"/>
                  <a:pt x="191" y="1379"/>
                  <a:pt x="276" y="1379"/>
                </a:cubicBezTo>
                <a:cubicBezTo>
                  <a:pt x="360" y="1358"/>
                  <a:pt x="402" y="1273"/>
                  <a:pt x="402" y="1189"/>
                </a:cubicBezTo>
                <a:lnTo>
                  <a:pt x="297" y="131"/>
                </a:lnTo>
                <a:cubicBezTo>
                  <a:pt x="278" y="58"/>
                  <a:pt x="228" y="0"/>
                  <a:pt x="160" y="0"/>
                </a:cubicBezTo>
                <a:close/>
              </a:path>
            </a:pathLst>
          </a:custGeom>
          <a:solidFill>
            <a:srgbClr val="89B98A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" name="Google Shape;51;p2"/>
          <p:cNvSpPr/>
          <p:nvPr/>
        </p:nvSpPr>
        <p:spPr>
          <a:xfrm>
            <a:off x="10717453" y="6435550"/>
            <a:ext cx="1997607" cy="399069"/>
          </a:xfrm>
          <a:custGeom>
            <a:avLst/>
            <a:gdLst/>
            <a:ahLst/>
            <a:cxnLst/>
            <a:rect l="l" t="t" r="r" b="b"/>
            <a:pathLst>
              <a:path w="13240" h="2645" extrusionOk="0">
                <a:moveTo>
                  <a:pt x="6620" y="1"/>
                </a:moveTo>
                <a:cubicBezTo>
                  <a:pt x="2961" y="1"/>
                  <a:pt x="0" y="593"/>
                  <a:pt x="0" y="1333"/>
                </a:cubicBezTo>
                <a:cubicBezTo>
                  <a:pt x="0" y="2052"/>
                  <a:pt x="2961" y="2644"/>
                  <a:pt x="6620" y="2644"/>
                </a:cubicBezTo>
                <a:cubicBezTo>
                  <a:pt x="10279" y="2644"/>
                  <a:pt x="13240" y="2052"/>
                  <a:pt x="13240" y="1333"/>
                </a:cubicBezTo>
                <a:cubicBezTo>
                  <a:pt x="13240" y="593"/>
                  <a:pt x="10279" y="1"/>
                  <a:pt x="6620" y="1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" name="Google Shape;52;p2"/>
          <p:cNvSpPr/>
          <p:nvPr/>
        </p:nvSpPr>
        <p:spPr>
          <a:xfrm>
            <a:off x="12413377" y="5002833"/>
            <a:ext cx="111951" cy="153291"/>
          </a:xfrm>
          <a:custGeom>
            <a:avLst/>
            <a:gdLst/>
            <a:ahLst/>
            <a:cxnLst/>
            <a:rect l="l" t="t" r="r" b="b"/>
            <a:pathLst>
              <a:path w="742" h="1016" extrusionOk="0">
                <a:moveTo>
                  <a:pt x="128" y="1"/>
                </a:moveTo>
                <a:cubicBezTo>
                  <a:pt x="86" y="1"/>
                  <a:pt x="43" y="22"/>
                  <a:pt x="22" y="64"/>
                </a:cubicBezTo>
                <a:cubicBezTo>
                  <a:pt x="22" y="85"/>
                  <a:pt x="1" y="128"/>
                  <a:pt x="1" y="149"/>
                </a:cubicBezTo>
                <a:cubicBezTo>
                  <a:pt x="1" y="403"/>
                  <a:pt x="43" y="635"/>
                  <a:pt x="170" y="826"/>
                </a:cubicBezTo>
                <a:lnTo>
                  <a:pt x="509" y="1016"/>
                </a:lnTo>
                <a:lnTo>
                  <a:pt x="614" y="762"/>
                </a:lnTo>
                <a:cubicBezTo>
                  <a:pt x="657" y="656"/>
                  <a:pt x="699" y="551"/>
                  <a:pt x="720" y="445"/>
                </a:cubicBezTo>
                <a:cubicBezTo>
                  <a:pt x="741" y="339"/>
                  <a:pt x="741" y="212"/>
                  <a:pt x="678" y="128"/>
                </a:cubicBezTo>
                <a:cubicBezTo>
                  <a:pt x="678" y="106"/>
                  <a:pt x="657" y="85"/>
                  <a:pt x="657" y="85"/>
                </a:cubicBezTo>
                <a:cubicBezTo>
                  <a:pt x="644" y="73"/>
                  <a:pt x="630" y="68"/>
                  <a:pt x="615" y="68"/>
                </a:cubicBezTo>
                <a:cubicBezTo>
                  <a:pt x="579" y="68"/>
                  <a:pt x="538" y="98"/>
                  <a:pt x="509" y="128"/>
                </a:cubicBezTo>
                <a:cubicBezTo>
                  <a:pt x="424" y="212"/>
                  <a:pt x="360" y="318"/>
                  <a:pt x="318" y="466"/>
                </a:cubicBezTo>
                <a:cubicBezTo>
                  <a:pt x="297" y="339"/>
                  <a:pt x="255" y="212"/>
                  <a:pt x="212" y="106"/>
                </a:cubicBezTo>
                <a:cubicBezTo>
                  <a:pt x="191" y="64"/>
                  <a:pt x="170" y="1"/>
                  <a:pt x="12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" name="Google Shape;53;p2"/>
          <p:cNvSpPr/>
          <p:nvPr/>
        </p:nvSpPr>
        <p:spPr>
          <a:xfrm>
            <a:off x="12738968" y="5017620"/>
            <a:ext cx="146953" cy="164153"/>
          </a:xfrm>
          <a:custGeom>
            <a:avLst/>
            <a:gdLst/>
            <a:ahLst/>
            <a:cxnLst/>
            <a:rect l="l" t="t" r="r" b="b"/>
            <a:pathLst>
              <a:path w="974" h="1088" extrusionOk="0">
                <a:moveTo>
                  <a:pt x="123" y="0"/>
                </a:moveTo>
                <a:cubicBezTo>
                  <a:pt x="85" y="0"/>
                  <a:pt x="58" y="20"/>
                  <a:pt x="42" y="51"/>
                </a:cubicBezTo>
                <a:cubicBezTo>
                  <a:pt x="21" y="72"/>
                  <a:pt x="21" y="114"/>
                  <a:pt x="21" y="156"/>
                </a:cubicBezTo>
                <a:cubicBezTo>
                  <a:pt x="0" y="431"/>
                  <a:pt x="85" y="685"/>
                  <a:pt x="233" y="897"/>
                </a:cubicBezTo>
                <a:lnTo>
                  <a:pt x="698" y="1087"/>
                </a:lnTo>
                <a:lnTo>
                  <a:pt x="825" y="812"/>
                </a:lnTo>
                <a:cubicBezTo>
                  <a:pt x="888" y="706"/>
                  <a:pt x="931" y="601"/>
                  <a:pt x="952" y="474"/>
                </a:cubicBezTo>
                <a:cubicBezTo>
                  <a:pt x="973" y="368"/>
                  <a:pt x="952" y="241"/>
                  <a:pt x="888" y="135"/>
                </a:cubicBezTo>
                <a:cubicBezTo>
                  <a:pt x="888" y="114"/>
                  <a:pt x="867" y="93"/>
                  <a:pt x="867" y="93"/>
                </a:cubicBezTo>
                <a:cubicBezTo>
                  <a:pt x="841" y="84"/>
                  <a:pt x="811" y="79"/>
                  <a:pt x="782" y="79"/>
                </a:cubicBezTo>
                <a:cubicBezTo>
                  <a:pt x="741" y="79"/>
                  <a:pt x="702" y="89"/>
                  <a:pt x="677" y="114"/>
                </a:cubicBezTo>
                <a:cubicBezTo>
                  <a:pt x="550" y="220"/>
                  <a:pt x="465" y="347"/>
                  <a:pt x="444" y="495"/>
                </a:cubicBezTo>
                <a:cubicBezTo>
                  <a:pt x="381" y="347"/>
                  <a:pt x="339" y="220"/>
                  <a:pt x="275" y="93"/>
                </a:cubicBezTo>
                <a:cubicBezTo>
                  <a:pt x="254" y="51"/>
                  <a:pt x="212" y="8"/>
                  <a:pt x="169" y="8"/>
                </a:cubicBezTo>
                <a:cubicBezTo>
                  <a:pt x="152" y="3"/>
                  <a:pt x="137" y="0"/>
                  <a:pt x="12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" name="Google Shape;55;p2"/>
          <p:cNvSpPr/>
          <p:nvPr/>
        </p:nvSpPr>
        <p:spPr>
          <a:xfrm>
            <a:off x="8691103" y="5543055"/>
            <a:ext cx="574539" cy="318500"/>
          </a:xfrm>
          <a:custGeom>
            <a:avLst/>
            <a:gdLst/>
            <a:ahLst/>
            <a:cxnLst/>
            <a:rect l="l" t="t" r="r" b="b"/>
            <a:pathLst>
              <a:path w="3808" h="2111" extrusionOk="0">
                <a:moveTo>
                  <a:pt x="2242" y="0"/>
                </a:moveTo>
                <a:cubicBezTo>
                  <a:pt x="1840" y="0"/>
                  <a:pt x="1439" y="74"/>
                  <a:pt x="1058" y="222"/>
                </a:cubicBezTo>
                <a:cubicBezTo>
                  <a:pt x="170" y="582"/>
                  <a:pt x="0" y="2020"/>
                  <a:pt x="1100" y="2105"/>
                </a:cubicBezTo>
                <a:cubicBezTo>
                  <a:pt x="1149" y="2109"/>
                  <a:pt x="1199" y="2111"/>
                  <a:pt x="1250" y="2111"/>
                </a:cubicBezTo>
                <a:cubicBezTo>
                  <a:pt x="2007" y="2111"/>
                  <a:pt x="3057" y="1684"/>
                  <a:pt x="3532" y="1090"/>
                </a:cubicBezTo>
                <a:cubicBezTo>
                  <a:pt x="3680" y="878"/>
                  <a:pt x="3807" y="561"/>
                  <a:pt x="3638" y="349"/>
                </a:cubicBezTo>
                <a:cubicBezTo>
                  <a:pt x="3575" y="307"/>
                  <a:pt x="3511" y="244"/>
                  <a:pt x="3427" y="222"/>
                </a:cubicBezTo>
                <a:cubicBezTo>
                  <a:pt x="3046" y="74"/>
                  <a:pt x="2644" y="0"/>
                  <a:pt x="2242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2"/>
          <p:cNvSpPr/>
          <p:nvPr/>
        </p:nvSpPr>
        <p:spPr>
          <a:xfrm>
            <a:off x="12282567" y="5442637"/>
            <a:ext cx="587363" cy="264788"/>
          </a:xfrm>
          <a:custGeom>
            <a:avLst/>
            <a:gdLst/>
            <a:ahLst/>
            <a:cxnLst/>
            <a:rect l="l" t="t" r="r" b="b"/>
            <a:pathLst>
              <a:path w="3893" h="1755" extrusionOk="0">
                <a:moveTo>
                  <a:pt x="2715" y="0"/>
                </a:moveTo>
                <a:cubicBezTo>
                  <a:pt x="2677" y="0"/>
                  <a:pt x="2640" y="2"/>
                  <a:pt x="2602" y="4"/>
                </a:cubicBezTo>
                <a:cubicBezTo>
                  <a:pt x="2306" y="4"/>
                  <a:pt x="2031" y="4"/>
                  <a:pt x="1735" y="25"/>
                </a:cubicBezTo>
                <a:cubicBezTo>
                  <a:pt x="1079" y="89"/>
                  <a:pt x="1" y="596"/>
                  <a:pt x="889" y="1379"/>
                </a:cubicBezTo>
                <a:cubicBezTo>
                  <a:pt x="1192" y="1647"/>
                  <a:pt x="1726" y="1755"/>
                  <a:pt x="2251" y="1755"/>
                </a:cubicBezTo>
                <a:cubicBezTo>
                  <a:pt x="2679" y="1755"/>
                  <a:pt x="3100" y="1683"/>
                  <a:pt x="3385" y="1569"/>
                </a:cubicBezTo>
                <a:cubicBezTo>
                  <a:pt x="3617" y="1464"/>
                  <a:pt x="3808" y="1252"/>
                  <a:pt x="3850" y="998"/>
                </a:cubicBezTo>
                <a:cubicBezTo>
                  <a:pt x="3892" y="660"/>
                  <a:pt x="3744" y="343"/>
                  <a:pt x="3448" y="173"/>
                </a:cubicBezTo>
                <a:cubicBezTo>
                  <a:pt x="3227" y="63"/>
                  <a:pt x="2973" y="0"/>
                  <a:pt x="271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2"/>
          <p:cNvSpPr/>
          <p:nvPr/>
        </p:nvSpPr>
        <p:spPr>
          <a:xfrm>
            <a:off x="12710149" y="5777279"/>
            <a:ext cx="590531" cy="208663"/>
          </a:xfrm>
          <a:custGeom>
            <a:avLst/>
            <a:gdLst/>
            <a:ahLst/>
            <a:cxnLst/>
            <a:rect l="l" t="t" r="r" b="b"/>
            <a:pathLst>
              <a:path w="3914" h="1383" extrusionOk="0">
                <a:moveTo>
                  <a:pt x="1920" y="1"/>
                </a:moveTo>
                <a:cubicBezTo>
                  <a:pt x="1421" y="1"/>
                  <a:pt x="914" y="84"/>
                  <a:pt x="530" y="324"/>
                </a:cubicBezTo>
                <a:cubicBezTo>
                  <a:pt x="85" y="620"/>
                  <a:pt x="1" y="1001"/>
                  <a:pt x="487" y="1234"/>
                </a:cubicBezTo>
                <a:cubicBezTo>
                  <a:pt x="752" y="1349"/>
                  <a:pt x="1066" y="1382"/>
                  <a:pt x="1377" y="1382"/>
                </a:cubicBezTo>
                <a:cubicBezTo>
                  <a:pt x="1637" y="1382"/>
                  <a:pt x="1894" y="1359"/>
                  <a:pt x="2116" y="1339"/>
                </a:cubicBezTo>
                <a:cubicBezTo>
                  <a:pt x="2412" y="1297"/>
                  <a:pt x="3913" y="726"/>
                  <a:pt x="3194" y="176"/>
                </a:cubicBezTo>
                <a:cubicBezTo>
                  <a:pt x="3131" y="134"/>
                  <a:pt x="3067" y="113"/>
                  <a:pt x="2983" y="113"/>
                </a:cubicBezTo>
                <a:cubicBezTo>
                  <a:pt x="2672" y="49"/>
                  <a:pt x="2299" y="1"/>
                  <a:pt x="192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2"/>
          <p:cNvSpPr/>
          <p:nvPr/>
        </p:nvSpPr>
        <p:spPr>
          <a:xfrm>
            <a:off x="8954388" y="5458327"/>
            <a:ext cx="83133" cy="166869"/>
          </a:xfrm>
          <a:custGeom>
            <a:avLst/>
            <a:gdLst/>
            <a:ahLst/>
            <a:cxnLst/>
            <a:rect l="l" t="t" r="r" b="b"/>
            <a:pathLst>
              <a:path w="551" h="1106" extrusionOk="0">
                <a:moveTo>
                  <a:pt x="402" y="1"/>
                </a:moveTo>
                <a:cubicBezTo>
                  <a:pt x="334" y="1"/>
                  <a:pt x="276" y="42"/>
                  <a:pt x="276" y="112"/>
                </a:cubicBezTo>
                <a:lnTo>
                  <a:pt x="22" y="894"/>
                </a:lnTo>
                <a:cubicBezTo>
                  <a:pt x="1" y="979"/>
                  <a:pt x="22" y="1063"/>
                  <a:pt x="107" y="1106"/>
                </a:cubicBezTo>
                <a:lnTo>
                  <a:pt x="170" y="1106"/>
                </a:lnTo>
                <a:cubicBezTo>
                  <a:pt x="212" y="1106"/>
                  <a:pt x="276" y="1063"/>
                  <a:pt x="276" y="1000"/>
                </a:cubicBezTo>
                <a:lnTo>
                  <a:pt x="530" y="218"/>
                </a:lnTo>
                <a:cubicBezTo>
                  <a:pt x="551" y="133"/>
                  <a:pt x="509" y="48"/>
                  <a:pt x="445" y="6"/>
                </a:cubicBezTo>
                <a:cubicBezTo>
                  <a:pt x="431" y="2"/>
                  <a:pt x="416" y="1"/>
                  <a:pt x="40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2"/>
          <p:cNvSpPr/>
          <p:nvPr/>
        </p:nvSpPr>
        <p:spPr>
          <a:xfrm>
            <a:off x="8868237" y="5397977"/>
            <a:ext cx="60803" cy="208059"/>
          </a:xfrm>
          <a:custGeom>
            <a:avLst/>
            <a:gdLst/>
            <a:ahLst/>
            <a:cxnLst/>
            <a:rect l="l" t="t" r="r" b="b"/>
            <a:pathLst>
              <a:path w="403" h="1379" extrusionOk="0">
                <a:moveTo>
                  <a:pt x="160" y="0"/>
                </a:moveTo>
                <a:cubicBezTo>
                  <a:pt x="150" y="0"/>
                  <a:pt x="139" y="1"/>
                  <a:pt x="128" y="4"/>
                </a:cubicBezTo>
                <a:cubicBezTo>
                  <a:pt x="43" y="25"/>
                  <a:pt x="1" y="89"/>
                  <a:pt x="1" y="173"/>
                </a:cubicBezTo>
                <a:lnTo>
                  <a:pt x="107" y="1231"/>
                </a:lnTo>
                <a:cubicBezTo>
                  <a:pt x="107" y="1315"/>
                  <a:pt x="191" y="1379"/>
                  <a:pt x="276" y="1379"/>
                </a:cubicBezTo>
                <a:cubicBezTo>
                  <a:pt x="339" y="1358"/>
                  <a:pt x="403" y="1273"/>
                  <a:pt x="382" y="1189"/>
                </a:cubicBezTo>
                <a:lnTo>
                  <a:pt x="276" y="131"/>
                </a:lnTo>
                <a:cubicBezTo>
                  <a:pt x="276" y="58"/>
                  <a:pt x="228" y="0"/>
                  <a:pt x="1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" name="Google Shape;60;p2"/>
          <p:cNvSpPr/>
          <p:nvPr/>
        </p:nvSpPr>
        <p:spPr>
          <a:xfrm>
            <a:off x="13172887" y="5486994"/>
            <a:ext cx="86301" cy="167020"/>
          </a:xfrm>
          <a:custGeom>
            <a:avLst/>
            <a:gdLst/>
            <a:ahLst/>
            <a:cxnLst/>
            <a:rect l="l" t="t" r="r" b="b"/>
            <a:pathLst>
              <a:path w="572" h="1107" extrusionOk="0">
                <a:moveTo>
                  <a:pt x="423" y="1"/>
                </a:moveTo>
                <a:cubicBezTo>
                  <a:pt x="354" y="1"/>
                  <a:pt x="293" y="42"/>
                  <a:pt x="275" y="112"/>
                </a:cubicBezTo>
                <a:lnTo>
                  <a:pt x="43" y="895"/>
                </a:lnTo>
                <a:cubicBezTo>
                  <a:pt x="0" y="979"/>
                  <a:pt x="43" y="1064"/>
                  <a:pt x="127" y="1106"/>
                </a:cubicBezTo>
                <a:lnTo>
                  <a:pt x="170" y="1106"/>
                </a:lnTo>
                <a:cubicBezTo>
                  <a:pt x="233" y="1106"/>
                  <a:pt x="275" y="1064"/>
                  <a:pt x="297" y="1000"/>
                </a:cubicBezTo>
                <a:lnTo>
                  <a:pt x="550" y="218"/>
                </a:lnTo>
                <a:cubicBezTo>
                  <a:pt x="572" y="133"/>
                  <a:pt x="529" y="49"/>
                  <a:pt x="466" y="6"/>
                </a:cubicBezTo>
                <a:cubicBezTo>
                  <a:pt x="451" y="3"/>
                  <a:pt x="437" y="1"/>
                  <a:pt x="423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" name="Google Shape;61;p2"/>
          <p:cNvSpPr/>
          <p:nvPr/>
        </p:nvSpPr>
        <p:spPr>
          <a:xfrm>
            <a:off x="13089905" y="5426645"/>
            <a:ext cx="60803" cy="208209"/>
          </a:xfrm>
          <a:custGeom>
            <a:avLst/>
            <a:gdLst/>
            <a:ahLst/>
            <a:cxnLst/>
            <a:rect l="l" t="t" r="r" b="b"/>
            <a:pathLst>
              <a:path w="403" h="1380" extrusionOk="0">
                <a:moveTo>
                  <a:pt x="160" y="0"/>
                </a:moveTo>
                <a:cubicBezTo>
                  <a:pt x="149" y="0"/>
                  <a:pt x="139" y="2"/>
                  <a:pt x="127" y="5"/>
                </a:cubicBezTo>
                <a:cubicBezTo>
                  <a:pt x="43" y="5"/>
                  <a:pt x="1" y="89"/>
                  <a:pt x="1" y="174"/>
                </a:cubicBezTo>
                <a:lnTo>
                  <a:pt x="127" y="1231"/>
                </a:lnTo>
                <a:cubicBezTo>
                  <a:pt x="127" y="1316"/>
                  <a:pt x="191" y="1379"/>
                  <a:pt x="276" y="1379"/>
                </a:cubicBezTo>
                <a:cubicBezTo>
                  <a:pt x="360" y="1358"/>
                  <a:pt x="402" y="1273"/>
                  <a:pt x="402" y="1189"/>
                </a:cubicBezTo>
                <a:lnTo>
                  <a:pt x="297" y="131"/>
                </a:lnTo>
                <a:cubicBezTo>
                  <a:pt x="278" y="58"/>
                  <a:pt x="228" y="0"/>
                  <a:pt x="1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2"/>
          <p:cNvSpPr/>
          <p:nvPr/>
        </p:nvSpPr>
        <p:spPr>
          <a:xfrm>
            <a:off x="6114444" y="6566963"/>
            <a:ext cx="99125" cy="159175"/>
          </a:xfrm>
          <a:custGeom>
            <a:avLst/>
            <a:gdLst/>
            <a:ahLst/>
            <a:cxnLst/>
            <a:rect l="l" t="t" r="r" b="b"/>
            <a:pathLst>
              <a:path w="657" h="1055" extrusionOk="0">
                <a:moveTo>
                  <a:pt x="163" y="1"/>
                </a:moveTo>
                <a:cubicBezTo>
                  <a:pt x="144" y="1"/>
                  <a:pt x="124" y="6"/>
                  <a:pt x="107" y="18"/>
                </a:cubicBezTo>
                <a:cubicBezTo>
                  <a:pt x="43" y="60"/>
                  <a:pt x="1" y="166"/>
                  <a:pt x="43" y="229"/>
                </a:cubicBezTo>
                <a:lnTo>
                  <a:pt x="382" y="970"/>
                </a:lnTo>
                <a:cubicBezTo>
                  <a:pt x="403" y="1033"/>
                  <a:pt x="445" y="1054"/>
                  <a:pt x="509" y="1054"/>
                </a:cubicBezTo>
                <a:lnTo>
                  <a:pt x="572" y="1054"/>
                </a:lnTo>
                <a:cubicBezTo>
                  <a:pt x="635" y="991"/>
                  <a:pt x="657" y="906"/>
                  <a:pt x="635" y="822"/>
                </a:cubicBezTo>
                <a:lnTo>
                  <a:pt x="297" y="81"/>
                </a:lnTo>
                <a:cubicBezTo>
                  <a:pt x="267" y="36"/>
                  <a:pt x="214" y="1"/>
                  <a:pt x="163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" name="Google Shape;63;p2"/>
          <p:cNvSpPr/>
          <p:nvPr/>
        </p:nvSpPr>
        <p:spPr>
          <a:xfrm>
            <a:off x="6232580" y="6489865"/>
            <a:ext cx="44811" cy="207456"/>
          </a:xfrm>
          <a:custGeom>
            <a:avLst/>
            <a:gdLst/>
            <a:ahLst/>
            <a:cxnLst/>
            <a:rect l="l" t="t" r="r" b="b"/>
            <a:pathLst>
              <a:path w="297" h="1375" extrusionOk="0">
                <a:moveTo>
                  <a:pt x="149" y="0"/>
                </a:moveTo>
                <a:cubicBezTo>
                  <a:pt x="64" y="0"/>
                  <a:pt x="0" y="85"/>
                  <a:pt x="0" y="148"/>
                </a:cubicBezTo>
                <a:lnTo>
                  <a:pt x="22" y="1206"/>
                </a:lnTo>
                <a:cubicBezTo>
                  <a:pt x="22" y="1290"/>
                  <a:pt x="85" y="1375"/>
                  <a:pt x="170" y="1375"/>
                </a:cubicBezTo>
                <a:cubicBezTo>
                  <a:pt x="233" y="1354"/>
                  <a:pt x="297" y="1290"/>
                  <a:pt x="297" y="1206"/>
                </a:cubicBezTo>
                <a:lnTo>
                  <a:pt x="275" y="148"/>
                </a:lnTo>
                <a:cubicBezTo>
                  <a:pt x="275" y="64"/>
                  <a:pt x="212" y="0"/>
                  <a:pt x="14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" name="Google Shape;64;p2"/>
          <p:cNvSpPr/>
          <p:nvPr/>
        </p:nvSpPr>
        <p:spPr>
          <a:xfrm>
            <a:off x="7852525" y="6147107"/>
            <a:ext cx="139148" cy="537560"/>
          </a:xfrm>
          <a:custGeom>
            <a:avLst/>
            <a:gdLst/>
            <a:ahLst/>
            <a:cxnLst/>
            <a:rect l="l" t="t" r="r" b="b"/>
            <a:pathLst>
              <a:path w="2603" h="10056" extrusionOk="0">
                <a:moveTo>
                  <a:pt x="2492" y="1"/>
                </a:moveTo>
                <a:cubicBezTo>
                  <a:pt x="2454" y="1"/>
                  <a:pt x="2427" y="21"/>
                  <a:pt x="2412" y="52"/>
                </a:cubicBezTo>
                <a:cubicBezTo>
                  <a:pt x="2391" y="115"/>
                  <a:pt x="1" y="5466"/>
                  <a:pt x="64" y="9971"/>
                </a:cubicBezTo>
                <a:cubicBezTo>
                  <a:pt x="64" y="10013"/>
                  <a:pt x="107" y="10055"/>
                  <a:pt x="170" y="10055"/>
                </a:cubicBezTo>
                <a:cubicBezTo>
                  <a:pt x="212" y="10055"/>
                  <a:pt x="255" y="10013"/>
                  <a:pt x="255" y="9971"/>
                </a:cubicBezTo>
                <a:cubicBezTo>
                  <a:pt x="191" y="5508"/>
                  <a:pt x="2560" y="178"/>
                  <a:pt x="2581" y="136"/>
                </a:cubicBezTo>
                <a:cubicBezTo>
                  <a:pt x="2602" y="94"/>
                  <a:pt x="2581" y="30"/>
                  <a:pt x="2539" y="9"/>
                </a:cubicBezTo>
                <a:cubicBezTo>
                  <a:pt x="2522" y="4"/>
                  <a:pt x="2506" y="1"/>
                  <a:pt x="2492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" name="Google Shape;65;p2"/>
          <p:cNvSpPr/>
          <p:nvPr/>
        </p:nvSpPr>
        <p:spPr>
          <a:xfrm>
            <a:off x="7887592" y="6225259"/>
            <a:ext cx="291713" cy="228741"/>
          </a:xfrm>
          <a:custGeom>
            <a:avLst/>
            <a:gdLst/>
            <a:ahLst/>
            <a:cxnLst/>
            <a:rect l="l" t="t" r="r" b="b"/>
            <a:pathLst>
              <a:path w="5457" h="4279" extrusionOk="0">
                <a:moveTo>
                  <a:pt x="4465" y="0"/>
                </a:moveTo>
                <a:cubicBezTo>
                  <a:pt x="3365" y="0"/>
                  <a:pt x="642" y="2592"/>
                  <a:pt x="0" y="4279"/>
                </a:cubicBezTo>
                <a:cubicBezTo>
                  <a:pt x="0" y="4279"/>
                  <a:pt x="1523" y="2925"/>
                  <a:pt x="2961" y="2312"/>
                </a:cubicBezTo>
                <a:cubicBezTo>
                  <a:pt x="4294" y="1741"/>
                  <a:pt x="5457" y="1212"/>
                  <a:pt x="4844" y="197"/>
                </a:cubicBezTo>
                <a:cubicBezTo>
                  <a:pt x="4765" y="62"/>
                  <a:pt x="4634" y="0"/>
                  <a:pt x="4465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" name="Google Shape;66;p2"/>
          <p:cNvSpPr/>
          <p:nvPr/>
        </p:nvSpPr>
        <p:spPr>
          <a:xfrm>
            <a:off x="7796022" y="6131231"/>
            <a:ext cx="128831" cy="338595"/>
          </a:xfrm>
          <a:custGeom>
            <a:avLst/>
            <a:gdLst/>
            <a:ahLst/>
            <a:cxnLst/>
            <a:rect l="l" t="t" r="r" b="b"/>
            <a:pathLst>
              <a:path w="2410" h="6334" extrusionOk="0">
                <a:moveTo>
                  <a:pt x="1232" y="0"/>
                </a:moveTo>
                <a:cubicBezTo>
                  <a:pt x="1203" y="0"/>
                  <a:pt x="1173" y="4"/>
                  <a:pt x="1142" y="10"/>
                </a:cubicBezTo>
                <a:cubicBezTo>
                  <a:pt x="0" y="285"/>
                  <a:pt x="402" y="1469"/>
                  <a:pt x="910" y="2844"/>
                </a:cubicBezTo>
                <a:cubicBezTo>
                  <a:pt x="1460" y="4303"/>
                  <a:pt x="1544" y="6334"/>
                  <a:pt x="1544" y="6334"/>
                </a:cubicBezTo>
                <a:cubicBezTo>
                  <a:pt x="2409" y="4501"/>
                  <a:pt x="2312" y="0"/>
                  <a:pt x="1232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" name="Google Shape;67;p2"/>
          <p:cNvSpPr/>
          <p:nvPr/>
        </p:nvSpPr>
        <p:spPr>
          <a:xfrm>
            <a:off x="7907958" y="6003097"/>
            <a:ext cx="230665" cy="193995"/>
          </a:xfrm>
          <a:custGeom>
            <a:avLst/>
            <a:gdLst/>
            <a:ahLst/>
            <a:cxnLst/>
            <a:rect l="l" t="t" r="r" b="b"/>
            <a:pathLst>
              <a:path w="4315" h="3629" extrusionOk="0">
                <a:moveTo>
                  <a:pt x="1238" y="1"/>
                </a:moveTo>
                <a:cubicBezTo>
                  <a:pt x="1100" y="1"/>
                  <a:pt x="964" y="33"/>
                  <a:pt x="846" y="102"/>
                </a:cubicBezTo>
                <a:cubicBezTo>
                  <a:pt x="571" y="250"/>
                  <a:pt x="360" y="483"/>
                  <a:pt x="233" y="758"/>
                </a:cubicBezTo>
                <a:cubicBezTo>
                  <a:pt x="21" y="1265"/>
                  <a:pt x="0" y="1836"/>
                  <a:pt x="233" y="2344"/>
                </a:cubicBezTo>
                <a:cubicBezTo>
                  <a:pt x="583" y="3150"/>
                  <a:pt x="1381" y="3628"/>
                  <a:pt x="2212" y="3628"/>
                </a:cubicBezTo>
                <a:cubicBezTo>
                  <a:pt x="2535" y="3628"/>
                  <a:pt x="2864" y="3555"/>
                  <a:pt x="3173" y="3401"/>
                </a:cubicBezTo>
                <a:cubicBezTo>
                  <a:pt x="3574" y="3190"/>
                  <a:pt x="3913" y="2872"/>
                  <a:pt x="4145" y="2471"/>
                </a:cubicBezTo>
                <a:cubicBezTo>
                  <a:pt x="4315" y="2153"/>
                  <a:pt x="4272" y="1752"/>
                  <a:pt x="4018" y="1477"/>
                </a:cubicBezTo>
                <a:cubicBezTo>
                  <a:pt x="3906" y="1364"/>
                  <a:pt x="3757" y="1310"/>
                  <a:pt x="3606" y="1310"/>
                </a:cubicBezTo>
                <a:cubicBezTo>
                  <a:pt x="3417" y="1310"/>
                  <a:pt x="3227" y="1396"/>
                  <a:pt x="3109" y="1561"/>
                </a:cubicBezTo>
                <a:cubicBezTo>
                  <a:pt x="3215" y="1329"/>
                  <a:pt x="3236" y="1054"/>
                  <a:pt x="3130" y="800"/>
                </a:cubicBezTo>
                <a:cubicBezTo>
                  <a:pt x="3011" y="580"/>
                  <a:pt x="2797" y="417"/>
                  <a:pt x="2542" y="417"/>
                </a:cubicBezTo>
                <a:cubicBezTo>
                  <a:pt x="2527" y="417"/>
                  <a:pt x="2511" y="418"/>
                  <a:pt x="2496" y="419"/>
                </a:cubicBezTo>
                <a:cubicBezTo>
                  <a:pt x="2275" y="419"/>
                  <a:pt x="2082" y="555"/>
                  <a:pt x="2003" y="751"/>
                </a:cubicBezTo>
                <a:lnTo>
                  <a:pt x="2003" y="751"/>
                </a:lnTo>
                <a:cubicBezTo>
                  <a:pt x="2031" y="504"/>
                  <a:pt x="1919" y="263"/>
                  <a:pt x="1692" y="123"/>
                </a:cubicBezTo>
                <a:cubicBezTo>
                  <a:pt x="1556" y="44"/>
                  <a:pt x="1396" y="1"/>
                  <a:pt x="1238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" name="Google Shape;68;p2"/>
          <p:cNvSpPr/>
          <p:nvPr/>
        </p:nvSpPr>
        <p:spPr>
          <a:xfrm>
            <a:off x="7612882" y="6066869"/>
            <a:ext cx="139095" cy="537507"/>
          </a:xfrm>
          <a:custGeom>
            <a:avLst/>
            <a:gdLst/>
            <a:ahLst/>
            <a:cxnLst/>
            <a:rect l="l" t="t" r="r" b="b"/>
            <a:pathLst>
              <a:path w="2602" h="10055" extrusionOk="0">
                <a:moveTo>
                  <a:pt x="101" y="0"/>
                </a:moveTo>
                <a:cubicBezTo>
                  <a:pt x="88" y="0"/>
                  <a:pt x="75" y="3"/>
                  <a:pt x="64" y="9"/>
                </a:cubicBezTo>
                <a:cubicBezTo>
                  <a:pt x="21" y="30"/>
                  <a:pt x="0" y="93"/>
                  <a:pt x="21" y="136"/>
                </a:cubicBezTo>
                <a:cubicBezTo>
                  <a:pt x="42" y="178"/>
                  <a:pt x="2411" y="5507"/>
                  <a:pt x="2348" y="9949"/>
                </a:cubicBezTo>
                <a:cubicBezTo>
                  <a:pt x="2348" y="10012"/>
                  <a:pt x="2390" y="10055"/>
                  <a:pt x="2432" y="10055"/>
                </a:cubicBezTo>
                <a:cubicBezTo>
                  <a:pt x="2496" y="10055"/>
                  <a:pt x="2538" y="10012"/>
                  <a:pt x="2538" y="9970"/>
                </a:cubicBezTo>
                <a:cubicBezTo>
                  <a:pt x="2601" y="5465"/>
                  <a:pt x="212" y="114"/>
                  <a:pt x="190" y="51"/>
                </a:cubicBezTo>
                <a:cubicBezTo>
                  <a:pt x="175" y="20"/>
                  <a:pt x="137" y="0"/>
                  <a:pt x="101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" name="Google Shape;69;p2"/>
          <p:cNvSpPr/>
          <p:nvPr/>
        </p:nvSpPr>
        <p:spPr>
          <a:xfrm>
            <a:off x="7425200" y="6144968"/>
            <a:ext cx="291713" cy="227619"/>
          </a:xfrm>
          <a:custGeom>
            <a:avLst/>
            <a:gdLst/>
            <a:ahLst/>
            <a:cxnLst/>
            <a:rect l="l" t="t" r="r" b="b"/>
            <a:pathLst>
              <a:path w="5457" h="4258" extrusionOk="0">
                <a:moveTo>
                  <a:pt x="993" y="1"/>
                </a:moveTo>
                <a:cubicBezTo>
                  <a:pt x="823" y="1"/>
                  <a:pt x="693" y="62"/>
                  <a:pt x="614" y="197"/>
                </a:cubicBezTo>
                <a:cubicBezTo>
                  <a:pt x="0" y="1212"/>
                  <a:pt x="1164" y="1741"/>
                  <a:pt x="2496" y="2312"/>
                </a:cubicBezTo>
                <a:cubicBezTo>
                  <a:pt x="3934" y="2926"/>
                  <a:pt x="5457" y="4258"/>
                  <a:pt x="5457" y="4258"/>
                </a:cubicBezTo>
                <a:cubicBezTo>
                  <a:pt x="4815" y="2590"/>
                  <a:pt x="2093" y="1"/>
                  <a:pt x="993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2"/>
          <p:cNvSpPr/>
          <p:nvPr/>
        </p:nvSpPr>
        <p:spPr>
          <a:xfrm>
            <a:off x="7679702" y="6050940"/>
            <a:ext cx="128777" cy="338648"/>
          </a:xfrm>
          <a:custGeom>
            <a:avLst/>
            <a:gdLst/>
            <a:ahLst/>
            <a:cxnLst/>
            <a:rect l="l" t="t" r="r" b="b"/>
            <a:pathLst>
              <a:path w="2409" h="6335" extrusionOk="0">
                <a:moveTo>
                  <a:pt x="1158" y="1"/>
                </a:moveTo>
                <a:cubicBezTo>
                  <a:pt x="98" y="1"/>
                  <a:pt x="0" y="4501"/>
                  <a:pt x="865" y="6334"/>
                </a:cubicBezTo>
                <a:cubicBezTo>
                  <a:pt x="865" y="6334"/>
                  <a:pt x="928" y="4304"/>
                  <a:pt x="1478" y="2823"/>
                </a:cubicBezTo>
                <a:cubicBezTo>
                  <a:pt x="1986" y="1470"/>
                  <a:pt x="2409" y="264"/>
                  <a:pt x="1246" y="11"/>
                </a:cubicBezTo>
                <a:cubicBezTo>
                  <a:pt x="1216" y="4"/>
                  <a:pt x="1187" y="1"/>
                  <a:pt x="1158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2"/>
          <p:cNvSpPr/>
          <p:nvPr/>
        </p:nvSpPr>
        <p:spPr>
          <a:xfrm>
            <a:off x="7465879" y="5922433"/>
            <a:ext cx="229543" cy="194368"/>
          </a:xfrm>
          <a:custGeom>
            <a:avLst/>
            <a:gdLst/>
            <a:ahLst/>
            <a:cxnLst/>
            <a:rect l="l" t="t" r="r" b="b"/>
            <a:pathLst>
              <a:path w="4294" h="3636" extrusionOk="0">
                <a:moveTo>
                  <a:pt x="3061" y="1"/>
                </a:moveTo>
                <a:cubicBezTo>
                  <a:pt x="2908" y="1"/>
                  <a:pt x="2754" y="43"/>
                  <a:pt x="2623" y="130"/>
                </a:cubicBezTo>
                <a:cubicBezTo>
                  <a:pt x="2396" y="270"/>
                  <a:pt x="2284" y="512"/>
                  <a:pt x="2312" y="758"/>
                </a:cubicBezTo>
                <a:lnTo>
                  <a:pt x="2312" y="758"/>
                </a:lnTo>
                <a:cubicBezTo>
                  <a:pt x="2233" y="563"/>
                  <a:pt x="2040" y="427"/>
                  <a:pt x="1820" y="427"/>
                </a:cubicBezTo>
                <a:cubicBezTo>
                  <a:pt x="1804" y="425"/>
                  <a:pt x="1789" y="425"/>
                  <a:pt x="1773" y="425"/>
                </a:cubicBezTo>
                <a:cubicBezTo>
                  <a:pt x="1519" y="425"/>
                  <a:pt x="1305" y="588"/>
                  <a:pt x="1185" y="807"/>
                </a:cubicBezTo>
                <a:cubicBezTo>
                  <a:pt x="1079" y="1061"/>
                  <a:pt x="1079" y="1336"/>
                  <a:pt x="1206" y="1569"/>
                </a:cubicBezTo>
                <a:cubicBezTo>
                  <a:pt x="1088" y="1404"/>
                  <a:pt x="898" y="1317"/>
                  <a:pt x="709" y="1317"/>
                </a:cubicBezTo>
                <a:cubicBezTo>
                  <a:pt x="559" y="1317"/>
                  <a:pt x="409" y="1372"/>
                  <a:pt x="297" y="1484"/>
                </a:cubicBezTo>
                <a:cubicBezTo>
                  <a:pt x="43" y="1759"/>
                  <a:pt x="1" y="2161"/>
                  <a:pt x="170" y="2478"/>
                </a:cubicBezTo>
                <a:cubicBezTo>
                  <a:pt x="403" y="2859"/>
                  <a:pt x="741" y="3197"/>
                  <a:pt x="1143" y="3409"/>
                </a:cubicBezTo>
                <a:cubicBezTo>
                  <a:pt x="1451" y="3563"/>
                  <a:pt x="1778" y="3636"/>
                  <a:pt x="2100" y="3636"/>
                </a:cubicBezTo>
                <a:cubicBezTo>
                  <a:pt x="2925" y="3636"/>
                  <a:pt x="3717" y="3158"/>
                  <a:pt x="4083" y="2351"/>
                </a:cubicBezTo>
                <a:cubicBezTo>
                  <a:pt x="4294" y="1844"/>
                  <a:pt x="4294" y="1272"/>
                  <a:pt x="4083" y="765"/>
                </a:cubicBezTo>
                <a:cubicBezTo>
                  <a:pt x="3956" y="490"/>
                  <a:pt x="3744" y="257"/>
                  <a:pt x="3469" y="109"/>
                </a:cubicBezTo>
                <a:cubicBezTo>
                  <a:pt x="3347" y="38"/>
                  <a:pt x="3204" y="1"/>
                  <a:pt x="3061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2"/>
          <p:cNvSpPr/>
          <p:nvPr/>
        </p:nvSpPr>
        <p:spPr>
          <a:xfrm>
            <a:off x="7606093" y="6556202"/>
            <a:ext cx="218264" cy="93389"/>
          </a:xfrm>
          <a:custGeom>
            <a:avLst/>
            <a:gdLst/>
            <a:ahLst/>
            <a:cxnLst/>
            <a:rect l="l" t="t" r="r" b="b"/>
            <a:pathLst>
              <a:path w="4083" h="1747" extrusionOk="0">
                <a:moveTo>
                  <a:pt x="2182" y="0"/>
                </a:moveTo>
                <a:cubicBezTo>
                  <a:pt x="2124" y="0"/>
                  <a:pt x="2066" y="11"/>
                  <a:pt x="2009" y="33"/>
                </a:cubicBezTo>
                <a:cubicBezTo>
                  <a:pt x="1946" y="76"/>
                  <a:pt x="1883" y="139"/>
                  <a:pt x="1840" y="224"/>
                </a:cubicBezTo>
                <a:cubicBezTo>
                  <a:pt x="1629" y="499"/>
                  <a:pt x="1502" y="837"/>
                  <a:pt x="1481" y="1176"/>
                </a:cubicBezTo>
                <a:cubicBezTo>
                  <a:pt x="1417" y="964"/>
                  <a:pt x="1333" y="753"/>
                  <a:pt x="1185" y="583"/>
                </a:cubicBezTo>
                <a:cubicBezTo>
                  <a:pt x="1070" y="452"/>
                  <a:pt x="904" y="372"/>
                  <a:pt x="737" y="372"/>
                </a:cubicBezTo>
                <a:cubicBezTo>
                  <a:pt x="689" y="372"/>
                  <a:pt x="640" y="379"/>
                  <a:pt x="592" y="393"/>
                </a:cubicBezTo>
                <a:cubicBezTo>
                  <a:pt x="317" y="478"/>
                  <a:pt x="191" y="774"/>
                  <a:pt x="106" y="1049"/>
                </a:cubicBezTo>
                <a:cubicBezTo>
                  <a:pt x="21" y="1218"/>
                  <a:pt x="0" y="1450"/>
                  <a:pt x="64" y="1641"/>
                </a:cubicBezTo>
                <a:lnTo>
                  <a:pt x="3955" y="1747"/>
                </a:lnTo>
                <a:cubicBezTo>
                  <a:pt x="4082" y="1281"/>
                  <a:pt x="3976" y="774"/>
                  <a:pt x="3638" y="414"/>
                </a:cubicBezTo>
                <a:cubicBezTo>
                  <a:pt x="3553" y="308"/>
                  <a:pt x="3426" y="224"/>
                  <a:pt x="3278" y="203"/>
                </a:cubicBezTo>
                <a:cubicBezTo>
                  <a:pt x="3247" y="194"/>
                  <a:pt x="3217" y="190"/>
                  <a:pt x="3186" y="190"/>
                </a:cubicBezTo>
                <a:cubicBezTo>
                  <a:pt x="3072" y="190"/>
                  <a:pt x="2969" y="250"/>
                  <a:pt x="2919" y="351"/>
                </a:cubicBezTo>
                <a:cubicBezTo>
                  <a:pt x="2834" y="499"/>
                  <a:pt x="2898" y="668"/>
                  <a:pt x="2813" y="795"/>
                </a:cubicBezTo>
                <a:cubicBezTo>
                  <a:pt x="2771" y="583"/>
                  <a:pt x="2707" y="372"/>
                  <a:pt x="2580" y="203"/>
                </a:cubicBezTo>
                <a:cubicBezTo>
                  <a:pt x="2488" y="79"/>
                  <a:pt x="2338" y="0"/>
                  <a:pt x="2182" y="0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" name="Google Shape;73;p2"/>
          <p:cNvSpPr/>
          <p:nvPr/>
        </p:nvSpPr>
        <p:spPr>
          <a:xfrm>
            <a:off x="7780199" y="6638523"/>
            <a:ext cx="218264" cy="92480"/>
          </a:xfrm>
          <a:custGeom>
            <a:avLst/>
            <a:gdLst/>
            <a:ahLst/>
            <a:cxnLst/>
            <a:rect l="l" t="t" r="r" b="b"/>
            <a:pathLst>
              <a:path w="4083" h="1730" extrusionOk="0">
                <a:moveTo>
                  <a:pt x="2197" y="1"/>
                </a:moveTo>
                <a:cubicBezTo>
                  <a:pt x="2135" y="1"/>
                  <a:pt x="2071" y="13"/>
                  <a:pt x="2009" y="37"/>
                </a:cubicBezTo>
                <a:cubicBezTo>
                  <a:pt x="1946" y="80"/>
                  <a:pt x="1883" y="143"/>
                  <a:pt x="1840" y="207"/>
                </a:cubicBezTo>
                <a:cubicBezTo>
                  <a:pt x="1629" y="481"/>
                  <a:pt x="1502" y="820"/>
                  <a:pt x="1481" y="1158"/>
                </a:cubicBezTo>
                <a:cubicBezTo>
                  <a:pt x="1417" y="947"/>
                  <a:pt x="1311" y="756"/>
                  <a:pt x="1185" y="587"/>
                </a:cubicBezTo>
                <a:cubicBezTo>
                  <a:pt x="1066" y="434"/>
                  <a:pt x="892" y="363"/>
                  <a:pt x="718" y="363"/>
                </a:cubicBezTo>
                <a:cubicBezTo>
                  <a:pt x="676" y="363"/>
                  <a:pt x="634" y="367"/>
                  <a:pt x="592" y="376"/>
                </a:cubicBezTo>
                <a:cubicBezTo>
                  <a:pt x="317" y="460"/>
                  <a:pt x="191" y="756"/>
                  <a:pt x="106" y="1031"/>
                </a:cubicBezTo>
                <a:cubicBezTo>
                  <a:pt x="0" y="1222"/>
                  <a:pt x="0" y="1433"/>
                  <a:pt x="64" y="1645"/>
                </a:cubicBezTo>
                <a:lnTo>
                  <a:pt x="3955" y="1729"/>
                </a:lnTo>
                <a:cubicBezTo>
                  <a:pt x="4082" y="1264"/>
                  <a:pt x="3955" y="778"/>
                  <a:pt x="3638" y="418"/>
                </a:cubicBezTo>
                <a:cubicBezTo>
                  <a:pt x="3532" y="291"/>
                  <a:pt x="3405" y="228"/>
                  <a:pt x="3278" y="185"/>
                </a:cubicBezTo>
                <a:cubicBezTo>
                  <a:pt x="3260" y="183"/>
                  <a:pt x="3241" y="181"/>
                  <a:pt x="3222" y="181"/>
                </a:cubicBezTo>
                <a:cubicBezTo>
                  <a:pt x="3094" y="181"/>
                  <a:pt x="2972" y="244"/>
                  <a:pt x="2898" y="355"/>
                </a:cubicBezTo>
                <a:cubicBezTo>
                  <a:pt x="2834" y="481"/>
                  <a:pt x="2898" y="672"/>
                  <a:pt x="2792" y="799"/>
                </a:cubicBezTo>
                <a:cubicBezTo>
                  <a:pt x="2771" y="566"/>
                  <a:pt x="2686" y="376"/>
                  <a:pt x="2580" y="207"/>
                </a:cubicBezTo>
                <a:cubicBezTo>
                  <a:pt x="2491" y="72"/>
                  <a:pt x="2348" y="1"/>
                  <a:pt x="2197" y="1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" name="Google Shape;74;p2"/>
          <p:cNvSpPr/>
          <p:nvPr/>
        </p:nvSpPr>
        <p:spPr>
          <a:xfrm>
            <a:off x="7852525" y="6147107"/>
            <a:ext cx="139148" cy="537560"/>
          </a:xfrm>
          <a:custGeom>
            <a:avLst/>
            <a:gdLst/>
            <a:ahLst/>
            <a:cxnLst/>
            <a:rect l="l" t="t" r="r" b="b"/>
            <a:pathLst>
              <a:path w="2603" h="10056" extrusionOk="0">
                <a:moveTo>
                  <a:pt x="2492" y="1"/>
                </a:moveTo>
                <a:cubicBezTo>
                  <a:pt x="2454" y="1"/>
                  <a:pt x="2427" y="21"/>
                  <a:pt x="2412" y="52"/>
                </a:cubicBezTo>
                <a:cubicBezTo>
                  <a:pt x="2391" y="115"/>
                  <a:pt x="1" y="5466"/>
                  <a:pt x="64" y="9971"/>
                </a:cubicBezTo>
                <a:cubicBezTo>
                  <a:pt x="64" y="10013"/>
                  <a:pt x="107" y="10055"/>
                  <a:pt x="170" y="10055"/>
                </a:cubicBezTo>
                <a:cubicBezTo>
                  <a:pt x="212" y="10055"/>
                  <a:pt x="255" y="10013"/>
                  <a:pt x="255" y="9971"/>
                </a:cubicBezTo>
                <a:cubicBezTo>
                  <a:pt x="191" y="5508"/>
                  <a:pt x="2560" y="178"/>
                  <a:pt x="2581" y="136"/>
                </a:cubicBezTo>
                <a:cubicBezTo>
                  <a:pt x="2602" y="94"/>
                  <a:pt x="2581" y="30"/>
                  <a:pt x="2539" y="9"/>
                </a:cubicBezTo>
                <a:cubicBezTo>
                  <a:pt x="2522" y="4"/>
                  <a:pt x="2506" y="1"/>
                  <a:pt x="2492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" name="Google Shape;75;p2"/>
          <p:cNvSpPr/>
          <p:nvPr/>
        </p:nvSpPr>
        <p:spPr>
          <a:xfrm>
            <a:off x="7887592" y="6225259"/>
            <a:ext cx="291713" cy="228741"/>
          </a:xfrm>
          <a:custGeom>
            <a:avLst/>
            <a:gdLst/>
            <a:ahLst/>
            <a:cxnLst/>
            <a:rect l="l" t="t" r="r" b="b"/>
            <a:pathLst>
              <a:path w="5457" h="4279" extrusionOk="0">
                <a:moveTo>
                  <a:pt x="4465" y="0"/>
                </a:moveTo>
                <a:cubicBezTo>
                  <a:pt x="3365" y="0"/>
                  <a:pt x="642" y="2592"/>
                  <a:pt x="0" y="4279"/>
                </a:cubicBezTo>
                <a:cubicBezTo>
                  <a:pt x="0" y="4279"/>
                  <a:pt x="1523" y="2925"/>
                  <a:pt x="2961" y="2312"/>
                </a:cubicBezTo>
                <a:cubicBezTo>
                  <a:pt x="4294" y="1741"/>
                  <a:pt x="5457" y="1212"/>
                  <a:pt x="4844" y="197"/>
                </a:cubicBezTo>
                <a:cubicBezTo>
                  <a:pt x="4765" y="62"/>
                  <a:pt x="4634" y="0"/>
                  <a:pt x="4465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2"/>
          <p:cNvSpPr/>
          <p:nvPr/>
        </p:nvSpPr>
        <p:spPr>
          <a:xfrm>
            <a:off x="7796022" y="6131231"/>
            <a:ext cx="128831" cy="338595"/>
          </a:xfrm>
          <a:custGeom>
            <a:avLst/>
            <a:gdLst/>
            <a:ahLst/>
            <a:cxnLst/>
            <a:rect l="l" t="t" r="r" b="b"/>
            <a:pathLst>
              <a:path w="2410" h="6334" extrusionOk="0">
                <a:moveTo>
                  <a:pt x="1232" y="0"/>
                </a:moveTo>
                <a:cubicBezTo>
                  <a:pt x="1203" y="0"/>
                  <a:pt x="1173" y="4"/>
                  <a:pt x="1142" y="10"/>
                </a:cubicBezTo>
                <a:cubicBezTo>
                  <a:pt x="0" y="285"/>
                  <a:pt x="402" y="1469"/>
                  <a:pt x="910" y="2844"/>
                </a:cubicBezTo>
                <a:cubicBezTo>
                  <a:pt x="1460" y="4303"/>
                  <a:pt x="1544" y="6334"/>
                  <a:pt x="1544" y="6334"/>
                </a:cubicBezTo>
                <a:cubicBezTo>
                  <a:pt x="2409" y="4501"/>
                  <a:pt x="2312" y="0"/>
                  <a:pt x="1232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2"/>
          <p:cNvSpPr/>
          <p:nvPr/>
        </p:nvSpPr>
        <p:spPr>
          <a:xfrm>
            <a:off x="7907958" y="6003097"/>
            <a:ext cx="230665" cy="193995"/>
          </a:xfrm>
          <a:custGeom>
            <a:avLst/>
            <a:gdLst/>
            <a:ahLst/>
            <a:cxnLst/>
            <a:rect l="l" t="t" r="r" b="b"/>
            <a:pathLst>
              <a:path w="4315" h="3629" extrusionOk="0">
                <a:moveTo>
                  <a:pt x="1238" y="1"/>
                </a:moveTo>
                <a:cubicBezTo>
                  <a:pt x="1100" y="1"/>
                  <a:pt x="964" y="33"/>
                  <a:pt x="846" y="102"/>
                </a:cubicBezTo>
                <a:cubicBezTo>
                  <a:pt x="571" y="250"/>
                  <a:pt x="360" y="483"/>
                  <a:pt x="233" y="758"/>
                </a:cubicBezTo>
                <a:cubicBezTo>
                  <a:pt x="21" y="1265"/>
                  <a:pt x="0" y="1836"/>
                  <a:pt x="233" y="2344"/>
                </a:cubicBezTo>
                <a:cubicBezTo>
                  <a:pt x="583" y="3150"/>
                  <a:pt x="1381" y="3628"/>
                  <a:pt x="2212" y="3628"/>
                </a:cubicBezTo>
                <a:cubicBezTo>
                  <a:pt x="2535" y="3628"/>
                  <a:pt x="2864" y="3555"/>
                  <a:pt x="3173" y="3401"/>
                </a:cubicBezTo>
                <a:cubicBezTo>
                  <a:pt x="3574" y="3190"/>
                  <a:pt x="3913" y="2872"/>
                  <a:pt x="4145" y="2471"/>
                </a:cubicBezTo>
                <a:cubicBezTo>
                  <a:pt x="4315" y="2153"/>
                  <a:pt x="4272" y="1752"/>
                  <a:pt x="4018" y="1477"/>
                </a:cubicBezTo>
                <a:cubicBezTo>
                  <a:pt x="3906" y="1364"/>
                  <a:pt x="3757" y="1310"/>
                  <a:pt x="3606" y="1310"/>
                </a:cubicBezTo>
                <a:cubicBezTo>
                  <a:pt x="3417" y="1310"/>
                  <a:pt x="3227" y="1396"/>
                  <a:pt x="3109" y="1561"/>
                </a:cubicBezTo>
                <a:cubicBezTo>
                  <a:pt x="3215" y="1329"/>
                  <a:pt x="3236" y="1054"/>
                  <a:pt x="3130" y="800"/>
                </a:cubicBezTo>
                <a:cubicBezTo>
                  <a:pt x="3011" y="580"/>
                  <a:pt x="2797" y="417"/>
                  <a:pt x="2542" y="417"/>
                </a:cubicBezTo>
                <a:cubicBezTo>
                  <a:pt x="2527" y="417"/>
                  <a:pt x="2511" y="418"/>
                  <a:pt x="2496" y="419"/>
                </a:cubicBezTo>
                <a:cubicBezTo>
                  <a:pt x="2275" y="419"/>
                  <a:pt x="2082" y="555"/>
                  <a:pt x="2003" y="751"/>
                </a:cubicBezTo>
                <a:lnTo>
                  <a:pt x="2003" y="751"/>
                </a:lnTo>
                <a:cubicBezTo>
                  <a:pt x="2031" y="504"/>
                  <a:pt x="1919" y="263"/>
                  <a:pt x="1692" y="123"/>
                </a:cubicBezTo>
                <a:cubicBezTo>
                  <a:pt x="1556" y="44"/>
                  <a:pt x="1396" y="1"/>
                  <a:pt x="1238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2"/>
          <p:cNvSpPr/>
          <p:nvPr/>
        </p:nvSpPr>
        <p:spPr>
          <a:xfrm>
            <a:off x="7612882" y="6066869"/>
            <a:ext cx="139095" cy="537507"/>
          </a:xfrm>
          <a:custGeom>
            <a:avLst/>
            <a:gdLst/>
            <a:ahLst/>
            <a:cxnLst/>
            <a:rect l="l" t="t" r="r" b="b"/>
            <a:pathLst>
              <a:path w="2602" h="10055" extrusionOk="0">
                <a:moveTo>
                  <a:pt x="101" y="0"/>
                </a:moveTo>
                <a:cubicBezTo>
                  <a:pt x="88" y="0"/>
                  <a:pt x="75" y="3"/>
                  <a:pt x="64" y="9"/>
                </a:cubicBezTo>
                <a:cubicBezTo>
                  <a:pt x="21" y="30"/>
                  <a:pt x="0" y="93"/>
                  <a:pt x="21" y="136"/>
                </a:cubicBezTo>
                <a:cubicBezTo>
                  <a:pt x="42" y="178"/>
                  <a:pt x="2411" y="5507"/>
                  <a:pt x="2348" y="9949"/>
                </a:cubicBezTo>
                <a:cubicBezTo>
                  <a:pt x="2348" y="10012"/>
                  <a:pt x="2390" y="10055"/>
                  <a:pt x="2432" y="10055"/>
                </a:cubicBezTo>
                <a:cubicBezTo>
                  <a:pt x="2496" y="10055"/>
                  <a:pt x="2538" y="10012"/>
                  <a:pt x="2538" y="9970"/>
                </a:cubicBezTo>
                <a:cubicBezTo>
                  <a:pt x="2601" y="5465"/>
                  <a:pt x="212" y="114"/>
                  <a:pt x="190" y="51"/>
                </a:cubicBezTo>
                <a:cubicBezTo>
                  <a:pt x="175" y="20"/>
                  <a:pt x="137" y="0"/>
                  <a:pt x="101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" name="Google Shape;79;p2"/>
          <p:cNvSpPr/>
          <p:nvPr/>
        </p:nvSpPr>
        <p:spPr>
          <a:xfrm>
            <a:off x="7425200" y="6144968"/>
            <a:ext cx="291713" cy="227619"/>
          </a:xfrm>
          <a:custGeom>
            <a:avLst/>
            <a:gdLst/>
            <a:ahLst/>
            <a:cxnLst/>
            <a:rect l="l" t="t" r="r" b="b"/>
            <a:pathLst>
              <a:path w="5457" h="4258" extrusionOk="0">
                <a:moveTo>
                  <a:pt x="993" y="1"/>
                </a:moveTo>
                <a:cubicBezTo>
                  <a:pt x="823" y="1"/>
                  <a:pt x="693" y="62"/>
                  <a:pt x="614" y="197"/>
                </a:cubicBezTo>
                <a:cubicBezTo>
                  <a:pt x="0" y="1212"/>
                  <a:pt x="1164" y="1741"/>
                  <a:pt x="2496" y="2312"/>
                </a:cubicBezTo>
                <a:cubicBezTo>
                  <a:pt x="3934" y="2926"/>
                  <a:pt x="5457" y="4258"/>
                  <a:pt x="5457" y="4258"/>
                </a:cubicBezTo>
                <a:cubicBezTo>
                  <a:pt x="4815" y="2590"/>
                  <a:pt x="2093" y="1"/>
                  <a:pt x="993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" name="Google Shape;80;p2"/>
          <p:cNvSpPr/>
          <p:nvPr/>
        </p:nvSpPr>
        <p:spPr>
          <a:xfrm>
            <a:off x="7679702" y="6050940"/>
            <a:ext cx="128777" cy="338648"/>
          </a:xfrm>
          <a:custGeom>
            <a:avLst/>
            <a:gdLst/>
            <a:ahLst/>
            <a:cxnLst/>
            <a:rect l="l" t="t" r="r" b="b"/>
            <a:pathLst>
              <a:path w="2409" h="6335" extrusionOk="0">
                <a:moveTo>
                  <a:pt x="1158" y="1"/>
                </a:moveTo>
                <a:cubicBezTo>
                  <a:pt x="98" y="1"/>
                  <a:pt x="0" y="4501"/>
                  <a:pt x="865" y="6334"/>
                </a:cubicBezTo>
                <a:cubicBezTo>
                  <a:pt x="865" y="6334"/>
                  <a:pt x="928" y="4304"/>
                  <a:pt x="1478" y="2823"/>
                </a:cubicBezTo>
                <a:cubicBezTo>
                  <a:pt x="1986" y="1470"/>
                  <a:pt x="2409" y="264"/>
                  <a:pt x="1246" y="11"/>
                </a:cubicBezTo>
                <a:cubicBezTo>
                  <a:pt x="1216" y="4"/>
                  <a:pt x="1187" y="1"/>
                  <a:pt x="1158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" name="Google Shape;81;p2"/>
          <p:cNvSpPr/>
          <p:nvPr/>
        </p:nvSpPr>
        <p:spPr>
          <a:xfrm>
            <a:off x="7465879" y="5922433"/>
            <a:ext cx="229543" cy="194368"/>
          </a:xfrm>
          <a:custGeom>
            <a:avLst/>
            <a:gdLst/>
            <a:ahLst/>
            <a:cxnLst/>
            <a:rect l="l" t="t" r="r" b="b"/>
            <a:pathLst>
              <a:path w="4294" h="3636" extrusionOk="0">
                <a:moveTo>
                  <a:pt x="3061" y="1"/>
                </a:moveTo>
                <a:cubicBezTo>
                  <a:pt x="2908" y="1"/>
                  <a:pt x="2754" y="43"/>
                  <a:pt x="2623" y="130"/>
                </a:cubicBezTo>
                <a:cubicBezTo>
                  <a:pt x="2396" y="270"/>
                  <a:pt x="2284" y="512"/>
                  <a:pt x="2312" y="758"/>
                </a:cubicBezTo>
                <a:lnTo>
                  <a:pt x="2312" y="758"/>
                </a:lnTo>
                <a:cubicBezTo>
                  <a:pt x="2233" y="563"/>
                  <a:pt x="2040" y="427"/>
                  <a:pt x="1820" y="427"/>
                </a:cubicBezTo>
                <a:cubicBezTo>
                  <a:pt x="1804" y="425"/>
                  <a:pt x="1789" y="425"/>
                  <a:pt x="1773" y="425"/>
                </a:cubicBezTo>
                <a:cubicBezTo>
                  <a:pt x="1519" y="425"/>
                  <a:pt x="1305" y="588"/>
                  <a:pt x="1185" y="807"/>
                </a:cubicBezTo>
                <a:cubicBezTo>
                  <a:pt x="1079" y="1061"/>
                  <a:pt x="1079" y="1336"/>
                  <a:pt x="1206" y="1569"/>
                </a:cubicBezTo>
                <a:cubicBezTo>
                  <a:pt x="1088" y="1404"/>
                  <a:pt x="898" y="1317"/>
                  <a:pt x="709" y="1317"/>
                </a:cubicBezTo>
                <a:cubicBezTo>
                  <a:pt x="559" y="1317"/>
                  <a:pt x="409" y="1372"/>
                  <a:pt x="297" y="1484"/>
                </a:cubicBezTo>
                <a:cubicBezTo>
                  <a:pt x="43" y="1759"/>
                  <a:pt x="1" y="2161"/>
                  <a:pt x="170" y="2478"/>
                </a:cubicBezTo>
                <a:cubicBezTo>
                  <a:pt x="403" y="2859"/>
                  <a:pt x="741" y="3197"/>
                  <a:pt x="1143" y="3409"/>
                </a:cubicBezTo>
                <a:cubicBezTo>
                  <a:pt x="1451" y="3563"/>
                  <a:pt x="1778" y="3636"/>
                  <a:pt x="2100" y="3636"/>
                </a:cubicBezTo>
                <a:cubicBezTo>
                  <a:pt x="2925" y="3636"/>
                  <a:pt x="3717" y="3158"/>
                  <a:pt x="4083" y="2351"/>
                </a:cubicBezTo>
                <a:cubicBezTo>
                  <a:pt x="4294" y="1844"/>
                  <a:pt x="4294" y="1272"/>
                  <a:pt x="4083" y="765"/>
                </a:cubicBezTo>
                <a:cubicBezTo>
                  <a:pt x="3956" y="490"/>
                  <a:pt x="3744" y="257"/>
                  <a:pt x="3469" y="109"/>
                </a:cubicBezTo>
                <a:cubicBezTo>
                  <a:pt x="3347" y="38"/>
                  <a:pt x="3204" y="1"/>
                  <a:pt x="3061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" name="Google Shape;82;p2"/>
          <p:cNvSpPr/>
          <p:nvPr/>
        </p:nvSpPr>
        <p:spPr>
          <a:xfrm>
            <a:off x="7606093" y="6556202"/>
            <a:ext cx="218264" cy="93389"/>
          </a:xfrm>
          <a:custGeom>
            <a:avLst/>
            <a:gdLst/>
            <a:ahLst/>
            <a:cxnLst/>
            <a:rect l="l" t="t" r="r" b="b"/>
            <a:pathLst>
              <a:path w="4083" h="1747" extrusionOk="0">
                <a:moveTo>
                  <a:pt x="2182" y="0"/>
                </a:moveTo>
                <a:cubicBezTo>
                  <a:pt x="2124" y="0"/>
                  <a:pt x="2066" y="11"/>
                  <a:pt x="2009" y="33"/>
                </a:cubicBezTo>
                <a:cubicBezTo>
                  <a:pt x="1946" y="76"/>
                  <a:pt x="1883" y="139"/>
                  <a:pt x="1840" y="224"/>
                </a:cubicBezTo>
                <a:cubicBezTo>
                  <a:pt x="1629" y="499"/>
                  <a:pt x="1502" y="837"/>
                  <a:pt x="1481" y="1176"/>
                </a:cubicBezTo>
                <a:cubicBezTo>
                  <a:pt x="1417" y="964"/>
                  <a:pt x="1333" y="753"/>
                  <a:pt x="1185" y="583"/>
                </a:cubicBezTo>
                <a:cubicBezTo>
                  <a:pt x="1070" y="452"/>
                  <a:pt x="904" y="372"/>
                  <a:pt x="737" y="372"/>
                </a:cubicBezTo>
                <a:cubicBezTo>
                  <a:pt x="689" y="372"/>
                  <a:pt x="640" y="379"/>
                  <a:pt x="592" y="393"/>
                </a:cubicBezTo>
                <a:cubicBezTo>
                  <a:pt x="317" y="478"/>
                  <a:pt x="191" y="774"/>
                  <a:pt x="106" y="1049"/>
                </a:cubicBezTo>
                <a:cubicBezTo>
                  <a:pt x="21" y="1218"/>
                  <a:pt x="0" y="1450"/>
                  <a:pt x="64" y="1641"/>
                </a:cubicBezTo>
                <a:lnTo>
                  <a:pt x="3955" y="1747"/>
                </a:lnTo>
                <a:cubicBezTo>
                  <a:pt x="4082" y="1281"/>
                  <a:pt x="3976" y="774"/>
                  <a:pt x="3638" y="414"/>
                </a:cubicBezTo>
                <a:cubicBezTo>
                  <a:pt x="3553" y="308"/>
                  <a:pt x="3426" y="224"/>
                  <a:pt x="3278" y="203"/>
                </a:cubicBezTo>
                <a:cubicBezTo>
                  <a:pt x="3247" y="194"/>
                  <a:pt x="3217" y="190"/>
                  <a:pt x="3186" y="190"/>
                </a:cubicBezTo>
                <a:cubicBezTo>
                  <a:pt x="3072" y="190"/>
                  <a:pt x="2969" y="250"/>
                  <a:pt x="2919" y="351"/>
                </a:cubicBezTo>
                <a:cubicBezTo>
                  <a:pt x="2834" y="499"/>
                  <a:pt x="2898" y="668"/>
                  <a:pt x="2813" y="795"/>
                </a:cubicBezTo>
                <a:cubicBezTo>
                  <a:pt x="2771" y="583"/>
                  <a:pt x="2707" y="372"/>
                  <a:pt x="2580" y="203"/>
                </a:cubicBezTo>
                <a:cubicBezTo>
                  <a:pt x="2488" y="79"/>
                  <a:pt x="2338" y="0"/>
                  <a:pt x="2182" y="0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" name="Google Shape;83;p2"/>
          <p:cNvSpPr/>
          <p:nvPr/>
        </p:nvSpPr>
        <p:spPr>
          <a:xfrm>
            <a:off x="7780199" y="6638523"/>
            <a:ext cx="218264" cy="92480"/>
          </a:xfrm>
          <a:custGeom>
            <a:avLst/>
            <a:gdLst/>
            <a:ahLst/>
            <a:cxnLst/>
            <a:rect l="l" t="t" r="r" b="b"/>
            <a:pathLst>
              <a:path w="4083" h="1730" extrusionOk="0">
                <a:moveTo>
                  <a:pt x="2197" y="1"/>
                </a:moveTo>
                <a:cubicBezTo>
                  <a:pt x="2135" y="1"/>
                  <a:pt x="2071" y="13"/>
                  <a:pt x="2009" y="37"/>
                </a:cubicBezTo>
                <a:cubicBezTo>
                  <a:pt x="1946" y="80"/>
                  <a:pt x="1883" y="143"/>
                  <a:pt x="1840" y="207"/>
                </a:cubicBezTo>
                <a:cubicBezTo>
                  <a:pt x="1629" y="481"/>
                  <a:pt x="1502" y="820"/>
                  <a:pt x="1481" y="1158"/>
                </a:cubicBezTo>
                <a:cubicBezTo>
                  <a:pt x="1417" y="947"/>
                  <a:pt x="1311" y="756"/>
                  <a:pt x="1185" y="587"/>
                </a:cubicBezTo>
                <a:cubicBezTo>
                  <a:pt x="1066" y="434"/>
                  <a:pt x="892" y="363"/>
                  <a:pt x="718" y="363"/>
                </a:cubicBezTo>
                <a:cubicBezTo>
                  <a:pt x="676" y="363"/>
                  <a:pt x="634" y="367"/>
                  <a:pt x="592" y="376"/>
                </a:cubicBezTo>
                <a:cubicBezTo>
                  <a:pt x="317" y="460"/>
                  <a:pt x="191" y="756"/>
                  <a:pt x="106" y="1031"/>
                </a:cubicBezTo>
                <a:cubicBezTo>
                  <a:pt x="0" y="1222"/>
                  <a:pt x="0" y="1433"/>
                  <a:pt x="64" y="1645"/>
                </a:cubicBezTo>
                <a:lnTo>
                  <a:pt x="3955" y="1729"/>
                </a:lnTo>
                <a:cubicBezTo>
                  <a:pt x="4082" y="1264"/>
                  <a:pt x="3955" y="778"/>
                  <a:pt x="3638" y="418"/>
                </a:cubicBezTo>
                <a:cubicBezTo>
                  <a:pt x="3532" y="291"/>
                  <a:pt x="3405" y="228"/>
                  <a:pt x="3278" y="185"/>
                </a:cubicBezTo>
                <a:cubicBezTo>
                  <a:pt x="3260" y="183"/>
                  <a:pt x="3241" y="181"/>
                  <a:pt x="3222" y="181"/>
                </a:cubicBezTo>
                <a:cubicBezTo>
                  <a:pt x="3094" y="181"/>
                  <a:pt x="2972" y="244"/>
                  <a:pt x="2898" y="355"/>
                </a:cubicBezTo>
                <a:cubicBezTo>
                  <a:pt x="2834" y="481"/>
                  <a:pt x="2898" y="672"/>
                  <a:pt x="2792" y="799"/>
                </a:cubicBezTo>
                <a:cubicBezTo>
                  <a:pt x="2771" y="566"/>
                  <a:pt x="2686" y="376"/>
                  <a:pt x="2580" y="207"/>
                </a:cubicBezTo>
                <a:cubicBezTo>
                  <a:pt x="2491" y="72"/>
                  <a:pt x="2348" y="1"/>
                  <a:pt x="2197" y="1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" name="Google Shape;84;p2"/>
          <p:cNvSpPr/>
          <p:nvPr/>
        </p:nvSpPr>
        <p:spPr>
          <a:xfrm flipH="1">
            <a:off x="11112019" y="6363546"/>
            <a:ext cx="114792" cy="443469"/>
          </a:xfrm>
          <a:custGeom>
            <a:avLst/>
            <a:gdLst/>
            <a:ahLst/>
            <a:cxnLst/>
            <a:rect l="l" t="t" r="r" b="b"/>
            <a:pathLst>
              <a:path w="2603" h="10056" extrusionOk="0">
                <a:moveTo>
                  <a:pt x="2492" y="1"/>
                </a:moveTo>
                <a:cubicBezTo>
                  <a:pt x="2454" y="1"/>
                  <a:pt x="2427" y="21"/>
                  <a:pt x="2412" y="52"/>
                </a:cubicBezTo>
                <a:cubicBezTo>
                  <a:pt x="2391" y="115"/>
                  <a:pt x="1" y="5466"/>
                  <a:pt x="64" y="9971"/>
                </a:cubicBezTo>
                <a:cubicBezTo>
                  <a:pt x="64" y="10013"/>
                  <a:pt x="107" y="10055"/>
                  <a:pt x="170" y="10055"/>
                </a:cubicBezTo>
                <a:cubicBezTo>
                  <a:pt x="212" y="10055"/>
                  <a:pt x="255" y="10013"/>
                  <a:pt x="255" y="9971"/>
                </a:cubicBezTo>
                <a:cubicBezTo>
                  <a:pt x="191" y="5508"/>
                  <a:pt x="2560" y="178"/>
                  <a:pt x="2581" y="136"/>
                </a:cubicBezTo>
                <a:cubicBezTo>
                  <a:pt x="2602" y="94"/>
                  <a:pt x="2581" y="30"/>
                  <a:pt x="2539" y="9"/>
                </a:cubicBezTo>
                <a:cubicBezTo>
                  <a:pt x="2522" y="4"/>
                  <a:pt x="2506" y="1"/>
                  <a:pt x="2492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" name="Google Shape;85;p2"/>
          <p:cNvSpPr/>
          <p:nvPr/>
        </p:nvSpPr>
        <p:spPr>
          <a:xfrm flipH="1">
            <a:off x="10957230" y="6428017"/>
            <a:ext cx="240653" cy="188704"/>
          </a:xfrm>
          <a:custGeom>
            <a:avLst/>
            <a:gdLst/>
            <a:ahLst/>
            <a:cxnLst/>
            <a:rect l="l" t="t" r="r" b="b"/>
            <a:pathLst>
              <a:path w="5457" h="4279" extrusionOk="0">
                <a:moveTo>
                  <a:pt x="4465" y="0"/>
                </a:moveTo>
                <a:cubicBezTo>
                  <a:pt x="3365" y="0"/>
                  <a:pt x="642" y="2592"/>
                  <a:pt x="0" y="4279"/>
                </a:cubicBezTo>
                <a:cubicBezTo>
                  <a:pt x="0" y="4279"/>
                  <a:pt x="1523" y="2925"/>
                  <a:pt x="2961" y="2312"/>
                </a:cubicBezTo>
                <a:cubicBezTo>
                  <a:pt x="4294" y="1741"/>
                  <a:pt x="5457" y="1212"/>
                  <a:pt x="4844" y="197"/>
                </a:cubicBezTo>
                <a:cubicBezTo>
                  <a:pt x="4765" y="62"/>
                  <a:pt x="4634" y="0"/>
                  <a:pt x="4465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" name="Google Shape;86;p2"/>
          <p:cNvSpPr/>
          <p:nvPr/>
        </p:nvSpPr>
        <p:spPr>
          <a:xfrm flipH="1">
            <a:off x="11167144" y="6350450"/>
            <a:ext cx="106281" cy="279329"/>
          </a:xfrm>
          <a:custGeom>
            <a:avLst/>
            <a:gdLst/>
            <a:ahLst/>
            <a:cxnLst/>
            <a:rect l="l" t="t" r="r" b="b"/>
            <a:pathLst>
              <a:path w="2410" h="6334" extrusionOk="0">
                <a:moveTo>
                  <a:pt x="1232" y="0"/>
                </a:moveTo>
                <a:cubicBezTo>
                  <a:pt x="1203" y="0"/>
                  <a:pt x="1173" y="4"/>
                  <a:pt x="1142" y="10"/>
                </a:cubicBezTo>
                <a:cubicBezTo>
                  <a:pt x="0" y="285"/>
                  <a:pt x="402" y="1469"/>
                  <a:pt x="910" y="2844"/>
                </a:cubicBezTo>
                <a:cubicBezTo>
                  <a:pt x="1460" y="4303"/>
                  <a:pt x="1544" y="6334"/>
                  <a:pt x="1544" y="6334"/>
                </a:cubicBezTo>
                <a:cubicBezTo>
                  <a:pt x="2409" y="4501"/>
                  <a:pt x="2312" y="0"/>
                  <a:pt x="1232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" name="Google Shape;87;p2"/>
          <p:cNvSpPr/>
          <p:nvPr/>
        </p:nvSpPr>
        <p:spPr>
          <a:xfrm flipH="1">
            <a:off x="10990790" y="6244746"/>
            <a:ext cx="190292" cy="160039"/>
          </a:xfrm>
          <a:custGeom>
            <a:avLst/>
            <a:gdLst/>
            <a:ahLst/>
            <a:cxnLst/>
            <a:rect l="l" t="t" r="r" b="b"/>
            <a:pathLst>
              <a:path w="4315" h="3629" extrusionOk="0">
                <a:moveTo>
                  <a:pt x="1238" y="1"/>
                </a:moveTo>
                <a:cubicBezTo>
                  <a:pt x="1100" y="1"/>
                  <a:pt x="964" y="33"/>
                  <a:pt x="846" y="102"/>
                </a:cubicBezTo>
                <a:cubicBezTo>
                  <a:pt x="571" y="250"/>
                  <a:pt x="360" y="483"/>
                  <a:pt x="233" y="758"/>
                </a:cubicBezTo>
                <a:cubicBezTo>
                  <a:pt x="21" y="1265"/>
                  <a:pt x="0" y="1836"/>
                  <a:pt x="233" y="2344"/>
                </a:cubicBezTo>
                <a:cubicBezTo>
                  <a:pt x="583" y="3150"/>
                  <a:pt x="1381" y="3628"/>
                  <a:pt x="2212" y="3628"/>
                </a:cubicBezTo>
                <a:cubicBezTo>
                  <a:pt x="2535" y="3628"/>
                  <a:pt x="2864" y="3555"/>
                  <a:pt x="3173" y="3401"/>
                </a:cubicBezTo>
                <a:cubicBezTo>
                  <a:pt x="3574" y="3190"/>
                  <a:pt x="3913" y="2872"/>
                  <a:pt x="4145" y="2471"/>
                </a:cubicBezTo>
                <a:cubicBezTo>
                  <a:pt x="4315" y="2153"/>
                  <a:pt x="4272" y="1752"/>
                  <a:pt x="4018" y="1477"/>
                </a:cubicBezTo>
                <a:cubicBezTo>
                  <a:pt x="3906" y="1364"/>
                  <a:pt x="3757" y="1310"/>
                  <a:pt x="3606" y="1310"/>
                </a:cubicBezTo>
                <a:cubicBezTo>
                  <a:pt x="3417" y="1310"/>
                  <a:pt x="3227" y="1396"/>
                  <a:pt x="3109" y="1561"/>
                </a:cubicBezTo>
                <a:cubicBezTo>
                  <a:pt x="3215" y="1329"/>
                  <a:pt x="3236" y="1054"/>
                  <a:pt x="3130" y="800"/>
                </a:cubicBezTo>
                <a:cubicBezTo>
                  <a:pt x="3011" y="580"/>
                  <a:pt x="2797" y="417"/>
                  <a:pt x="2542" y="417"/>
                </a:cubicBezTo>
                <a:cubicBezTo>
                  <a:pt x="2527" y="417"/>
                  <a:pt x="2511" y="418"/>
                  <a:pt x="2496" y="419"/>
                </a:cubicBezTo>
                <a:cubicBezTo>
                  <a:pt x="2275" y="419"/>
                  <a:pt x="2082" y="555"/>
                  <a:pt x="2003" y="751"/>
                </a:cubicBezTo>
                <a:lnTo>
                  <a:pt x="2003" y="751"/>
                </a:lnTo>
                <a:cubicBezTo>
                  <a:pt x="2031" y="504"/>
                  <a:pt x="1919" y="263"/>
                  <a:pt x="1692" y="123"/>
                </a:cubicBezTo>
                <a:cubicBezTo>
                  <a:pt x="1556" y="44"/>
                  <a:pt x="1396" y="1"/>
                  <a:pt x="1238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" name="Google Shape;88;p2"/>
          <p:cNvSpPr/>
          <p:nvPr/>
        </p:nvSpPr>
        <p:spPr>
          <a:xfrm flipH="1">
            <a:off x="11309757" y="6297356"/>
            <a:ext cx="114748" cy="443425"/>
          </a:xfrm>
          <a:custGeom>
            <a:avLst/>
            <a:gdLst/>
            <a:ahLst/>
            <a:cxnLst/>
            <a:rect l="l" t="t" r="r" b="b"/>
            <a:pathLst>
              <a:path w="2602" h="10055" extrusionOk="0">
                <a:moveTo>
                  <a:pt x="101" y="0"/>
                </a:moveTo>
                <a:cubicBezTo>
                  <a:pt x="88" y="0"/>
                  <a:pt x="75" y="3"/>
                  <a:pt x="64" y="9"/>
                </a:cubicBezTo>
                <a:cubicBezTo>
                  <a:pt x="21" y="30"/>
                  <a:pt x="0" y="93"/>
                  <a:pt x="21" y="136"/>
                </a:cubicBezTo>
                <a:cubicBezTo>
                  <a:pt x="42" y="178"/>
                  <a:pt x="2411" y="5507"/>
                  <a:pt x="2348" y="9949"/>
                </a:cubicBezTo>
                <a:cubicBezTo>
                  <a:pt x="2348" y="10012"/>
                  <a:pt x="2390" y="10055"/>
                  <a:pt x="2432" y="10055"/>
                </a:cubicBezTo>
                <a:cubicBezTo>
                  <a:pt x="2496" y="10055"/>
                  <a:pt x="2538" y="10012"/>
                  <a:pt x="2538" y="9970"/>
                </a:cubicBezTo>
                <a:cubicBezTo>
                  <a:pt x="2601" y="5465"/>
                  <a:pt x="212" y="114"/>
                  <a:pt x="190" y="51"/>
                </a:cubicBezTo>
                <a:cubicBezTo>
                  <a:pt x="175" y="20"/>
                  <a:pt x="137" y="0"/>
                  <a:pt x="101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" name="Google Shape;89;p2"/>
          <p:cNvSpPr/>
          <p:nvPr/>
        </p:nvSpPr>
        <p:spPr>
          <a:xfrm flipH="1">
            <a:off x="11338680" y="6361782"/>
            <a:ext cx="240653" cy="187777"/>
          </a:xfrm>
          <a:custGeom>
            <a:avLst/>
            <a:gdLst/>
            <a:ahLst/>
            <a:cxnLst/>
            <a:rect l="l" t="t" r="r" b="b"/>
            <a:pathLst>
              <a:path w="5457" h="4258" extrusionOk="0">
                <a:moveTo>
                  <a:pt x="993" y="1"/>
                </a:moveTo>
                <a:cubicBezTo>
                  <a:pt x="823" y="1"/>
                  <a:pt x="693" y="62"/>
                  <a:pt x="614" y="197"/>
                </a:cubicBezTo>
                <a:cubicBezTo>
                  <a:pt x="0" y="1212"/>
                  <a:pt x="1164" y="1741"/>
                  <a:pt x="2496" y="2312"/>
                </a:cubicBezTo>
                <a:cubicBezTo>
                  <a:pt x="3934" y="2926"/>
                  <a:pt x="5457" y="4258"/>
                  <a:pt x="5457" y="4258"/>
                </a:cubicBezTo>
                <a:cubicBezTo>
                  <a:pt x="4815" y="2590"/>
                  <a:pt x="2093" y="1"/>
                  <a:pt x="993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" name="Google Shape;90;p2"/>
          <p:cNvSpPr/>
          <p:nvPr/>
        </p:nvSpPr>
        <p:spPr>
          <a:xfrm flipH="1">
            <a:off x="11263146" y="6284214"/>
            <a:ext cx="106237" cy="279373"/>
          </a:xfrm>
          <a:custGeom>
            <a:avLst/>
            <a:gdLst/>
            <a:ahLst/>
            <a:cxnLst/>
            <a:rect l="l" t="t" r="r" b="b"/>
            <a:pathLst>
              <a:path w="2409" h="6335" extrusionOk="0">
                <a:moveTo>
                  <a:pt x="1158" y="1"/>
                </a:moveTo>
                <a:cubicBezTo>
                  <a:pt x="98" y="1"/>
                  <a:pt x="0" y="4501"/>
                  <a:pt x="865" y="6334"/>
                </a:cubicBezTo>
                <a:cubicBezTo>
                  <a:pt x="865" y="6334"/>
                  <a:pt x="928" y="4304"/>
                  <a:pt x="1478" y="2823"/>
                </a:cubicBezTo>
                <a:cubicBezTo>
                  <a:pt x="1986" y="1470"/>
                  <a:pt x="2409" y="264"/>
                  <a:pt x="1246" y="11"/>
                </a:cubicBezTo>
                <a:cubicBezTo>
                  <a:pt x="1216" y="4"/>
                  <a:pt x="1187" y="1"/>
                  <a:pt x="1158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" name="Google Shape;91;p2"/>
          <p:cNvSpPr/>
          <p:nvPr/>
        </p:nvSpPr>
        <p:spPr>
          <a:xfrm flipH="1">
            <a:off x="11356410" y="6178201"/>
            <a:ext cx="189365" cy="160348"/>
          </a:xfrm>
          <a:custGeom>
            <a:avLst/>
            <a:gdLst/>
            <a:ahLst/>
            <a:cxnLst/>
            <a:rect l="l" t="t" r="r" b="b"/>
            <a:pathLst>
              <a:path w="4294" h="3636" extrusionOk="0">
                <a:moveTo>
                  <a:pt x="3061" y="1"/>
                </a:moveTo>
                <a:cubicBezTo>
                  <a:pt x="2908" y="1"/>
                  <a:pt x="2754" y="43"/>
                  <a:pt x="2623" y="130"/>
                </a:cubicBezTo>
                <a:cubicBezTo>
                  <a:pt x="2396" y="270"/>
                  <a:pt x="2284" y="512"/>
                  <a:pt x="2312" y="758"/>
                </a:cubicBezTo>
                <a:lnTo>
                  <a:pt x="2312" y="758"/>
                </a:lnTo>
                <a:cubicBezTo>
                  <a:pt x="2233" y="563"/>
                  <a:pt x="2040" y="427"/>
                  <a:pt x="1820" y="427"/>
                </a:cubicBezTo>
                <a:cubicBezTo>
                  <a:pt x="1804" y="425"/>
                  <a:pt x="1789" y="425"/>
                  <a:pt x="1773" y="425"/>
                </a:cubicBezTo>
                <a:cubicBezTo>
                  <a:pt x="1519" y="425"/>
                  <a:pt x="1305" y="588"/>
                  <a:pt x="1185" y="807"/>
                </a:cubicBezTo>
                <a:cubicBezTo>
                  <a:pt x="1079" y="1061"/>
                  <a:pt x="1079" y="1336"/>
                  <a:pt x="1206" y="1569"/>
                </a:cubicBezTo>
                <a:cubicBezTo>
                  <a:pt x="1088" y="1404"/>
                  <a:pt x="898" y="1317"/>
                  <a:pt x="709" y="1317"/>
                </a:cubicBezTo>
                <a:cubicBezTo>
                  <a:pt x="559" y="1317"/>
                  <a:pt x="409" y="1372"/>
                  <a:pt x="297" y="1484"/>
                </a:cubicBezTo>
                <a:cubicBezTo>
                  <a:pt x="43" y="1759"/>
                  <a:pt x="1" y="2161"/>
                  <a:pt x="170" y="2478"/>
                </a:cubicBezTo>
                <a:cubicBezTo>
                  <a:pt x="403" y="2859"/>
                  <a:pt x="741" y="3197"/>
                  <a:pt x="1143" y="3409"/>
                </a:cubicBezTo>
                <a:cubicBezTo>
                  <a:pt x="1451" y="3563"/>
                  <a:pt x="1778" y="3636"/>
                  <a:pt x="2100" y="3636"/>
                </a:cubicBezTo>
                <a:cubicBezTo>
                  <a:pt x="2925" y="3636"/>
                  <a:pt x="3717" y="3158"/>
                  <a:pt x="4083" y="2351"/>
                </a:cubicBezTo>
                <a:cubicBezTo>
                  <a:pt x="4294" y="1844"/>
                  <a:pt x="4294" y="1272"/>
                  <a:pt x="4083" y="765"/>
                </a:cubicBezTo>
                <a:cubicBezTo>
                  <a:pt x="3956" y="490"/>
                  <a:pt x="3744" y="257"/>
                  <a:pt x="3469" y="109"/>
                </a:cubicBezTo>
                <a:cubicBezTo>
                  <a:pt x="3347" y="38"/>
                  <a:pt x="3204" y="1"/>
                  <a:pt x="3061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" name="Google Shape;92;p2"/>
          <p:cNvSpPr/>
          <p:nvPr/>
        </p:nvSpPr>
        <p:spPr>
          <a:xfrm flipH="1">
            <a:off x="11250046" y="6701031"/>
            <a:ext cx="180060" cy="77043"/>
          </a:xfrm>
          <a:custGeom>
            <a:avLst/>
            <a:gdLst/>
            <a:ahLst/>
            <a:cxnLst/>
            <a:rect l="l" t="t" r="r" b="b"/>
            <a:pathLst>
              <a:path w="4083" h="1747" extrusionOk="0">
                <a:moveTo>
                  <a:pt x="2182" y="0"/>
                </a:moveTo>
                <a:cubicBezTo>
                  <a:pt x="2124" y="0"/>
                  <a:pt x="2066" y="11"/>
                  <a:pt x="2009" y="33"/>
                </a:cubicBezTo>
                <a:cubicBezTo>
                  <a:pt x="1946" y="76"/>
                  <a:pt x="1883" y="139"/>
                  <a:pt x="1840" y="224"/>
                </a:cubicBezTo>
                <a:cubicBezTo>
                  <a:pt x="1629" y="499"/>
                  <a:pt x="1502" y="837"/>
                  <a:pt x="1481" y="1176"/>
                </a:cubicBezTo>
                <a:cubicBezTo>
                  <a:pt x="1417" y="964"/>
                  <a:pt x="1333" y="753"/>
                  <a:pt x="1185" y="583"/>
                </a:cubicBezTo>
                <a:cubicBezTo>
                  <a:pt x="1070" y="452"/>
                  <a:pt x="904" y="372"/>
                  <a:pt x="737" y="372"/>
                </a:cubicBezTo>
                <a:cubicBezTo>
                  <a:pt x="689" y="372"/>
                  <a:pt x="640" y="379"/>
                  <a:pt x="592" y="393"/>
                </a:cubicBezTo>
                <a:cubicBezTo>
                  <a:pt x="317" y="478"/>
                  <a:pt x="191" y="774"/>
                  <a:pt x="106" y="1049"/>
                </a:cubicBezTo>
                <a:cubicBezTo>
                  <a:pt x="21" y="1218"/>
                  <a:pt x="0" y="1450"/>
                  <a:pt x="64" y="1641"/>
                </a:cubicBezTo>
                <a:lnTo>
                  <a:pt x="3955" y="1747"/>
                </a:lnTo>
                <a:cubicBezTo>
                  <a:pt x="4082" y="1281"/>
                  <a:pt x="3976" y="774"/>
                  <a:pt x="3638" y="414"/>
                </a:cubicBezTo>
                <a:cubicBezTo>
                  <a:pt x="3553" y="308"/>
                  <a:pt x="3426" y="224"/>
                  <a:pt x="3278" y="203"/>
                </a:cubicBezTo>
                <a:cubicBezTo>
                  <a:pt x="3247" y="194"/>
                  <a:pt x="3217" y="190"/>
                  <a:pt x="3186" y="190"/>
                </a:cubicBezTo>
                <a:cubicBezTo>
                  <a:pt x="3072" y="190"/>
                  <a:pt x="2969" y="250"/>
                  <a:pt x="2919" y="351"/>
                </a:cubicBezTo>
                <a:cubicBezTo>
                  <a:pt x="2834" y="499"/>
                  <a:pt x="2898" y="668"/>
                  <a:pt x="2813" y="795"/>
                </a:cubicBezTo>
                <a:cubicBezTo>
                  <a:pt x="2771" y="583"/>
                  <a:pt x="2707" y="372"/>
                  <a:pt x="2580" y="203"/>
                </a:cubicBezTo>
                <a:cubicBezTo>
                  <a:pt x="2488" y="79"/>
                  <a:pt x="2338" y="0"/>
                  <a:pt x="2182" y="0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" name="Google Shape;93;p2"/>
          <p:cNvSpPr/>
          <p:nvPr/>
        </p:nvSpPr>
        <p:spPr>
          <a:xfrm flipH="1">
            <a:off x="11106417" y="6768942"/>
            <a:ext cx="180060" cy="76293"/>
          </a:xfrm>
          <a:custGeom>
            <a:avLst/>
            <a:gdLst/>
            <a:ahLst/>
            <a:cxnLst/>
            <a:rect l="l" t="t" r="r" b="b"/>
            <a:pathLst>
              <a:path w="4083" h="1730" extrusionOk="0">
                <a:moveTo>
                  <a:pt x="2197" y="1"/>
                </a:moveTo>
                <a:cubicBezTo>
                  <a:pt x="2135" y="1"/>
                  <a:pt x="2071" y="13"/>
                  <a:pt x="2009" y="37"/>
                </a:cubicBezTo>
                <a:cubicBezTo>
                  <a:pt x="1946" y="80"/>
                  <a:pt x="1883" y="143"/>
                  <a:pt x="1840" y="207"/>
                </a:cubicBezTo>
                <a:cubicBezTo>
                  <a:pt x="1629" y="481"/>
                  <a:pt x="1502" y="820"/>
                  <a:pt x="1481" y="1158"/>
                </a:cubicBezTo>
                <a:cubicBezTo>
                  <a:pt x="1417" y="947"/>
                  <a:pt x="1311" y="756"/>
                  <a:pt x="1185" y="587"/>
                </a:cubicBezTo>
                <a:cubicBezTo>
                  <a:pt x="1066" y="434"/>
                  <a:pt x="892" y="363"/>
                  <a:pt x="718" y="363"/>
                </a:cubicBezTo>
                <a:cubicBezTo>
                  <a:pt x="676" y="363"/>
                  <a:pt x="634" y="367"/>
                  <a:pt x="592" y="376"/>
                </a:cubicBezTo>
                <a:cubicBezTo>
                  <a:pt x="317" y="460"/>
                  <a:pt x="191" y="756"/>
                  <a:pt x="106" y="1031"/>
                </a:cubicBezTo>
                <a:cubicBezTo>
                  <a:pt x="0" y="1222"/>
                  <a:pt x="0" y="1433"/>
                  <a:pt x="64" y="1645"/>
                </a:cubicBezTo>
                <a:lnTo>
                  <a:pt x="3955" y="1729"/>
                </a:lnTo>
                <a:cubicBezTo>
                  <a:pt x="4082" y="1264"/>
                  <a:pt x="3955" y="778"/>
                  <a:pt x="3638" y="418"/>
                </a:cubicBezTo>
                <a:cubicBezTo>
                  <a:pt x="3532" y="291"/>
                  <a:pt x="3405" y="228"/>
                  <a:pt x="3278" y="185"/>
                </a:cubicBezTo>
                <a:cubicBezTo>
                  <a:pt x="3260" y="183"/>
                  <a:pt x="3241" y="181"/>
                  <a:pt x="3222" y="181"/>
                </a:cubicBezTo>
                <a:cubicBezTo>
                  <a:pt x="3094" y="181"/>
                  <a:pt x="2972" y="244"/>
                  <a:pt x="2898" y="355"/>
                </a:cubicBezTo>
                <a:cubicBezTo>
                  <a:pt x="2834" y="481"/>
                  <a:pt x="2898" y="672"/>
                  <a:pt x="2792" y="799"/>
                </a:cubicBezTo>
                <a:cubicBezTo>
                  <a:pt x="2771" y="566"/>
                  <a:pt x="2686" y="376"/>
                  <a:pt x="2580" y="207"/>
                </a:cubicBezTo>
                <a:cubicBezTo>
                  <a:pt x="2491" y="72"/>
                  <a:pt x="2348" y="1"/>
                  <a:pt x="2197" y="1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" name="Google Shape;94;p2"/>
          <p:cNvSpPr/>
          <p:nvPr/>
        </p:nvSpPr>
        <p:spPr>
          <a:xfrm flipH="1">
            <a:off x="11112019" y="6363546"/>
            <a:ext cx="114792" cy="443469"/>
          </a:xfrm>
          <a:custGeom>
            <a:avLst/>
            <a:gdLst/>
            <a:ahLst/>
            <a:cxnLst/>
            <a:rect l="l" t="t" r="r" b="b"/>
            <a:pathLst>
              <a:path w="2603" h="10056" extrusionOk="0">
                <a:moveTo>
                  <a:pt x="2492" y="1"/>
                </a:moveTo>
                <a:cubicBezTo>
                  <a:pt x="2454" y="1"/>
                  <a:pt x="2427" y="21"/>
                  <a:pt x="2412" y="52"/>
                </a:cubicBezTo>
                <a:cubicBezTo>
                  <a:pt x="2391" y="115"/>
                  <a:pt x="1" y="5466"/>
                  <a:pt x="64" y="9971"/>
                </a:cubicBezTo>
                <a:cubicBezTo>
                  <a:pt x="64" y="10013"/>
                  <a:pt x="107" y="10055"/>
                  <a:pt x="170" y="10055"/>
                </a:cubicBezTo>
                <a:cubicBezTo>
                  <a:pt x="212" y="10055"/>
                  <a:pt x="255" y="10013"/>
                  <a:pt x="255" y="9971"/>
                </a:cubicBezTo>
                <a:cubicBezTo>
                  <a:pt x="191" y="5508"/>
                  <a:pt x="2560" y="178"/>
                  <a:pt x="2581" y="136"/>
                </a:cubicBezTo>
                <a:cubicBezTo>
                  <a:pt x="2602" y="94"/>
                  <a:pt x="2581" y="30"/>
                  <a:pt x="2539" y="9"/>
                </a:cubicBezTo>
                <a:cubicBezTo>
                  <a:pt x="2522" y="4"/>
                  <a:pt x="2506" y="1"/>
                  <a:pt x="2492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" name="Google Shape;95;p2"/>
          <p:cNvSpPr/>
          <p:nvPr/>
        </p:nvSpPr>
        <p:spPr>
          <a:xfrm flipH="1">
            <a:off x="10957230" y="6428017"/>
            <a:ext cx="240653" cy="188704"/>
          </a:xfrm>
          <a:custGeom>
            <a:avLst/>
            <a:gdLst/>
            <a:ahLst/>
            <a:cxnLst/>
            <a:rect l="l" t="t" r="r" b="b"/>
            <a:pathLst>
              <a:path w="5457" h="4279" extrusionOk="0">
                <a:moveTo>
                  <a:pt x="4465" y="0"/>
                </a:moveTo>
                <a:cubicBezTo>
                  <a:pt x="3365" y="0"/>
                  <a:pt x="642" y="2592"/>
                  <a:pt x="0" y="4279"/>
                </a:cubicBezTo>
                <a:cubicBezTo>
                  <a:pt x="0" y="4279"/>
                  <a:pt x="1523" y="2925"/>
                  <a:pt x="2961" y="2312"/>
                </a:cubicBezTo>
                <a:cubicBezTo>
                  <a:pt x="4294" y="1741"/>
                  <a:pt x="5457" y="1212"/>
                  <a:pt x="4844" y="197"/>
                </a:cubicBezTo>
                <a:cubicBezTo>
                  <a:pt x="4765" y="62"/>
                  <a:pt x="4634" y="0"/>
                  <a:pt x="4465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" name="Google Shape;96;p2"/>
          <p:cNvSpPr/>
          <p:nvPr/>
        </p:nvSpPr>
        <p:spPr>
          <a:xfrm flipH="1">
            <a:off x="11167144" y="6350450"/>
            <a:ext cx="106281" cy="279329"/>
          </a:xfrm>
          <a:custGeom>
            <a:avLst/>
            <a:gdLst/>
            <a:ahLst/>
            <a:cxnLst/>
            <a:rect l="l" t="t" r="r" b="b"/>
            <a:pathLst>
              <a:path w="2410" h="6334" extrusionOk="0">
                <a:moveTo>
                  <a:pt x="1232" y="0"/>
                </a:moveTo>
                <a:cubicBezTo>
                  <a:pt x="1203" y="0"/>
                  <a:pt x="1173" y="4"/>
                  <a:pt x="1142" y="10"/>
                </a:cubicBezTo>
                <a:cubicBezTo>
                  <a:pt x="0" y="285"/>
                  <a:pt x="402" y="1469"/>
                  <a:pt x="910" y="2844"/>
                </a:cubicBezTo>
                <a:cubicBezTo>
                  <a:pt x="1460" y="4303"/>
                  <a:pt x="1544" y="6334"/>
                  <a:pt x="1544" y="6334"/>
                </a:cubicBezTo>
                <a:cubicBezTo>
                  <a:pt x="2409" y="4501"/>
                  <a:pt x="2312" y="0"/>
                  <a:pt x="1232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" name="Google Shape;97;p2"/>
          <p:cNvSpPr/>
          <p:nvPr/>
        </p:nvSpPr>
        <p:spPr>
          <a:xfrm flipH="1">
            <a:off x="10990790" y="6244746"/>
            <a:ext cx="190292" cy="160039"/>
          </a:xfrm>
          <a:custGeom>
            <a:avLst/>
            <a:gdLst/>
            <a:ahLst/>
            <a:cxnLst/>
            <a:rect l="l" t="t" r="r" b="b"/>
            <a:pathLst>
              <a:path w="4315" h="3629" extrusionOk="0">
                <a:moveTo>
                  <a:pt x="1238" y="1"/>
                </a:moveTo>
                <a:cubicBezTo>
                  <a:pt x="1100" y="1"/>
                  <a:pt x="964" y="33"/>
                  <a:pt x="846" y="102"/>
                </a:cubicBezTo>
                <a:cubicBezTo>
                  <a:pt x="571" y="250"/>
                  <a:pt x="360" y="483"/>
                  <a:pt x="233" y="758"/>
                </a:cubicBezTo>
                <a:cubicBezTo>
                  <a:pt x="21" y="1265"/>
                  <a:pt x="0" y="1836"/>
                  <a:pt x="233" y="2344"/>
                </a:cubicBezTo>
                <a:cubicBezTo>
                  <a:pt x="583" y="3150"/>
                  <a:pt x="1381" y="3628"/>
                  <a:pt x="2212" y="3628"/>
                </a:cubicBezTo>
                <a:cubicBezTo>
                  <a:pt x="2535" y="3628"/>
                  <a:pt x="2864" y="3555"/>
                  <a:pt x="3173" y="3401"/>
                </a:cubicBezTo>
                <a:cubicBezTo>
                  <a:pt x="3574" y="3190"/>
                  <a:pt x="3913" y="2872"/>
                  <a:pt x="4145" y="2471"/>
                </a:cubicBezTo>
                <a:cubicBezTo>
                  <a:pt x="4315" y="2153"/>
                  <a:pt x="4272" y="1752"/>
                  <a:pt x="4018" y="1477"/>
                </a:cubicBezTo>
                <a:cubicBezTo>
                  <a:pt x="3906" y="1364"/>
                  <a:pt x="3757" y="1310"/>
                  <a:pt x="3606" y="1310"/>
                </a:cubicBezTo>
                <a:cubicBezTo>
                  <a:pt x="3417" y="1310"/>
                  <a:pt x="3227" y="1396"/>
                  <a:pt x="3109" y="1561"/>
                </a:cubicBezTo>
                <a:cubicBezTo>
                  <a:pt x="3215" y="1329"/>
                  <a:pt x="3236" y="1054"/>
                  <a:pt x="3130" y="800"/>
                </a:cubicBezTo>
                <a:cubicBezTo>
                  <a:pt x="3011" y="580"/>
                  <a:pt x="2797" y="417"/>
                  <a:pt x="2542" y="417"/>
                </a:cubicBezTo>
                <a:cubicBezTo>
                  <a:pt x="2527" y="417"/>
                  <a:pt x="2511" y="418"/>
                  <a:pt x="2496" y="419"/>
                </a:cubicBezTo>
                <a:cubicBezTo>
                  <a:pt x="2275" y="419"/>
                  <a:pt x="2082" y="555"/>
                  <a:pt x="2003" y="751"/>
                </a:cubicBezTo>
                <a:lnTo>
                  <a:pt x="2003" y="751"/>
                </a:lnTo>
                <a:cubicBezTo>
                  <a:pt x="2031" y="504"/>
                  <a:pt x="1919" y="263"/>
                  <a:pt x="1692" y="123"/>
                </a:cubicBezTo>
                <a:cubicBezTo>
                  <a:pt x="1556" y="44"/>
                  <a:pt x="1396" y="1"/>
                  <a:pt x="1238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" name="Google Shape;98;p2"/>
          <p:cNvSpPr/>
          <p:nvPr/>
        </p:nvSpPr>
        <p:spPr>
          <a:xfrm flipH="1">
            <a:off x="11309757" y="6297356"/>
            <a:ext cx="114748" cy="443425"/>
          </a:xfrm>
          <a:custGeom>
            <a:avLst/>
            <a:gdLst/>
            <a:ahLst/>
            <a:cxnLst/>
            <a:rect l="l" t="t" r="r" b="b"/>
            <a:pathLst>
              <a:path w="2602" h="10055" extrusionOk="0">
                <a:moveTo>
                  <a:pt x="101" y="0"/>
                </a:moveTo>
                <a:cubicBezTo>
                  <a:pt x="88" y="0"/>
                  <a:pt x="75" y="3"/>
                  <a:pt x="64" y="9"/>
                </a:cubicBezTo>
                <a:cubicBezTo>
                  <a:pt x="21" y="30"/>
                  <a:pt x="0" y="93"/>
                  <a:pt x="21" y="136"/>
                </a:cubicBezTo>
                <a:cubicBezTo>
                  <a:pt x="42" y="178"/>
                  <a:pt x="2411" y="5507"/>
                  <a:pt x="2348" y="9949"/>
                </a:cubicBezTo>
                <a:cubicBezTo>
                  <a:pt x="2348" y="10012"/>
                  <a:pt x="2390" y="10055"/>
                  <a:pt x="2432" y="10055"/>
                </a:cubicBezTo>
                <a:cubicBezTo>
                  <a:pt x="2496" y="10055"/>
                  <a:pt x="2538" y="10012"/>
                  <a:pt x="2538" y="9970"/>
                </a:cubicBezTo>
                <a:cubicBezTo>
                  <a:pt x="2601" y="5465"/>
                  <a:pt x="212" y="114"/>
                  <a:pt x="190" y="51"/>
                </a:cubicBezTo>
                <a:cubicBezTo>
                  <a:pt x="175" y="20"/>
                  <a:pt x="137" y="0"/>
                  <a:pt x="101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" name="Google Shape;99;p2"/>
          <p:cNvSpPr/>
          <p:nvPr/>
        </p:nvSpPr>
        <p:spPr>
          <a:xfrm flipH="1">
            <a:off x="11338680" y="6361782"/>
            <a:ext cx="240653" cy="187777"/>
          </a:xfrm>
          <a:custGeom>
            <a:avLst/>
            <a:gdLst/>
            <a:ahLst/>
            <a:cxnLst/>
            <a:rect l="l" t="t" r="r" b="b"/>
            <a:pathLst>
              <a:path w="5457" h="4258" extrusionOk="0">
                <a:moveTo>
                  <a:pt x="993" y="1"/>
                </a:moveTo>
                <a:cubicBezTo>
                  <a:pt x="823" y="1"/>
                  <a:pt x="693" y="62"/>
                  <a:pt x="614" y="197"/>
                </a:cubicBezTo>
                <a:cubicBezTo>
                  <a:pt x="0" y="1212"/>
                  <a:pt x="1164" y="1741"/>
                  <a:pt x="2496" y="2312"/>
                </a:cubicBezTo>
                <a:cubicBezTo>
                  <a:pt x="3934" y="2926"/>
                  <a:pt x="5457" y="4258"/>
                  <a:pt x="5457" y="4258"/>
                </a:cubicBezTo>
                <a:cubicBezTo>
                  <a:pt x="4815" y="2590"/>
                  <a:pt x="2093" y="1"/>
                  <a:pt x="993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" name="Google Shape;100;p2"/>
          <p:cNvSpPr/>
          <p:nvPr/>
        </p:nvSpPr>
        <p:spPr>
          <a:xfrm flipH="1">
            <a:off x="11263146" y="6284214"/>
            <a:ext cx="106237" cy="279373"/>
          </a:xfrm>
          <a:custGeom>
            <a:avLst/>
            <a:gdLst/>
            <a:ahLst/>
            <a:cxnLst/>
            <a:rect l="l" t="t" r="r" b="b"/>
            <a:pathLst>
              <a:path w="2409" h="6335" extrusionOk="0">
                <a:moveTo>
                  <a:pt x="1158" y="1"/>
                </a:moveTo>
                <a:cubicBezTo>
                  <a:pt x="98" y="1"/>
                  <a:pt x="0" y="4501"/>
                  <a:pt x="865" y="6334"/>
                </a:cubicBezTo>
                <a:cubicBezTo>
                  <a:pt x="865" y="6334"/>
                  <a:pt x="928" y="4304"/>
                  <a:pt x="1478" y="2823"/>
                </a:cubicBezTo>
                <a:cubicBezTo>
                  <a:pt x="1986" y="1470"/>
                  <a:pt x="2409" y="264"/>
                  <a:pt x="1246" y="11"/>
                </a:cubicBezTo>
                <a:cubicBezTo>
                  <a:pt x="1216" y="4"/>
                  <a:pt x="1187" y="1"/>
                  <a:pt x="1158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" name="Google Shape;101;p2"/>
          <p:cNvSpPr/>
          <p:nvPr/>
        </p:nvSpPr>
        <p:spPr>
          <a:xfrm flipH="1">
            <a:off x="11356410" y="6178201"/>
            <a:ext cx="189365" cy="160348"/>
          </a:xfrm>
          <a:custGeom>
            <a:avLst/>
            <a:gdLst/>
            <a:ahLst/>
            <a:cxnLst/>
            <a:rect l="l" t="t" r="r" b="b"/>
            <a:pathLst>
              <a:path w="4294" h="3636" extrusionOk="0">
                <a:moveTo>
                  <a:pt x="3061" y="1"/>
                </a:moveTo>
                <a:cubicBezTo>
                  <a:pt x="2908" y="1"/>
                  <a:pt x="2754" y="43"/>
                  <a:pt x="2623" y="130"/>
                </a:cubicBezTo>
                <a:cubicBezTo>
                  <a:pt x="2396" y="270"/>
                  <a:pt x="2284" y="512"/>
                  <a:pt x="2312" y="758"/>
                </a:cubicBezTo>
                <a:lnTo>
                  <a:pt x="2312" y="758"/>
                </a:lnTo>
                <a:cubicBezTo>
                  <a:pt x="2233" y="563"/>
                  <a:pt x="2040" y="427"/>
                  <a:pt x="1820" y="427"/>
                </a:cubicBezTo>
                <a:cubicBezTo>
                  <a:pt x="1804" y="425"/>
                  <a:pt x="1789" y="425"/>
                  <a:pt x="1773" y="425"/>
                </a:cubicBezTo>
                <a:cubicBezTo>
                  <a:pt x="1519" y="425"/>
                  <a:pt x="1305" y="588"/>
                  <a:pt x="1185" y="807"/>
                </a:cubicBezTo>
                <a:cubicBezTo>
                  <a:pt x="1079" y="1061"/>
                  <a:pt x="1079" y="1336"/>
                  <a:pt x="1206" y="1569"/>
                </a:cubicBezTo>
                <a:cubicBezTo>
                  <a:pt x="1088" y="1404"/>
                  <a:pt x="898" y="1317"/>
                  <a:pt x="709" y="1317"/>
                </a:cubicBezTo>
                <a:cubicBezTo>
                  <a:pt x="559" y="1317"/>
                  <a:pt x="409" y="1372"/>
                  <a:pt x="297" y="1484"/>
                </a:cubicBezTo>
                <a:cubicBezTo>
                  <a:pt x="43" y="1759"/>
                  <a:pt x="1" y="2161"/>
                  <a:pt x="170" y="2478"/>
                </a:cubicBezTo>
                <a:cubicBezTo>
                  <a:pt x="403" y="2859"/>
                  <a:pt x="741" y="3197"/>
                  <a:pt x="1143" y="3409"/>
                </a:cubicBezTo>
                <a:cubicBezTo>
                  <a:pt x="1451" y="3563"/>
                  <a:pt x="1778" y="3636"/>
                  <a:pt x="2100" y="3636"/>
                </a:cubicBezTo>
                <a:cubicBezTo>
                  <a:pt x="2925" y="3636"/>
                  <a:pt x="3717" y="3158"/>
                  <a:pt x="4083" y="2351"/>
                </a:cubicBezTo>
                <a:cubicBezTo>
                  <a:pt x="4294" y="1844"/>
                  <a:pt x="4294" y="1272"/>
                  <a:pt x="4083" y="765"/>
                </a:cubicBezTo>
                <a:cubicBezTo>
                  <a:pt x="3956" y="490"/>
                  <a:pt x="3744" y="257"/>
                  <a:pt x="3469" y="109"/>
                </a:cubicBezTo>
                <a:cubicBezTo>
                  <a:pt x="3347" y="38"/>
                  <a:pt x="3204" y="1"/>
                  <a:pt x="3061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" name="Google Shape;102;p2"/>
          <p:cNvSpPr/>
          <p:nvPr/>
        </p:nvSpPr>
        <p:spPr>
          <a:xfrm flipH="1">
            <a:off x="11250046" y="6701031"/>
            <a:ext cx="180060" cy="77043"/>
          </a:xfrm>
          <a:custGeom>
            <a:avLst/>
            <a:gdLst/>
            <a:ahLst/>
            <a:cxnLst/>
            <a:rect l="l" t="t" r="r" b="b"/>
            <a:pathLst>
              <a:path w="4083" h="1747" extrusionOk="0">
                <a:moveTo>
                  <a:pt x="2182" y="0"/>
                </a:moveTo>
                <a:cubicBezTo>
                  <a:pt x="2124" y="0"/>
                  <a:pt x="2066" y="11"/>
                  <a:pt x="2009" y="33"/>
                </a:cubicBezTo>
                <a:cubicBezTo>
                  <a:pt x="1946" y="76"/>
                  <a:pt x="1883" y="139"/>
                  <a:pt x="1840" y="224"/>
                </a:cubicBezTo>
                <a:cubicBezTo>
                  <a:pt x="1629" y="499"/>
                  <a:pt x="1502" y="837"/>
                  <a:pt x="1481" y="1176"/>
                </a:cubicBezTo>
                <a:cubicBezTo>
                  <a:pt x="1417" y="964"/>
                  <a:pt x="1333" y="753"/>
                  <a:pt x="1185" y="583"/>
                </a:cubicBezTo>
                <a:cubicBezTo>
                  <a:pt x="1070" y="452"/>
                  <a:pt x="904" y="372"/>
                  <a:pt x="737" y="372"/>
                </a:cubicBezTo>
                <a:cubicBezTo>
                  <a:pt x="689" y="372"/>
                  <a:pt x="640" y="379"/>
                  <a:pt x="592" y="393"/>
                </a:cubicBezTo>
                <a:cubicBezTo>
                  <a:pt x="317" y="478"/>
                  <a:pt x="191" y="774"/>
                  <a:pt x="106" y="1049"/>
                </a:cubicBezTo>
                <a:cubicBezTo>
                  <a:pt x="21" y="1218"/>
                  <a:pt x="0" y="1450"/>
                  <a:pt x="64" y="1641"/>
                </a:cubicBezTo>
                <a:lnTo>
                  <a:pt x="3955" y="1747"/>
                </a:lnTo>
                <a:cubicBezTo>
                  <a:pt x="4082" y="1281"/>
                  <a:pt x="3976" y="774"/>
                  <a:pt x="3638" y="414"/>
                </a:cubicBezTo>
                <a:cubicBezTo>
                  <a:pt x="3553" y="308"/>
                  <a:pt x="3426" y="224"/>
                  <a:pt x="3278" y="203"/>
                </a:cubicBezTo>
                <a:cubicBezTo>
                  <a:pt x="3247" y="194"/>
                  <a:pt x="3217" y="190"/>
                  <a:pt x="3186" y="190"/>
                </a:cubicBezTo>
                <a:cubicBezTo>
                  <a:pt x="3072" y="190"/>
                  <a:pt x="2969" y="250"/>
                  <a:pt x="2919" y="351"/>
                </a:cubicBezTo>
                <a:cubicBezTo>
                  <a:pt x="2834" y="499"/>
                  <a:pt x="2898" y="668"/>
                  <a:pt x="2813" y="795"/>
                </a:cubicBezTo>
                <a:cubicBezTo>
                  <a:pt x="2771" y="583"/>
                  <a:pt x="2707" y="372"/>
                  <a:pt x="2580" y="203"/>
                </a:cubicBezTo>
                <a:cubicBezTo>
                  <a:pt x="2488" y="79"/>
                  <a:pt x="2338" y="0"/>
                  <a:pt x="2182" y="0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" name="Google Shape;103;p2"/>
          <p:cNvSpPr/>
          <p:nvPr/>
        </p:nvSpPr>
        <p:spPr>
          <a:xfrm flipH="1">
            <a:off x="11106417" y="6768942"/>
            <a:ext cx="180060" cy="76293"/>
          </a:xfrm>
          <a:custGeom>
            <a:avLst/>
            <a:gdLst/>
            <a:ahLst/>
            <a:cxnLst/>
            <a:rect l="l" t="t" r="r" b="b"/>
            <a:pathLst>
              <a:path w="4083" h="1730" extrusionOk="0">
                <a:moveTo>
                  <a:pt x="2197" y="1"/>
                </a:moveTo>
                <a:cubicBezTo>
                  <a:pt x="2135" y="1"/>
                  <a:pt x="2071" y="13"/>
                  <a:pt x="2009" y="37"/>
                </a:cubicBezTo>
                <a:cubicBezTo>
                  <a:pt x="1946" y="80"/>
                  <a:pt x="1883" y="143"/>
                  <a:pt x="1840" y="207"/>
                </a:cubicBezTo>
                <a:cubicBezTo>
                  <a:pt x="1629" y="481"/>
                  <a:pt x="1502" y="820"/>
                  <a:pt x="1481" y="1158"/>
                </a:cubicBezTo>
                <a:cubicBezTo>
                  <a:pt x="1417" y="947"/>
                  <a:pt x="1311" y="756"/>
                  <a:pt x="1185" y="587"/>
                </a:cubicBezTo>
                <a:cubicBezTo>
                  <a:pt x="1066" y="434"/>
                  <a:pt x="892" y="363"/>
                  <a:pt x="718" y="363"/>
                </a:cubicBezTo>
                <a:cubicBezTo>
                  <a:pt x="676" y="363"/>
                  <a:pt x="634" y="367"/>
                  <a:pt x="592" y="376"/>
                </a:cubicBezTo>
                <a:cubicBezTo>
                  <a:pt x="317" y="460"/>
                  <a:pt x="191" y="756"/>
                  <a:pt x="106" y="1031"/>
                </a:cubicBezTo>
                <a:cubicBezTo>
                  <a:pt x="0" y="1222"/>
                  <a:pt x="0" y="1433"/>
                  <a:pt x="64" y="1645"/>
                </a:cubicBezTo>
                <a:lnTo>
                  <a:pt x="3955" y="1729"/>
                </a:lnTo>
                <a:cubicBezTo>
                  <a:pt x="4082" y="1264"/>
                  <a:pt x="3955" y="778"/>
                  <a:pt x="3638" y="418"/>
                </a:cubicBezTo>
                <a:cubicBezTo>
                  <a:pt x="3532" y="291"/>
                  <a:pt x="3405" y="228"/>
                  <a:pt x="3278" y="185"/>
                </a:cubicBezTo>
                <a:cubicBezTo>
                  <a:pt x="3260" y="183"/>
                  <a:pt x="3241" y="181"/>
                  <a:pt x="3222" y="181"/>
                </a:cubicBezTo>
                <a:cubicBezTo>
                  <a:pt x="3094" y="181"/>
                  <a:pt x="2972" y="244"/>
                  <a:pt x="2898" y="355"/>
                </a:cubicBezTo>
                <a:cubicBezTo>
                  <a:pt x="2834" y="481"/>
                  <a:pt x="2898" y="672"/>
                  <a:pt x="2792" y="799"/>
                </a:cubicBezTo>
                <a:cubicBezTo>
                  <a:pt x="2771" y="566"/>
                  <a:pt x="2686" y="376"/>
                  <a:pt x="2580" y="207"/>
                </a:cubicBezTo>
                <a:cubicBezTo>
                  <a:pt x="2491" y="72"/>
                  <a:pt x="2348" y="1"/>
                  <a:pt x="2197" y="1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" name="Google Shape;104;p2"/>
          <p:cNvSpPr/>
          <p:nvPr/>
        </p:nvSpPr>
        <p:spPr>
          <a:xfrm flipH="1">
            <a:off x="16973" y="6310967"/>
            <a:ext cx="175711" cy="678813"/>
          </a:xfrm>
          <a:custGeom>
            <a:avLst/>
            <a:gdLst/>
            <a:ahLst/>
            <a:cxnLst/>
            <a:rect l="l" t="t" r="r" b="b"/>
            <a:pathLst>
              <a:path w="2603" h="10056" extrusionOk="0">
                <a:moveTo>
                  <a:pt x="2492" y="1"/>
                </a:moveTo>
                <a:cubicBezTo>
                  <a:pt x="2454" y="1"/>
                  <a:pt x="2427" y="21"/>
                  <a:pt x="2412" y="52"/>
                </a:cubicBezTo>
                <a:cubicBezTo>
                  <a:pt x="2391" y="115"/>
                  <a:pt x="1" y="5466"/>
                  <a:pt x="64" y="9971"/>
                </a:cubicBezTo>
                <a:cubicBezTo>
                  <a:pt x="64" y="10013"/>
                  <a:pt x="107" y="10055"/>
                  <a:pt x="170" y="10055"/>
                </a:cubicBezTo>
                <a:cubicBezTo>
                  <a:pt x="212" y="10055"/>
                  <a:pt x="255" y="10013"/>
                  <a:pt x="255" y="9971"/>
                </a:cubicBezTo>
                <a:cubicBezTo>
                  <a:pt x="191" y="5508"/>
                  <a:pt x="2560" y="178"/>
                  <a:pt x="2581" y="136"/>
                </a:cubicBezTo>
                <a:cubicBezTo>
                  <a:pt x="2602" y="94"/>
                  <a:pt x="2581" y="30"/>
                  <a:pt x="2539" y="9"/>
                </a:cubicBezTo>
                <a:cubicBezTo>
                  <a:pt x="2522" y="4"/>
                  <a:pt x="2506" y="1"/>
                  <a:pt x="2492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" name="Google Shape;105;p2"/>
          <p:cNvSpPr/>
          <p:nvPr/>
        </p:nvSpPr>
        <p:spPr>
          <a:xfrm flipH="1">
            <a:off x="-219964" y="6409655"/>
            <a:ext cx="368365" cy="288847"/>
          </a:xfrm>
          <a:custGeom>
            <a:avLst/>
            <a:gdLst/>
            <a:ahLst/>
            <a:cxnLst/>
            <a:rect l="l" t="t" r="r" b="b"/>
            <a:pathLst>
              <a:path w="5457" h="4279" extrusionOk="0">
                <a:moveTo>
                  <a:pt x="4465" y="0"/>
                </a:moveTo>
                <a:cubicBezTo>
                  <a:pt x="3365" y="0"/>
                  <a:pt x="642" y="2592"/>
                  <a:pt x="0" y="4279"/>
                </a:cubicBezTo>
                <a:cubicBezTo>
                  <a:pt x="0" y="4279"/>
                  <a:pt x="1523" y="2925"/>
                  <a:pt x="2961" y="2312"/>
                </a:cubicBezTo>
                <a:cubicBezTo>
                  <a:pt x="4294" y="1741"/>
                  <a:pt x="5457" y="1212"/>
                  <a:pt x="4844" y="197"/>
                </a:cubicBezTo>
                <a:cubicBezTo>
                  <a:pt x="4765" y="62"/>
                  <a:pt x="4634" y="0"/>
                  <a:pt x="4465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" name="Google Shape;106;p2"/>
          <p:cNvSpPr/>
          <p:nvPr/>
        </p:nvSpPr>
        <p:spPr>
          <a:xfrm flipH="1">
            <a:off x="101351" y="6290919"/>
            <a:ext cx="162683" cy="427567"/>
          </a:xfrm>
          <a:custGeom>
            <a:avLst/>
            <a:gdLst/>
            <a:ahLst/>
            <a:cxnLst/>
            <a:rect l="l" t="t" r="r" b="b"/>
            <a:pathLst>
              <a:path w="2410" h="6334" extrusionOk="0">
                <a:moveTo>
                  <a:pt x="1232" y="0"/>
                </a:moveTo>
                <a:cubicBezTo>
                  <a:pt x="1203" y="0"/>
                  <a:pt x="1173" y="4"/>
                  <a:pt x="1142" y="10"/>
                </a:cubicBezTo>
                <a:cubicBezTo>
                  <a:pt x="0" y="285"/>
                  <a:pt x="402" y="1469"/>
                  <a:pt x="910" y="2844"/>
                </a:cubicBezTo>
                <a:cubicBezTo>
                  <a:pt x="1460" y="4303"/>
                  <a:pt x="1544" y="6334"/>
                  <a:pt x="1544" y="6334"/>
                </a:cubicBezTo>
                <a:cubicBezTo>
                  <a:pt x="2409" y="4501"/>
                  <a:pt x="2312" y="0"/>
                  <a:pt x="1232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" name="Google Shape;107;p2"/>
          <p:cNvSpPr/>
          <p:nvPr/>
        </p:nvSpPr>
        <p:spPr>
          <a:xfrm flipH="1">
            <a:off x="-168593" y="6129116"/>
            <a:ext cx="291277" cy="244969"/>
          </a:xfrm>
          <a:custGeom>
            <a:avLst/>
            <a:gdLst/>
            <a:ahLst/>
            <a:cxnLst/>
            <a:rect l="l" t="t" r="r" b="b"/>
            <a:pathLst>
              <a:path w="4315" h="3629" extrusionOk="0">
                <a:moveTo>
                  <a:pt x="1238" y="1"/>
                </a:moveTo>
                <a:cubicBezTo>
                  <a:pt x="1100" y="1"/>
                  <a:pt x="964" y="33"/>
                  <a:pt x="846" y="102"/>
                </a:cubicBezTo>
                <a:cubicBezTo>
                  <a:pt x="571" y="250"/>
                  <a:pt x="360" y="483"/>
                  <a:pt x="233" y="758"/>
                </a:cubicBezTo>
                <a:cubicBezTo>
                  <a:pt x="21" y="1265"/>
                  <a:pt x="0" y="1836"/>
                  <a:pt x="233" y="2344"/>
                </a:cubicBezTo>
                <a:cubicBezTo>
                  <a:pt x="583" y="3150"/>
                  <a:pt x="1381" y="3628"/>
                  <a:pt x="2212" y="3628"/>
                </a:cubicBezTo>
                <a:cubicBezTo>
                  <a:pt x="2535" y="3628"/>
                  <a:pt x="2864" y="3555"/>
                  <a:pt x="3173" y="3401"/>
                </a:cubicBezTo>
                <a:cubicBezTo>
                  <a:pt x="3574" y="3190"/>
                  <a:pt x="3913" y="2872"/>
                  <a:pt x="4145" y="2471"/>
                </a:cubicBezTo>
                <a:cubicBezTo>
                  <a:pt x="4315" y="2153"/>
                  <a:pt x="4272" y="1752"/>
                  <a:pt x="4018" y="1477"/>
                </a:cubicBezTo>
                <a:cubicBezTo>
                  <a:pt x="3906" y="1364"/>
                  <a:pt x="3757" y="1310"/>
                  <a:pt x="3606" y="1310"/>
                </a:cubicBezTo>
                <a:cubicBezTo>
                  <a:pt x="3417" y="1310"/>
                  <a:pt x="3227" y="1396"/>
                  <a:pt x="3109" y="1561"/>
                </a:cubicBezTo>
                <a:cubicBezTo>
                  <a:pt x="3215" y="1329"/>
                  <a:pt x="3236" y="1054"/>
                  <a:pt x="3130" y="800"/>
                </a:cubicBezTo>
                <a:cubicBezTo>
                  <a:pt x="3011" y="580"/>
                  <a:pt x="2797" y="417"/>
                  <a:pt x="2542" y="417"/>
                </a:cubicBezTo>
                <a:cubicBezTo>
                  <a:pt x="2527" y="417"/>
                  <a:pt x="2511" y="418"/>
                  <a:pt x="2496" y="419"/>
                </a:cubicBezTo>
                <a:cubicBezTo>
                  <a:pt x="2275" y="419"/>
                  <a:pt x="2082" y="555"/>
                  <a:pt x="2003" y="751"/>
                </a:cubicBezTo>
                <a:lnTo>
                  <a:pt x="2003" y="751"/>
                </a:lnTo>
                <a:cubicBezTo>
                  <a:pt x="2031" y="504"/>
                  <a:pt x="1919" y="263"/>
                  <a:pt x="1692" y="123"/>
                </a:cubicBezTo>
                <a:cubicBezTo>
                  <a:pt x="1556" y="44"/>
                  <a:pt x="1396" y="1"/>
                  <a:pt x="1238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" name="Google Shape;108;p2"/>
          <p:cNvSpPr/>
          <p:nvPr/>
        </p:nvSpPr>
        <p:spPr>
          <a:xfrm flipH="1">
            <a:off x="319655" y="6209645"/>
            <a:ext cx="175644" cy="678747"/>
          </a:xfrm>
          <a:custGeom>
            <a:avLst/>
            <a:gdLst/>
            <a:ahLst/>
            <a:cxnLst/>
            <a:rect l="l" t="t" r="r" b="b"/>
            <a:pathLst>
              <a:path w="2602" h="10055" extrusionOk="0">
                <a:moveTo>
                  <a:pt x="101" y="0"/>
                </a:moveTo>
                <a:cubicBezTo>
                  <a:pt x="88" y="0"/>
                  <a:pt x="75" y="3"/>
                  <a:pt x="64" y="9"/>
                </a:cubicBezTo>
                <a:cubicBezTo>
                  <a:pt x="21" y="30"/>
                  <a:pt x="0" y="93"/>
                  <a:pt x="21" y="136"/>
                </a:cubicBezTo>
                <a:cubicBezTo>
                  <a:pt x="42" y="178"/>
                  <a:pt x="2411" y="5507"/>
                  <a:pt x="2348" y="9949"/>
                </a:cubicBezTo>
                <a:cubicBezTo>
                  <a:pt x="2348" y="10012"/>
                  <a:pt x="2390" y="10055"/>
                  <a:pt x="2432" y="10055"/>
                </a:cubicBezTo>
                <a:cubicBezTo>
                  <a:pt x="2496" y="10055"/>
                  <a:pt x="2538" y="10012"/>
                  <a:pt x="2538" y="9970"/>
                </a:cubicBezTo>
                <a:cubicBezTo>
                  <a:pt x="2601" y="5465"/>
                  <a:pt x="212" y="114"/>
                  <a:pt x="190" y="51"/>
                </a:cubicBezTo>
                <a:cubicBezTo>
                  <a:pt x="175" y="20"/>
                  <a:pt x="137" y="0"/>
                  <a:pt x="101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" name="Google Shape;109;p2"/>
          <p:cNvSpPr/>
          <p:nvPr/>
        </p:nvSpPr>
        <p:spPr>
          <a:xfrm flipH="1">
            <a:off x="363935" y="6308267"/>
            <a:ext cx="368365" cy="287429"/>
          </a:xfrm>
          <a:custGeom>
            <a:avLst/>
            <a:gdLst/>
            <a:ahLst/>
            <a:cxnLst/>
            <a:rect l="l" t="t" r="r" b="b"/>
            <a:pathLst>
              <a:path w="5457" h="4258" extrusionOk="0">
                <a:moveTo>
                  <a:pt x="993" y="1"/>
                </a:moveTo>
                <a:cubicBezTo>
                  <a:pt x="823" y="1"/>
                  <a:pt x="693" y="62"/>
                  <a:pt x="614" y="197"/>
                </a:cubicBezTo>
                <a:cubicBezTo>
                  <a:pt x="0" y="1212"/>
                  <a:pt x="1164" y="1741"/>
                  <a:pt x="2496" y="2312"/>
                </a:cubicBezTo>
                <a:cubicBezTo>
                  <a:pt x="3934" y="2926"/>
                  <a:pt x="5457" y="4258"/>
                  <a:pt x="5457" y="4258"/>
                </a:cubicBezTo>
                <a:cubicBezTo>
                  <a:pt x="4815" y="2590"/>
                  <a:pt x="2093" y="1"/>
                  <a:pt x="993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0" name="Google Shape;110;p2"/>
          <p:cNvSpPr/>
          <p:nvPr/>
        </p:nvSpPr>
        <p:spPr>
          <a:xfrm flipH="1">
            <a:off x="248304" y="6189530"/>
            <a:ext cx="162616" cy="427633"/>
          </a:xfrm>
          <a:custGeom>
            <a:avLst/>
            <a:gdLst/>
            <a:ahLst/>
            <a:cxnLst/>
            <a:rect l="l" t="t" r="r" b="b"/>
            <a:pathLst>
              <a:path w="2409" h="6335" extrusionOk="0">
                <a:moveTo>
                  <a:pt x="1158" y="1"/>
                </a:moveTo>
                <a:cubicBezTo>
                  <a:pt x="98" y="1"/>
                  <a:pt x="0" y="4501"/>
                  <a:pt x="865" y="6334"/>
                </a:cubicBezTo>
                <a:cubicBezTo>
                  <a:pt x="865" y="6334"/>
                  <a:pt x="928" y="4304"/>
                  <a:pt x="1478" y="2823"/>
                </a:cubicBezTo>
                <a:cubicBezTo>
                  <a:pt x="1986" y="1470"/>
                  <a:pt x="2409" y="264"/>
                  <a:pt x="1246" y="11"/>
                </a:cubicBezTo>
                <a:cubicBezTo>
                  <a:pt x="1216" y="4"/>
                  <a:pt x="1187" y="1"/>
                  <a:pt x="1158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" name="Google Shape;111;p2"/>
          <p:cNvSpPr/>
          <p:nvPr/>
        </p:nvSpPr>
        <p:spPr>
          <a:xfrm flipH="1">
            <a:off x="391072" y="6027253"/>
            <a:ext cx="289859" cy="245443"/>
          </a:xfrm>
          <a:custGeom>
            <a:avLst/>
            <a:gdLst/>
            <a:ahLst/>
            <a:cxnLst/>
            <a:rect l="l" t="t" r="r" b="b"/>
            <a:pathLst>
              <a:path w="4294" h="3636" extrusionOk="0">
                <a:moveTo>
                  <a:pt x="3061" y="1"/>
                </a:moveTo>
                <a:cubicBezTo>
                  <a:pt x="2908" y="1"/>
                  <a:pt x="2754" y="43"/>
                  <a:pt x="2623" y="130"/>
                </a:cubicBezTo>
                <a:cubicBezTo>
                  <a:pt x="2396" y="270"/>
                  <a:pt x="2284" y="512"/>
                  <a:pt x="2312" y="758"/>
                </a:cubicBezTo>
                <a:lnTo>
                  <a:pt x="2312" y="758"/>
                </a:lnTo>
                <a:cubicBezTo>
                  <a:pt x="2233" y="563"/>
                  <a:pt x="2040" y="427"/>
                  <a:pt x="1820" y="427"/>
                </a:cubicBezTo>
                <a:cubicBezTo>
                  <a:pt x="1804" y="425"/>
                  <a:pt x="1789" y="425"/>
                  <a:pt x="1773" y="425"/>
                </a:cubicBezTo>
                <a:cubicBezTo>
                  <a:pt x="1519" y="425"/>
                  <a:pt x="1305" y="588"/>
                  <a:pt x="1185" y="807"/>
                </a:cubicBezTo>
                <a:cubicBezTo>
                  <a:pt x="1079" y="1061"/>
                  <a:pt x="1079" y="1336"/>
                  <a:pt x="1206" y="1569"/>
                </a:cubicBezTo>
                <a:cubicBezTo>
                  <a:pt x="1088" y="1404"/>
                  <a:pt x="898" y="1317"/>
                  <a:pt x="709" y="1317"/>
                </a:cubicBezTo>
                <a:cubicBezTo>
                  <a:pt x="559" y="1317"/>
                  <a:pt x="409" y="1372"/>
                  <a:pt x="297" y="1484"/>
                </a:cubicBezTo>
                <a:cubicBezTo>
                  <a:pt x="43" y="1759"/>
                  <a:pt x="1" y="2161"/>
                  <a:pt x="170" y="2478"/>
                </a:cubicBezTo>
                <a:cubicBezTo>
                  <a:pt x="403" y="2859"/>
                  <a:pt x="741" y="3197"/>
                  <a:pt x="1143" y="3409"/>
                </a:cubicBezTo>
                <a:cubicBezTo>
                  <a:pt x="1451" y="3563"/>
                  <a:pt x="1778" y="3636"/>
                  <a:pt x="2100" y="3636"/>
                </a:cubicBezTo>
                <a:cubicBezTo>
                  <a:pt x="2925" y="3636"/>
                  <a:pt x="3717" y="3158"/>
                  <a:pt x="4083" y="2351"/>
                </a:cubicBezTo>
                <a:cubicBezTo>
                  <a:pt x="4294" y="1844"/>
                  <a:pt x="4294" y="1272"/>
                  <a:pt x="4083" y="765"/>
                </a:cubicBezTo>
                <a:cubicBezTo>
                  <a:pt x="3956" y="490"/>
                  <a:pt x="3744" y="257"/>
                  <a:pt x="3469" y="109"/>
                </a:cubicBezTo>
                <a:cubicBezTo>
                  <a:pt x="3347" y="38"/>
                  <a:pt x="3204" y="1"/>
                  <a:pt x="3061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" name="Google Shape;112;p2"/>
          <p:cNvSpPr/>
          <p:nvPr/>
        </p:nvSpPr>
        <p:spPr>
          <a:xfrm flipH="1">
            <a:off x="228255" y="6827564"/>
            <a:ext cx="275616" cy="117928"/>
          </a:xfrm>
          <a:custGeom>
            <a:avLst/>
            <a:gdLst/>
            <a:ahLst/>
            <a:cxnLst/>
            <a:rect l="l" t="t" r="r" b="b"/>
            <a:pathLst>
              <a:path w="4083" h="1747" extrusionOk="0">
                <a:moveTo>
                  <a:pt x="2182" y="0"/>
                </a:moveTo>
                <a:cubicBezTo>
                  <a:pt x="2124" y="0"/>
                  <a:pt x="2066" y="11"/>
                  <a:pt x="2009" y="33"/>
                </a:cubicBezTo>
                <a:cubicBezTo>
                  <a:pt x="1946" y="76"/>
                  <a:pt x="1883" y="139"/>
                  <a:pt x="1840" y="224"/>
                </a:cubicBezTo>
                <a:cubicBezTo>
                  <a:pt x="1629" y="499"/>
                  <a:pt x="1502" y="837"/>
                  <a:pt x="1481" y="1176"/>
                </a:cubicBezTo>
                <a:cubicBezTo>
                  <a:pt x="1417" y="964"/>
                  <a:pt x="1333" y="753"/>
                  <a:pt x="1185" y="583"/>
                </a:cubicBezTo>
                <a:cubicBezTo>
                  <a:pt x="1070" y="452"/>
                  <a:pt x="904" y="372"/>
                  <a:pt x="737" y="372"/>
                </a:cubicBezTo>
                <a:cubicBezTo>
                  <a:pt x="689" y="372"/>
                  <a:pt x="640" y="379"/>
                  <a:pt x="592" y="393"/>
                </a:cubicBezTo>
                <a:cubicBezTo>
                  <a:pt x="317" y="478"/>
                  <a:pt x="191" y="774"/>
                  <a:pt x="106" y="1049"/>
                </a:cubicBezTo>
                <a:cubicBezTo>
                  <a:pt x="21" y="1218"/>
                  <a:pt x="0" y="1450"/>
                  <a:pt x="64" y="1641"/>
                </a:cubicBezTo>
                <a:lnTo>
                  <a:pt x="3955" y="1747"/>
                </a:lnTo>
                <a:cubicBezTo>
                  <a:pt x="4082" y="1281"/>
                  <a:pt x="3976" y="774"/>
                  <a:pt x="3638" y="414"/>
                </a:cubicBezTo>
                <a:cubicBezTo>
                  <a:pt x="3553" y="308"/>
                  <a:pt x="3426" y="224"/>
                  <a:pt x="3278" y="203"/>
                </a:cubicBezTo>
                <a:cubicBezTo>
                  <a:pt x="3247" y="194"/>
                  <a:pt x="3217" y="190"/>
                  <a:pt x="3186" y="190"/>
                </a:cubicBezTo>
                <a:cubicBezTo>
                  <a:pt x="3072" y="190"/>
                  <a:pt x="2969" y="250"/>
                  <a:pt x="2919" y="351"/>
                </a:cubicBezTo>
                <a:cubicBezTo>
                  <a:pt x="2834" y="499"/>
                  <a:pt x="2898" y="668"/>
                  <a:pt x="2813" y="795"/>
                </a:cubicBezTo>
                <a:cubicBezTo>
                  <a:pt x="2771" y="583"/>
                  <a:pt x="2707" y="372"/>
                  <a:pt x="2580" y="203"/>
                </a:cubicBezTo>
                <a:cubicBezTo>
                  <a:pt x="2488" y="79"/>
                  <a:pt x="2338" y="0"/>
                  <a:pt x="2182" y="0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" name="Google Shape;113;p2"/>
          <p:cNvSpPr/>
          <p:nvPr/>
        </p:nvSpPr>
        <p:spPr>
          <a:xfrm flipH="1">
            <a:off x="8399" y="6931518"/>
            <a:ext cx="275616" cy="116781"/>
          </a:xfrm>
          <a:custGeom>
            <a:avLst/>
            <a:gdLst/>
            <a:ahLst/>
            <a:cxnLst/>
            <a:rect l="l" t="t" r="r" b="b"/>
            <a:pathLst>
              <a:path w="4083" h="1730" extrusionOk="0">
                <a:moveTo>
                  <a:pt x="2197" y="1"/>
                </a:moveTo>
                <a:cubicBezTo>
                  <a:pt x="2135" y="1"/>
                  <a:pt x="2071" y="13"/>
                  <a:pt x="2009" y="37"/>
                </a:cubicBezTo>
                <a:cubicBezTo>
                  <a:pt x="1946" y="80"/>
                  <a:pt x="1883" y="143"/>
                  <a:pt x="1840" y="207"/>
                </a:cubicBezTo>
                <a:cubicBezTo>
                  <a:pt x="1629" y="481"/>
                  <a:pt x="1502" y="820"/>
                  <a:pt x="1481" y="1158"/>
                </a:cubicBezTo>
                <a:cubicBezTo>
                  <a:pt x="1417" y="947"/>
                  <a:pt x="1311" y="756"/>
                  <a:pt x="1185" y="587"/>
                </a:cubicBezTo>
                <a:cubicBezTo>
                  <a:pt x="1066" y="434"/>
                  <a:pt x="892" y="363"/>
                  <a:pt x="718" y="363"/>
                </a:cubicBezTo>
                <a:cubicBezTo>
                  <a:pt x="676" y="363"/>
                  <a:pt x="634" y="367"/>
                  <a:pt x="592" y="376"/>
                </a:cubicBezTo>
                <a:cubicBezTo>
                  <a:pt x="317" y="460"/>
                  <a:pt x="191" y="756"/>
                  <a:pt x="106" y="1031"/>
                </a:cubicBezTo>
                <a:cubicBezTo>
                  <a:pt x="0" y="1222"/>
                  <a:pt x="0" y="1433"/>
                  <a:pt x="64" y="1645"/>
                </a:cubicBezTo>
                <a:lnTo>
                  <a:pt x="3955" y="1729"/>
                </a:lnTo>
                <a:cubicBezTo>
                  <a:pt x="4082" y="1264"/>
                  <a:pt x="3955" y="778"/>
                  <a:pt x="3638" y="418"/>
                </a:cubicBezTo>
                <a:cubicBezTo>
                  <a:pt x="3532" y="291"/>
                  <a:pt x="3405" y="228"/>
                  <a:pt x="3278" y="185"/>
                </a:cubicBezTo>
                <a:cubicBezTo>
                  <a:pt x="3260" y="183"/>
                  <a:pt x="3241" y="181"/>
                  <a:pt x="3222" y="181"/>
                </a:cubicBezTo>
                <a:cubicBezTo>
                  <a:pt x="3094" y="181"/>
                  <a:pt x="2972" y="244"/>
                  <a:pt x="2898" y="355"/>
                </a:cubicBezTo>
                <a:cubicBezTo>
                  <a:pt x="2834" y="481"/>
                  <a:pt x="2898" y="672"/>
                  <a:pt x="2792" y="799"/>
                </a:cubicBezTo>
                <a:cubicBezTo>
                  <a:pt x="2771" y="566"/>
                  <a:pt x="2686" y="376"/>
                  <a:pt x="2580" y="207"/>
                </a:cubicBezTo>
                <a:cubicBezTo>
                  <a:pt x="2491" y="72"/>
                  <a:pt x="2348" y="1"/>
                  <a:pt x="2197" y="1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4" name="Google Shape;114;p2"/>
          <p:cNvSpPr/>
          <p:nvPr/>
        </p:nvSpPr>
        <p:spPr>
          <a:xfrm flipH="1">
            <a:off x="16973" y="6310967"/>
            <a:ext cx="175711" cy="678813"/>
          </a:xfrm>
          <a:custGeom>
            <a:avLst/>
            <a:gdLst/>
            <a:ahLst/>
            <a:cxnLst/>
            <a:rect l="l" t="t" r="r" b="b"/>
            <a:pathLst>
              <a:path w="2603" h="10056" extrusionOk="0">
                <a:moveTo>
                  <a:pt x="2492" y="1"/>
                </a:moveTo>
                <a:cubicBezTo>
                  <a:pt x="2454" y="1"/>
                  <a:pt x="2427" y="21"/>
                  <a:pt x="2412" y="52"/>
                </a:cubicBezTo>
                <a:cubicBezTo>
                  <a:pt x="2391" y="115"/>
                  <a:pt x="1" y="5466"/>
                  <a:pt x="64" y="9971"/>
                </a:cubicBezTo>
                <a:cubicBezTo>
                  <a:pt x="64" y="10013"/>
                  <a:pt x="107" y="10055"/>
                  <a:pt x="170" y="10055"/>
                </a:cubicBezTo>
                <a:cubicBezTo>
                  <a:pt x="212" y="10055"/>
                  <a:pt x="255" y="10013"/>
                  <a:pt x="255" y="9971"/>
                </a:cubicBezTo>
                <a:cubicBezTo>
                  <a:pt x="191" y="5508"/>
                  <a:pt x="2560" y="178"/>
                  <a:pt x="2581" y="136"/>
                </a:cubicBezTo>
                <a:cubicBezTo>
                  <a:pt x="2602" y="94"/>
                  <a:pt x="2581" y="30"/>
                  <a:pt x="2539" y="9"/>
                </a:cubicBezTo>
                <a:cubicBezTo>
                  <a:pt x="2522" y="4"/>
                  <a:pt x="2506" y="1"/>
                  <a:pt x="2492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5" name="Google Shape;115;p2"/>
          <p:cNvSpPr/>
          <p:nvPr/>
        </p:nvSpPr>
        <p:spPr>
          <a:xfrm flipH="1">
            <a:off x="-219964" y="6409655"/>
            <a:ext cx="368365" cy="288847"/>
          </a:xfrm>
          <a:custGeom>
            <a:avLst/>
            <a:gdLst/>
            <a:ahLst/>
            <a:cxnLst/>
            <a:rect l="l" t="t" r="r" b="b"/>
            <a:pathLst>
              <a:path w="5457" h="4279" extrusionOk="0">
                <a:moveTo>
                  <a:pt x="4465" y="0"/>
                </a:moveTo>
                <a:cubicBezTo>
                  <a:pt x="3365" y="0"/>
                  <a:pt x="642" y="2592"/>
                  <a:pt x="0" y="4279"/>
                </a:cubicBezTo>
                <a:cubicBezTo>
                  <a:pt x="0" y="4279"/>
                  <a:pt x="1523" y="2925"/>
                  <a:pt x="2961" y="2312"/>
                </a:cubicBezTo>
                <a:cubicBezTo>
                  <a:pt x="4294" y="1741"/>
                  <a:pt x="5457" y="1212"/>
                  <a:pt x="4844" y="197"/>
                </a:cubicBezTo>
                <a:cubicBezTo>
                  <a:pt x="4765" y="62"/>
                  <a:pt x="4634" y="0"/>
                  <a:pt x="4465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6" name="Google Shape;116;p2"/>
          <p:cNvSpPr/>
          <p:nvPr/>
        </p:nvSpPr>
        <p:spPr>
          <a:xfrm flipH="1">
            <a:off x="101351" y="6290919"/>
            <a:ext cx="162683" cy="427567"/>
          </a:xfrm>
          <a:custGeom>
            <a:avLst/>
            <a:gdLst/>
            <a:ahLst/>
            <a:cxnLst/>
            <a:rect l="l" t="t" r="r" b="b"/>
            <a:pathLst>
              <a:path w="2410" h="6334" extrusionOk="0">
                <a:moveTo>
                  <a:pt x="1232" y="0"/>
                </a:moveTo>
                <a:cubicBezTo>
                  <a:pt x="1203" y="0"/>
                  <a:pt x="1173" y="4"/>
                  <a:pt x="1142" y="10"/>
                </a:cubicBezTo>
                <a:cubicBezTo>
                  <a:pt x="0" y="285"/>
                  <a:pt x="402" y="1469"/>
                  <a:pt x="910" y="2844"/>
                </a:cubicBezTo>
                <a:cubicBezTo>
                  <a:pt x="1460" y="4303"/>
                  <a:pt x="1544" y="6334"/>
                  <a:pt x="1544" y="6334"/>
                </a:cubicBezTo>
                <a:cubicBezTo>
                  <a:pt x="2409" y="4501"/>
                  <a:pt x="2312" y="0"/>
                  <a:pt x="1232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7" name="Google Shape;117;p2"/>
          <p:cNvSpPr/>
          <p:nvPr/>
        </p:nvSpPr>
        <p:spPr>
          <a:xfrm flipH="1">
            <a:off x="-168593" y="6129116"/>
            <a:ext cx="291277" cy="244969"/>
          </a:xfrm>
          <a:custGeom>
            <a:avLst/>
            <a:gdLst/>
            <a:ahLst/>
            <a:cxnLst/>
            <a:rect l="l" t="t" r="r" b="b"/>
            <a:pathLst>
              <a:path w="4315" h="3629" extrusionOk="0">
                <a:moveTo>
                  <a:pt x="1238" y="1"/>
                </a:moveTo>
                <a:cubicBezTo>
                  <a:pt x="1100" y="1"/>
                  <a:pt x="964" y="33"/>
                  <a:pt x="846" y="102"/>
                </a:cubicBezTo>
                <a:cubicBezTo>
                  <a:pt x="571" y="250"/>
                  <a:pt x="360" y="483"/>
                  <a:pt x="233" y="758"/>
                </a:cubicBezTo>
                <a:cubicBezTo>
                  <a:pt x="21" y="1265"/>
                  <a:pt x="0" y="1836"/>
                  <a:pt x="233" y="2344"/>
                </a:cubicBezTo>
                <a:cubicBezTo>
                  <a:pt x="583" y="3150"/>
                  <a:pt x="1381" y="3628"/>
                  <a:pt x="2212" y="3628"/>
                </a:cubicBezTo>
                <a:cubicBezTo>
                  <a:pt x="2535" y="3628"/>
                  <a:pt x="2864" y="3555"/>
                  <a:pt x="3173" y="3401"/>
                </a:cubicBezTo>
                <a:cubicBezTo>
                  <a:pt x="3574" y="3190"/>
                  <a:pt x="3913" y="2872"/>
                  <a:pt x="4145" y="2471"/>
                </a:cubicBezTo>
                <a:cubicBezTo>
                  <a:pt x="4315" y="2153"/>
                  <a:pt x="4272" y="1752"/>
                  <a:pt x="4018" y="1477"/>
                </a:cubicBezTo>
                <a:cubicBezTo>
                  <a:pt x="3906" y="1364"/>
                  <a:pt x="3757" y="1310"/>
                  <a:pt x="3606" y="1310"/>
                </a:cubicBezTo>
                <a:cubicBezTo>
                  <a:pt x="3417" y="1310"/>
                  <a:pt x="3227" y="1396"/>
                  <a:pt x="3109" y="1561"/>
                </a:cubicBezTo>
                <a:cubicBezTo>
                  <a:pt x="3215" y="1329"/>
                  <a:pt x="3236" y="1054"/>
                  <a:pt x="3130" y="800"/>
                </a:cubicBezTo>
                <a:cubicBezTo>
                  <a:pt x="3011" y="580"/>
                  <a:pt x="2797" y="417"/>
                  <a:pt x="2542" y="417"/>
                </a:cubicBezTo>
                <a:cubicBezTo>
                  <a:pt x="2527" y="417"/>
                  <a:pt x="2511" y="418"/>
                  <a:pt x="2496" y="419"/>
                </a:cubicBezTo>
                <a:cubicBezTo>
                  <a:pt x="2275" y="419"/>
                  <a:pt x="2082" y="555"/>
                  <a:pt x="2003" y="751"/>
                </a:cubicBezTo>
                <a:lnTo>
                  <a:pt x="2003" y="751"/>
                </a:lnTo>
                <a:cubicBezTo>
                  <a:pt x="2031" y="504"/>
                  <a:pt x="1919" y="263"/>
                  <a:pt x="1692" y="123"/>
                </a:cubicBezTo>
                <a:cubicBezTo>
                  <a:pt x="1556" y="44"/>
                  <a:pt x="1396" y="1"/>
                  <a:pt x="1238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8" name="Google Shape;118;p2"/>
          <p:cNvSpPr/>
          <p:nvPr/>
        </p:nvSpPr>
        <p:spPr>
          <a:xfrm flipH="1">
            <a:off x="319655" y="6209645"/>
            <a:ext cx="175644" cy="678747"/>
          </a:xfrm>
          <a:custGeom>
            <a:avLst/>
            <a:gdLst/>
            <a:ahLst/>
            <a:cxnLst/>
            <a:rect l="l" t="t" r="r" b="b"/>
            <a:pathLst>
              <a:path w="2602" h="10055" extrusionOk="0">
                <a:moveTo>
                  <a:pt x="101" y="0"/>
                </a:moveTo>
                <a:cubicBezTo>
                  <a:pt x="88" y="0"/>
                  <a:pt x="75" y="3"/>
                  <a:pt x="64" y="9"/>
                </a:cubicBezTo>
                <a:cubicBezTo>
                  <a:pt x="21" y="30"/>
                  <a:pt x="0" y="93"/>
                  <a:pt x="21" y="136"/>
                </a:cubicBezTo>
                <a:cubicBezTo>
                  <a:pt x="42" y="178"/>
                  <a:pt x="2411" y="5507"/>
                  <a:pt x="2348" y="9949"/>
                </a:cubicBezTo>
                <a:cubicBezTo>
                  <a:pt x="2348" y="10012"/>
                  <a:pt x="2390" y="10055"/>
                  <a:pt x="2432" y="10055"/>
                </a:cubicBezTo>
                <a:cubicBezTo>
                  <a:pt x="2496" y="10055"/>
                  <a:pt x="2538" y="10012"/>
                  <a:pt x="2538" y="9970"/>
                </a:cubicBezTo>
                <a:cubicBezTo>
                  <a:pt x="2601" y="5465"/>
                  <a:pt x="212" y="114"/>
                  <a:pt x="190" y="51"/>
                </a:cubicBezTo>
                <a:cubicBezTo>
                  <a:pt x="175" y="20"/>
                  <a:pt x="137" y="0"/>
                  <a:pt x="101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" name="Google Shape;119;p2"/>
          <p:cNvSpPr/>
          <p:nvPr/>
        </p:nvSpPr>
        <p:spPr>
          <a:xfrm flipH="1">
            <a:off x="363935" y="6308267"/>
            <a:ext cx="368365" cy="287429"/>
          </a:xfrm>
          <a:custGeom>
            <a:avLst/>
            <a:gdLst/>
            <a:ahLst/>
            <a:cxnLst/>
            <a:rect l="l" t="t" r="r" b="b"/>
            <a:pathLst>
              <a:path w="5457" h="4258" extrusionOk="0">
                <a:moveTo>
                  <a:pt x="993" y="1"/>
                </a:moveTo>
                <a:cubicBezTo>
                  <a:pt x="823" y="1"/>
                  <a:pt x="693" y="62"/>
                  <a:pt x="614" y="197"/>
                </a:cubicBezTo>
                <a:cubicBezTo>
                  <a:pt x="0" y="1212"/>
                  <a:pt x="1164" y="1741"/>
                  <a:pt x="2496" y="2312"/>
                </a:cubicBezTo>
                <a:cubicBezTo>
                  <a:pt x="3934" y="2926"/>
                  <a:pt x="5457" y="4258"/>
                  <a:pt x="5457" y="4258"/>
                </a:cubicBezTo>
                <a:cubicBezTo>
                  <a:pt x="4815" y="2590"/>
                  <a:pt x="2093" y="1"/>
                  <a:pt x="993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" name="Google Shape;120;p2"/>
          <p:cNvSpPr/>
          <p:nvPr/>
        </p:nvSpPr>
        <p:spPr>
          <a:xfrm flipH="1">
            <a:off x="248304" y="6189530"/>
            <a:ext cx="162616" cy="427633"/>
          </a:xfrm>
          <a:custGeom>
            <a:avLst/>
            <a:gdLst/>
            <a:ahLst/>
            <a:cxnLst/>
            <a:rect l="l" t="t" r="r" b="b"/>
            <a:pathLst>
              <a:path w="2409" h="6335" extrusionOk="0">
                <a:moveTo>
                  <a:pt x="1158" y="1"/>
                </a:moveTo>
                <a:cubicBezTo>
                  <a:pt x="98" y="1"/>
                  <a:pt x="0" y="4501"/>
                  <a:pt x="865" y="6334"/>
                </a:cubicBezTo>
                <a:cubicBezTo>
                  <a:pt x="865" y="6334"/>
                  <a:pt x="928" y="4304"/>
                  <a:pt x="1478" y="2823"/>
                </a:cubicBezTo>
                <a:cubicBezTo>
                  <a:pt x="1986" y="1470"/>
                  <a:pt x="2409" y="264"/>
                  <a:pt x="1246" y="11"/>
                </a:cubicBezTo>
                <a:cubicBezTo>
                  <a:pt x="1216" y="4"/>
                  <a:pt x="1187" y="1"/>
                  <a:pt x="1158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" name="Google Shape;121;p2"/>
          <p:cNvSpPr/>
          <p:nvPr/>
        </p:nvSpPr>
        <p:spPr>
          <a:xfrm flipH="1">
            <a:off x="391072" y="6027253"/>
            <a:ext cx="289859" cy="245443"/>
          </a:xfrm>
          <a:custGeom>
            <a:avLst/>
            <a:gdLst/>
            <a:ahLst/>
            <a:cxnLst/>
            <a:rect l="l" t="t" r="r" b="b"/>
            <a:pathLst>
              <a:path w="4294" h="3636" extrusionOk="0">
                <a:moveTo>
                  <a:pt x="3061" y="1"/>
                </a:moveTo>
                <a:cubicBezTo>
                  <a:pt x="2908" y="1"/>
                  <a:pt x="2754" y="43"/>
                  <a:pt x="2623" y="130"/>
                </a:cubicBezTo>
                <a:cubicBezTo>
                  <a:pt x="2396" y="270"/>
                  <a:pt x="2284" y="512"/>
                  <a:pt x="2312" y="758"/>
                </a:cubicBezTo>
                <a:lnTo>
                  <a:pt x="2312" y="758"/>
                </a:lnTo>
                <a:cubicBezTo>
                  <a:pt x="2233" y="563"/>
                  <a:pt x="2040" y="427"/>
                  <a:pt x="1820" y="427"/>
                </a:cubicBezTo>
                <a:cubicBezTo>
                  <a:pt x="1804" y="425"/>
                  <a:pt x="1789" y="425"/>
                  <a:pt x="1773" y="425"/>
                </a:cubicBezTo>
                <a:cubicBezTo>
                  <a:pt x="1519" y="425"/>
                  <a:pt x="1305" y="588"/>
                  <a:pt x="1185" y="807"/>
                </a:cubicBezTo>
                <a:cubicBezTo>
                  <a:pt x="1079" y="1061"/>
                  <a:pt x="1079" y="1336"/>
                  <a:pt x="1206" y="1569"/>
                </a:cubicBezTo>
                <a:cubicBezTo>
                  <a:pt x="1088" y="1404"/>
                  <a:pt x="898" y="1317"/>
                  <a:pt x="709" y="1317"/>
                </a:cubicBezTo>
                <a:cubicBezTo>
                  <a:pt x="559" y="1317"/>
                  <a:pt x="409" y="1372"/>
                  <a:pt x="297" y="1484"/>
                </a:cubicBezTo>
                <a:cubicBezTo>
                  <a:pt x="43" y="1759"/>
                  <a:pt x="1" y="2161"/>
                  <a:pt x="170" y="2478"/>
                </a:cubicBezTo>
                <a:cubicBezTo>
                  <a:pt x="403" y="2859"/>
                  <a:pt x="741" y="3197"/>
                  <a:pt x="1143" y="3409"/>
                </a:cubicBezTo>
                <a:cubicBezTo>
                  <a:pt x="1451" y="3563"/>
                  <a:pt x="1778" y="3636"/>
                  <a:pt x="2100" y="3636"/>
                </a:cubicBezTo>
                <a:cubicBezTo>
                  <a:pt x="2925" y="3636"/>
                  <a:pt x="3717" y="3158"/>
                  <a:pt x="4083" y="2351"/>
                </a:cubicBezTo>
                <a:cubicBezTo>
                  <a:pt x="4294" y="1844"/>
                  <a:pt x="4294" y="1272"/>
                  <a:pt x="4083" y="765"/>
                </a:cubicBezTo>
                <a:cubicBezTo>
                  <a:pt x="3956" y="490"/>
                  <a:pt x="3744" y="257"/>
                  <a:pt x="3469" y="109"/>
                </a:cubicBezTo>
                <a:cubicBezTo>
                  <a:pt x="3347" y="38"/>
                  <a:pt x="3204" y="1"/>
                  <a:pt x="3061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" name="Google Shape;122;p2"/>
          <p:cNvSpPr/>
          <p:nvPr/>
        </p:nvSpPr>
        <p:spPr>
          <a:xfrm flipH="1">
            <a:off x="228255" y="6827564"/>
            <a:ext cx="275616" cy="117928"/>
          </a:xfrm>
          <a:custGeom>
            <a:avLst/>
            <a:gdLst/>
            <a:ahLst/>
            <a:cxnLst/>
            <a:rect l="l" t="t" r="r" b="b"/>
            <a:pathLst>
              <a:path w="4083" h="1747" extrusionOk="0">
                <a:moveTo>
                  <a:pt x="2182" y="0"/>
                </a:moveTo>
                <a:cubicBezTo>
                  <a:pt x="2124" y="0"/>
                  <a:pt x="2066" y="11"/>
                  <a:pt x="2009" y="33"/>
                </a:cubicBezTo>
                <a:cubicBezTo>
                  <a:pt x="1946" y="76"/>
                  <a:pt x="1883" y="139"/>
                  <a:pt x="1840" y="224"/>
                </a:cubicBezTo>
                <a:cubicBezTo>
                  <a:pt x="1629" y="499"/>
                  <a:pt x="1502" y="837"/>
                  <a:pt x="1481" y="1176"/>
                </a:cubicBezTo>
                <a:cubicBezTo>
                  <a:pt x="1417" y="964"/>
                  <a:pt x="1333" y="753"/>
                  <a:pt x="1185" y="583"/>
                </a:cubicBezTo>
                <a:cubicBezTo>
                  <a:pt x="1070" y="452"/>
                  <a:pt x="904" y="372"/>
                  <a:pt x="737" y="372"/>
                </a:cubicBezTo>
                <a:cubicBezTo>
                  <a:pt x="689" y="372"/>
                  <a:pt x="640" y="379"/>
                  <a:pt x="592" y="393"/>
                </a:cubicBezTo>
                <a:cubicBezTo>
                  <a:pt x="317" y="478"/>
                  <a:pt x="191" y="774"/>
                  <a:pt x="106" y="1049"/>
                </a:cubicBezTo>
                <a:cubicBezTo>
                  <a:pt x="21" y="1218"/>
                  <a:pt x="0" y="1450"/>
                  <a:pt x="64" y="1641"/>
                </a:cubicBezTo>
                <a:lnTo>
                  <a:pt x="3955" y="1747"/>
                </a:lnTo>
                <a:cubicBezTo>
                  <a:pt x="4082" y="1281"/>
                  <a:pt x="3976" y="774"/>
                  <a:pt x="3638" y="414"/>
                </a:cubicBezTo>
                <a:cubicBezTo>
                  <a:pt x="3553" y="308"/>
                  <a:pt x="3426" y="224"/>
                  <a:pt x="3278" y="203"/>
                </a:cubicBezTo>
                <a:cubicBezTo>
                  <a:pt x="3247" y="194"/>
                  <a:pt x="3217" y="190"/>
                  <a:pt x="3186" y="190"/>
                </a:cubicBezTo>
                <a:cubicBezTo>
                  <a:pt x="3072" y="190"/>
                  <a:pt x="2969" y="250"/>
                  <a:pt x="2919" y="351"/>
                </a:cubicBezTo>
                <a:cubicBezTo>
                  <a:pt x="2834" y="499"/>
                  <a:pt x="2898" y="668"/>
                  <a:pt x="2813" y="795"/>
                </a:cubicBezTo>
                <a:cubicBezTo>
                  <a:pt x="2771" y="583"/>
                  <a:pt x="2707" y="372"/>
                  <a:pt x="2580" y="203"/>
                </a:cubicBezTo>
                <a:cubicBezTo>
                  <a:pt x="2488" y="79"/>
                  <a:pt x="2338" y="0"/>
                  <a:pt x="2182" y="0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" name="Google Shape;123;p2"/>
          <p:cNvSpPr/>
          <p:nvPr/>
        </p:nvSpPr>
        <p:spPr>
          <a:xfrm flipH="1">
            <a:off x="8399" y="6931518"/>
            <a:ext cx="275616" cy="116781"/>
          </a:xfrm>
          <a:custGeom>
            <a:avLst/>
            <a:gdLst/>
            <a:ahLst/>
            <a:cxnLst/>
            <a:rect l="l" t="t" r="r" b="b"/>
            <a:pathLst>
              <a:path w="4083" h="1730" extrusionOk="0">
                <a:moveTo>
                  <a:pt x="2197" y="1"/>
                </a:moveTo>
                <a:cubicBezTo>
                  <a:pt x="2135" y="1"/>
                  <a:pt x="2071" y="13"/>
                  <a:pt x="2009" y="37"/>
                </a:cubicBezTo>
                <a:cubicBezTo>
                  <a:pt x="1946" y="80"/>
                  <a:pt x="1883" y="143"/>
                  <a:pt x="1840" y="207"/>
                </a:cubicBezTo>
                <a:cubicBezTo>
                  <a:pt x="1629" y="481"/>
                  <a:pt x="1502" y="820"/>
                  <a:pt x="1481" y="1158"/>
                </a:cubicBezTo>
                <a:cubicBezTo>
                  <a:pt x="1417" y="947"/>
                  <a:pt x="1311" y="756"/>
                  <a:pt x="1185" y="587"/>
                </a:cubicBezTo>
                <a:cubicBezTo>
                  <a:pt x="1066" y="434"/>
                  <a:pt x="892" y="363"/>
                  <a:pt x="718" y="363"/>
                </a:cubicBezTo>
                <a:cubicBezTo>
                  <a:pt x="676" y="363"/>
                  <a:pt x="634" y="367"/>
                  <a:pt x="592" y="376"/>
                </a:cubicBezTo>
                <a:cubicBezTo>
                  <a:pt x="317" y="460"/>
                  <a:pt x="191" y="756"/>
                  <a:pt x="106" y="1031"/>
                </a:cubicBezTo>
                <a:cubicBezTo>
                  <a:pt x="0" y="1222"/>
                  <a:pt x="0" y="1433"/>
                  <a:pt x="64" y="1645"/>
                </a:cubicBezTo>
                <a:lnTo>
                  <a:pt x="3955" y="1729"/>
                </a:lnTo>
                <a:cubicBezTo>
                  <a:pt x="4082" y="1264"/>
                  <a:pt x="3955" y="778"/>
                  <a:pt x="3638" y="418"/>
                </a:cubicBezTo>
                <a:cubicBezTo>
                  <a:pt x="3532" y="291"/>
                  <a:pt x="3405" y="228"/>
                  <a:pt x="3278" y="185"/>
                </a:cubicBezTo>
                <a:cubicBezTo>
                  <a:pt x="3260" y="183"/>
                  <a:pt x="3241" y="181"/>
                  <a:pt x="3222" y="181"/>
                </a:cubicBezTo>
                <a:cubicBezTo>
                  <a:pt x="3094" y="181"/>
                  <a:pt x="2972" y="244"/>
                  <a:pt x="2898" y="355"/>
                </a:cubicBezTo>
                <a:cubicBezTo>
                  <a:pt x="2834" y="481"/>
                  <a:pt x="2898" y="672"/>
                  <a:pt x="2792" y="799"/>
                </a:cubicBezTo>
                <a:cubicBezTo>
                  <a:pt x="2771" y="566"/>
                  <a:pt x="2686" y="376"/>
                  <a:pt x="2580" y="207"/>
                </a:cubicBezTo>
                <a:cubicBezTo>
                  <a:pt x="2491" y="72"/>
                  <a:pt x="2348" y="1"/>
                  <a:pt x="2197" y="1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" name="Google Shape;124;p2"/>
          <p:cNvSpPr/>
          <p:nvPr/>
        </p:nvSpPr>
        <p:spPr>
          <a:xfrm flipH="1">
            <a:off x="3589885" y="6064846"/>
            <a:ext cx="114792" cy="443469"/>
          </a:xfrm>
          <a:custGeom>
            <a:avLst/>
            <a:gdLst/>
            <a:ahLst/>
            <a:cxnLst/>
            <a:rect l="l" t="t" r="r" b="b"/>
            <a:pathLst>
              <a:path w="2603" h="10056" extrusionOk="0">
                <a:moveTo>
                  <a:pt x="2492" y="1"/>
                </a:moveTo>
                <a:cubicBezTo>
                  <a:pt x="2454" y="1"/>
                  <a:pt x="2427" y="21"/>
                  <a:pt x="2412" y="52"/>
                </a:cubicBezTo>
                <a:cubicBezTo>
                  <a:pt x="2391" y="115"/>
                  <a:pt x="1" y="5466"/>
                  <a:pt x="64" y="9971"/>
                </a:cubicBezTo>
                <a:cubicBezTo>
                  <a:pt x="64" y="10013"/>
                  <a:pt x="107" y="10055"/>
                  <a:pt x="170" y="10055"/>
                </a:cubicBezTo>
                <a:cubicBezTo>
                  <a:pt x="212" y="10055"/>
                  <a:pt x="255" y="10013"/>
                  <a:pt x="255" y="9971"/>
                </a:cubicBezTo>
                <a:cubicBezTo>
                  <a:pt x="191" y="5508"/>
                  <a:pt x="2560" y="178"/>
                  <a:pt x="2581" y="136"/>
                </a:cubicBezTo>
                <a:cubicBezTo>
                  <a:pt x="2602" y="94"/>
                  <a:pt x="2581" y="30"/>
                  <a:pt x="2539" y="9"/>
                </a:cubicBezTo>
                <a:cubicBezTo>
                  <a:pt x="2522" y="4"/>
                  <a:pt x="2506" y="1"/>
                  <a:pt x="2492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5" name="Google Shape;125;p2"/>
          <p:cNvSpPr/>
          <p:nvPr/>
        </p:nvSpPr>
        <p:spPr>
          <a:xfrm flipH="1">
            <a:off x="3435096" y="6129317"/>
            <a:ext cx="240653" cy="188704"/>
          </a:xfrm>
          <a:custGeom>
            <a:avLst/>
            <a:gdLst/>
            <a:ahLst/>
            <a:cxnLst/>
            <a:rect l="l" t="t" r="r" b="b"/>
            <a:pathLst>
              <a:path w="5457" h="4279" extrusionOk="0">
                <a:moveTo>
                  <a:pt x="4465" y="0"/>
                </a:moveTo>
                <a:cubicBezTo>
                  <a:pt x="3365" y="0"/>
                  <a:pt x="642" y="2592"/>
                  <a:pt x="0" y="4279"/>
                </a:cubicBezTo>
                <a:cubicBezTo>
                  <a:pt x="0" y="4279"/>
                  <a:pt x="1523" y="2925"/>
                  <a:pt x="2961" y="2312"/>
                </a:cubicBezTo>
                <a:cubicBezTo>
                  <a:pt x="4294" y="1741"/>
                  <a:pt x="5457" y="1212"/>
                  <a:pt x="4844" y="197"/>
                </a:cubicBezTo>
                <a:cubicBezTo>
                  <a:pt x="4765" y="62"/>
                  <a:pt x="4634" y="0"/>
                  <a:pt x="4465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6" name="Google Shape;126;p2"/>
          <p:cNvSpPr/>
          <p:nvPr/>
        </p:nvSpPr>
        <p:spPr>
          <a:xfrm flipH="1">
            <a:off x="3645010" y="6051750"/>
            <a:ext cx="106281" cy="279329"/>
          </a:xfrm>
          <a:custGeom>
            <a:avLst/>
            <a:gdLst/>
            <a:ahLst/>
            <a:cxnLst/>
            <a:rect l="l" t="t" r="r" b="b"/>
            <a:pathLst>
              <a:path w="2410" h="6334" extrusionOk="0">
                <a:moveTo>
                  <a:pt x="1232" y="0"/>
                </a:moveTo>
                <a:cubicBezTo>
                  <a:pt x="1203" y="0"/>
                  <a:pt x="1173" y="4"/>
                  <a:pt x="1142" y="10"/>
                </a:cubicBezTo>
                <a:cubicBezTo>
                  <a:pt x="0" y="285"/>
                  <a:pt x="402" y="1469"/>
                  <a:pt x="910" y="2844"/>
                </a:cubicBezTo>
                <a:cubicBezTo>
                  <a:pt x="1460" y="4303"/>
                  <a:pt x="1544" y="6334"/>
                  <a:pt x="1544" y="6334"/>
                </a:cubicBezTo>
                <a:cubicBezTo>
                  <a:pt x="2409" y="4501"/>
                  <a:pt x="2312" y="0"/>
                  <a:pt x="1232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7" name="Google Shape;127;p2"/>
          <p:cNvSpPr/>
          <p:nvPr/>
        </p:nvSpPr>
        <p:spPr>
          <a:xfrm flipH="1">
            <a:off x="3468657" y="5946046"/>
            <a:ext cx="190292" cy="160039"/>
          </a:xfrm>
          <a:custGeom>
            <a:avLst/>
            <a:gdLst/>
            <a:ahLst/>
            <a:cxnLst/>
            <a:rect l="l" t="t" r="r" b="b"/>
            <a:pathLst>
              <a:path w="4315" h="3629" extrusionOk="0">
                <a:moveTo>
                  <a:pt x="1238" y="1"/>
                </a:moveTo>
                <a:cubicBezTo>
                  <a:pt x="1100" y="1"/>
                  <a:pt x="964" y="33"/>
                  <a:pt x="846" y="102"/>
                </a:cubicBezTo>
                <a:cubicBezTo>
                  <a:pt x="571" y="250"/>
                  <a:pt x="360" y="483"/>
                  <a:pt x="233" y="758"/>
                </a:cubicBezTo>
                <a:cubicBezTo>
                  <a:pt x="21" y="1265"/>
                  <a:pt x="0" y="1836"/>
                  <a:pt x="233" y="2344"/>
                </a:cubicBezTo>
                <a:cubicBezTo>
                  <a:pt x="583" y="3150"/>
                  <a:pt x="1381" y="3628"/>
                  <a:pt x="2212" y="3628"/>
                </a:cubicBezTo>
                <a:cubicBezTo>
                  <a:pt x="2535" y="3628"/>
                  <a:pt x="2864" y="3555"/>
                  <a:pt x="3173" y="3401"/>
                </a:cubicBezTo>
                <a:cubicBezTo>
                  <a:pt x="3574" y="3190"/>
                  <a:pt x="3913" y="2872"/>
                  <a:pt x="4145" y="2471"/>
                </a:cubicBezTo>
                <a:cubicBezTo>
                  <a:pt x="4315" y="2153"/>
                  <a:pt x="4272" y="1752"/>
                  <a:pt x="4018" y="1477"/>
                </a:cubicBezTo>
                <a:cubicBezTo>
                  <a:pt x="3906" y="1364"/>
                  <a:pt x="3757" y="1310"/>
                  <a:pt x="3606" y="1310"/>
                </a:cubicBezTo>
                <a:cubicBezTo>
                  <a:pt x="3417" y="1310"/>
                  <a:pt x="3227" y="1396"/>
                  <a:pt x="3109" y="1561"/>
                </a:cubicBezTo>
                <a:cubicBezTo>
                  <a:pt x="3215" y="1329"/>
                  <a:pt x="3236" y="1054"/>
                  <a:pt x="3130" y="800"/>
                </a:cubicBezTo>
                <a:cubicBezTo>
                  <a:pt x="3011" y="580"/>
                  <a:pt x="2797" y="417"/>
                  <a:pt x="2542" y="417"/>
                </a:cubicBezTo>
                <a:cubicBezTo>
                  <a:pt x="2527" y="417"/>
                  <a:pt x="2511" y="418"/>
                  <a:pt x="2496" y="419"/>
                </a:cubicBezTo>
                <a:cubicBezTo>
                  <a:pt x="2275" y="419"/>
                  <a:pt x="2082" y="555"/>
                  <a:pt x="2003" y="751"/>
                </a:cubicBezTo>
                <a:lnTo>
                  <a:pt x="2003" y="751"/>
                </a:lnTo>
                <a:cubicBezTo>
                  <a:pt x="2031" y="504"/>
                  <a:pt x="1919" y="263"/>
                  <a:pt x="1692" y="123"/>
                </a:cubicBezTo>
                <a:cubicBezTo>
                  <a:pt x="1556" y="44"/>
                  <a:pt x="1396" y="1"/>
                  <a:pt x="1238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" name="Google Shape;128;p2"/>
          <p:cNvSpPr/>
          <p:nvPr/>
        </p:nvSpPr>
        <p:spPr>
          <a:xfrm flipH="1">
            <a:off x="3787623" y="5998656"/>
            <a:ext cx="114748" cy="443425"/>
          </a:xfrm>
          <a:custGeom>
            <a:avLst/>
            <a:gdLst/>
            <a:ahLst/>
            <a:cxnLst/>
            <a:rect l="l" t="t" r="r" b="b"/>
            <a:pathLst>
              <a:path w="2602" h="10055" extrusionOk="0">
                <a:moveTo>
                  <a:pt x="101" y="0"/>
                </a:moveTo>
                <a:cubicBezTo>
                  <a:pt x="88" y="0"/>
                  <a:pt x="75" y="3"/>
                  <a:pt x="64" y="9"/>
                </a:cubicBezTo>
                <a:cubicBezTo>
                  <a:pt x="21" y="30"/>
                  <a:pt x="0" y="93"/>
                  <a:pt x="21" y="136"/>
                </a:cubicBezTo>
                <a:cubicBezTo>
                  <a:pt x="42" y="178"/>
                  <a:pt x="2411" y="5507"/>
                  <a:pt x="2348" y="9949"/>
                </a:cubicBezTo>
                <a:cubicBezTo>
                  <a:pt x="2348" y="10012"/>
                  <a:pt x="2390" y="10055"/>
                  <a:pt x="2432" y="10055"/>
                </a:cubicBezTo>
                <a:cubicBezTo>
                  <a:pt x="2496" y="10055"/>
                  <a:pt x="2538" y="10012"/>
                  <a:pt x="2538" y="9970"/>
                </a:cubicBezTo>
                <a:cubicBezTo>
                  <a:pt x="2601" y="5465"/>
                  <a:pt x="212" y="114"/>
                  <a:pt x="190" y="51"/>
                </a:cubicBezTo>
                <a:cubicBezTo>
                  <a:pt x="175" y="20"/>
                  <a:pt x="137" y="0"/>
                  <a:pt x="101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9" name="Google Shape;129;p2"/>
          <p:cNvSpPr/>
          <p:nvPr/>
        </p:nvSpPr>
        <p:spPr>
          <a:xfrm flipH="1">
            <a:off x="3816547" y="6063082"/>
            <a:ext cx="240653" cy="187777"/>
          </a:xfrm>
          <a:custGeom>
            <a:avLst/>
            <a:gdLst/>
            <a:ahLst/>
            <a:cxnLst/>
            <a:rect l="l" t="t" r="r" b="b"/>
            <a:pathLst>
              <a:path w="5457" h="4258" extrusionOk="0">
                <a:moveTo>
                  <a:pt x="993" y="1"/>
                </a:moveTo>
                <a:cubicBezTo>
                  <a:pt x="823" y="1"/>
                  <a:pt x="693" y="62"/>
                  <a:pt x="614" y="197"/>
                </a:cubicBezTo>
                <a:cubicBezTo>
                  <a:pt x="0" y="1212"/>
                  <a:pt x="1164" y="1741"/>
                  <a:pt x="2496" y="2312"/>
                </a:cubicBezTo>
                <a:cubicBezTo>
                  <a:pt x="3934" y="2926"/>
                  <a:pt x="5457" y="4258"/>
                  <a:pt x="5457" y="4258"/>
                </a:cubicBezTo>
                <a:cubicBezTo>
                  <a:pt x="4815" y="2590"/>
                  <a:pt x="2093" y="1"/>
                  <a:pt x="993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" name="Google Shape;130;p2"/>
          <p:cNvSpPr/>
          <p:nvPr/>
        </p:nvSpPr>
        <p:spPr>
          <a:xfrm flipH="1">
            <a:off x="3741012" y="5985514"/>
            <a:ext cx="106237" cy="279373"/>
          </a:xfrm>
          <a:custGeom>
            <a:avLst/>
            <a:gdLst/>
            <a:ahLst/>
            <a:cxnLst/>
            <a:rect l="l" t="t" r="r" b="b"/>
            <a:pathLst>
              <a:path w="2409" h="6335" extrusionOk="0">
                <a:moveTo>
                  <a:pt x="1158" y="1"/>
                </a:moveTo>
                <a:cubicBezTo>
                  <a:pt x="98" y="1"/>
                  <a:pt x="0" y="4501"/>
                  <a:pt x="865" y="6334"/>
                </a:cubicBezTo>
                <a:cubicBezTo>
                  <a:pt x="865" y="6334"/>
                  <a:pt x="928" y="4304"/>
                  <a:pt x="1478" y="2823"/>
                </a:cubicBezTo>
                <a:cubicBezTo>
                  <a:pt x="1986" y="1470"/>
                  <a:pt x="2409" y="264"/>
                  <a:pt x="1246" y="11"/>
                </a:cubicBezTo>
                <a:cubicBezTo>
                  <a:pt x="1216" y="4"/>
                  <a:pt x="1187" y="1"/>
                  <a:pt x="1158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" name="Google Shape;131;p2"/>
          <p:cNvSpPr/>
          <p:nvPr/>
        </p:nvSpPr>
        <p:spPr>
          <a:xfrm flipH="1">
            <a:off x="3834276" y="5879501"/>
            <a:ext cx="189365" cy="160348"/>
          </a:xfrm>
          <a:custGeom>
            <a:avLst/>
            <a:gdLst/>
            <a:ahLst/>
            <a:cxnLst/>
            <a:rect l="l" t="t" r="r" b="b"/>
            <a:pathLst>
              <a:path w="4294" h="3636" extrusionOk="0">
                <a:moveTo>
                  <a:pt x="3061" y="1"/>
                </a:moveTo>
                <a:cubicBezTo>
                  <a:pt x="2908" y="1"/>
                  <a:pt x="2754" y="43"/>
                  <a:pt x="2623" y="130"/>
                </a:cubicBezTo>
                <a:cubicBezTo>
                  <a:pt x="2396" y="270"/>
                  <a:pt x="2284" y="512"/>
                  <a:pt x="2312" y="758"/>
                </a:cubicBezTo>
                <a:lnTo>
                  <a:pt x="2312" y="758"/>
                </a:lnTo>
                <a:cubicBezTo>
                  <a:pt x="2233" y="563"/>
                  <a:pt x="2040" y="427"/>
                  <a:pt x="1820" y="427"/>
                </a:cubicBezTo>
                <a:cubicBezTo>
                  <a:pt x="1804" y="425"/>
                  <a:pt x="1789" y="425"/>
                  <a:pt x="1773" y="425"/>
                </a:cubicBezTo>
                <a:cubicBezTo>
                  <a:pt x="1519" y="425"/>
                  <a:pt x="1305" y="588"/>
                  <a:pt x="1185" y="807"/>
                </a:cubicBezTo>
                <a:cubicBezTo>
                  <a:pt x="1079" y="1061"/>
                  <a:pt x="1079" y="1336"/>
                  <a:pt x="1206" y="1569"/>
                </a:cubicBezTo>
                <a:cubicBezTo>
                  <a:pt x="1088" y="1404"/>
                  <a:pt x="898" y="1317"/>
                  <a:pt x="709" y="1317"/>
                </a:cubicBezTo>
                <a:cubicBezTo>
                  <a:pt x="559" y="1317"/>
                  <a:pt x="409" y="1372"/>
                  <a:pt x="297" y="1484"/>
                </a:cubicBezTo>
                <a:cubicBezTo>
                  <a:pt x="43" y="1759"/>
                  <a:pt x="1" y="2161"/>
                  <a:pt x="170" y="2478"/>
                </a:cubicBezTo>
                <a:cubicBezTo>
                  <a:pt x="403" y="2859"/>
                  <a:pt x="741" y="3197"/>
                  <a:pt x="1143" y="3409"/>
                </a:cubicBezTo>
                <a:cubicBezTo>
                  <a:pt x="1451" y="3563"/>
                  <a:pt x="1778" y="3636"/>
                  <a:pt x="2100" y="3636"/>
                </a:cubicBezTo>
                <a:cubicBezTo>
                  <a:pt x="2925" y="3636"/>
                  <a:pt x="3717" y="3158"/>
                  <a:pt x="4083" y="2351"/>
                </a:cubicBezTo>
                <a:cubicBezTo>
                  <a:pt x="4294" y="1844"/>
                  <a:pt x="4294" y="1272"/>
                  <a:pt x="4083" y="765"/>
                </a:cubicBezTo>
                <a:cubicBezTo>
                  <a:pt x="3956" y="490"/>
                  <a:pt x="3744" y="257"/>
                  <a:pt x="3469" y="109"/>
                </a:cubicBezTo>
                <a:cubicBezTo>
                  <a:pt x="3347" y="38"/>
                  <a:pt x="3204" y="1"/>
                  <a:pt x="3061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2" name="Google Shape;132;p2"/>
          <p:cNvSpPr/>
          <p:nvPr/>
        </p:nvSpPr>
        <p:spPr>
          <a:xfrm flipH="1">
            <a:off x="3727913" y="6402331"/>
            <a:ext cx="180060" cy="77043"/>
          </a:xfrm>
          <a:custGeom>
            <a:avLst/>
            <a:gdLst/>
            <a:ahLst/>
            <a:cxnLst/>
            <a:rect l="l" t="t" r="r" b="b"/>
            <a:pathLst>
              <a:path w="4083" h="1747" extrusionOk="0">
                <a:moveTo>
                  <a:pt x="2182" y="0"/>
                </a:moveTo>
                <a:cubicBezTo>
                  <a:pt x="2124" y="0"/>
                  <a:pt x="2066" y="11"/>
                  <a:pt x="2009" y="33"/>
                </a:cubicBezTo>
                <a:cubicBezTo>
                  <a:pt x="1946" y="76"/>
                  <a:pt x="1883" y="139"/>
                  <a:pt x="1840" y="224"/>
                </a:cubicBezTo>
                <a:cubicBezTo>
                  <a:pt x="1629" y="499"/>
                  <a:pt x="1502" y="837"/>
                  <a:pt x="1481" y="1176"/>
                </a:cubicBezTo>
                <a:cubicBezTo>
                  <a:pt x="1417" y="964"/>
                  <a:pt x="1333" y="753"/>
                  <a:pt x="1185" y="583"/>
                </a:cubicBezTo>
                <a:cubicBezTo>
                  <a:pt x="1070" y="452"/>
                  <a:pt x="904" y="372"/>
                  <a:pt x="737" y="372"/>
                </a:cubicBezTo>
                <a:cubicBezTo>
                  <a:pt x="689" y="372"/>
                  <a:pt x="640" y="379"/>
                  <a:pt x="592" y="393"/>
                </a:cubicBezTo>
                <a:cubicBezTo>
                  <a:pt x="317" y="478"/>
                  <a:pt x="191" y="774"/>
                  <a:pt x="106" y="1049"/>
                </a:cubicBezTo>
                <a:cubicBezTo>
                  <a:pt x="21" y="1218"/>
                  <a:pt x="0" y="1450"/>
                  <a:pt x="64" y="1641"/>
                </a:cubicBezTo>
                <a:lnTo>
                  <a:pt x="3955" y="1747"/>
                </a:lnTo>
                <a:cubicBezTo>
                  <a:pt x="4082" y="1281"/>
                  <a:pt x="3976" y="774"/>
                  <a:pt x="3638" y="414"/>
                </a:cubicBezTo>
                <a:cubicBezTo>
                  <a:pt x="3553" y="308"/>
                  <a:pt x="3426" y="224"/>
                  <a:pt x="3278" y="203"/>
                </a:cubicBezTo>
                <a:cubicBezTo>
                  <a:pt x="3247" y="194"/>
                  <a:pt x="3217" y="190"/>
                  <a:pt x="3186" y="190"/>
                </a:cubicBezTo>
                <a:cubicBezTo>
                  <a:pt x="3072" y="190"/>
                  <a:pt x="2969" y="250"/>
                  <a:pt x="2919" y="351"/>
                </a:cubicBezTo>
                <a:cubicBezTo>
                  <a:pt x="2834" y="499"/>
                  <a:pt x="2898" y="668"/>
                  <a:pt x="2813" y="795"/>
                </a:cubicBezTo>
                <a:cubicBezTo>
                  <a:pt x="2771" y="583"/>
                  <a:pt x="2707" y="372"/>
                  <a:pt x="2580" y="203"/>
                </a:cubicBezTo>
                <a:cubicBezTo>
                  <a:pt x="2488" y="79"/>
                  <a:pt x="2338" y="0"/>
                  <a:pt x="2182" y="0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" name="Google Shape;133;p2"/>
          <p:cNvSpPr/>
          <p:nvPr/>
        </p:nvSpPr>
        <p:spPr>
          <a:xfrm flipH="1">
            <a:off x="3584283" y="6470242"/>
            <a:ext cx="180060" cy="76293"/>
          </a:xfrm>
          <a:custGeom>
            <a:avLst/>
            <a:gdLst/>
            <a:ahLst/>
            <a:cxnLst/>
            <a:rect l="l" t="t" r="r" b="b"/>
            <a:pathLst>
              <a:path w="4083" h="1730" extrusionOk="0">
                <a:moveTo>
                  <a:pt x="2197" y="1"/>
                </a:moveTo>
                <a:cubicBezTo>
                  <a:pt x="2135" y="1"/>
                  <a:pt x="2071" y="13"/>
                  <a:pt x="2009" y="37"/>
                </a:cubicBezTo>
                <a:cubicBezTo>
                  <a:pt x="1946" y="80"/>
                  <a:pt x="1883" y="143"/>
                  <a:pt x="1840" y="207"/>
                </a:cubicBezTo>
                <a:cubicBezTo>
                  <a:pt x="1629" y="481"/>
                  <a:pt x="1502" y="820"/>
                  <a:pt x="1481" y="1158"/>
                </a:cubicBezTo>
                <a:cubicBezTo>
                  <a:pt x="1417" y="947"/>
                  <a:pt x="1311" y="756"/>
                  <a:pt x="1185" y="587"/>
                </a:cubicBezTo>
                <a:cubicBezTo>
                  <a:pt x="1066" y="434"/>
                  <a:pt x="892" y="363"/>
                  <a:pt x="718" y="363"/>
                </a:cubicBezTo>
                <a:cubicBezTo>
                  <a:pt x="676" y="363"/>
                  <a:pt x="634" y="367"/>
                  <a:pt x="592" y="376"/>
                </a:cubicBezTo>
                <a:cubicBezTo>
                  <a:pt x="317" y="460"/>
                  <a:pt x="191" y="756"/>
                  <a:pt x="106" y="1031"/>
                </a:cubicBezTo>
                <a:cubicBezTo>
                  <a:pt x="0" y="1222"/>
                  <a:pt x="0" y="1433"/>
                  <a:pt x="64" y="1645"/>
                </a:cubicBezTo>
                <a:lnTo>
                  <a:pt x="3955" y="1729"/>
                </a:lnTo>
                <a:cubicBezTo>
                  <a:pt x="4082" y="1264"/>
                  <a:pt x="3955" y="778"/>
                  <a:pt x="3638" y="418"/>
                </a:cubicBezTo>
                <a:cubicBezTo>
                  <a:pt x="3532" y="291"/>
                  <a:pt x="3405" y="228"/>
                  <a:pt x="3278" y="185"/>
                </a:cubicBezTo>
                <a:cubicBezTo>
                  <a:pt x="3260" y="183"/>
                  <a:pt x="3241" y="181"/>
                  <a:pt x="3222" y="181"/>
                </a:cubicBezTo>
                <a:cubicBezTo>
                  <a:pt x="3094" y="181"/>
                  <a:pt x="2972" y="244"/>
                  <a:pt x="2898" y="355"/>
                </a:cubicBezTo>
                <a:cubicBezTo>
                  <a:pt x="2834" y="481"/>
                  <a:pt x="2898" y="672"/>
                  <a:pt x="2792" y="799"/>
                </a:cubicBezTo>
                <a:cubicBezTo>
                  <a:pt x="2771" y="566"/>
                  <a:pt x="2686" y="376"/>
                  <a:pt x="2580" y="207"/>
                </a:cubicBezTo>
                <a:cubicBezTo>
                  <a:pt x="2491" y="72"/>
                  <a:pt x="2348" y="1"/>
                  <a:pt x="2197" y="1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4" name="Google Shape;134;p2"/>
          <p:cNvSpPr/>
          <p:nvPr/>
        </p:nvSpPr>
        <p:spPr>
          <a:xfrm flipH="1">
            <a:off x="3589885" y="6064846"/>
            <a:ext cx="114792" cy="443469"/>
          </a:xfrm>
          <a:custGeom>
            <a:avLst/>
            <a:gdLst/>
            <a:ahLst/>
            <a:cxnLst/>
            <a:rect l="l" t="t" r="r" b="b"/>
            <a:pathLst>
              <a:path w="2603" h="10056" extrusionOk="0">
                <a:moveTo>
                  <a:pt x="2492" y="1"/>
                </a:moveTo>
                <a:cubicBezTo>
                  <a:pt x="2454" y="1"/>
                  <a:pt x="2427" y="21"/>
                  <a:pt x="2412" y="52"/>
                </a:cubicBezTo>
                <a:cubicBezTo>
                  <a:pt x="2391" y="115"/>
                  <a:pt x="1" y="5466"/>
                  <a:pt x="64" y="9971"/>
                </a:cubicBezTo>
                <a:cubicBezTo>
                  <a:pt x="64" y="10013"/>
                  <a:pt x="107" y="10055"/>
                  <a:pt x="170" y="10055"/>
                </a:cubicBezTo>
                <a:cubicBezTo>
                  <a:pt x="212" y="10055"/>
                  <a:pt x="255" y="10013"/>
                  <a:pt x="255" y="9971"/>
                </a:cubicBezTo>
                <a:cubicBezTo>
                  <a:pt x="191" y="5508"/>
                  <a:pt x="2560" y="178"/>
                  <a:pt x="2581" y="136"/>
                </a:cubicBezTo>
                <a:cubicBezTo>
                  <a:pt x="2602" y="94"/>
                  <a:pt x="2581" y="30"/>
                  <a:pt x="2539" y="9"/>
                </a:cubicBezTo>
                <a:cubicBezTo>
                  <a:pt x="2522" y="4"/>
                  <a:pt x="2506" y="1"/>
                  <a:pt x="2492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5" name="Google Shape;135;p2"/>
          <p:cNvSpPr/>
          <p:nvPr/>
        </p:nvSpPr>
        <p:spPr>
          <a:xfrm flipH="1">
            <a:off x="3435096" y="6129317"/>
            <a:ext cx="240653" cy="188704"/>
          </a:xfrm>
          <a:custGeom>
            <a:avLst/>
            <a:gdLst/>
            <a:ahLst/>
            <a:cxnLst/>
            <a:rect l="l" t="t" r="r" b="b"/>
            <a:pathLst>
              <a:path w="5457" h="4279" extrusionOk="0">
                <a:moveTo>
                  <a:pt x="4465" y="0"/>
                </a:moveTo>
                <a:cubicBezTo>
                  <a:pt x="3365" y="0"/>
                  <a:pt x="642" y="2592"/>
                  <a:pt x="0" y="4279"/>
                </a:cubicBezTo>
                <a:cubicBezTo>
                  <a:pt x="0" y="4279"/>
                  <a:pt x="1523" y="2925"/>
                  <a:pt x="2961" y="2312"/>
                </a:cubicBezTo>
                <a:cubicBezTo>
                  <a:pt x="4294" y="1741"/>
                  <a:pt x="5457" y="1212"/>
                  <a:pt x="4844" y="197"/>
                </a:cubicBezTo>
                <a:cubicBezTo>
                  <a:pt x="4765" y="62"/>
                  <a:pt x="4634" y="0"/>
                  <a:pt x="4465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6" name="Google Shape;136;p2"/>
          <p:cNvSpPr/>
          <p:nvPr/>
        </p:nvSpPr>
        <p:spPr>
          <a:xfrm flipH="1">
            <a:off x="3645010" y="6051750"/>
            <a:ext cx="106281" cy="279329"/>
          </a:xfrm>
          <a:custGeom>
            <a:avLst/>
            <a:gdLst/>
            <a:ahLst/>
            <a:cxnLst/>
            <a:rect l="l" t="t" r="r" b="b"/>
            <a:pathLst>
              <a:path w="2410" h="6334" extrusionOk="0">
                <a:moveTo>
                  <a:pt x="1232" y="0"/>
                </a:moveTo>
                <a:cubicBezTo>
                  <a:pt x="1203" y="0"/>
                  <a:pt x="1173" y="4"/>
                  <a:pt x="1142" y="10"/>
                </a:cubicBezTo>
                <a:cubicBezTo>
                  <a:pt x="0" y="285"/>
                  <a:pt x="402" y="1469"/>
                  <a:pt x="910" y="2844"/>
                </a:cubicBezTo>
                <a:cubicBezTo>
                  <a:pt x="1460" y="4303"/>
                  <a:pt x="1544" y="6334"/>
                  <a:pt x="1544" y="6334"/>
                </a:cubicBezTo>
                <a:cubicBezTo>
                  <a:pt x="2409" y="4501"/>
                  <a:pt x="2312" y="0"/>
                  <a:pt x="1232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7" name="Google Shape;137;p2"/>
          <p:cNvSpPr/>
          <p:nvPr/>
        </p:nvSpPr>
        <p:spPr>
          <a:xfrm flipH="1">
            <a:off x="3468657" y="5946046"/>
            <a:ext cx="190292" cy="160039"/>
          </a:xfrm>
          <a:custGeom>
            <a:avLst/>
            <a:gdLst/>
            <a:ahLst/>
            <a:cxnLst/>
            <a:rect l="l" t="t" r="r" b="b"/>
            <a:pathLst>
              <a:path w="4315" h="3629" extrusionOk="0">
                <a:moveTo>
                  <a:pt x="1238" y="1"/>
                </a:moveTo>
                <a:cubicBezTo>
                  <a:pt x="1100" y="1"/>
                  <a:pt x="964" y="33"/>
                  <a:pt x="846" y="102"/>
                </a:cubicBezTo>
                <a:cubicBezTo>
                  <a:pt x="571" y="250"/>
                  <a:pt x="360" y="483"/>
                  <a:pt x="233" y="758"/>
                </a:cubicBezTo>
                <a:cubicBezTo>
                  <a:pt x="21" y="1265"/>
                  <a:pt x="0" y="1836"/>
                  <a:pt x="233" y="2344"/>
                </a:cubicBezTo>
                <a:cubicBezTo>
                  <a:pt x="583" y="3150"/>
                  <a:pt x="1381" y="3628"/>
                  <a:pt x="2212" y="3628"/>
                </a:cubicBezTo>
                <a:cubicBezTo>
                  <a:pt x="2535" y="3628"/>
                  <a:pt x="2864" y="3555"/>
                  <a:pt x="3173" y="3401"/>
                </a:cubicBezTo>
                <a:cubicBezTo>
                  <a:pt x="3574" y="3190"/>
                  <a:pt x="3913" y="2872"/>
                  <a:pt x="4145" y="2471"/>
                </a:cubicBezTo>
                <a:cubicBezTo>
                  <a:pt x="4315" y="2153"/>
                  <a:pt x="4272" y="1752"/>
                  <a:pt x="4018" y="1477"/>
                </a:cubicBezTo>
                <a:cubicBezTo>
                  <a:pt x="3906" y="1364"/>
                  <a:pt x="3757" y="1310"/>
                  <a:pt x="3606" y="1310"/>
                </a:cubicBezTo>
                <a:cubicBezTo>
                  <a:pt x="3417" y="1310"/>
                  <a:pt x="3227" y="1396"/>
                  <a:pt x="3109" y="1561"/>
                </a:cubicBezTo>
                <a:cubicBezTo>
                  <a:pt x="3215" y="1329"/>
                  <a:pt x="3236" y="1054"/>
                  <a:pt x="3130" y="800"/>
                </a:cubicBezTo>
                <a:cubicBezTo>
                  <a:pt x="3011" y="580"/>
                  <a:pt x="2797" y="417"/>
                  <a:pt x="2542" y="417"/>
                </a:cubicBezTo>
                <a:cubicBezTo>
                  <a:pt x="2527" y="417"/>
                  <a:pt x="2511" y="418"/>
                  <a:pt x="2496" y="419"/>
                </a:cubicBezTo>
                <a:cubicBezTo>
                  <a:pt x="2275" y="419"/>
                  <a:pt x="2082" y="555"/>
                  <a:pt x="2003" y="751"/>
                </a:cubicBezTo>
                <a:lnTo>
                  <a:pt x="2003" y="751"/>
                </a:lnTo>
                <a:cubicBezTo>
                  <a:pt x="2031" y="504"/>
                  <a:pt x="1919" y="263"/>
                  <a:pt x="1692" y="123"/>
                </a:cubicBezTo>
                <a:cubicBezTo>
                  <a:pt x="1556" y="44"/>
                  <a:pt x="1396" y="1"/>
                  <a:pt x="1238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" name="Google Shape;138;p2"/>
          <p:cNvSpPr/>
          <p:nvPr/>
        </p:nvSpPr>
        <p:spPr>
          <a:xfrm flipH="1">
            <a:off x="3787623" y="5998656"/>
            <a:ext cx="114748" cy="443425"/>
          </a:xfrm>
          <a:custGeom>
            <a:avLst/>
            <a:gdLst/>
            <a:ahLst/>
            <a:cxnLst/>
            <a:rect l="l" t="t" r="r" b="b"/>
            <a:pathLst>
              <a:path w="2602" h="10055" extrusionOk="0">
                <a:moveTo>
                  <a:pt x="101" y="0"/>
                </a:moveTo>
                <a:cubicBezTo>
                  <a:pt x="88" y="0"/>
                  <a:pt x="75" y="3"/>
                  <a:pt x="64" y="9"/>
                </a:cubicBezTo>
                <a:cubicBezTo>
                  <a:pt x="21" y="30"/>
                  <a:pt x="0" y="93"/>
                  <a:pt x="21" y="136"/>
                </a:cubicBezTo>
                <a:cubicBezTo>
                  <a:pt x="42" y="178"/>
                  <a:pt x="2411" y="5507"/>
                  <a:pt x="2348" y="9949"/>
                </a:cubicBezTo>
                <a:cubicBezTo>
                  <a:pt x="2348" y="10012"/>
                  <a:pt x="2390" y="10055"/>
                  <a:pt x="2432" y="10055"/>
                </a:cubicBezTo>
                <a:cubicBezTo>
                  <a:pt x="2496" y="10055"/>
                  <a:pt x="2538" y="10012"/>
                  <a:pt x="2538" y="9970"/>
                </a:cubicBezTo>
                <a:cubicBezTo>
                  <a:pt x="2601" y="5465"/>
                  <a:pt x="212" y="114"/>
                  <a:pt x="190" y="51"/>
                </a:cubicBezTo>
                <a:cubicBezTo>
                  <a:pt x="175" y="20"/>
                  <a:pt x="137" y="0"/>
                  <a:pt x="101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" name="Google Shape;139;p2"/>
          <p:cNvSpPr/>
          <p:nvPr/>
        </p:nvSpPr>
        <p:spPr>
          <a:xfrm flipH="1">
            <a:off x="3816547" y="6063082"/>
            <a:ext cx="240653" cy="187777"/>
          </a:xfrm>
          <a:custGeom>
            <a:avLst/>
            <a:gdLst/>
            <a:ahLst/>
            <a:cxnLst/>
            <a:rect l="l" t="t" r="r" b="b"/>
            <a:pathLst>
              <a:path w="5457" h="4258" extrusionOk="0">
                <a:moveTo>
                  <a:pt x="993" y="1"/>
                </a:moveTo>
                <a:cubicBezTo>
                  <a:pt x="823" y="1"/>
                  <a:pt x="693" y="62"/>
                  <a:pt x="614" y="197"/>
                </a:cubicBezTo>
                <a:cubicBezTo>
                  <a:pt x="0" y="1212"/>
                  <a:pt x="1164" y="1741"/>
                  <a:pt x="2496" y="2312"/>
                </a:cubicBezTo>
                <a:cubicBezTo>
                  <a:pt x="3934" y="2926"/>
                  <a:pt x="5457" y="4258"/>
                  <a:pt x="5457" y="4258"/>
                </a:cubicBezTo>
                <a:cubicBezTo>
                  <a:pt x="4815" y="2590"/>
                  <a:pt x="2093" y="1"/>
                  <a:pt x="993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" name="Google Shape;140;p2"/>
          <p:cNvSpPr/>
          <p:nvPr/>
        </p:nvSpPr>
        <p:spPr>
          <a:xfrm flipH="1">
            <a:off x="3741012" y="5985514"/>
            <a:ext cx="106237" cy="279373"/>
          </a:xfrm>
          <a:custGeom>
            <a:avLst/>
            <a:gdLst/>
            <a:ahLst/>
            <a:cxnLst/>
            <a:rect l="l" t="t" r="r" b="b"/>
            <a:pathLst>
              <a:path w="2409" h="6335" extrusionOk="0">
                <a:moveTo>
                  <a:pt x="1158" y="1"/>
                </a:moveTo>
                <a:cubicBezTo>
                  <a:pt x="98" y="1"/>
                  <a:pt x="0" y="4501"/>
                  <a:pt x="865" y="6334"/>
                </a:cubicBezTo>
                <a:cubicBezTo>
                  <a:pt x="865" y="6334"/>
                  <a:pt x="928" y="4304"/>
                  <a:pt x="1478" y="2823"/>
                </a:cubicBezTo>
                <a:cubicBezTo>
                  <a:pt x="1986" y="1470"/>
                  <a:pt x="2409" y="264"/>
                  <a:pt x="1246" y="11"/>
                </a:cubicBezTo>
                <a:cubicBezTo>
                  <a:pt x="1216" y="4"/>
                  <a:pt x="1187" y="1"/>
                  <a:pt x="1158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" name="Google Shape;141;p2"/>
          <p:cNvSpPr/>
          <p:nvPr/>
        </p:nvSpPr>
        <p:spPr>
          <a:xfrm flipH="1">
            <a:off x="3834276" y="5879501"/>
            <a:ext cx="189365" cy="160348"/>
          </a:xfrm>
          <a:custGeom>
            <a:avLst/>
            <a:gdLst/>
            <a:ahLst/>
            <a:cxnLst/>
            <a:rect l="l" t="t" r="r" b="b"/>
            <a:pathLst>
              <a:path w="4294" h="3636" extrusionOk="0">
                <a:moveTo>
                  <a:pt x="3061" y="1"/>
                </a:moveTo>
                <a:cubicBezTo>
                  <a:pt x="2908" y="1"/>
                  <a:pt x="2754" y="43"/>
                  <a:pt x="2623" y="130"/>
                </a:cubicBezTo>
                <a:cubicBezTo>
                  <a:pt x="2396" y="270"/>
                  <a:pt x="2284" y="512"/>
                  <a:pt x="2312" y="758"/>
                </a:cubicBezTo>
                <a:lnTo>
                  <a:pt x="2312" y="758"/>
                </a:lnTo>
                <a:cubicBezTo>
                  <a:pt x="2233" y="563"/>
                  <a:pt x="2040" y="427"/>
                  <a:pt x="1820" y="427"/>
                </a:cubicBezTo>
                <a:cubicBezTo>
                  <a:pt x="1804" y="425"/>
                  <a:pt x="1789" y="425"/>
                  <a:pt x="1773" y="425"/>
                </a:cubicBezTo>
                <a:cubicBezTo>
                  <a:pt x="1519" y="425"/>
                  <a:pt x="1305" y="588"/>
                  <a:pt x="1185" y="807"/>
                </a:cubicBezTo>
                <a:cubicBezTo>
                  <a:pt x="1079" y="1061"/>
                  <a:pt x="1079" y="1336"/>
                  <a:pt x="1206" y="1569"/>
                </a:cubicBezTo>
                <a:cubicBezTo>
                  <a:pt x="1088" y="1404"/>
                  <a:pt x="898" y="1317"/>
                  <a:pt x="709" y="1317"/>
                </a:cubicBezTo>
                <a:cubicBezTo>
                  <a:pt x="559" y="1317"/>
                  <a:pt x="409" y="1372"/>
                  <a:pt x="297" y="1484"/>
                </a:cubicBezTo>
                <a:cubicBezTo>
                  <a:pt x="43" y="1759"/>
                  <a:pt x="1" y="2161"/>
                  <a:pt x="170" y="2478"/>
                </a:cubicBezTo>
                <a:cubicBezTo>
                  <a:pt x="403" y="2859"/>
                  <a:pt x="741" y="3197"/>
                  <a:pt x="1143" y="3409"/>
                </a:cubicBezTo>
                <a:cubicBezTo>
                  <a:pt x="1451" y="3563"/>
                  <a:pt x="1778" y="3636"/>
                  <a:pt x="2100" y="3636"/>
                </a:cubicBezTo>
                <a:cubicBezTo>
                  <a:pt x="2925" y="3636"/>
                  <a:pt x="3717" y="3158"/>
                  <a:pt x="4083" y="2351"/>
                </a:cubicBezTo>
                <a:cubicBezTo>
                  <a:pt x="4294" y="1844"/>
                  <a:pt x="4294" y="1272"/>
                  <a:pt x="4083" y="765"/>
                </a:cubicBezTo>
                <a:cubicBezTo>
                  <a:pt x="3956" y="490"/>
                  <a:pt x="3744" y="257"/>
                  <a:pt x="3469" y="109"/>
                </a:cubicBezTo>
                <a:cubicBezTo>
                  <a:pt x="3347" y="38"/>
                  <a:pt x="3204" y="1"/>
                  <a:pt x="3061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" name="Google Shape;142;p2"/>
          <p:cNvSpPr/>
          <p:nvPr/>
        </p:nvSpPr>
        <p:spPr>
          <a:xfrm flipH="1">
            <a:off x="3727913" y="6402331"/>
            <a:ext cx="180060" cy="77043"/>
          </a:xfrm>
          <a:custGeom>
            <a:avLst/>
            <a:gdLst/>
            <a:ahLst/>
            <a:cxnLst/>
            <a:rect l="l" t="t" r="r" b="b"/>
            <a:pathLst>
              <a:path w="4083" h="1747" extrusionOk="0">
                <a:moveTo>
                  <a:pt x="2182" y="0"/>
                </a:moveTo>
                <a:cubicBezTo>
                  <a:pt x="2124" y="0"/>
                  <a:pt x="2066" y="11"/>
                  <a:pt x="2009" y="33"/>
                </a:cubicBezTo>
                <a:cubicBezTo>
                  <a:pt x="1946" y="76"/>
                  <a:pt x="1883" y="139"/>
                  <a:pt x="1840" y="224"/>
                </a:cubicBezTo>
                <a:cubicBezTo>
                  <a:pt x="1629" y="499"/>
                  <a:pt x="1502" y="837"/>
                  <a:pt x="1481" y="1176"/>
                </a:cubicBezTo>
                <a:cubicBezTo>
                  <a:pt x="1417" y="964"/>
                  <a:pt x="1333" y="753"/>
                  <a:pt x="1185" y="583"/>
                </a:cubicBezTo>
                <a:cubicBezTo>
                  <a:pt x="1070" y="452"/>
                  <a:pt x="904" y="372"/>
                  <a:pt x="737" y="372"/>
                </a:cubicBezTo>
                <a:cubicBezTo>
                  <a:pt x="689" y="372"/>
                  <a:pt x="640" y="379"/>
                  <a:pt x="592" y="393"/>
                </a:cubicBezTo>
                <a:cubicBezTo>
                  <a:pt x="317" y="478"/>
                  <a:pt x="191" y="774"/>
                  <a:pt x="106" y="1049"/>
                </a:cubicBezTo>
                <a:cubicBezTo>
                  <a:pt x="21" y="1218"/>
                  <a:pt x="0" y="1450"/>
                  <a:pt x="64" y="1641"/>
                </a:cubicBezTo>
                <a:lnTo>
                  <a:pt x="3955" y="1747"/>
                </a:lnTo>
                <a:cubicBezTo>
                  <a:pt x="4082" y="1281"/>
                  <a:pt x="3976" y="774"/>
                  <a:pt x="3638" y="414"/>
                </a:cubicBezTo>
                <a:cubicBezTo>
                  <a:pt x="3553" y="308"/>
                  <a:pt x="3426" y="224"/>
                  <a:pt x="3278" y="203"/>
                </a:cubicBezTo>
                <a:cubicBezTo>
                  <a:pt x="3247" y="194"/>
                  <a:pt x="3217" y="190"/>
                  <a:pt x="3186" y="190"/>
                </a:cubicBezTo>
                <a:cubicBezTo>
                  <a:pt x="3072" y="190"/>
                  <a:pt x="2969" y="250"/>
                  <a:pt x="2919" y="351"/>
                </a:cubicBezTo>
                <a:cubicBezTo>
                  <a:pt x="2834" y="499"/>
                  <a:pt x="2898" y="668"/>
                  <a:pt x="2813" y="795"/>
                </a:cubicBezTo>
                <a:cubicBezTo>
                  <a:pt x="2771" y="583"/>
                  <a:pt x="2707" y="372"/>
                  <a:pt x="2580" y="203"/>
                </a:cubicBezTo>
                <a:cubicBezTo>
                  <a:pt x="2488" y="79"/>
                  <a:pt x="2338" y="0"/>
                  <a:pt x="2182" y="0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" name="Google Shape;143;p2"/>
          <p:cNvSpPr/>
          <p:nvPr/>
        </p:nvSpPr>
        <p:spPr>
          <a:xfrm flipH="1">
            <a:off x="3584283" y="6470242"/>
            <a:ext cx="180060" cy="76293"/>
          </a:xfrm>
          <a:custGeom>
            <a:avLst/>
            <a:gdLst/>
            <a:ahLst/>
            <a:cxnLst/>
            <a:rect l="l" t="t" r="r" b="b"/>
            <a:pathLst>
              <a:path w="4083" h="1730" extrusionOk="0">
                <a:moveTo>
                  <a:pt x="2197" y="1"/>
                </a:moveTo>
                <a:cubicBezTo>
                  <a:pt x="2135" y="1"/>
                  <a:pt x="2071" y="13"/>
                  <a:pt x="2009" y="37"/>
                </a:cubicBezTo>
                <a:cubicBezTo>
                  <a:pt x="1946" y="80"/>
                  <a:pt x="1883" y="143"/>
                  <a:pt x="1840" y="207"/>
                </a:cubicBezTo>
                <a:cubicBezTo>
                  <a:pt x="1629" y="481"/>
                  <a:pt x="1502" y="820"/>
                  <a:pt x="1481" y="1158"/>
                </a:cubicBezTo>
                <a:cubicBezTo>
                  <a:pt x="1417" y="947"/>
                  <a:pt x="1311" y="756"/>
                  <a:pt x="1185" y="587"/>
                </a:cubicBezTo>
                <a:cubicBezTo>
                  <a:pt x="1066" y="434"/>
                  <a:pt x="892" y="363"/>
                  <a:pt x="718" y="363"/>
                </a:cubicBezTo>
                <a:cubicBezTo>
                  <a:pt x="676" y="363"/>
                  <a:pt x="634" y="367"/>
                  <a:pt x="592" y="376"/>
                </a:cubicBezTo>
                <a:cubicBezTo>
                  <a:pt x="317" y="460"/>
                  <a:pt x="191" y="756"/>
                  <a:pt x="106" y="1031"/>
                </a:cubicBezTo>
                <a:cubicBezTo>
                  <a:pt x="0" y="1222"/>
                  <a:pt x="0" y="1433"/>
                  <a:pt x="64" y="1645"/>
                </a:cubicBezTo>
                <a:lnTo>
                  <a:pt x="3955" y="1729"/>
                </a:lnTo>
                <a:cubicBezTo>
                  <a:pt x="4082" y="1264"/>
                  <a:pt x="3955" y="778"/>
                  <a:pt x="3638" y="418"/>
                </a:cubicBezTo>
                <a:cubicBezTo>
                  <a:pt x="3532" y="291"/>
                  <a:pt x="3405" y="228"/>
                  <a:pt x="3278" y="185"/>
                </a:cubicBezTo>
                <a:cubicBezTo>
                  <a:pt x="3260" y="183"/>
                  <a:pt x="3241" y="181"/>
                  <a:pt x="3222" y="181"/>
                </a:cubicBezTo>
                <a:cubicBezTo>
                  <a:pt x="3094" y="181"/>
                  <a:pt x="2972" y="244"/>
                  <a:pt x="2898" y="355"/>
                </a:cubicBezTo>
                <a:cubicBezTo>
                  <a:pt x="2834" y="481"/>
                  <a:pt x="2898" y="672"/>
                  <a:pt x="2792" y="799"/>
                </a:cubicBezTo>
                <a:cubicBezTo>
                  <a:pt x="2771" y="566"/>
                  <a:pt x="2686" y="376"/>
                  <a:pt x="2580" y="207"/>
                </a:cubicBezTo>
                <a:cubicBezTo>
                  <a:pt x="2491" y="72"/>
                  <a:pt x="2348" y="1"/>
                  <a:pt x="2197" y="1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" name="Google Shape;144;p2"/>
          <p:cNvSpPr/>
          <p:nvPr/>
        </p:nvSpPr>
        <p:spPr>
          <a:xfrm>
            <a:off x="10931435" y="551589"/>
            <a:ext cx="676516" cy="648320"/>
          </a:xfrm>
          <a:custGeom>
            <a:avLst/>
            <a:gdLst/>
            <a:ahLst/>
            <a:cxnLst/>
            <a:rect l="l" t="t" r="r" b="b"/>
            <a:pathLst>
              <a:path w="15017" h="14389" extrusionOk="0">
                <a:moveTo>
                  <a:pt x="11060" y="0"/>
                </a:moveTo>
                <a:cubicBezTo>
                  <a:pt x="10925" y="0"/>
                  <a:pt x="10767" y="53"/>
                  <a:pt x="10597" y="164"/>
                </a:cubicBezTo>
                <a:lnTo>
                  <a:pt x="7953" y="1877"/>
                </a:lnTo>
                <a:cubicBezTo>
                  <a:pt x="7572" y="2106"/>
                  <a:pt x="7138" y="2220"/>
                  <a:pt x="6701" y="2220"/>
                </a:cubicBezTo>
                <a:cubicBezTo>
                  <a:pt x="6410" y="2220"/>
                  <a:pt x="6117" y="2169"/>
                  <a:pt x="5838" y="2068"/>
                </a:cubicBezTo>
                <a:lnTo>
                  <a:pt x="2941" y="862"/>
                </a:lnTo>
                <a:cubicBezTo>
                  <a:pt x="2790" y="795"/>
                  <a:pt x="2655" y="763"/>
                  <a:pt x="2540" y="763"/>
                </a:cubicBezTo>
                <a:cubicBezTo>
                  <a:pt x="2183" y="763"/>
                  <a:pt x="2009" y="1065"/>
                  <a:pt x="2137" y="1560"/>
                </a:cubicBezTo>
                <a:lnTo>
                  <a:pt x="2941" y="4606"/>
                </a:lnTo>
                <a:cubicBezTo>
                  <a:pt x="3089" y="5325"/>
                  <a:pt x="2919" y="6086"/>
                  <a:pt x="2475" y="6657"/>
                </a:cubicBezTo>
                <a:lnTo>
                  <a:pt x="424" y="9068"/>
                </a:lnTo>
                <a:cubicBezTo>
                  <a:pt x="1" y="9554"/>
                  <a:pt x="170" y="9999"/>
                  <a:pt x="826" y="10041"/>
                </a:cubicBezTo>
                <a:lnTo>
                  <a:pt x="3998" y="10210"/>
                </a:lnTo>
                <a:cubicBezTo>
                  <a:pt x="4717" y="10295"/>
                  <a:pt x="5394" y="10697"/>
                  <a:pt x="5796" y="11289"/>
                </a:cubicBezTo>
                <a:lnTo>
                  <a:pt x="7445" y="13996"/>
                </a:lnTo>
                <a:cubicBezTo>
                  <a:pt x="7606" y="14256"/>
                  <a:pt x="7799" y="14388"/>
                  <a:pt x="7983" y="14388"/>
                </a:cubicBezTo>
                <a:cubicBezTo>
                  <a:pt x="8187" y="14388"/>
                  <a:pt x="8380" y="14224"/>
                  <a:pt x="8503" y="13890"/>
                </a:cubicBezTo>
                <a:lnTo>
                  <a:pt x="9645" y="10950"/>
                </a:lnTo>
                <a:cubicBezTo>
                  <a:pt x="9941" y="10274"/>
                  <a:pt x="10533" y="9766"/>
                  <a:pt x="11231" y="9554"/>
                </a:cubicBezTo>
                <a:lnTo>
                  <a:pt x="14319" y="8835"/>
                </a:lnTo>
                <a:cubicBezTo>
                  <a:pt x="14911" y="8687"/>
                  <a:pt x="15017" y="8222"/>
                  <a:pt x="14509" y="7799"/>
                </a:cubicBezTo>
                <a:lnTo>
                  <a:pt x="12056" y="5811"/>
                </a:lnTo>
                <a:cubicBezTo>
                  <a:pt x="11527" y="5303"/>
                  <a:pt x="11231" y="4606"/>
                  <a:pt x="11252" y="3865"/>
                </a:cubicBezTo>
                <a:lnTo>
                  <a:pt x="11506" y="714"/>
                </a:lnTo>
                <a:cubicBezTo>
                  <a:pt x="11550" y="261"/>
                  <a:pt x="11362" y="0"/>
                  <a:pt x="11060" y="0"/>
                </a:cubicBezTo>
                <a:close/>
              </a:path>
            </a:pathLst>
          </a:custGeom>
          <a:solidFill>
            <a:srgbClr val="F6DF5C"/>
          </a:solidFill>
          <a:ln w="39650" cap="flat" cmpd="sng">
            <a:solidFill>
              <a:srgbClr val="FFFFFF"/>
            </a:solidFill>
            <a:prstDash val="solid"/>
            <a:miter lim="21149"/>
            <a:headEnd type="none" w="sm" len="sm"/>
            <a:tailEnd type="none" w="sm" len="sm"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5" name="Google Shape;145;p2"/>
          <p:cNvSpPr/>
          <p:nvPr/>
        </p:nvSpPr>
        <p:spPr>
          <a:xfrm>
            <a:off x="10928597" y="556365"/>
            <a:ext cx="678408" cy="647960"/>
          </a:xfrm>
          <a:custGeom>
            <a:avLst/>
            <a:gdLst/>
            <a:ahLst/>
            <a:cxnLst/>
            <a:rect l="l" t="t" r="r" b="b"/>
            <a:pathLst>
              <a:path w="15059" h="14381" extrusionOk="0">
                <a:moveTo>
                  <a:pt x="11098" y="0"/>
                </a:moveTo>
                <a:cubicBezTo>
                  <a:pt x="10965" y="0"/>
                  <a:pt x="10809" y="53"/>
                  <a:pt x="10639" y="164"/>
                </a:cubicBezTo>
                <a:lnTo>
                  <a:pt x="7995" y="1877"/>
                </a:lnTo>
                <a:cubicBezTo>
                  <a:pt x="7594" y="2097"/>
                  <a:pt x="7155" y="2214"/>
                  <a:pt x="6714" y="2214"/>
                </a:cubicBezTo>
                <a:cubicBezTo>
                  <a:pt x="6433" y="2214"/>
                  <a:pt x="6152" y="2166"/>
                  <a:pt x="5880" y="2067"/>
                </a:cubicBezTo>
                <a:lnTo>
                  <a:pt x="2961" y="841"/>
                </a:lnTo>
                <a:cubicBezTo>
                  <a:pt x="2823" y="781"/>
                  <a:pt x="2696" y="753"/>
                  <a:pt x="2587" y="753"/>
                </a:cubicBezTo>
                <a:cubicBezTo>
                  <a:pt x="2230" y="753"/>
                  <a:pt x="2049" y="1053"/>
                  <a:pt x="2179" y="1539"/>
                </a:cubicBezTo>
                <a:lnTo>
                  <a:pt x="2982" y="4605"/>
                </a:lnTo>
                <a:cubicBezTo>
                  <a:pt x="3131" y="5324"/>
                  <a:pt x="2940" y="6086"/>
                  <a:pt x="2475" y="6657"/>
                </a:cubicBezTo>
                <a:lnTo>
                  <a:pt x="423" y="9068"/>
                </a:lnTo>
                <a:cubicBezTo>
                  <a:pt x="0" y="9554"/>
                  <a:pt x="191" y="9998"/>
                  <a:pt x="846" y="10041"/>
                </a:cubicBezTo>
                <a:lnTo>
                  <a:pt x="3998" y="10210"/>
                </a:lnTo>
                <a:cubicBezTo>
                  <a:pt x="4738" y="10294"/>
                  <a:pt x="5394" y="10675"/>
                  <a:pt x="5817" y="11288"/>
                </a:cubicBezTo>
                <a:lnTo>
                  <a:pt x="7466" y="13996"/>
                </a:lnTo>
                <a:cubicBezTo>
                  <a:pt x="7625" y="14253"/>
                  <a:pt x="7811" y="14381"/>
                  <a:pt x="7990" y="14381"/>
                </a:cubicBezTo>
                <a:cubicBezTo>
                  <a:pt x="8194" y="14381"/>
                  <a:pt x="8389" y="14216"/>
                  <a:pt x="8524" y="13890"/>
                </a:cubicBezTo>
                <a:lnTo>
                  <a:pt x="9666" y="10950"/>
                </a:lnTo>
                <a:cubicBezTo>
                  <a:pt x="9962" y="10273"/>
                  <a:pt x="10533" y="9766"/>
                  <a:pt x="11252" y="9554"/>
                </a:cubicBezTo>
                <a:lnTo>
                  <a:pt x="14319" y="8835"/>
                </a:lnTo>
                <a:cubicBezTo>
                  <a:pt x="14953" y="8666"/>
                  <a:pt x="15059" y="8201"/>
                  <a:pt x="14551" y="7799"/>
                </a:cubicBezTo>
                <a:lnTo>
                  <a:pt x="12098" y="5811"/>
                </a:lnTo>
                <a:cubicBezTo>
                  <a:pt x="11548" y="5303"/>
                  <a:pt x="11252" y="4605"/>
                  <a:pt x="11273" y="3865"/>
                </a:cubicBezTo>
                <a:lnTo>
                  <a:pt x="11548" y="714"/>
                </a:lnTo>
                <a:cubicBezTo>
                  <a:pt x="11577" y="261"/>
                  <a:pt x="11395" y="0"/>
                  <a:pt x="11098" y="0"/>
                </a:cubicBezTo>
                <a:close/>
              </a:path>
            </a:pathLst>
          </a:custGeom>
          <a:solidFill>
            <a:srgbClr val="F2D031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6" name="Google Shape;146;p2"/>
          <p:cNvSpPr/>
          <p:nvPr/>
        </p:nvSpPr>
        <p:spPr>
          <a:xfrm>
            <a:off x="10997207" y="616515"/>
            <a:ext cx="530735" cy="507744"/>
          </a:xfrm>
          <a:custGeom>
            <a:avLst/>
            <a:gdLst/>
            <a:ahLst/>
            <a:cxnLst/>
            <a:rect l="l" t="t" r="r" b="b"/>
            <a:pathLst>
              <a:path w="11781" h="11269" extrusionOk="0">
                <a:moveTo>
                  <a:pt x="8677" y="1"/>
                </a:moveTo>
                <a:cubicBezTo>
                  <a:pt x="8572" y="1"/>
                  <a:pt x="8447" y="45"/>
                  <a:pt x="8312" y="140"/>
                </a:cubicBezTo>
                <a:lnTo>
                  <a:pt x="6239" y="1473"/>
                </a:lnTo>
                <a:cubicBezTo>
                  <a:pt x="5936" y="1650"/>
                  <a:pt x="5594" y="1736"/>
                  <a:pt x="5255" y="1736"/>
                </a:cubicBezTo>
                <a:cubicBezTo>
                  <a:pt x="5028" y="1736"/>
                  <a:pt x="4802" y="1697"/>
                  <a:pt x="4590" y="1621"/>
                </a:cubicBezTo>
                <a:lnTo>
                  <a:pt x="2305" y="669"/>
                </a:lnTo>
                <a:cubicBezTo>
                  <a:pt x="2191" y="624"/>
                  <a:pt x="2089" y="603"/>
                  <a:pt x="2000" y="603"/>
                </a:cubicBezTo>
                <a:cubicBezTo>
                  <a:pt x="1712" y="603"/>
                  <a:pt x="1574" y="830"/>
                  <a:pt x="1671" y="1219"/>
                </a:cubicBezTo>
                <a:lnTo>
                  <a:pt x="2305" y="3609"/>
                </a:lnTo>
                <a:cubicBezTo>
                  <a:pt x="2432" y="4180"/>
                  <a:pt x="2284" y="4751"/>
                  <a:pt x="1946" y="5216"/>
                </a:cubicBezTo>
                <a:lnTo>
                  <a:pt x="317" y="7098"/>
                </a:lnTo>
                <a:cubicBezTo>
                  <a:pt x="0" y="7479"/>
                  <a:pt x="148" y="7839"/>
                  <a:pt x="656" y="7860"/>
                </a:cubicBezTo>
                <a:lnTo>
                  <a:pt x="3130" y="7987"/>
                </a:lnTo>
                <a:cubicBezTo>
                  <a:pt x="3701" y="8050"/>
                  <a:pt x="4209" y="8367"/>
                  <a:pt x="4547" y="8854"/>
                </a:cubicBezTo>
                <a:lnTo>
                  <a:pt x="5837" y="10969"/>
                </a:lnTo>
                <a:cubicBezTo>
                  <a:pt x="5957" y="11168"/>
                  <a:pt x="6105" y="11269"/>
                  <a:pt x="6247" y="11269"/>
                </a:cubicBezTo>
                <a:cubicBezTo>
                  <a:pt x="6408" y="11269"/>
                  <a:pt x="6562" y="11141"/>
                  <a:pt x="6662" y="10884"/>
                </a:cubicBezTo>
                <a:lnTo>
                  <a:pt x="7551" y="8579"/>
                </a:lnTo>
                <a:cubicBezTo>
                  <a:pt x="7783" y="8050"/>
                  <a:pt x="8248" y="7648"/>
                  <a:pt x="8798" y="7500"/>
                </a:cubicBezTo>
                <a:lnTo>
                  <a:pt x="11209" y="6908"/>
                </a:lnTo>
                <a:cubicBezTo>
                  <a:pt x="11696" y="6802"/>
                  <a:pt x="11780" y="6422"/>
                  <a:pt x="11379" y="6104"/>
                </a:cubicBezTo>
                <a:lnTo>
                  <a:pt x="9475" y="4539"/>
                </a:lnTo>
                <a:cubicBezTo>
                  <a:pt x="9031" y="4159"/>
                  <a:pt x="8798" y="3609"/>
                  <a:pt x="8819" y="3016"/>
                </a:cubicBezTo>
                <a:lnTo>
                  <a:pt x="9010" y="563"/>
                </a:lnTo>
                <a:cubicBezTo>
                  <a:pt x="9039" y="204"/>
                  <a:pt x="8901" y="1"/>
                  <a:pt x="8677" y="1"/>
                </a:cubicBezTo>
                <a:close/>
              </a:path>
            </a:pathLst>
          </a:custGeom>
          <a:solidFill>
            <a:srgbClr val="F6DF5C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7" name="Google Shape;147;p2"/>
          <p:cNvSpPr/>
          <p:nvPr/>
        </p:nvSpPr>
        <p:spPr>
          <a:xfrm>
            <a:off x="10983873" y="636159"/>
            <a:ext cx="349679" cy="496524"/>
          </a:xfrm>
          <a:custGeom>
            <a:avLst/>
            <a:gdLst/>
            <a:ahLst/>
            <a:cxnLst/>
            <a:rect l="l" t="t" r="r" b="b"/>
            <a:pathLst>
              <a:path w="7762" h="11020" extrusionOk="0">
                <a:moveTo>
                  <a:pt x="1819" y="0"/>
                </a:moveTo>
                <a:cubicBezTo>
                  <a:pt x="1692" y="148"/>
                  <a:pt x="1671" y="360"/>
                  <a:pt x="1734" y="529"/>
                </a:cubicBezTo>
                <a:lnTo>
                  <a:pt x="2411" y="3046"/>
                </a:lnTo>
                <a:cubicBezTo>
                  <a:pt x="2538" y="3617"/>
                  <a:pt x="2390" y="4230"/>
                  <a:pt x="2030" y="4717"/>
                </a:cubicBezTo>
                <a:lnTo>
                  <a:pt x="338" y="6683"/>
                </a:lnTo>
                <a:cubicBezTo>
                  <a:pt x="0" y="7085"/>
                  <a:pt x="148" y="7445"/>
                  <a:pt x="677" y="7466"/>
                </a:cubicBezTo>
                <a:lnTo>
                  <a:pt x="3257" y="7614"/>
                </a:lnTo>
                <a:cubicBezTo>
                  <a:pt x="3870" y="7677"/>
                  <a:pt x="4399" y="8016"/>
                  <a:pt x="4738" y="8502"/>
                </a:cubicBezTo>
                <a:lnTo>
                  <a:pt x="6091" y="10723"/>
                </a:lnTo>
                <a:cubicBezTo>
                  <a:pt x="6176" y="10850"/>
                  <a:pt x="6281" y="10956"/>
                  <a:pt x="6451" y="11019"/>
                </a:cubicBezTo>
                <a:lnTo>
                  <a:pt x="6641" y="10194"/>
                </a:lnTo>
                <a:lnTo>
                  <a:pt x="7762" y="6874"/>
                </a:lnTo>
                <a:lnTo>
                  <a:pt x="2665" y="910"/>
                </a:lnTo>
                <a:lnTo>
                  <a:pt x="1819" y="0"/>
                </a:lnTo>
                <a:close/>
              </a:path>
            </a:pathLst>
          </a:custGeom>
          <a:solidFill>
            <a:srgbClr val="F6DF5C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8" name="Google Shape;148;p2"/>
          <p:cNvSpPr/>
          <p:nvPr/>
        </p:nvSpPr>
        <p:spPr>
          <a:xfrm>
            <a:off x="10931435" y="551567"/>
            <a:ext cx="676516" cy="648320"/>
          </a:xfrm>
          <a:custGeom>
            <a:avLst/>
            <a:gdLst/>
            <a:ahLst/>
            <a:cxnLst/>
            <a:rect l="l" t="t" r="r" b="b"/>
            <a:pathLst>
              <a:path w="15017" h="14389" extrusionOk="0">
                <a:moveTo>
                  <a:pt x="11060" y="0"/>
                </a:moveTo>
                <a:cubicBezTo>
                  <a:pt x="10925" y="0"/>
                  <a:pt x="10767" y="53"/>
                  <a:pt x="10597" y="164"/>
                </a:cubicBezTo>
                <a:lnTo>
                  <a:pt x="7953" y="1877"/>
                </a:lnTo>
                <a:cubicBezTo>
                  <a:pt x="7572" y="2106"/>
                  <a:pt x="7138" y="2220"/>
                  <a:pt x="6701" y="2220"/>
                </a:cubicBezTo>
                <a:cubicBezTo>
                  <a:pt x="6410" y="2220"/>
                  <a:pt x="6117" y="2169"/>
                  <a:pt x="5838" y="2068"/>
                </a:cubicBezTo>
                <a:lnTo>
                  <a:pt x="2941" y="862"/>
                </a:lnTo>
                <a:cubicBezTo>
                  <a:pt x="2790" y="795"/>
                  <a:pt x="2655" y="763"/>
                  <a:pt x="2540" y="763"/>
                </a:cubicBezTo>
                <a:cubicBezTo>
                  <a:pt x="2183" y="763"/>
                  <a:pt x="2009" y="1065"/>
                  <a:pt x="2137" y="1560"/>
                </a:cubicBezTo>
                <a:lnTo>
                  <a:pt x="2941" y="4606"/>
                </a:lnTo>
                <a:cubicBezTo>
                  <a:pt x="3089" y="5325"/>
                  <a:pt x="2919" y="6086"/>
                  <a:pt x="2475" y="6657"/>
                </a:cubicBezTo>
                <a:lnTo>
                  <a:pt x="424" y="9068"/>
                </a:lnTo>
                <a:cubicBezTo>
                  <a:pt x="1" y="9554"/>
                  <a:pt x="170" y="9999"/>
                  <a:pt x="826" y="10041"/>
                </a:cubicBezTo>
                <a:lnTo>
                  <a:pt x="3998" y="10210"/>
                </a:lnTo>
                <a:cubicBezTo>
                  <a:pt x="4717" y="10295"/>
                  <a:pt x="5394" y="10697"/>
                  <a:pt x="5796" y="11289"/>
                </a:cubicBezTo>
                <a:lnTo>
                  <a:pt x="7445" y="13996"/>
                </a:lnTo>
                <a:cubicBezTo>
                  <a:pt x="7606" y="14256"/>
                  <a:pt x="7799" y="14388"/>
                  <a:pt x="7983" y="14388"/>
                </a:cubicBezTo>
                <a:cubicBezTo>
                  <a:pt x="8187" y="14388"/>
                  <a:pt x="8380" y="14224"/>
                  <a:pt x="8503" y="13890"/>
                </a:cubicBezTo>
                <a:lnTo>
                  <a:pt x="9645" y="10950"/>
                </a:lnTo>
                <a:cubicBezTo>
                  <a:pt x="9941" y="10274"/>
                  <a:pt x="10533" y="9766"/>
                  <a:pt x="11231" y="9554"/>
                </a:cubicBezTo>
                <a:lnTo>
                  <a:pt x="14319" y="8835"/>
                </a:lnTo>
                <a:cubicBezTo>
                  <a:pt x="14911" y="8687"/>
                  <a:pt x="15017" y="8222"/>
                  <a:pt x="14509" y="7799"/>
                </a:cubicBezTo>
                <a:lnTo>
                  <a:pt x="12056" y="5811"/>
                </a:lnTo>
                <a:cubicBezTo>
                  <a:pt x="11527" y="5303"/>
                  <a:pt x="11231" y="4606"/>
                  <a:pt x="11252" y="3865"/>
                </a:cubicBezTo>
                <a:lnTo>
                  <a:pt x="11506" y="714"/>
                </a:lnTo>
                <a:cubicBezTo>
                  <a:pt x="11550" y="261"/>
                  <a:pt x="11362" y="0"/>
                  <a:pt x="11060" y="0"/>
                </a:cubicBezTo>
                <a:close/>
              </a:path>
            </a:pathLst>
          </a:custGeom>
          <a:solidFill>
            <a:srgbClr val="F6DF5C"/>
          </a:solidFill>
          <a:ln w="39650" cap="flat" cmpd="sng">
            <a:solidFill>
              <a:srgbClr val="FFFFFF"/>
            </a:solidFill>
            <a:prstDash val="solid"/>
            <a:miter lim="21149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9" name="Google Shape;149;p2"/>
          <p:cNvSpPr/>
          <p:nvPr/>
        </p:nvSpPr>
        <p:spPr>
          <a:xfrm>
            <a:off x="10928597" y="556343"/>
            <a:ext cx="678408" cy="647960"/>
          </a:xfrm>
          <a:custGeom>
            <a:avLst/>
            <a:gdLst/>
            <a:ahLst/>
            <a:cxnLst/>
            <a:rect l="l" t="t" r="r" b="b"/>
            <a:pathLst>
              <a:path w="15059" h="14381" extrusionOk="0">
                <a:moveTo>
                  <a:pt x="11098" y="0"/>
                </a:moveTo>
                <a:cubicBezTo>
                  <a:pt x="10965" y="0"/>
                  <a:pt x="10809" y="53"/>
                  <a:pt x="10639" y="164"/>
                </a:cubicBezTo>
                <a:lnTo>
                  <a:pt x="7995" y="1877"/>
                </a:lnTo>
                <a:cubicBezTo>
                  <a:pt x="7594" y="2097"/>
                  <a:pt x="7155" y="2214"/>
                  <a:pt x="6714" y="2214"/>
                </a:cubicBezTo>
                <a:cubicBezTo>
                  <a:pt x="6433" y="2214"/>
                  <a:pt x="6152" y="2166"/>
                  <a:pt x="5880" y="2067"/>
                </a:cubicBezTo>
                <a:lnTo>
                  <a:pt x="2961" y="841"/>
                </a:lnTo>
                <a:cubicBezTo>
                  <a:pt x="2823" y="781"/>
                  <a:pt x="2696" y="753"/>
                  <a:pt x="2587" y="753"/>
                </a:cubicBezTo>
                <a:cubicBezTo>
                  <a:pt x="2230" y="753"/>
                  <a:pt x="2049" y="1053"/>
                  <a:pt x="2179" y="1539"/>
                </a:cubicBezTo>
                <a:lnTo>
                  <a:pt x="2982" y="4605"/>
                </a:lnTo>
                <a:cubicBezTo>
                  <a:pt x="3131" y="5324"/>
                  <a:pt x="2940" y="6086"/>
                  <a:pt x="2475" y="6657"/>
                </a:cubicBezTo>
                <a:lnTo>
                  <a:pt x="423" y="9068"/>
                </a:lnTo>
                <a:cubicBezTo>
                  <a:pt x="0" y="9554"/>
                  <a:pt x="191" y="9998"/>
                  <a:pt x="846" y="10041"/>
                </a:cubicBezTo>
                <a:lnTo>
                  <a:pt x="3998" y="10210"/>
                </a:lnTo>
                <a:cubicBezTo>
                  <a:pt x="4738" y="10294"/>
                  <a:pt x="5394" y="10675"/>
                  <a:pt x="5817" y="11288"/>
                </a:cubicBezTo>
                <a:lnTo>
                  <a:pt x="7466" y="13996"/>
                </a:lnTo>
                <a:cubicBezTo>
                  <a:pt x="7625" y="14253"/>
                  <a:pt x="7811" y="14381"/>
                  <a:pt x="7990" y="14381"/>
                </a:cubicBezTo>
                <a:cubicBezTo>
                  <a:pt x="8194" y="14381"/>
                  <a:pt x="8389" y="14216"/>
                  <a:pt x="8524" y="13890"/>
                </a:cubicBezTo>
                <a:lnTo>
                  <a:pt x="9666" y="10950"/>
                </a:lnTo>
                <a:cubicBezTo>
                  <a:pt x="9962" y="10273"/>
                  <a:pt x="10533" y="9766"/>
                  <a:pt x="11252" y="9554"/>
                </a:cubicBezTo>
                <a:lnTo>
                  <a:pt x="14319" y="8835"/>
                </a:lnTo>
                <a:cubicBezTo>
                  <a:pt x="14953" y="8666"/>
                  <a:pt x="15059" y="8201"/>
                  <a:pt x="14551" y="7799"/>
                </a:cubicBezTo>
                <a:lnTo>
                  <a:pt x="12098" y="5811"/>
                </a:lnTo>
                <a:cubicBezTo>
                  <a:pt x="11548" y="5303"/>
                  <a:pt x="11252" y="4605"/>
                  <a:pt x="11273" y="3865"/>
                </a:cubicBezTo>
                <a:lnTo>
                  <a:pt x="11548" y="714"/>
                </a:lnTo>
                <a:cubicBezTo>
                  <a:pt x="11577" y="261"/>
                  <a:pt x="11395" y="0"/>
                  <a:pt x="1109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" name="Google Shape;150;p2"/>
          <p:cNvSpPr/>
          <p:nvPr/>
        </p:nvSpPr>
        <p:spPr>
          <a:xfrm>
            <a:off x="10997207" y="616492"/>
            <a:ext cx="530735" cy="507744"/>
          </a:xfrm>
          <a:custGeom>
            <a:avLst/>
            <a:gdLst/>
            <a:ahLst/>
            <a:cxnLst/>
            <a:rect l="l" t="t" r="r" b="b"/>
            <a:pathLst>
              <a:path w="11781" h="11269" extrusionOk="0">
                <a:moveTo>
                  <a:pt x="8677" y="1"/>
                </a:moveTo>
                <a:cubicBezTo>
                  <a:pt x="8572" y="1"/>
                  <a:pt x="8447" y="45"/>
                  <a:pt x="8312" y="140"/>
                </a:cubicBezTo>
                <a:lnTo>
                  <a:pt x="6239" y="1473"/>
                </a:lnTo>
                <a:cubicBezTo>
                  <a:pt x="5936" y="1650"/>
                  <a:pt x="5594" y="1736"/>
                  <a:pt x="5255" y="1736"/>
                </a:cubicBezTo>
                <a:cubicBezTo>
                  <a:pt x="5028" y="1736"/>
                  <a:pt x="4802" y="1697"/>
                  <a:pt x="4590" y="1621"/>
                </a:cubicBezTo>
                <a:lnTo>
                  <a:pt x="2305" y="669"/>
                </a:lnTo>
                <a:cubicBezTo>
                  <a:pt x="2191" y="624"/>
                  <a:pt x="2089" y="603"/>
                  <a:pt x="2000" y="603"/>
                </a:cubicBezTo>
                <a:cubicBezTo>
                  <a:pt x="1712" y="603"/>
                  <a:pt x="1574" y="830"/>
                  <a:pt x="1671" y="1219"/>
                </a:cubicBezTo>
                <a:lnTo>
                  <a:pt x="2305" y="3609"/>
                </a:lnTo>
                <a:cubicBezTo>
                  <a:pt x="2432" y="4180"/>
                  <a:pt x="2284" y="4751"/>
                  <a:pt x="1946" y="5216"/>
                </a:cubicBezTo>
                <a:lnTo>
                  <a:pt x="317" y="7098"/>
                </a:lnTo>
                <a:cubicBezTo>
                  <a:pt x="0" y="7479"/>
                  <a:pt x="148" y="7839"/>
                  <a:pt x="656" y="7860"/>
                </a:cubicBezTo>
                <a:lnTo>
                  <a:pt x="3130" y="7987"/>
                </a:lnTo>
                <a:cubicBezTo>
                  <a:pt x="3701" y="8050"/>
                  <a:pt x="4209" y="8367"/>
                  <a:pt x="4547" y="8854"/>
                </a:cubicBezTo>
                <a:lnTo>
                  <a:pt x="5837" y="10969"/>
                </a:lnTo>
                <a:cubicBezTo>
                  <a:pt x="5957" y="11168"/>
                  <a:pt x="6105" y="11269"/>
                  <a:pt x="6247" y="11269"/>
                </a:cubicBezTo>
                <a:cubicBezTo>
                  <a:pt x="6408" y="11269"/>
                  <a:pt x="6562" y="11141"/>
                  <a:pt x="6662" y="10884"/>
                </a:cubicBezTo>
                <a:lnTo>
                  <a:pt x="7551" y="8579"/>
                </a:lnTo>
                <a:cubicBezTo>
                  <a:pt x="7783" y="8050"/>
                  <a:pt x="8248" y="7648"/>
                  <a:pt x="8798" y="7500"/>
                </a:cubicBezTo>
                <a:lnTo>
                  <a:pt x="11209" y="6908"/>
                </a:lnTo>
                <a:cubicBezTo>
                  <a:pt x="11696" y="6802"/>
                  <a:pt x="11780" y="6422"/>
                  <a:pt x="11379" y="6104"/>
                </a:cubicBezTo>
                <a:lnTo>
                  <a:pt x="9475" y="4539"/>
                </a:lnTo>
                <a:cubicBezTo>
                  <a:pt x="9031" y="4159"/>
                  <a:pt x="8798" y="3609"/>
                  <a:pt x="8819" y="3016"/>
                </a:cubicBezTo>
                <a:lnTo>
                  <a:pt x="9010" y="563"/>
                </a:lnTo>
                <a:cubicBezTo>
                  <a:pt x="9039" y="204"/>
                  <a:pt x="8901" y="1"/>
                  <a:pt x="867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1" name="Google Shape;151;p2"/>
          <p:cNvSpPr/>
          <p:nvPr/>
        </p:nvSpPr>
        <p:spPr>
          <a:xfrm>
            <a:off x="10997208" y="646639"/>
            <a:ext cx="336353" cy="477607"/>
          </a:xfrm>
          <a:custGeom>
            <a:avLst/>
            <a:gdLst/>
            <a:ahLst/>
            <a:cxnLst/>
            <a:rect l="l" t="t" r="r" b="b"/>
            <a:pathLst>
              <a:path w="7762" h="11020" extrusionOk="0">
                <a:moveTo>
                  <a:pt x="1819" y="0"/>
                </a:moveTo>
                <a:cubicBezTo>
                  <a:pt x="1692" y="148"/>
                  <a:pt x="1671" y="360"/>
                  <a:pt x="1734" y="529"/>
                </a:cubicBezTo>
                <a:lnTo>
                  <a:pt x="2411" y="3046"/>
                </a:lnTo>
                <a:cubicBezTo>
                  <a:pt x="2538" y="3617"/>
                  <a:pt x="2390" y="4230"/>
                  <a:pt x="2030" y="4717"/>
                </a:cubicBezTo>
                <a:lnTo>
                  <a:pt x="338" y="6683"/>
                </a:lnTo>
                <a:cubicBezTo>
                  <a:pt x="0" y="7085"/>
                  <a:pt x="148" y="7445"/>
                  <a:pt x="677" y="7466"/>
                </a:cubicBezTo>
                <a:lnTo>
                  <a:pt x="3257" y="7614"/>
                </a:lnTo>
                <a:cubicBezTo>
                  <a:pt x="3870" y="7677"/>
                  <a:pt x="4399" y="8016"/>
                  <a:pt x="4738" y="8502"/>
                </a:cubicBezTo>
                <a:lnTo>
                  <a:pt x="6091" y="10723"/>
                </a:lnTo>
                <a:cubicBezTo>
                  <a:pt x="6176" y="10850"/>
                  <a:pt x="6281" y="10956"/>
                  <a:pt x="6451" y="11019"/>
                </a:cubicBezTo>
                <a:lnTo>
                  <a:pt x="6641" y="10194"/>
                </a:lnTo>
                <a:lnTo>
                  <a:pt x="7762" y="6874"/>
                </a:lnTo>
                <a:lnTo>
                  <a:pt x="2665" y="910"/>
                </a:lnTo>
                <a:lnTo>
                  <a:pt x="181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" name="Google Shape;152;p2"/>
          <p:cNvSpPr/>
          <p:nvPr/>
        </p:nvSpPr>
        <p:spPr>
          <a:xfrm>
            <a:off x="194484" y="3980614"/>
            <a:ext cx="417323" cy="399919"/>
          </a:xfrm>
          <a:custGeom>
            <a:avLst/>
            <a:gdLst/>
            <a:ahLst/>
            <a:cxnLst/>
            <a:rect l="l" t="t" r="r" b="b"/>
            <a:pathLst>
              <a:path w="15017" h="14389" extrusionOk="0">
                <a:moveTo>
                  <a:pt x="11060" y="0"/>
                </a:moveTo>
                <a:cubicBezTo>
                  <a:pt x="10925" y="0"/>
                  <a:pt x="10767" y="53"/>
                  <a:pt x="10597" y="164"/>
                </a:cubicBezTo>
                <a:lnTo>
                  <a:pt x="7953" y="1877"/>
                </a:lnTo>
                <a:cubicBezTo>
                  <a:pt x="7572" y="2106"/>
                  <a:pt x="7138" y="2220"/>
                  <a:pt x="6701" y="2220"/>
                </a:cubicBezTo>
                <a:cubicBezTo>
                  <a:pt x="6410" y="2220"/>
                  <a:pt x="6117" y="2169"/>
                  <a:pt x="5838" y="2068"/>
                </a:cubicBezTo>
                <a:lnTo>
                  <a:pt x="2941" y="862"/>
                </a:lnTo>
                <a:cubicBezTo>
                  <a:pt x="2790" y="795"/>
                  <a:pt x="2655" y="763"/>
                  <a:pt x="2540" y="763"/>
                </a:cubicBezTo>
                <a:cubicBezTo>
                  <a:pt x="2183" y="763"/>
                  <a:pt x="2009" y="1065"/>
                  <a:pt x="2137" y="1560"/>
                </a:cubicBezTo>
                <a:lnTo>
                  <a:pt x="2941" y="4606"/>
                </a:lnTo>
                <a:cubicBezTo>
                  <a:pt x="3089" y="5325"/>
                  <a:pt x="2919" y="6086"/>
                  <a:pt x="2475" y="6657"/>
                </a:cubicBezTo>
                <a:lnTo>
                  <a:pt x="424" y="9068"/>
                </a:lnTo>
                <a:cubicBezTo>
                  <a:pt x="1" y="9554"/>
                  <a:pt x="170" y="9999"/>
                  <a:pt x="826" y="10041"/>
                </a:cubicBezTo>
                <a:lnTo>
                  <a:pt x="3998" y="10210"/>
                </a:lnTo>
                <a:cubicBezTo>
                  <a:pt x="4717" y="10295"/>
                  <a:pt x="5394" y="10697"/>
                  <a:pt x="5796" y="11289"/>
                </a:cubicBezTo>
                <a:lnTo>
                  <a:pt x="7445" y="13996"/>
                </a:lnTo>
                <a:cubicBezTo>
                  <a:pt x="7606" y="14256"/>
                  <a:pt x="7799" y="14388"/>
                  <a:pt x="7983" y="14388"/>
                </a:cubicBezTo>
                <a:cubicBezTo>
                  <a:pt x="8187" y="14388"/>
                  <a:pt x="8380" y="14224"/>
                  <a:pt x="8503" y="13890"/>
                </a:cubicBezTo>
                <a:lnTo>
                  <a:pt x="9645" y="10950"/>
                </a:lnTo>
                <a:cubicBezTo>
                  <a:pt x="9941" y="10274"/>
                  <a:pt x="10533" y="9766"/>
                  <a:pt x="11231" y="9554"/>
                </a:cubicBezTo>
                <a:lnTo>
                  <a:pt x="14319" y="8835"/>
                </a:lnTo>
                <a:cubicBezTo>
                  <a:pt x="14911" y="8687"/>
                  <a:pt x="15017" y="8222"/>
                  <a:pt x="14509" y="7799"/>
                </a:cubicBezTo>
                <a:lnTo>
                  <a:pt x="12056" y="5811"/>
                </a:lnTo>
                <a:cubicBezTo>
                  <a:pt x="11527" y="5303"/>
                  <a:pt x="11231" y="4606"/>
                  <a:pt x="11252" y="3865"/>
                </a:cubicBezTo>
                <a:lnTo>
                  <a:pt x="11506" y="714"/>
                </a:lnTo>
                <a:cubicBezTo>
                  <a:pt x="11550" y="261"/>
                  <a:pt x="11362" y="0"/>
                  <a:pt x="11060" y="0"/>
                </a:cubicBezTo>
                <a:close/>
              </a:path>
            </a:pathLst>
          </a:custGeom>
          <a:solidFill>
            <a:srgbClr val="F6DF5C"/>
          </a:solidFill>
          <a:ln w="39650" cap="flat" cmpd="sng">
            <a:solidFill>
              <a:srgbClr val="FFFFFF"/>
            </a:solidFill>
            <a:prstDash val="solid"/>
            <a:miter lim="21149"/>
            <a:headEnd type="none" w="sm" len="sm"/>
            <a:tailEnd type="none" w="sm" len="sm"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3" name="Google Shape;153;p2"/>
          <p:cNvSpPr/>
          <p:nvPr/>
        </p:nvSpPr>
        <p:spPr>
          <a:xfrm>
            <a:off x="192734" y="3983560"/>
            <a:ext cx="418489" cy="399696"/>
          </a:xfrm>
          <a:custGeom>
            <a:avLst/>
            <a:gdLst/>
            <a:ahLst/>
            <a:cxnLst/>
            <a:rect l="l" t="t" r="r" b="b"/>
            <a:pathLst>
              <a:path w="15059" h="14381" extrusionOk="0">
                <a:moveTo>
                  <a:pt x="11098" y="0"/>
                </a:moveTo>
                <a:cubicBezTo>
                  <a:pt x="10965" y="0"/>
                  <a:pt x="10809" y="53"/>
                  <a:pt x="10639" y="164"/>
                </a:cubicBezTo>
                <a:lnTo>
                  <a:pt x="7995" y="1877"/>
                </a:lnTo>
                <a:cubicBezTo>
                  <a:pt x="7594" y="2097"/>
                  <a:pt x="7155" y="2214"/>
                  <a:pt x="6714" y="2214"/>
                </a:cubicBezTo>
                <a:cubicBezTo>
                  <a:pt x="6433" y="2214"/>
                  <a:pt x="6152" y="2166"/>
                  <a:pt x="5880" y="2067"/>
                </a:cubicBezTo>
                <a:lnTo>
                  <a:pt x="2961" y="841"/>
                </a:lnTo>
                <a:cubicBezTo>
                  <a:pt x="2823" y="781"/>
                  <a:pt x="2696" y="753"/>
                  <a:pt x="2587" y="753"/>
                </a:cubicBezTo>
                <a:cubicBezTo>
                  <a:pt x="2230" y="753"/>
                  <a:pt x="2049" y="1053"/>
                  <a:pt x="2179" y="1539"/>
                </a:cubicBezTo>
                <a:lnTo>
                  <a:pt x="2982" y="4605"/>
                </a:lnTo>
                <a:cubicBezTo>
                  <a:pt x="3131" y="5324"/>
                  <a:pt x="2940" y="6086"/>
                  <a:pt x="2475" y="6657"/>
                </a:cubicBezTo>
                <a:lnTo>
                  <a:pt x="423" y="9068"/>
                </a:lnTo>
                <a:cubicBezTo>
                  <a:pt x="0" y="9554"/>
                  <a:pt x="191" y="9998"/>
                  <a:pt x="846" y="10041"/>
                </a:cubicBezTo>
                <a:lnTo>
                  <a:pt x="3998" y="10210"/>
                </a:lnTo>
                <a:cubicBezTo>
                  <a:pt x="4738" y="10294"/>
                  <a:pt x="5394" y="10675"/>
                  <a:pt x="5817" y="11288"/>
                </a:cubicBezTo>
                <a:lnTo>
                  <a:pt x="7466" y="13996"/>
                </a:lnTo>
                <a:cubicBezTo>
                  <a:pt x="7625" y="14253"/>
                  <a:pt x="7811" y="14381"/>
                  <a:pt x="7990" y="14381"/>
                </a:cubicBezTo>
                <a:cubicBezTo>
                  <a:pt x="8194" y="14381"/>
                  <a:pt x="8389" y="14216"/>
                  <a:pt x="8524" y="13890"/>
                </a:cubicBezTo>
                <a:lnTo>
                  <a:pt x="9666" y="10950"/>
                </a:lnTo>
                <a:cubicBezTo>
                  <a:pt x="9962" y="10273"/>
                  <a:pt x="10533" y="9766"/>
                  <a:pt x="11252" y="9554"/>
                </a:cubicBezTo>
                <a:lnTo>
                  <a:pt x="14319" y="8835"/>
                </a:lnTo>
                <a:cubicBezTo>
                  <a:pt x="14953" y="8666"/>
                  <a:pt x="15059" y="8201"/>
                  <a:pt x="14551" y="7799"/>
                </a:cubicBezTo>
                <a:lnTo>
                  <a:pt x="12098" y="5811"/>
                </a:lnTo>
                <a:cubicBezTo>
                  <a:pt x="11548" y="5303"/>
                  <a:pt x="11252" y="4605"/>
                  <a:pt x="11273" y="3865"/>
                </a:cubicBezTo>
                <a:lnTo>
                  <a:pt x="11548" y="714"/>
                </a:lnTo>
                <a:cubicBezTo>
                  <a:pt x="11577" y="261"/>
                  <a:pt x="11395" y="0"/>
                  <a:pt x="11098" y="0"/>
                </a:cubicBezTo>
                <a:close/>
              </a:path>
            </a:pathLst>
          </a:custGeom>
          <a:solidFill>
            <a:srgbClr val="F2D031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4" name="Google Shape;154;p2"/>
          <p:cNvSpPr/>
          <p:nvPr/>
        </p:nvSpPr>
        <p:spPr>
          <a:xfrm>
            <a:off x="235060" y="4020664"/>
            <a:ext cx="327393" cy="313203"/>
          </a:xfrm>
          <a:custGeom>
            <a:avLst/>
            <a:gdLst/>
            <a:ahLst/>
            <a:cxnLst/>
            <a:rect l="l" t="t" r="r" b="b"/>
            <a:pathLst>
              <a:path w="11781" h="11269" extrusionOk="0">
                <a:moveTo>
                  <a:pt x="8677" y="1"/>
                </a:moveTo>
                <a:cubicBezTo>
                  <a:pt x="8572" y="1"/>
                  <a:pt x="8447" y="45"/>
                  <a:pt x="8312" y="140"/>
                </a:cubicBezTo>
                <a:lnTo>
                  <a:pt x="6239" y="1473"/>
                </a:lnTo>
                <a:cubicBezTo>
                  <a:pt x="5936" y="1650"/>
                  <a:pt x="5594" y="1736"/>
                  <a:pt x="5255" y="1736"/>
                </a:cubicBezTo>
                <a:cubicBezTo>
                  <a:pt x="5028" y="1736"/>
                  <a:pt x="4802" y="1697"/>
                  <a:pt x="4590" y="1621"/>
                </a:cubicBezTo>
                <a:lnTo>
                  <a:pt x="2305" y="669"/>
                </a:lnTo>
                <a:cubicBezTo>
                  <a:pt x="2191" y="624"/>
                  <a:pt x="2089" y="603"/>
                  <a:pt x="2000" y="603"/>
                </a:cubicBezTo>
                <a:cubicBezTo>
                  <a:pt x="1712" y="603"/>
                  <a:pt x="1574" y="830"/>
                  <a:pt x="1671" y="1219"/>
                </a:cubicBezTo>
                <a:lnTo>
                  <a:pt x="2305" y="3609"/>
                </a:lnTo>
                <a:cubicBezTo>
                  <a:pt x="2432" y="4180"/>
                  <a:pt x="2284" y="4751"/>
                  <a:pt x="1946" y="5216"/>
                </a:cubicBezTo>
                <a:lnTo>
                  <a:pt x="317" y="7098"/>
                </a:lnTo>
                <a:cubicBezTo>
                  <a:pt x="0" y="7479"/>
                  <a:pt x="148" y="7839"/>
                  <a:pt x="656" y="7860"/>
                </a:cubicBezTo>
                <a:lnTo>
                  <a:pt x="3130" y="7987"/>
                </a:lnTo>
                <a:cubicBezTo>
                  <a:pt x="3701" y="8050"/>
                  <a:pt x="4209" y="8367"/>
                  <a:pt x="4547" y="8854"/>
                </a:cubicBezTo>
                <a:lnTo>
                  <a:pt x="5837" y="10969"/>
                </a:lnTo>
                <a:cubicBezTo>
                  <a:pt x="5957" y="11168"/>
                  <a:pt x="6105" y="11269"/>
                  <a:pt x="6247" y="11269"/>
                </a:cubicBezTo>
                <a:cubicBezTo>
                  <a:pt x="6408" y="11269"/>
                  <a:pt x="6562" y="11141"/>
                  <a:pt x="6662" y="10884"/>
                </a:cubicBezTo>
                <a:lnTo>
                  <a:pt x="7551" y="8579"/>
                </a:lnTo>
                <a:cubicBezTo>
                  <a:pt x="7783" y="8050"/>
                  <a:pt x="8248" y="7648"/>
                  <a:pt x="8798" y="7500"/>
                </a:cubicBezTo>
                <a:lnTo>
                  <a:pt x="11209" y="6908"/>
                </a:lnTo>
                <a:cubicBezTo>
                  <a:pt x="11696" y="6802"/>
                  <a:pt x="11780" y="6422"/>
                  <a:pt x="11379" y="6104"/>
                </a:cubicBezTo>
                <a:lnTo>
                  <a:pt x="9475" y="4539"/>
                </a:lnTo>
                <a:cubicBezTo>
                  <a:pt x="9031" y="4159"/>
                  <a:pt x="8798" y="3609"/>
                  <a:pt x="8819" y="3016"/>
                </a:cubicBezTo>
                <a:lnTo>
                  <a:pt x="9010" y="563"/>
                </a:lnTo>
                <a:cubicBezTo>
                  <a:pt x="9039" y="204"/>
                  <a:pt x="8901" y="1"/>
                  <a:pt x="8677" y="1"/>
                </a:cubicBezTo>
                <a:close/>
              </a:path>
            </a:pathLst>
          </a:custGeom>
          <a:solidFill>
            <a:srgbClr val="F6DF5C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5" name="Google Shape;155;p2"/>
          <p:cNvSpPr/>
          <p:nvPr/>
        </p:nvSpPr>
        <p:spPr>
          <a:xfrm>
            <a:off x="226834" y="4032781"/>
            <a:ext cx="215705" cy="306283"/>
          </a:xfrm>
          <a:custGeom>
            <a:avLst/>
            <a:gdLst/>
            <a:ahLst/>
            <a:cxnLst/>
            <a:rect l="l" t="t" r="r" b="b"/>
            <a:pathLst>
              <a:path w="7762" h="11020" extrusionOk="0">
                <a:moveTo>
                  <a:pt x="1819" y="0"/>
                </a:moveTo>
                <a:cubicBezTo>
                  <a:pt x="1692" y="148"/>
                  <a:pt x="1671" y="360"/>
                  <a:pt x="1734" y="529"/>
                </a:cubicBezTo>
                <a:lnTo>
                  <a:pt x="2411" y="3046"/>
                </a:lnTo>
                <a:cubicBezTo>
                  <a:pt x="2538" y="3617"/>
                  <a:pt x="2390" y="4230"/>
                  <a:pt x="2030" y="4717"/>
                </a:cubicBezTo>
                <a:lnTo>
                  <a:pt x="338" y="6683"/>
                </a:lnTo>
                <a:cubicBezTo>
                  <a:pt x="0" y="7085"/>
                  <a:pt x="148" y="7445"/>
                  <a:pt x="677" y="7466"/>
                </a:cubicBezTo>
                <a:lnTo>
                  <a:pt x="3257" y="7614"/>
                </a:lnTo>
                <a:cubicBezTo>
                  <a:pt x="3870" y="7677"/>
                  <a:pt x="4399" y="8016"/>
                  <a:pt x="4738" y="8502"/>
                </a:cubicBezTo>
                <a:lnTo>
                  <a:pt x="6091" y="10723"/>
                </a:lnTo>
                <a:cubicBezTo>
                  <a:pt x="6176" y="10850"/>
                  <a:pt x="6281" y="10956"/>
                  <a:pt x="6451" y="11019"/>
                </a:cubicBezTo>
                <a:lnTo>
                  <a:pt x="6641" y="10194"/>
                </a:lnTo>
                <a:lnTo>
                  <a:pt x="7762" y="6874"/>
                </a:lnTo>
                <a:lnTo>
                  <a:pt x="2665" y="910"/>
                </a:lnTo>
                <a:lnTo>
                  <a:pt x="1819" y="0"/>
                </a:lnTo>
                <a:close/>
              </a:path>
            </a:pathLst>
          </a:custGeom>
          <a:solidFill>
            <a:srgbClr val="F6DF5C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6" name="Google Shape;156;p2"/>
          <p:cNvSpPr/>
          <p:nvPr/>
        </p:nvSpPr>
        <p:spPr>
          <a:xfrm>
            <a:off x="194484" y="3980601"/>
            <a:ext cx="417323" cy="399919"/>
          </a:xfrm>
          <a:custGeom>
            <a:avLst/>
            <a:gdLst/>
            <a:ahLst/>
            <a:cxnLst/>
            <a:rect l="l" t="t" r="r" b="b"/>
            <a:pathLst>
              <a:path w="15017" h="14389" extrusionOk="0">
                <a:moveTo>
                  <a:pt x="11060" y="0"/>
                </a:moveTo>
                <a:cubicBezTo>
                  <a:pt x="10925" y="0"/>
                  <a:pt x="10767" y="53"/>
                  <a:pt x="10597" y="164"/>
                </a:cubicBezTo>
                <a:lnTo>
                  <a:pt x="7953" y="1877"/>
                </a:lnTo>
                <a:cubicBezTo>
                  <a:pt x="7572" y="2106"/>
                  <a:pt x="7138" y="2220"/>
                  <a:pt x="6701" y="2220"/>
                </a:cubicBezTo>
                <a:cubicBezTo>
                  <a:pt x="6410" y="2220"/>
                  <a:pt x="6117" y="2169"/>
                  <a:pt x="5838" y="2068"/>
                </a:cubicBezTo>
                <a:lnTo>
                  <a:pt x="2941" y="862"/>
                </a:lnTo>
                <a:cubicBezTo>
                  <a:pt x="2790" y="795"/>
                  <a:pt x="2655" y="763"/>
                  <a:pt x="2540" y="763"/>
                </a:cubicBezTo>
                <a:cubicBezTo>
                  <a:pt x="2183" y="763"/>
                  <a:pt x="2009" y="1065"/>
                  <a:pt x="2137" y="1560"/>
                </a:cubicBezTo>
                <a:lnTo>
                  <a:pt x="2941" y="4606"/>
                </a:lnTo>
                <a:cubicBezTo>
                  <a:pt x="3089" y="5325"/>
                  <a:pt x="2919" y="6086"/>
                  <a:pt x="2475" y="6657"/>
                </a:cubicBezTo>
                <a:lnTo>
                  <a:pt x="424" y="9068"/>
                </a:lnTo>
                <a:cubicBezTo>
                  <a:pt x="1" y="9554"/>
                  <a:pt x="170" y="9999"/>
                  <a:pt x="826" y="10041"/>
                </a:cubicBezTo>
                <a:lnTo>
                  <a:pt x="3998" y="10210"/>
                </a:lnTo>
                <a:cubicBezTo>
                  <a:pt x="4717" y="10295"/>
                  <a:pt x="5394" y="10697"/>
                  <a:pt x="5796" y="11289"/>
                </a:cubicBezTo>
                <a:lnTo>
                  <a:pt x="7445" y="13996"/>
                </a:lnTo>
                <a:cubicBezTo>
                  <a:pt x="7606" y="14256"/>
                  <a:pt x="7799" y="14388"/>
                  <a:pt x="7983" y="14388"/>
                </a:cubicBezTo>
                <a:cubicBezTo>
                  <a:pt x="8187" y="14388"/>
                  <a:pt x="8380" y="14224"/>
                  <a:pt x="8503" y="13890"/>
                </a:cubicBezTo>
                <a:lnTo>
                  <a:pt x="9645" y="10950"/>
                </a:lnTo>
                <a:cubicBezTo>
                  <a:pt x="9941" y="10274"/>
                  <a:pt x="10533" y="9766"/>
                  <a:pt x="11231" y="9554"/>
                </a:cubicBezTo>
                <a:lnTo>
                  <a:pt x="14319" y="8835"/>
                </a:lnTo>
                <a:cubicBezTo>
                  <a:pt x="14911" y="8687"/>
                  <a:pt x="15017" y="8222"/>
                  <a:pt x="14509" y="7799"/>
                </a:cubicBezTo>
                <a:lnTo>
                  <a:pt x="12056" y="5811"/>
                </a:lnTo>
                <a:cubicBezTo>
                  <a:pt x="11527" y="5303"/>
                  <a:pt x="11231" y="4606"/>
                  <a:pt x="11252" y="3865"/>
                </a:cubicBezTo>
                <a:lnTo>
                  <a:pt x="11506" y="714"/>
                </a:lnTo>
                <a:cubicBezTo>
                  <a:pt x="11550" y="261"/>
                  <a:pt x="11362" y="0"/>
                  <a:pt x="11060" y="0"/>
                </a:cubicBezTo>
                <a:close/>
              </a:path>
            </a:pathLst>
          </a:custGeom>
          <a:solidFill>
            <a:srgbClr val="F6DF5C"/>
          </a:solidFill>
          <a:ln w="39650" cap="flat" cmpd="sng">
            <a:solidFill>
              <a:srgbClr val="FFFFFF"/>
            </a:solidFill>
            <a:prstDash val="solid"/>
            <a:miter lim="21149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7" name="Google Shape;157;p2"/>
          <p:cNvSpPr/>
          <p:nvPr/>
        </p:nvSpPr>
        <p:spPr>
          <a:xfrm>
            <a:off x="192734" y="3983547"/>
            <a:ext cx="418489" cy="399696"/>
          </a:xfrm>
          <a:custGeom>
            <a:avLst/>
            <a:gdLst/>
            <a:ahLst/>
            <a:cxnLst/>
            <a:rect l="l" t="t" r="r" b="b"/>
            <a:pathLst>
              <a:path w="15059" h="14381" extrusionOk="0">
                <a:moveTo>
                  <a:pt x="11098" y="0"/>
                </a:moveTo>
                <a:cubicBezTo>
                  <a:pt x="10965" y="0"/>
                  <a:pt x="10809" y="53"/>
                  <a:pt x="10639" y="164"/>
                </a:cubicBezTo>
                <a:lnTo>
                  <a:pt x="7995" y="1877"/>
                </a:lnTo>
                <a:cubicBezTo>
                  <a:pt x="7594" y="2097"/>
                  <a:pt x="7155" y="2214"/>
                  <a:pt x="6714" y="2214"/>
                </a:cubicBezTo>
                <a:cubicBezTo>
                  <a:pt x="6433" y="2214"/>
                  <a:pt x="6152" y="2166"/>
                  <a:pt x="5880" y="2067"/>
                </a:cubicBezTo>
                <a:lnTo>
                  <a:pt x="2961" y="841"/>
                </a:lnTo>
                <a:cubicBezTo>
                  <a:pt x="2823" y="781"/>
                  <a:pt x="2696" y="753"/>
                  <a:pt x="2587" y="753"/>
                </a:cubicBezTo>
                <a:cubicBezTo>
                  <a:pt x="2230" y="753"/>
                  <a:pt x="2049" y="1053"/>
                  <a:pt x="2179" y="1539"/>
                </a:cubicBezTo>
                <a:lnTo>
                  <a:pt x="2982" y="4605"/>
                </a:lnTo>
                <a:cubicBezTo>
                  <a:pt x="3131" y="5324"/>
                  <a:pt x="2940" y="6086"/>
                  <a:pt x="2475" y="6657"/>
                </a:cubicBezTo>
                <a:lnTo>
                  <a:pt x="423" y="9068"/>
                </a:lnTo>
                <a:cubicBezTo>
                  <a:pt x="0" y="9554"/>
                  <a:pt x="191" y="9998"/>
                  <a:pt x="846" y="10041"/>
                </a:cubicBezTo>
                <a:lnTo>
                  <a:pt x="3998" y="10210"/>
                </a:lnTo>
                <a:cubicBezTo>
                  <a:pt x="4738" y="10294"/>
                  <a:pt x="5394" y="10675"/>
                  <a:pt x="5817" y="11288"/>
                </a:cubicBezTo>
                <a:lnTo>
                  <a:pt x="7466" y="13996"/>
                </a:lnTo>
                <a:cubicBezTo>
                  <a:pt x="7625" y="14253"/>
                  <a:pt x="7811" y="14381"/>
                  <a:pt x="7990" y="14381"/>
                </a:cubicBezTo>
                <a:cubicBezTo>
                  <a:pt x="8194" y="14381"/>
                  <a:pt x="8389" y="14216"/>
                  <a:pt x="8524" y="13890"/>
                </a:cubicBezTo>
                <a:lnTo>
                  <a:pt x="9666" y="10950"/>
                </a:lnTo>
                <a:cubicBezTo>
                  <a:pt x="9962" y="10273"/>
                  <a:pt x="10533" y="9766"/>
                  <a:pt x="11252" y="9554"/>
                </a:cubicBezTo>
                <a:lnTo>
                  <a:pt x="14319" y="8835"/>
                </a:lnTo>
                <a:cubicBezTo>
                  <a:pt x="14953" y="8666"/>
                  <a:pt x="15059" y="8201"/>
                  <a:pt x="14551" y="7799"/>
                </a:cubicBezTo>
                <a:lnTo>
                  <a:pt x="12098" y="5811"/>
                </a:lnTo>
                <a:cubicBezTo>
                  <a:pt x="11548" y="5303"/>
                  <a:pt x="11252" y="4605"/>
                  <a:pt x="11273" y="3865"/>
                </a:cubicBezTo>
                <a:lnTo>
                  <a:pt x="11548" y="714"/>
                </a:lnTo>
                <a:cubicBezTo>
                  <a:pt x="11577" y="261"/>
                  <a:pt x="11395" y="0"/>
                  <a:pt x="1109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8" name="Google Shape;158;p2"/>
          <p:cNvSpPr/>
          <p:nvPr/>
        </p:nvSpPr>
        <p:spPr>
          <a:xfrm>
            <a:off x="235060" y="4020650"/>
            <a:ext cx="327393" cy="313203"/>
          </a:xfrm>
          <a:custGeom>
            <a:avLst/>
            <a:gdLst/>
            <a:ahLst/>
            <a:cxnLst/>
            <a:rect l="l" t="t" r="r" b="b"/>
            <a:pathLst>
              <a:path w="11781" h="11269" extrusionOk="0">
                <a:moveTo>
                  <a:pt x="8677" y="1"/>
                </a:moveTo>
                <a:cubicBezTo>
                  <a:pt x="8572" y="1"/>
                  <a:pt x="8447" y="45"/>
                  <a:pt x="8312" y="140"/>
                </a:cubicBezTo>
                <a:lnTo>
                  <a:pt x="6239" y="1473"/>
                </a:lnTo>
                <a:cubicBezTo>
                  <a:pt x="5936" y="1650"/>
                  <a:pt x="5594" y="1736"/>
                  <a:pt x="5255" y="1736"/>
                </a:cubicBezTo>
                <a:cubicBezTo>
                  <a:pt x="5028" y="1736"/>
                  <a:pt x="4802" y="1697"/>
                  <a:pt x="4590" y="1621"/>
                </a:cubicBezTo>
                <a:lnTo>
                  <a:pt x="2305" y="669"/>
                </a:lnTo>
                <a:cubicBezTo>
                  <a:pt x="2191" y="624"/>
                  <a:pt x="2089" y="603"/>
                  <a:pt x="2000" y="603"/>
                </a:cubicBezTo>
                <a:cubicBezTo>
                  <a:pt x="1712" y="603"/>
                  <a:pt x="1574" y="830"/>
                  <a:pt x="1671" y="1219"/>
                </a:cubicBezTo>
                <a:lnTo>
                  <a:pt x="2305" y="3609"/>
                </a:lnTo>
                <a:cubicBezTo>
                  <a:pt x="2432" y="4180"/>
                  <a:pt x="2284" y="4751"/>
                  <a:pt x="1946" y="5216"/>
                </a:cubicBezTo>
                <a:lnTo>
                  <a:pt x="317" y="7098"/>
                </a:lnTo>
                <a:cubicBezTo>
                  <a:pt x="0" y="7479"/>
                  <a:pt x="148" y="7839"/>
                  <a:pt x="656" y="7860"/>
                </a:cubicBezTo>
                <a:lnTo>
                  <a:pt x="3130" y="7987"/>
                </a:lnTo>
                <a:cubicBezTo>
                  <a:pt x="3701" y="8050"/>
                  <a:pt x="4209" y="8367"/>
                  <a:pt x="4547" y="8854"/>
                </a:cubicBezTo>
                <a:lnTo>
                  <a:pt x="5837" y="10969"/>
                </a:lnTo>
                <a:cubicBezTo>
                  <a:pt x="5957" y="11168"/>
                  <a:pt x="6105" y="11269"/>
                  <a:pt x="6247" y="11269"/>
                </a:cubicBezTo>
                <a:cubicBezTo>
                  <a:pt x="6408" y="11269"/>
                  <a:pt x="6562" y="11141"/>
                  <a:pt x="6662" y="10884"/>
                </a:cubicBezTo>
                <a:lnTo>
                  <a:pt x="7551" y="8579"/>
                </a:lnTo>
                <a:cubicBezTo>
                  <a:pt x="7783" y="8050"/>
                  <a:pt x="8248" y="7648"/>
                  <a:pt x="8798" y="7500"/>
                </a:cubicBezTo>
                <a:lnTo>
                  <a:pt x="11209" y="6908"/>
                </a:lnTo>
                <a:cubicBezTo>
                  <a:pt x="11696" y="6802"/>
                  <a:pt x="11780" y="6422"/>
                  <a:pt x="11379" y="6104"/>
                </a:cubicBezTo>
                <a:lnTo>
                  <a:pt x="9475" y="4539"/>
                </a:lnTo>
                <a:cubicBezTo>
                  <a:pt x="9031" y="4159"/>
                  <a:pt x="8798" y="3609"/>
                  <a:pt x="8819" y="3016"/>
                </a:cubicBezTo>
                <a:lnTo>
                  <a:pt x="9010" y="563"/>
                </a:lnTo>
                <a:cubicBezTo>
                  <a:pt x="9039" y="204"/>
                  <a:pt x="8901" y="1"/>
                  <a:pt x="867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9" name="Google Shape;159;p2"/>
          <p:cNvSpPr/>
          <p:nvPr/>
        </p:nvSpPr>
        <p:spPr>
          <a:xfrm>
            <a:off x="235059" y="4039248"/>
            <a:ext cx="207504" cy="294601"/>
          </a:xfrm>
          <a:custGeom>
            <a:avLst/>
            <a:gdLst/>
            <a:ahLst/>
            <a:cxnLst/>
            <a:rect l="l" t="t" r="r" b="b"/>
            <a:pathLst>
              <a:path w="7762" h="11020" extrusionOk="0">
                <a:moveTo>
                  <a:pt x="1819" y="0"/>
                </a:moveTo>
                <a:cubicBezTo>
                  <a:pt x="1692" y="148"/>
                  <a:pt x="1671" y="360"/>
                  <a:pt x="1734" y="529"/>
                </a:cubicBezTo>
                <a:lnTo>
                  <a:pt x="2411" y="3046"/>
                </a:lnTo>
                <a:cubicBezTo>
                  <a:pt x="2538" y="3617"/>
                  <a:pt x="2390" y="4230"/>
                  <a:pt x="2030" y="4717"/>
                </a:cubicBezTo>
                <a:lnTo>
                  <a:pt x="338" y="6683"/>
                </a:lnTo>
                <a:cubicBezTo>
                  <a:pt x="0" y="7085"/>
                  <a:pt x="148" y="7445"/>
                  <a:pt x="677" y="7466"/>
                </a:cubicBezTo>
                <a:lnTo>
                  <a:pt x="3257" y="7614"/>
                </a:lnTo>
                <a:cubicBezTo>
                  <a:pt x="3870" y="7677"/>
                  <a:pt x="4399" y="8016"/>
                  <a:pt x="4738" y="8502"/>
                </a:cubicBezTo>
                <a:lnTo>
                  <a:pt x="6091" y="10723"/>
                </a:lnTo>
                <a:cubicBezTo>
                  <a:pt x="6176" y="10850"/>
                  <a:pt x="6281" y="10956"/>
                  <a:pt x="6451" y="11019"/>
                </a:cubicBezTo>
                <a:lnTo>
                  <a:pt x="6641" y="10194"/>
                </a:lnTo>
                <a:lnTo>
                  <a:pt x="7762" y="6874"/>
                </a:lnTo>
                <a:lnTo>
                  <a:pt x="2665" y="910"/>
                </a:lnTo>
                <a:lnTo>
                  <a:pt x="181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0" name="Google Shape;160;p2"/>
          <p:cNvSpPr/>
          <p:nvPr/>
        </p:nvSpPr>
        <p:spPr>
          <a:xfrm rot="-3212109">
            <a:off x="2968437" y="204723"/>
            <a:ext cx="572132" cy="548340"/>
          </a:xfrm>
          <a:custGeom>
            <a:avLst/>
            <a:gdLst/>
            <a:ahLst/>
            <a:cxnLst/>
            <a:rect l="l" t="t" r="r" b="b"/>
            <a:pathLst>
              <a:path w="15017" h="14389" extrusionOk="0">
                <a:moveTo>
                  <a:pt x="11060" y="0"/>
                </a:moveTo>
                <a:cubicBezTo>
                  <a:pt x="10925" y="0"/>
                  <a:pt x="10767" y="53"/>
                  <a:pt x="10597" y="164"/>
                </a:cubicBezTo>
                <a:lnTo>
                  <a:pt x="7953" y="1877"/>
                </a:lnTo>
                <a:cubicBezTo>
                  <a:pt x="7572" y="2106"/>
                  <a:pt x="7138" y="2220"/>
                  <a:pt x="6701" y="2220"/>
                </a:cubicBezTo>
                <a:cubicBezTo>
                  <a:pt x="6410" y="2220"/>
                  <a:pt x="6117" y="2169"/>
                  <a:pt x="5838" y="2068"/>
                </a:cubicBezTo>
                <a:lnTo>
                  <a:pt x="2941" y="862"/>
                </a:lnTo>
                <a:cubicBezTo>
                  <a:pt x="2790" y="795"/>
                  <a:pt x="2655" y="763"/>
                  <a:pt x="2540" y="763"/>
                </a:cubicBezTo>
                <a:cubicBezTo>
                  <a:pt x="2183" y="763"/>
                  <a:pt x="2009" y="1065"/>
                  <a:pt x="2137" y="1560"/>
                </a:cubicBezTo>
                <a:lnTo>
                  <a:pt x="2941" y="4606"/>
                </a:lnTo>
                <a:cubicBezTo>
                  <a:pt x="3089" y="5325"/>
                  <a:pt x="2919" y="6086"/>
                  <a:pt x="2475" y="6657"/>
                </a:cubicBezTo>
                <a:lnTo>
                  <a:pt x="424" y="9068"/>
                </a:lnTo>
                <a:cubicBezTo>
                  <a:pt x="1" y="9554"/>
                  <a:pt x="170" y="9999"/>
                  <a:pt x="826" y="10041"/>
                </a:cubicBezTo>
                <a:lnTo>
                  <a:pt x="3998" y="10210"/>
                </a:lnTo>
                <a:cubicBezTo>
                  <a:pt x="4717" y="10295"/>
                  <a:pt x="5394" y="10697"/>
                  <a:pt x="5796" y="11289"/>
                </a:cubicBezTo>
                <a:lnTo>
                  <a:pt x="7445" y="13996"/>
                </a:lnTo>
                <a:cubicBezTo>
                  <a:pt x="7606" y="14256"/>
                  <a:pt x="7799" y="14388"/>
                  <a:pt x="7983" y="14388"/>
                </a:cubicBezTo>
                <a:cubicBezTo>
                  <a:pt x="8187" y="14388"/>
                  <a:pt x="8380" y="14224"/>
                  <a:pt x="8503" y="13890"/>
                </a:cubicBezTo>
                <a:lnTo>
                  <a:pt x="9645" y="10950"/>
                </a:lnTo>
                <a:cubicBezTo>
                  <a:pt x="9941" y="10274"/>
                  <a:pt x="10533" y="9766"/>
                  <a:pt x="11231" y="9554"/>
                </a:cubicBezTo>
                <a:lnTo>
                  <a:pt x="14319" y="8835"/>
                </a:lnTo>
                <a:cubicBezTo>
                  <a:pt x="14911" y="8687"/>
                  <a:pt x="15017" y="8222"/>
                  <a:pt x="14509" y="7799"/>
                </a:cubicBezTo>
                <a:lnTo>
                  <a:pt x="12056" y="5811"/>
                </a:lnTo>
                <a:cubicBezTo>
                  <a:pt x="11527" y="5303"/>
                  <a:pt x="11231" y="4606"/>
                  <a:pt x="11252" y="3865"/>
                </a:cubicBezTo>
                <a:lnTo>
                  <a:pt x="11506" y="714"/>
                </a:lnTo>
                <a:cubicBezTo>
                  <a:pt x="11550" y="261"/>
                  <a:pt x="11362" y="0"/>
                  <a:pt x="11060" y="0"/>
                </a:cubicBezTo>
                <a:close/>
              </a:path>
            </a:pathLst>
          </a:custGeom>
          <a:solidFill>
            <a:srgbClr val="F6DF5C"/>
          </a:solidFill>
          <a:ln w="39650" cap="flat" cmpd="sng">
            <a:solidFill>
              <a:srgbClr val="FFFFFF"/>
            </a:solidFill>
            <a:prstDash val="solid"/>
            <a:miter lim="21149"/>
            <a:headEnd type="none" w="sm" len="sm"/>
            <a:tailEnd type="none" w="sm" len="sm"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1" name="Google Shape;161;p2"/>
          <p:cNvSpPr/>
          <p:nvPr/>
        </p:nvSpPr>
        <p:spPr>
          <a:xfrm rot="-3212109">
            <a:off x="2969811" y="208472"/>
            <a:ext cx="573732" cy="548035"/>
          </a:xfrm>
          <a:custGeom>
            <a:avLst/>
            <a:gdLst/>
            <a:ahLst/>
            <a:cxnLst/>
            <a:rect l="l" t="t" r="r" b="b"/>
            <a:pathLst>
              <a:path w="15059" h="14381" extrusionOk="0">
                <a:moveTo>
                  <a:pt x="11098" y="0"/>
                </a:moveTo>
                <a:cubicBezTo>
                  <a:pt x="10965" y="0"/>
                  <a:pt x="10809" y="53"/>
                  <a:pt x="10639" y="164"/>
                </a:cubicBezTo>
                <a:lnTo>
                  <a:pt x="7995" y="1877"/>
                </a:lnTo>
                <a:cubicBezTo>
                  <a:pt x="7594" y="2097"/>
                  <a:pt x="7155" y="2214"/>
                  <a:pt x="6714" y="2214"/>
                </a:cubicBezTo>
                <a:cubicBezTo>
                  <a:pt x="6433" y="2214"/>
                  <a:pt x="6152" y="2166"/>
                  <a:pt x="5880" y="2067"/>
                </a:cubicBezTo>
                <a:lnTo>
                  <a:pt x="2961" y="841"/>
                </a:lnTo>
                <a:cubicBezTo>
                  <a:pt x="2823" y="781"/>
                  <a:pt x="2696" y="753"/>
                  <a:pt x="2587" y="753"/>
                </a:cubicBezTo>
                <a:cubicBezTo>
                  <a:pt x="2230" y="753"/>
                  <a:pt x="2049" y="1053"/>
                  <a:pt x="2179" y="1539"/>
                </a:cubicBezTo>
                <a:lnTo>
                  <a:pt x="2982" y="4605"/>
                </a:lnTo>
                <a:cubicBezTo>
                  <a:pt x="3131" y="5324"/>
                  <a:pt x="2940" y="6086"/>
                  <a:pt x="2475" y="6657"/>
                </a:cubicBezTo>
                <a:lnTo>
                  <a:pt x="423" y="9068"/>
                </a:lnTo>
                <a:cubicBezTo>
                  <a:pt x="0" y="9554"/>
                  <a:pt x="191" y="9998"/>
                  <a:pt x="846" y="10041"/>
                </a:cubicBezTo>
                <a:lnTo>
                  <a:pt x="3998" y="10210"/>
                </a:lnTo>
                <a:cubicBezTo>
                  <a:pt x="4738" y="10294"/>
                  <a:pt x="5394" y="10675"/>
                  <a:pt x="5817" y="11288"/>
                </a:cubicBezTo>
                <a:lnTo>
                  <a:pt x="7466" y="13996"/>
                </a:lnTo>
                <a:cubicBezTo>
                  <a:pt x="7625" y="14253"/>
                  <a:pt x="7811" y="14381"/>
                  <a:pt x="7990" y="14381"/>
                </a:cubicBezTo>
                <a:cubicBezTo>
                  <a:pt x="8194" y="14381"/>
                  <a:pt x="8389" y="14216"/>
                  <a:pt x="8524" y="13890"/>
                </a:cubicBezTo>
                <a:lnTo>
                  <a:pt x="9666" y="10950"/>
                </a:lnTo>
                <a:cubicBezTo>
                  <a:pt x="9962" y="10273"/>
                  <a:pt x="10533" y="9766"/>
                  <a:pt x="11252" y="9554"/>
                </a:cubicBezTo>
                <a:lnTo>
                  <a:pt x="14319" y="8835"/>
                </a:lnTo>
                <a:cubicBezTo>
                  <a:pt x="14953" y="8666"/>
                  <a:pt x="15059" y="8201"/>
                  <a:pt x="14551" y="7799"/>
                </a:cubicBezTo>
                <a:lnTo>
                  <a:pt x="12098" y="5811"/>
                </a:lnTo>
                <a:cubicBezTo>
                  <a:pt x="11548" y="5303"/>
                  <a:pt x="11252" y="4605"/>
                  <a:pt x="11273" y="3865"/>
                </a:cubicBezTo>
                <a:lnTo>
                  <a:pt x="11548" y="714"/>
                </a:lnTo>
                <a:cubicBezTo>
                  <a:pt x="11577" y="261"/>
                  <a:pt x="11395" y="0"/>
                  <a:pt x="11098" y="0"/>
                </a:cubicBezTo>
                <a:close/>
              </a:path>
            </a:pathLst>
          </a:custGeom>
          <a:solidFill>
            <a:srgbClr val="F2D031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2" name="Google Shape;162;p2"/>
          <p:cNvSpPr/>
          <p:nvPr/>
        </p:nvSpPr>
        <p:spPr>
          <a:xfrm rot="-3212109">
            <a:off x="3022857" y="266317"/>
            <a:ext cx="448844" cy="429443"/>
          </a:xfrm>
          <a:custGeom>
            <a:avLst/>
            <a:gdLst/>
            <a:ahLst/>
            <a:cxnLst/>
            <a:rect l="l" t="t" r="r" b="b"/>
            <a:pathLst>
              <a:path w="11781" h="11269" extrusionOk="0">
                <a:moveTo>
                  <a:pt x="8677" y="1"/>
                </a:moveTo>
                <a:cubicBezTo>
                  <a:pt x="8572" y="1"/>
                  <a:pt x="8447" y="45"/>
                  <a:pt x="8312" y="140"/>
                </a:cubicBezTo>
                <a:lnTo>
                  <a:pt x="6239" y="1473"/>
                </a:lnTo>
                <a:cubicBezTo>
                  <a:pt x="5936" y="1650"/>
                  <a:pt x="5594" y="1736"/>
                  <a:pt x="5255" y="1736"/>
                </a:cubicBezTo>
                <a:cubicBezTo>
                  <a:pt x="5028" y="1736"/>
                  <a:pt x="4802" y="1697"/>
                  <a:pt x="4590" y="1621"/>
                </a:cubicBezTo>
                <a:lnTo>
                  <a:pt x="2305" y="669"/>
                </a:lnTo>
                <a:cubicBezTo>
                  <a:pt x="2191" y="624"/>
                  <a:pt x="2089" y="603"/>
                  <a:pt x="2000" y="603"/>
                </a:cubicBezTo>
                <a:cubicBezTo>
                  <a:pt x="1712" y="603"/>
                  <a:pt x="1574" y="830"/>
                  <a:pt x="1671" y="1219"/>
                </a:cubicBezTo>
                <a:lnTo>
                  <a:pt x="2305" y="3609"/>
                </a:lnTo>
                <a:cubicBezTo>
                  <a:pt x="2432" y="4180"/>
                  <a:pt x="2284" y="4751"/>
                  <a:pt x="1946" y="5216"/>
                </a:cubicBezTo>
                <a:lnTo>
                  <a:pt x="317" y="7098"/>
                </a:lnTo>
                <a:cubicBezTo>
                  <a:pt x="0" y="7479"/>
                  <a:pt x="148" y="7839"/>
                  <a:pt x="656" y="7860"/>
                </a:cubicBezTo>
                <a:lnTo>
                  <a:pt x="3130" y="7987"/>
                </a:lnTo>
                <a:cubicBezTo>
                  <a:pt x="3701" y="8050"/>
                  <a:pt x="4209" y="8367"/>
                  <a:pt x="4547" y="8854"/>
                </a:cubicBezTo>
                <a:lnTo>
                  <a:pt x="5837" y="10969"/>
                </a:lnTo>
                <a:cubicBezTo>
                  <a:pt x="5957" y="11168"/>
                  <a:pt x="6105" y="11269"/>
                  <a:pt x="6247" y="11269"/>
                </a:cubicBezTo>
                <a:cubicBezTo>
                  <a:pt x="6408" y="11269"/>
                  <a:pt x="6562" y="11141"/>
                  <a:pt x="6662" y="10884"/>
                </a:cubicBezTo>
                <a:lnTo>
                  <a:pt x="7551" y="8579"/>
                </a:lnTo>
                <a:cubicBezTo>
                  <a:pt x="7783" y="8050"/>
                  <a:pt x="8248" y="7648"/>
                  <a:pt x="8798" y="7500"/>
                </a:cubicBezTo>
                <a:lnTo>
                  <a:pt x="11209" y="6908"/>
                </a:lnTo>
                <a:cubicBezTo>
                  <a:pt x="11696" y="6802"/>
                  <a:pt x="11780" y="6422"/>
                  <a:pt x="11379" y="6104"/>
                </a:cubicBezTo>
                <a:lnTo>
                  <a:pt x="9475" y="4539"/>
                </a:lnTo>
                <a:cubicBezTo>
                  <a:pt x="9031" y="4159"/>
                  <a:pt x="8798" y="3609"/>
                  <a:pt x="8819" y="3016"/>
                </a:cubicBezTo>
                <a:lnTo>
                  <a:pt x="9010" y="563"/>
                </a:lnTo>
                <a:cubicBezTo>
                  <a:pt x="9039" y="204"/>
                  <a:pt x="8901" y="1"/>
                  <a:pt x="8677" y="1"/>
                </a:cubicBezTo>
                <a:close/>
              </a:path>
            </a:pathLst>
          </a:custGeom>
          <a:solidFill>
            <a:srgbClr val="F6DF5C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" name="Google Shape;163;p2"/>
          <p:cNvSpPr/>
          <p:nvPr/>
        </p:nvSpPr>
        <p:spPr>
          <a:xfrm rot="-3212109">
            <a:off x="3056755" y="348758"/>
            <a:ext cx="295724" cy="419953"/>
          </a:xfrm>
          <a:custGeom>
            <a:avLst/>
            <a:gdLst/>
            <a:ahLst/>
            <a:cxnLst/>
            <a:rect l="l" t="t" r="r" b="b"/>
            <a:pathLst>
              <a:path w="7762" h="11020" extrusionOk="0">
                <a:moveTo>
                  <a:pt x="1819" y="0"/>
                </a:moveTo>
                <a:cubicBezTo>
                  <a:pt x="1692" y="148"/>
                  <a:pt x="1671" y="360"/>
                  <a:pt x="1734" y="529"/>
                </a:cubicBezTo>
                <a:lnTo>
                  <a:pt x="2411" y="3046"/>
                </a:lnTo>
                <a:cubicBezTo>
                  <a:pt x="2538" y="3617"/>
                  <a:pt x="2390" y="4230"/>
                  <a:pt x="2030" y="4717"/>
                </a:cubicBezTo>
                <a:lnTo>
                  <a:pt x="338" y="6683"/>
                </a:lnTo>
                <a:cubicBezTo>
                  <a:pt x="0" y="7085"/>
                  <a:pt x="148" y="7445"/>
                  <a:pt x="677" y="7466"/>
                </a:cubicBezTo>
                <a:lnTo>
                  <a:pt x="3257" y="7614"/>
                </a:lnTo>
                <a:cubicBezTo>
                  <a:pt x="3870" y="7677"/>
                  <a:pt x="4399" y="8016"/>
                  <a:pt x="4738" y="8502"/>
                </a:cubicBezTo>
                <a:lnTo>
                  <a:pt x="6091" y="10723"/>
                </a:lnTo>
                <a:cubicBezTo>
                  <a:pt x="6176" y="10850"/>
                  <a:pt x="6281" y="10956"/>
                  <a:pt x="6451" y="11019"/>
                </a:cubicBezTo>
                <a:lnTo>
                  <a:pt x="6641" y="10194"/>
                </a:lnTo>
                <a:lnTo>
                  <a:pt x="7762" y="6874"/>
                </a:lnTo>
                <a:lnTo>
                  <a:pt x="2665" y="910"/>
                </a:lnTo>
                <a:lnTo>
                  <a:pt x="1819" y="0"/>
                </a:lnTo>
                <a:close/>
              </a:path>
            </a:pathLst>
          </a:custGeom>
          <a:solidFill>
            <a:srgbClr val="F6DF5C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4" name="Google Shape;164;p2"/>
          <p:cNvSpPr/>
          <p:nvPr/>
        </p:nvSpPr>
        <p:spPr>
          <a:xfrm rot="-3212109">
            <a:off x="2968422" y="204713"/>
            <a:ext cx="572132" cy="548340"/>
          </a:xfrm>
          <a:custGeom>
            <a:avLst/>
            <a:gdLst/>
            <a:ahLst/>
            <a:cxnLst/>
            <a:rect l="l" t="t" r="r" b="b"/>
            <a:pathLst>
              <a:path w="15017" h="14389" extrusionOk="0">
                <a:moveTo>
                  <a:pt x="11060" y="0"/>
                </a:moveTo>
                <a:cubicBezTo>
                  <a:pt x="10925" y="0"/>
                  <a:pt x="10767" y="53"/>
                  <a:pt x="10597" y="164"/>
                </a:cubicBezTo>
                <a:lnTo>
                  <a:pt x="7953" y="1877"/>
                </a:lnTo>
                <a:cubicBezTo>
                  <a:pt x="7572" y="2106"/>
                  <a:pt x="7138" y="2220"/>
                  <a:pt x="6701" y="2220"/>
                </a:cubicBezTo>
                <a:cubicBezTo>
                  <a:pt x="6410" y="2220"/>
                  <a:pt x="6117" y="2169"/>
                  <a:pt x="5838" y="2068"/>
                </a:cubicBezTo>
                <a:lnTo>
                  <a:pt x="2941" y="862"/>
                </a:lnTo>
                <a:cubicBezTo>
                  <a:pt x="2790" y="795"/>
                  <a:pt x="2655" y="763"/>
                  <a:pt x="2540" y="763"/>
                </a:cubicBezTo>
                <a:cubicBezTo>
                  <a:pt x="2183" y="763"/>
                  <a:pt x="2009" y="1065"/>
                  <a:pt x="2137" y="1560"/>
                </a:cubicBezTo>
                <a:lnTo>
                  <a:pt x="2941" y="4606"/>
                </a:lnTo>
                <a:cubicBezTo>
                  <a:pt x="3089" y="5325"/>
                  <a:pt x="2919" y="6086"/>
                  <a:pt x="2475" y="6657"/>
                </a:cubicBezTo>
                <a:lnTo>
                  <a:pt x="424" y="9068"/>
                </a:lnTo>
                <a:cubicBezTo>
                  <a:pt x="1" y="9554"/>
                  <a:pt x="170" y="9999"/>
                  <a:pt x="826" y="10041"/>
                </a:cubicBezTo>
                <a:lnTo>
                  <a:pt x="3998" y="10210"/>
                </a:lnTo>
                <a:cubicBezTo>
                  <a:pt x="4717" y="10295"/>
                  <a:pt x="5394" y="10697"/>
                  <a:pt x="5796" y="11289"/>
                </a:cubicBezTo>
                <a:lnTo>
                  <a:pt x="7445" y="13996"/>
                </a:lnTo>
                <a:cubicBezTo>
                  <a:pt x="7606" y="14256"/>
                  <a:pt x="7799" y="14388"/>
                  <a:pt x="7983" y="14388"/>
                </a:cubicBezTo>
                <a:cubicBezTo>
                  <a:pt x="8187" y="14388"/>
                  <a:pt x="8380" y="14224"/>
                  <a:pt x="8503" y="13890"/>
                </a:cubicBezTo>
                <a:lnTo>
                  <a:pt x="9645" y="10950"/>
                </a:lnTo>
                <a:cubicBezTo>
                  <a:pt x="9941" y="10274"/>
                  <a:pt x="10533" y="9766"/>
                  <a:pt x="11231" y="9554"/>
                </a:cubicBezTo>
                <a:lnTo>
                  <a:pt x="14319" y="8835"/>
                </a:lnTo>
                <a:cubicBezTo>
                  <a:pt x="14911" y="8687"/>
                  <a:pt x="15017" y="8222"/>
                  <a:pt x="14509" y="7799"/>
                </a:cubicBezTo>
                <a:lnTo>
                  <a:pt x="12056" y="5811"/>
                </a:lnTo>
                <a:cubicBezTo>
                  <a:pt x="11527" y="5303"/>
                  <a:pt x="11231" y="4606"/>
                  <a:pt x="11252" y="3865"/>
                </a:cubicBezTo>
                <a:lnTo>
                  <a:pt x="11506" y="714"/>
                </a:lnTo>
                <a:cubicBezTo>
                  <a:pt x="11550" y="261"/>
                  <a:pt x="11362" y="0"/>
                  <a:pt x="11060" y="0"/>
                </a:cubicBezTo>
                <a:close/>
              </a:path>
            </a:pathLst>
          </a:custGeom>
          <a:solidFill>
            <a:srgbClr val="F6DF5C"/>
          </a:solidFill>
          <a:ln w="39650" cap="flat" cmpd="sng">
            <a:solidFill>
              <a:srgbClr val="FFFFFF"/>
            </a:solidFill>
            <a:prstDash val="solid"/>
            <a:miter lim="21149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5" name="Google Shape;165;p2"/>
          <p:cNvSpPr/>
          <p:nvPr/>
        </p:nvSpPr>
        <p:spPr>
          <a:xfrm rot="-3212109">
            <a:off x="2969795" y="208461"/>
            <a:ext cx="573732" cy="548035"/>
          </a:xfrm>
          <a:custGeom>
            <a:avLst/>
            <a:gdLst/>
            <a:ahLst/>
            <a:cxnLst/>
            <a:rect l="l" t="t" r="r" b="b"/>
            <a:pathLst>
              <a:path w="15059" h="14381" extrusionOk="0">
                <a:moveTo>
                  <a:pt x="11098" y="0"/>
                </a:moveTo>
                <a:cubicBezTo>
                  <a:pt x="10965" y="0"/>
                  <a:pt x="10809" y="53"/>
                  <a:pt x="10639" y="164"/>
                </a:cubicBezTo>
                <a:lnTo>
                  <a:pt x="7995" y="1877"/>
                </a:lnTo>
                <a:cubicBezTo>
                  <a:pt x="7594" y="2097"/>
                  <a:pt x="7155" y="2214"/>
                  <a:pt x="6714" y="2214"/>
                </a:cubicBezTo>
                <a:cubicBezTo>
                  <a:pt x="6433" y="2214"/>
                  <a:pt x="6152" y="2166"/>
                  <a:pt x="5880" y="2067"/>
                </a:cubicBezTo>
                <a:lnTo>
                  <a:pt x="2961" y="841"/>
                </a:lnTo>
                <a:cubicBezTo>
                  <a:pt x="2823" y="781"/>
                  <a:pt x="2696" y="753"/>
                  <a:pt x="2587" y="753"/>
                </a:cubicBezTo>
                <a:cubicBezTo>
                  <a:pt x="2230" y="753"/>
                  <a:pt x="2049" y="1053"/>
                  <a:pt x="2179" y="1539"/>
                </a:cubicBezTo>
                <a:lnTo>
                  <a:pt x="2982" y="4605"/>
                </a:lnTo>
                <a:cubicBezTo>
                  <a:pt x="3131" y="5324"/>
                  <a:pt x="2940" y="6086"/>
                  <a:pt x="2475" y="6657"/>
                </a:cubicBezTo>
                <a:lnTo>
                  <a:pt x="423" y="9068"/>
                </a:lnTo>
                <a:cubicBezTo>
                  <a:pt x="0" y="9554"/>
                  <a:pt x="191" y="9998"/>
                  <a:pt x="846" y="10041"/>
                </a:cubicBezTo>
                <a:lnTo>
                  <a:pt x="3998" y="10210"/>
                </a:lnTo>
                <a:cubicBezTo>
                  <a:pt x="4738" y="10294"/>
                  <a:pt x="5394" y="10675"/>
                  <a:pt x="5817" y="11288"/>
                </a:cubicBezTo>
                <a:lnTo>
                  <a:pt x="7466" y="13996"/>
                </a:lnTo>
                <a:cubicBezTo>
                  <a:pt x="7625" y="14253"/>
                  <a:pt x="7811" y="14381"/>
                  <a:pt x="7990" y="14381"/>
                </a:cubicBezTo>
                <a:cubicBezTo>
                  <a:pt x="8194" y="14381"/>
                  <a:pt x="8389" y="14216"/>
                  <a:pt x="8524" y="13890"/>
                </a:cubicBezTo>
                <a:lnTo>
                  <a:pt x="9666" y="10950"/>
                </a:lnTo>
                <a:cubicBezTo>
                  <a:pt x="9962" y="10273"/>
                  <a:pt x="10533" y="9766"/>
                  <a:pt x="11252" y="9554"/>
                </a:cubicBezTo>
                <a:lnTo>
                  <a:pt x="14319" y="8835"/>
                </a:lnTo>
                <a:cubicBezTo>
                  <a:pt x="14953" y="8666"/>
                  <a:pt x="15059" y="8201"/>
                  <a:pt x="14551" y="7799"/>
                </a:cubicBezTo>
                <a:lnTo>
                  <a:pt x="12098" y="5811"/>
                </a:lnTo>
                <a:cubicBezTo>
                  <a:pt x="11548" y="5303"/>
                  <a:pt x="11252" y="4605"/>
                  <a:pt x="11273" y="3865"/>
                </a:cubicBezTo>
                <a:lnTo>
                  <a:pt x="11548" y="714"/>
                </a:lnTo>
                <a:cubicBezTo>
                  <a:pt x="11577" y="261"/>
                  <a:pt x="11395" y="0"/>
                  <a:pt x="1109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6" name="Google Shape;166;p2"/>
          <p:cNvSpPr/>
          <p:nvPr/>
        </p:nvSpPr>
        <p:spPr>
          <a:xfrm rot="-3212109">
            <a:off x="3022841" y="266307"/>
            <a:ext cx="448844" cy="429443"/>
          </a:xfrm>
          <a:custGeom>
            <a:avLst/>
            <a:gdLst/>
            <a:ahLst/>
            <a:cxnLst/>
            <a:rect l="l" t="t" r="r" b="b"/>
            <a:pathLst>
              <a:path w="11781" h="11269" extrusionOk="0">
                <a:moveTo>
                  <a:pt x="8677" y="1"/>
                </a:moveTo>
                <a:cubicBezTo>
                  <a:pt x="8572" y="1"/>
                  <a:pt x="8447" y="45"/>
                  <a:pt x="8312" y="140"/>
                </a:cubicBezTo>
                <a:lnTo>
                  <a:pt x="6239" y="1473"/>
                </a:lnTo>
                <a:cubicBezTo>
                  <a:pt x="5936" y="1650"/>
                  <a:pt x="5594" y="1736"/>
                  <a:pt x="5255" y="1736"/>
                </a:cubicBezTo>
                <a:cubicBezTo>
                  <a:pt x="5028" y="1736"/>
                  <a:pt x="4802" y="1697"/>
                  <a:pt x="4590" y="1621"/>
                </a:cubicBezTo>
                <a:lnTo>
                  <a:pt x="2305" y="669"/>
                </a:lnTo>
                <a:cubicBezTo>
                  <a:pt x="2191" y="624"/>
                  <a:pt x="2089" y="603"/>
                  <a:pt x="2000" y="603"/>
                </a:cubicBezTo>
                <a:cubicBezTo>
                  <a:pt x="1712" y="603"/>
                  <a:pt x="1574" y="830"/>
                  <a:pt x="1671" y="1219"/>
                </a:cubicBezTo>
                <a:lnTo>
                  <a:pt x="2305" y="3609"/>
                </a:lnTo>
                <a:cubicBezTo>
                  <a:pt x="2432" y="4180"/>
                  <a:pt x="2284" y="4751"/>
                  <a:pt x="1946" y="5216"/>
                </a:cubicBezTo>
                <a:lnTo>
                  <a:pt x="317" y="7098"/>
                </a:lnTo>
                <a:cubicBezTo>
                  <a:pt x="0" y="7479"/>
                  <a:pt x="148" y="7839"/>
                  <a:pt x="656" y="7860"/>
                </a:cubicBezTo>
                <a:lnTo>
                  <a:pt x="3130" y="7987"/>
                </a:lnTo>
                <a:cubicBezTo>
                  <a:pt x="3701" y="8050"/>
                  <a:pt x="4209" y="8367"/>
                  <a:pt x="4547" y="8854"/>
                </a:cubicBezTo>
                <a:lnTo>
                  <a:pt x="5837" y="10969"/>
                </a:lnTo>
                <a:cubicBezTo>
                  <a:pt x="5957" y="11168"/>
                  <a:pt x="6105" y="11269"/>
                  <a:pt x="6247" y="11269"/>
                </a:cubicBezTo>
                <a:cubicBezTo>
                  <a:pt x="6408" y="11269"/>
                  <a:pt x="6562" y="11141"/>
                  <a:pt x="6662" y="10884"/>
                </a:cubicBezTo>
                <a:lnTo>
                  <a:pt x="7551" y="8579"/>
                </a:lnTo>
                <a:cubicBezTo>
                  <a:pt x="7783" y="8050"/>
                  <a:pt x="8248" y="7648"/>
                  <a:pt x="8798" y="7500"/>
                </a:cubicBezTo>
                <a:lnTo>
                  <a:pt x="11209" y="6908"/>
                </a:lnTo>
                <a:cubicBezTo>
                  <a:pt x="11696" y="6802"/>
                  <a:pt x="11780" y="6422"/>
                  <a:pt x="11379" y="6104"/>
                </a:cubicBezTo>
                <a:lnTo>
                  <a:pt x="9475" y="4539"/>
                </a:lnTo>
                <a:cubicBezTo>
                  <a:pt x="9031" y="4159"/>
                  <a:pt x="8798" y="3609"/>
                  <a:pt x="8819" y="3016"/>
                </a:cubicBezTo>
                <a:lnTo>
                  <a:pt x="9010" y="563"/>
                </a:lnTo>
                <a:cubicBezTo>
                  <a:pt x="9039" y="204"/>
                  <a:pt x="8901" y="1"/>
                  <a:pt x="867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7" name="Google Shape;167;p2"/>
          <p:cNvSpPr/>
          <p:nvPr/>
        </p:nvSpPr>
        <p:spPr>
          <a:xfrm rot="-3211758">
            <a:off x="3066438" y="352753"/>
            <a:ext cx="284453" cy="403929"/>
          </a:xfrm>
          <a:custGeom>
            <a:avLst/>
            <a:gdLst/>
            <a:ahLst/>
            <a:cxnLst/>
            <a:rect l="l" t="t" r="r" b="b"/>
            <a:pathLst>
              <a:path w="7762" h="11020" extrusionOk="0">
                <a:moveTo>
                  <a:pt x="1819" y="0"/>
                </a:moveTo>
                <a:cubicBezTo>
                  <a:pt x="1692" y="148"/>
                  <a:pt x="1671" y="360"/>
                  <a:pt x="1734" y="529"/>
                </a:cubicBezTo>
                <a:lnTo>
                  <a:pt x="2411" y="3046"/>
                </a:lnTo>
                <a:cubicBezTo>
                  <a:pt x="2538" y="3617"/>
                  <a:pt x="2390" y="4230"/>
                  <a:pt x="2030" y="4717"/>
                </a:cubicBezTo>
                <a:lnTo>
                  <a:pt x="338" y="6683"/>
                </a:lnTo>
                <a:cubicBezTo>
                  <a:pt x="0" y="7085"/>
                  <a:pt x="148" y="7445"/>
                  <a:pt x="677" y="7466"/>
                </a:cubicBezTo>
                <a:lnTo>
                  <a:pt x="3257" y="7614"/>
                </a:lnTo>
                <a:cubicBezTo>
                  <a:pt x="3870" y="7677"/>
                  <a:pt x="4399" y="8016"/>
                  <a:pt x="4738" y="8502"/>
                </a:cubicBezTo>
                <a:lnTo>
                  <a:pt x="6091" y="10723"/>
                </a:lnTo>
                <a:cubicBezTo>
                  <a:pt x="6176" y="10850"/>
                  <a:pt x="6281" y="10956"/>
                  <a:pt x="6451" y="11019"/>
                </a:cubicBezTo>
                <a:lnTo>
                  <a:pt x="6641" y="10194"/>
                </a:lnTo>
                <a:lnTo>
                  <a:pt x="7762" y="6874"/>
                </a:lnTo>
                <a:lnTo>
                  <a:pt x="2665" y="910"/>
                </a:lnTo>
                <a:lnTo>
                  <a:pt x="181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8" name="Google Shape;168;p2"/>
          <p:cNvSpPr txBox="1">
            <a:spLocks noGrp="1"/>
          </p:cNvSpPr>
          <p:nvPr>
            <p:ph type="title"/>
          </p:nvPr>
        </p:nvSpPr>
        <p:spPr>
          <a:xfrm>
            <a:off x="1468300" y="987267"/>
            <a:ext cx="9148400" cy="2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8000">
                <a:latin typeface="Titan One"/>
                <a:ea typeface="Titan One"/>
                <a:cs typeface="Titan One"/>
                <a:sym typeface="Titan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2"/>
          <p:cNvSpPr txBox="1">
            <a:spLocks noGrp="1"/>
          </p:cNvSpPr>
          <p:nvPr>
            <p:ph type="subTitle" idx="1"/>
          </p:nvPr>
        </p:nvSpPr>
        <p:spPr>
          <a:xfrm>
            <a:off x="2805300" y="3459400"/>
            <a:ext cx="6474400" cy="56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 sz="26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828247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jp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image" Target="../media/image1.jpg"/><Relationship Id="rId5" Type="http://schemas.openxmlformats.org/officeDocument/2006/relationships/slideLayout" Target="../slideLayouts/slideLayout13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3000">
              <a:srgbClr val="78D3F8"/>
            </a:gs>
            <a:gs pos="0">
              <a:schemeClr val="bg1"/>
            </a:gs>
            <a:gs pos="100000">
              <a:srgbClr val="00B0F0"/>
            </a:gs>
          </a:gsLst>
          <a:lin ang="5400012" scaled="0"/>
          <a:tileRect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body" idx="1"/>
          </p:nvPr>
        </p:nvSpPr>
        <p:spPr>
          <a:xfrm>
            <a:off x="951767" y="1548033"/>
            <a:ext cx="10173600" cy="46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1106700" y="303967"/>
            <a:ext cx="9371200" cy="68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itan One"/>
              <a:buNone/>
              <a:defRPr sz="3000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itan One"/>
              <a:buNone/>
              <a:defRPr sz="3000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itan One"/>
              <a:buNone/>
              <a:defRPr sz="3000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itan One"/>
              <a:buNone/>
              <a:defRPr sz="3000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itan One"/>
              <a:buNone/>
              <a:defRPr sz="3000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itan One"/>
              <a:buNone/>
              <a:defRPr sz="3000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itan One"/>
              <a:buNone/>
              <a:defRPr sz="3000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itan One"/>
              <a:buNone/>
              <a:defRPr sz="3000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itan One"/>
              <a:buNone/>
              <a:defRPr sz="3000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9pPr>
          </a:lstStyle>
          <a:p>
            <a:endParaRPr/>
          </a:p>
        </p:txBody>
      </p:sp>
      <p:pic>
        <p:nvPicPr>
          <p:cNvPr id="4" name="Picture 3" descr="A picture containing shape&#10;&#10;Description automatically generated">
            <a:extLst>
              <a:ext uri="{FF2B5EF4-FFF2-40B4-BE49-F238E27FC236}">
                <a16:creationId xmlns:a16="http://schemas.microsoft.com/office/drawing/2014/main" id="{F3DCE6FD-074F-4EB5-A12F-ABBC9D52C8E8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43051" y="419099"/>
            <a:ext cx="1266825" cy="1266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382364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7" r:id="rId6"/>
    <p:sldLayoutId id="2147483669" r:id="rId7"/>
    <p:sldLayoutId id="2147483670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3000">
              <a:srgbClr val="78D3F8"/>
            </a:gs>
            <a:gs pos="0">
              <a:schemeClr val="bg1"/>
            </a:gs>
            <a:gs pos="100000">
              <a:srgbClr val="00B0F0"/>
            </a:gs>
          </a:gsLst>
          <a:lin ang="5400012" scaled="0"/>
          <a:tileRect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body" idx="1"/>
          </p:nvPr>
        </p:nvSpPr>
        <p:spPr>
          <a:xfrm>
            <a:off x="951767" y="1548033"/>
            <a:ext cx="10173600" cy="46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1106700" y="303967"/>
            <a:ext cx="9371200" cy="68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itan One"/>
              <a:buNone/>
              <a:defRPr sz="3000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itan One"/>
              <a:buNone/>
              <a:defRPr sz="3000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itan One"/>
              <a:buNone/>
              <a:defRPr sz="3000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itan One"/>
              <a:buNone/>
              <a:defRPr sz="3000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itan One"/>
              <a:buNone/>
              <a:defRPr sz="3000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itan One"/>
              <a:buNone/>
              <a:defRPr sz="3000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itan One"/>
              <a:buNone/>
              <a:defRPr sz="3000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itan One"/>
              <a:buNone/>
              <a:defRPr sz="3000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itan One"/>
              <a:buNone/>
              <a:defRPr sz="3000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9pPr>
          </a:lstStyle>
          <a:p>
            <a:endParaRPr/>
          </a:p>
        </p:txBody>
      </p:sp>
      <p:pic>
        <p:nvPicPr>
          <p:cNvPr id="4" name="Picture 3" descr="A picture containing shape&#10;&#10;Description automatically generated">
            <a:extLst>
              <a:ext uri="{FF2B5EF4-FFF2-40B4-BE49-F238E27FC236}">
                <a16:creationId xmlns:a16="http://schemas.microsoft.com/office/drawing/2014/main" id="{25531202-8AFC-42F6-9201-E3EC9637A8B3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43051" y="419099"/>
            <a:ext cx="1266825" cy="1266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87748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AC74BBE8-1815-4000-8008-945E8B561A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3E314DF-819C-4FF1-9C2E-69194E1550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CA1525E-7C66-46A7-89CD-0A0836A4BF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6BAB08-D03A-4FEF-8092-001CB785BBAB}" type="datetimeFigureOut">
              <a:rPr lang="zh-CN" altLang="en-US" smtClean="0"/>
              <a:t>2023/3/5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3269161-46AB-416B-9C71-590B71BBF5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347D277-5155-4804-A42E-790F5C4F80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99407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</p:sldLayoutIdLst>
  <p:transition spd="slow" advClick="0" advTm="1000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417C98-5284-4BB1-92D3-069DDE070442}" type="datetimeFigureOut">
              <a:rPr lang="en-US" smtClean="0"/>
              <a:t>3/5/2023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091DF3-15C0-436E-988D-CF934A184B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32964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audio1.wav"/><Relationship Id="rId7" Type="http://schemas.openxmlformats.org/officeDocument/2006/relationships/image" Target="../media/image15.sv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png"/><Relationship Id="rId5" Type="http://schemas.openxmlformats.org/officeDocument/2006/relationships/image" Target="../media/image13.emf"/><Relationship Id="rId4" Type="http://schemas.openxmlformats.org/officeDocument/2006/relationships/image" Target="../media/image12.em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9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" Target="slide15.xml"/><Relationship Id="rId13" Type="http://schemas.microsoft.com/office/2007/relationships/hdphoto" Target="../media/hdphoto2.wdp"/><Relationship Id="rId18" Type="http://schemas.openxmlformats.org/officeDocument/2006/relationships/image" Target="../media/image21.png"/><Relationship Id="rId3" Type="http://schemas.openxmlformats.org/officeDocument/2006/relationships/audio" Target="NULL" TargetMode="External"/><Relationship Id="rId21" Type="http://schemas.microsoft.com/office/2007/relationships/hdphoto" Target="../media/hdphoto5.wdp"/><Relationship Id="rId7" Type="http://schemas.openxmlformats.org/officeDocument/2006/relationships/image" Target="../media/image16.jpg"/><Relationship Id="rId12" Type="http://schemas.openxmlformats.org/officeDocument/2006/relationships/image" Target="../media/image18.png"/><Relationship Id="rId17" Type="http://schemas.openxmlformats.org/officeDocument/2006/relationships/image" Target="../media/image20.png"/><Relationship Id="rId2" Type="http://schemas.openxmlformats.org/officeDocument/2006/relationships/audio" Target="../media/media2.mp3"/><Relationship Id="rId16" Type="http://schemas.openxmlformats.org/officeDocument/2006/relationships/slide" Target="slide14.xml"/><Relationship Id="rId20" Type="http://schemas.openxmlformats.org/officeDocument/2006/relationships/image" Target="../media/image22.png"/><Relationship Id="rId1" Type="http://schemas.microsoft.com/office/2007/relationships/media" Target="../media/media2.mp3"/><Relationship Id="rId6" Type="http://schemas.openxmlformats.org/officeDocument/2006/relationships/notesSlide" Target="../notesSlides/notesSlide10.xml"/><Relationship Id="rId11" Type="http://schemas.openxmlformats.org/officeDocument/2006/relationships/slide" Target="slide13.xml"/><Relationship Id="rId5" Type="http://schemas.openxmlformats.org/officeDocument/2006/relationships/slideLayout" Target="../slideLayouts/slideLayout29.xml"/><Relationship Id="rId15" Type="http://schemas.microsoft.com/office/2007/relationships/hdphoto" Target="../media/hdphoto3.wdp"/><Relationship Id="rId23" Type="http://schemas.openxmlformats.org/officeDocument/2006/relationships/slide" Target="slide16.xml"/><Relationship Id="rId10" Type="http://schemas.microsoft.com/office/2007/relationships/hdphoto" Target="../media/hdphoto1.wdp"/><Relationship Id="rId19" Type="http://schemas.microsoft.com/office/2007/relationships/hdphoto" Target="../media/hdphoto4.wdp"/><Relationship Id="rId4" Type="http://schemas.microsoft.com/office/2007/relationships/media" Target="../media/media3.mp3"/><Relationship Id="rId9" Type="http://schemas.openxmlformats.org/officeDocument/2006/relationships/image" Target="../media/image17.png"/><Relationship Id="rId14" Type="http://schemas.openxmlformats.org/officeDocument/2006/relationships/image" Target="../media/image19.png"/><Relationship Id="rId22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5.xml"/><Relationship Id="rId5" Type="http://schemas.openxmlformats.org/officeDocument/2006/relationships/slide" Target="slide12.xml"/><Relationship Id="rId4" Type="http://schemas.openxmlformats.org/officeDocument/2006/relationships/image" Target="../media/image12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5.xml"/><Relationship Id="rId5" Type="http://schemas.openxmlformats.org/officeDocument/2006/relationships/slide" Target="slide12.xml"/><Relationship Id="rId4" Type="http://schemas.openxmlformats.org/officeDocument/2006/relationships/image" Target="../media/image13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5.xml"/><Relationship Id="rId6" Type="http://schemas.openxmlformats.org/officeDocument/2006/relationships/slide" Target="slide12.xml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7" name="Google Shape;1147;p34"/>
          <p:cNvSpPr/>
          <p:nvPr/>
        </p:nvSpPr>
        <p:spPr>
          <a:xfrm>
            <a:off x="-557233" y="718867"/>
            <a:ext cx="2218913" cy="1133992"/>
          </a:xfrm>
          <a:custGeom>
            <a:avLst/>
            <a:gdLst/>
            <a:ahLst/>
            <a:cxnLst/>
            <a:rect l="l" t="t" r="r" b="b"/>
            <a:pathLst>
              <a:path w="43907" h="22439" extrusionOk="0">
                <a:moveTo>
                  <a:pt x="16645" y="1"/>
                </a:moveTo>
                <a:cubicBezTo>
                  <a:pt x="14149" y="22"/>
                  <a:pt x="11992" y="1079"/>
                  <a:pt x="10744" y="4125"/>
                </a:cubicBezTo>
                <a:cubicBezTo>
                  <a:pt x="9793" y="6430"/>
                  <a:pt x="10089" y="9264"/>
                  <a:pt x="10195" y="11421"/>
                </a:cubicBezTo>
                <a:cubicBezTo>
                  <a:pt x="9701" y="9392"/>
                  <a:pt x="8165" y="8248"/>
                  <a:pt x="6227" y="8248"/>
                </a:cubicBezTo>
                <a:cubicBezTo>
                  <a:pt x="5923" y="8248"/>
                  <a:pt x="5609" y="8276"/>
                  <a:pt x="5288" y="8334"/>
                </a:cubicBezTo>
                <a:cubicBezTo>
                  <a:pt x="2919" y="8735"/>
                  <a:pt x="1016" y="10829"/>
                  <a:pt x="508" y="13177"/>
                </a:cubicBezTo>
                <a:cubicBezTo>
                  <a:pt x="0" y="15524"/>
                  <a:pt x="952" y="20452"/>
                  <a:pt x="1460" y="21277"/>
                </a:cubicBezTo>
                <a:cubicBezTo>
                  <a:pt x="2380" y="22140"/>
                  <a:pt x="8468" y="22439"/>
                  <a:pt x="15646" y="22439"/>
                </a:cubicBezTo>
                <a:cubicBezTo>
                  <a:pt x="27110" y="22439"/>
                  <a:pt x="41354" y="21677"/>
                  <a:pt x="41771" y="21235"/>
                </a:cubicBezTo>
                <a:cubicBezTo>
                  <a:pt x="42595" y="20346"/>
                  <a:pt x="43695" y="16265"/>
                  <a:pt x="43801" y="13832"/>
                </a:cubicBezTo>
                <a:cubicBezTo>
                  <a:pt x="43907" y="11421"/>
                  <a:pt x="42532" y="8883"/>
                  <a:pt x="40269" y="8016"/>
                </a:cubicBezTo>
                <a:cubicBezTo>
                  <a:pt x="39796" y="7841"/>
                  <a:pt x="39294" y="7759"/>
                  <a:pt x="38791" y="7759"/>
                </a:cubicBezTo>
                <a:cubicBezTo>
                  <a:pt x="36863" y="7759"/>
                  <a:pt x="34914" y="8972"/>
                  <a:pt x="34495" y="10850"/>
                </a:cubicBezTo>
                <a:cubicBezTo>
                  <a:pt x="34559" y="8799"/>
                  <a:pt x="33818" y="6684"/>
                  <a:pt x="32317" y="5309"/>
                </a:cubicBezTo>
                <a:cubicBezTo>
                  <a:pt x="31295" y="4360"/>
                  <a:pt x="29892" y="3801"/>
                  <a:pt x="28506" y="3801"/>
                </a:cubicBezTo>
                <a:cubicBezTo>
                  <a:pt x="27855" y="3801"/>
                  <a:pt x="27208" y="3925"/>
                  <a:pt x="26606" y="4188"/>
                </a:cubicBezTo>
                <a:cubicBezTo>
                  <a:pt x="24919" y="4928"/>
                  <a:pt x="23776" y="6789"/>
                  <a:pt x="23953" y="8583"/>
                </a:cubicBezTo>
                <a:lnTo>
                  <a:pt x="23953" y="8583"/>
                </a:lnTo>
                <a:cubicBezTo>
                  <a:pt x="23593" y="6708"/>
                  <a:pt x="23135" y="4812"/>
                  <a:pt x="22144" y="3173"/>
                </a:cubicBezTo>
                <a:cubicBezTo>
                  <a:pt x="21065" y="1354"/>
                  <a:pt x="18760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48" name="Google Shape;1148;p34"/>
          <p:cNvSpPr/>
          <p:nvPr/>
        </p:nvSpPr>
        <p:spPr>
          <a:xfrm>
            <a:off x="11058834" y="2134467"/>
            <a:ext cx="2218913" cy="1133992"/>
          </a:xfrm>
          <a:custGeom>
            <a:avLst/>
            <a:gdLst/>
            <a:ahLst/>
            <a:cxnLst/>
            <a:rect l="l" t="t" r="r" b="b"/>
            <a:pathLst>
              <a:path w="43907" h="22439" extrusionOk="0">
                <a:moveTo>
                  <a:pt x="16645" y="1"/>
                </a:moveTo>
                <a:cubicBezTo>
                  <a:pt x="14149" y="22"/>
                  <a:pt x="11992" y="1079"/>
                  <a:pt x="10744" y="4125"/>
                </a:cubicBezTo>
                <a:cubicBezTo>
                  <a:pt x="9793" y="6430"/>
                  <a:pt x="10089" y="9264"/>
                  <a:pt x="10195" y="11421"/>
                </a:cubicBezTo>
                <a:cubicBezTo>
                  <a:pt x="9701" y="9392"/>
                  <a:pt x="8165" y="8248"/>
                  <a:pt x="6227" y="8248"/>
                </a:cubicBezTo>
                <a:cubicBezTo>
                  <a:pt x="5923" y="8248"/>
                  <a:pt x="5609" y="8276"/>
                  <a:pt x="5288" y="8334"/>
                </a:cubicBezTo>
                <a:cubicBezTo>
                  <a:pt x="2919" y="8735"/>
                  <a:pt x="1016" y="10829"/>
                  <a:pt x="508" y="13177"/>
                </a:cubicBezTo>
                <a:cubicBezTo>
                  <a:pt x="0" y="15524"/>
                  <a:pt x="952" y="20452"/>
                  <a:pt x="1460" y="21277"/>
                </a:cubicBezTo>
                <a:cubicBezTo>
                  <a:pt x="2380" y="22140"/>
                  <a:pt x="8468" y="22439"/>
                  <a:pt x="15646" y="22439"/>
                </a:cubicBezTo>
                <a:cubicBezTo>
                  <a:pt x="27110" y="22439"/>
                  <a:pt x="41354" y="21677"/>
                  <a:pt x="41771" y="21235"/>
                </a:cubicBezTo>
                <a:cubicBezTo>
                  <a:pt x="42595" y="20346"/>
                  <a:pt x="43695" y="16265"/>
                  <a:pt x="43801" y="13832"/>
                </a:cubicBezTo>
                <a:cubicBezTo>
                  <a:pt x="43907" y="11421"/>
                  <a:pt x="42532" y="8883"/>
                  <a:pt x="40269" y="8016"/>
                </a:cubicBezTo>
                <a:cubicBezTo>
                  <a:pt x="39796" y="7841"/>
                  <a:pt x="39294" y="7759"/>
                  <a:pt x="38791" y="7759"/>
                </a:cubicBezTo>
                <a:cubicBezTo>
                  <a:pt x="36863" y="7759"/>
                  <a:pt x="34914" y="8972"/>
                  <a:pt x="34495" y="10850"/>
                </a:cubicBezTo>
                <a:cubicBezTo>
                  <a:pt x="34559" y="8799"/>
                  <a:pt x="33818" y="6684"/>
                  <a:pt x="32317" y="5309"/>
                </a:cubicBezTo>
                <a:cubicBezTo>
                  <a:pt x="31295" y="4360"/>
                  <a:pt x="29892" y="3801"/>
                  <a:pt x="28506" y="3801"/>
                </a:cubicBezTo>
                <a:cubicBezTo>
                  <a:pt x="27855" y="3801"/>
                  <a:pt x="27208" y="3925"/>
                  <a:pt x="26606" y="4188"/>
                </a:cubicBezTo>
                <a:cubicBezTo>
                  <a:pt x="24919" y="4928"/>
                  <a:pt x="23776" y="6789"/>
                  <a:pt x="23953" y="8583"/>
                </a:cubicBezTo>
                <a:lnTo>
                  <a:pt x="23953" y="8583"/>
                </a:lnTo>
                <a:cubicBezTo>
                  <a:pt x="23593" y="6708"/>
                  <a:pt x="23135" y="4812"/>
                  <a:pt x="22144" y="3173"/>
                </a:cubicBezTo>
                <a:cubicBezTo>
                  <a:pt x="21065" y="1354"/>
                  <a:pt x="18760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49" name="Google Shape;1149;p34"/>
          <p:cNvSpPr/>
          <p:nvPr/>
        </p:nvSpPr>
        <p:spPr>
          <a:xfrm>
            <a:off x="7851034" y="210864"/>
            <a:ext cx="1305209" cy="667037"/>
          </a:xfrm>
          <a:custGeom>
            <a:avLst/>
            <a:gdLst/>
            <a:ahLst/>
            <a:cxnLst/>
            <a:rect l="l" t="t" r="r" b="b"/>
            <a:pathLst>
              <a:path w="43907" h="22439" extrusionOk="0">
                <a:moveTo>
                  <a:pt x="16645" y="1"/>
                </a:moveTo>
                <a:cubicBezTo>
                  <a:pt x="14149" y="22"/>
                  <a:pt x="11992" y="1079"/>
                  <a:pt x="10744" y="4125"/>
                </a:cubicBezTo>
                <a:cubicBezTo>
                  <a:pt x="9793" y="6430"/>
                  <a:pt x="10089" y="9264"/>
                  <a:pt x="10195" y="11421"/>
                </a:cubicBezTo>
                <a:cubicBezTo>
                  <a:pt x="9701" y="9392"/>
                  <a:pt x="8165" y="8248"/>
                  <a:pt x="6227" y="8248"/>
                </a:cubicBezTo>
                <a:cubicBezTo>
                  <a:pt x="5923" y="8248"/>
                  <a:pt x="5609" y="8276"/>
                  <a:pt x="5288" y="8334"/>
                </a:cubicBezTo>
                <a:cubicBezTo>
                  <a:pt x="2919" y="8735"/>
                  <a:pt x="1016" y="10829"/>
                  <a:pt x="508" y="13177"/>
                </a:cubicBezTo>
                <a:cubicBezTo>
                  <a:pt x="0" y="15524"/>
                  <a:pt x="952" y="20452"/>
                  <a:pt x="1460" y="21277"/>
                </a:cubicBezTo>
                <a:cubicBezTo>
                  <a:pt x="2380" y="22140"/>
                  <a:pt x="8468" y="22439"/>
                  <a:pt x="15646" y="22439"/>
                </a:cubicBezTo>
                <a:cubicBezTo>
                  <a:pt x="27110" y="22439"/>
                  <a:pt x="41354" y="21677"/>
                  <a:pt x="41771" y="21235"/>
                </a:cubicBezTo>
                <a:cubicBezTo>
                  <a:pt x="42595" y="20346"/>
                  <a:pt x="43695" y="16265"/>
                  <a:pt x="43801" y="13832"/>
                </a:cubicBezTo>
                <a:cubicBezTo>
                  <a:pt x="43907" y="11421"/>
                  <a:pt x="42532" y="8883"/>
                  <a:pt x="40269" y="8016"/>
                </a:cubicBezTo>
                <a:cubicBezTo>
                  <a:pt x="39796" y="7841"/>
                  <a:pt x="39294" y="7759"/>
                  <a:pt x="38791" y="7759"/>
                </a:cubicBezTo>
                <a:cubicBezTo>
                  <a:pt x="36863" y="7759"/>
                  <a:pt x="34914" y="8972"/>
                  <a:pt x="34495" y="10850"/>
                </a:cubicBezTo>
                <a:cubicBezTo>
                  <a:pt x="34559" y="8799"/>
                  <a:pt x="33818" y="6684"/>
                  <a:pt x="32317" y="5309"/>
                </a:cubicBezTo>
                <a:cubicBezTo>
                  <a:pt x="31295" y="4360"/>
                  <a:pt x="29892" y="3801"/>
                  <a:pt x="28506" y="3801"/>
                </a:cubicBezTo>
                <a:cubicBezTo>
                  <a:pt x="27855" y="3801"/>
                  <a:pt x="27208" y="3925"/>
                  <a:pt x="26606" y="4188"/>
                </a:cubicBezTo>
                <a:cubicBezTo>
                  <a:pt x="24919" y="4928"/>
                  <a:pt x="23776" y="6789"/>
                  <a:pt x="23953" y="8583"/>
                </a:cubicBezTo>
                <a:lnTo>
                  <a:pt x="23953" y="8583"/>
                </a:lnTo>
                <a:cubicBezTo>
                  <a:pt x="23593" y="6708"/>
                  <a:pt x="23135" y="4812"/>
                  <a:pt x="22144" y="3173"/>
                </a:cubicBezTo>
                <a:cubicBezTo>
                  <a:pt x="21065" y="1354"/>
                  <a:pt x="18760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150" name="Google Shape;1150;p34"/>
          <p:cNvGrpSpPr/>
          <p:nvPr/>
        </p:nvGrpSpPr>
        <p:grpSpPr>
          <a:xfrm rot="21039825">
            <a:off x="1135388" y="3417533"/>
            <a:ext cx="3281211" cy="2764951"/>
            <a:chOff x="549228" y="3196461"/>
            <a:chExt cx="1962357" cy="1623443"/>
          </a:xfrm>
        </p:grpSpPr>
        <p:sp>
          <p:nvSpPr>
            <p:cNvPr id="1151" name="Google Shape;1151;p34"/>
            <p:cNvSpPr/>
            <p:nvPr/>
          </p:nvSpPr>
          <p:spPr>
            <a:xfrm>
              <a:off x="597784" y="3248692"/>
              <a:ext cx="1856910" cy="1517667"/>
            </a:xfrm>
            <a:custGeom>
              <a:avLst/>
              <a:gdLst/>
              <a:ahLst/>
              <a:cxnLst/>
              <a:rect l="l" t="t" r="r" b="b"/>
              <a:pathLst>
                <a:path w="28299" h="23129" extrusionOk="0">
                  <a:moveTo>
                    <a:pt x="20050" y="12058"/>
                  </a:moveTo>
                  <a:lnTo>
                    <a:pt x="20093" y="12143"/>
                  </a:lnTo>
                  <a:lnTo>
                    <a:pt x="19923" y="12206"/>
                  </a:lnTo>
                  <a:cubicBezTo>
                    <a:pt x="19923" y="12164"/>
                    <a:pt x="19902" y="12100"/>
                    <a:pt x="19902" y="12058"/>
                  </a:cubicBezTo>
                  <a:close/>
                  <a:moveTo>
                    <a:pt x="8443" y="0"/>
                  </a:moveTo>
                  <a:cubicBezTo>
                    <a:pt x="8408" y="0"/>
                    <a:pt x="8371" y="1"/>
                    <a:pt x="8333" y="3"/>
                  </a:cubicBezTo>
                  <a:cubicBezTo>
                    <a:pt x="7128" y="88"/>
                    <a:pt x="7149" y="1928"/>
                    <a:pt x="7149" y="1928"/>
                  </a:cubicBezTo>
                  <a:cubicBezTo>
                    <a:pt x="7149" y="1928"/>
                    <a:pt x="6661" y="1206"/>
                    <a:pt x="6053" y="1206"/>
                  </a:cubicBezTo>
                  <a:cubicBezTo>
                    <a:pt x="5803" y="1206"/>
                    <a:pt x="5532" y="1328"/>
                    <a:pt x="5267" y="1674"/>
                  </a:cubicBezTo>
                  <a:cubicBezTo>
                    <a:pt x="4548" y="2583"/>
                    <a:pt x="5584" y="3429"/>
                    <a:pt x="6197" y="3810"/>
                  </a:cubicBezTo>
                  <a:cubicBezTo>
                    <a:pt x="3025" y="5798"/>
                    <a:pt x="1" y="10789"/>
                    <a:pt x="1143" y="15611"/>
                  </a:cubicBezTo>
                  <a:cubicBezTo>
                    <a:pt x="1270" y="16182"/>
                    <a:pt x="1439" y="16753"/>
                    <a:pt x="1671" y="17282"/>
                  </a:cubicBezTo>
                  <a:cubicBezTo>
                    <a:pt x="1621" y="17280"/>
                    <a:pt x="1571" y="17278"/>
                    <a:pt x="1522" y="17278"/>
                  </a:cubicBezTo>
                  <a:cubicBezTo>
                    <a:pt x="1153" y="17278"/>
                    <a:pt x="813" y="17352"/>
                    <a:pt x="720" y="17557"/>
                  </a:cubicBezTo>
                  <a:cubicBezTo>
                    <a:pt x="572" y="17811"/>
                    <a:pt x="889" y="18128"/>
                    <a:pt x="995" y="18234"/>
                  </a:cubicBezTo>
                  <a:cubicBezTo>
                    <a:pt x="1587" y="18784"/>
                    <a:pt x="2264" y="19228"/>
                    <a:pt x="3025" y="19524"/>
                  </a:cubicBezTo>
                  <a:cubicBezTo>
                    <a:pt x="3681" y="20285"/>
                    <a:pt x="4484" y="20920"/>
                    <a:pt x="5415" y="21364"/>
                  </a:cubicBezTo>
                  <a:cubicBezTo>
                    <a:pt x="6007" y="21660"/>
                    <a:pt x="6663" y="21893"/>
                    <a:pt x="7318" y="22019"/>
                  </a:cubicBezTo>
                  <a:cubicBezTo>
                    <a:pt x="7213" y="22421"/>
                    <a:pt x="7234" y="22781"/>
                    <a:pt x="7466" y="22971"/>
                  </a:cubicBezTo>
                  <a:cubicBezTo>
                    <a:pt x="7585" y="23078"/>
                    <a:pt x="7744" y="23129"/>
                    <a:pt x="7924" y="23129"/>
                  </a:cubicBezTo>
                  <a:cubicBezTo>
                    <a:pt x="8353" y="23129"/>
                    <a:pt x="8909" y="22843"/>
                    <a:pt x="9370" y="22337"/>
                  </a:cubicBezTo>
                  <a:cubicBezTo>
                    <a:pt x="9391" y="22316"/>
                    <a:pt x="9412" y="22273"/>
                    <a:pt x="9433" y="22252"/>
                  </a:cubicBezTo>
                  <a:lnTo>
                    <a:pt x="9497" y="22252"/>
                  </a:lnTo>
                  <a:cubicBezTo>
                    <a:pt x="10512" y="22252"/>
                    <a:pt x="11506" y="22125"/>
                    <a:pt x="12479" y="21893"/>
                  </a:cubicBezTo>
                  <a:cubicBezTo>
                    <a:pt x="13748" y="21618"/>
                    <a:pt x="14932" y="21131"/>
                    <a:pt x="16053" y="20476"/>
                  </a:cubicBezTo>
                  <a:cubicBezTo>
                    <a:pt x="16465" y="20616"/>
                    <a:pt x="16861" y="20685"/>
                    <a:pt x="17206" y="20685"/>
                  </a:cubicBezTo>
                  <a:cubicBezTo>
                    <a:pt x="17746" y="20685"/>
                    <a:pt x="18161" y="20515"/>
                    <a:pt x="18316" y="20179"/>
                  </a:cubicBezTo>
                  <a:cubicBezTo>
                    <a:pt x="18485" y="19820"/>
                    <a:pt x="18316" y="19376"/>
                    <a:pt x="17956" y="18953"/>
                  </a:cubicBezTo>
                  <a:cubicBezTo>
                    <a:pt x="18675" y="18191"/>
                    <a:pt x="19225" y="17282"/>
                    <a:pt x="19564" y="16309"/>
                  </a:cubicBezTo>
                  <a:cubicBezTo>
                    <a:pt x="19775" y="16351"/>
                    <a:pt x="20008" y="16394"/>
                    <a:pt x="20241" y="16394"/>
                  </a:cubicBezTo>
                  <a:lnTo>
                    <a:pt x="20346" y="16394"/>
                  </a:lnTo>
                  <a:cubicBezTo>
                    <a:pt x="22863" y="16309"/>
                    <a:pt x="23963" y="14638"/>
                    <a:pt x="24428" y="13264"/>
                  </a:cubicBezTo>
                  <a:cubicBezTo>
                    <a:pt x="24470" y="13137"/>
                    <a:pt x="24597" y="12777"/>
                    <a:pt x="24386" y="12629"/>
                  </a:cubicBezTo>
                  <a:cubicBezTo>
                    <a:pt x="24343" y="12595"/>
                    <a:pt x="24283" y="12580"/>
                    <a:pt x="24212" y="12580"/>
                  </a:cubicBezTo>
                  <a:cubicBezTo>
                    <a:pt x="23934" y="12580"/>
                    <a:pt x="23479" y="12812"/>
                    <a:pt x="23159" y="13031"/>
                  </a:cubicBezTo>
                  <a:cubicBezTo>
                    <a:pt x="23223" y="12756"/>
                    <a:pt x="23265" y="12397"/>
                    <a:pt x="23053" y="12164"/>
                  </a:cubicBezTo>
                  <a:cubicBezTo>
                    <a:pt x="22942" y="12052"/>
                    <a:pt x="22801" y="12000"/>
                    <a:pt x="22624" y="12000"/>
                  </a:cubicBezTo>
                  <a:cubicBezTo>
                    <a:pt x="22466" y="12000"/>
                    <a:pt x="22279" y="12042"/>
                    <a:pt x="22059" y="12122"/>
                  </a:cubicBezTo>
                  <a:cubicBezTo>
                    <a:pt x="22038" y="12058"/>
                    <a:pt x="21996" y="11995"/>
                    <a:pt x="21954" y="11931"/>
                  </a:cubicBezTo>
                  <a:lnTo>
                    <a:pt x="23223" y="11847"/>
                  </a:lnTo>
                  <a:cubicBezTo>
                    <a:pt x="23478" y="11899"/>
                    <a:pt x="23733" y="11927"/>
                    <a:pt x="23985" y="11927"/>
                  </a:cubicBezTo>
                  <a:cubicBezTo>
                    <a:pt x="24339" y="11927"/>
                    <a:pt x="24687" y="11873"/>
                    <a:pt x="25020" y="11762"/>
                  </a:cubicBezTo>
                  <a:cubicBezTo>
                    <a:pt x="27262" y="11022"/>
                    <a:pt x="28298" y="8082"/>
                    <a:pt x="27326" y="5206"/>
                  </a:cubicBezTo>
                  <a:cubicBezTo>
                    <a:pt x="26527" y="2792"/>
                    <a:pt x="24566" y="1197"/>
                    <a:pt x="22643" y="1197"/>
                  </a:cubicBezTo>
                  <a:cubicBezTo>
                    <a:pt x="22275" y="1197"/>
                    <a:pt x="21909" y="1255"/>
                    <a:pt x="21552" y="1378"/>
                  </a:cubicBezTo>
                  <a:cubicBezTo>
                    <a:pt x="21340" y="1441"/>
                    <a:pt x="21150" y="1526"/>
                    <a:pt x="20960" y="1632"/>
                  </a:cubicBezTo>
                  <a:cubicBezTo>
                    <a:pt x="20917" y="1653"/>
                    <a:pt x="20896" y="1674"/>
                    <a:pt x="20875" y="1695"/>
                  </a:cubicBezTo>
                  <a:cubicBezTo>
                    <a:pt x="20410" y="1970"/>
                    <a:pt x="20008" y="2372"/>
                    <a:pt x="19712" y="2816"/>
                  </a:cubicBezTo>
                  <a:cubicBezTo>
                    <a:pt x="18697" y="4021"/>
                    <a:pt x="17724" y="5269"/>
                    <a:pt x="16835" y="6559"/>
                  </a:cubicBezTo>
                  <a:cubicBezTo>
                    <a:pt x="14615" y="4508"/>
                    <a:pt x="11654" y="3281"/>
                    <a:pt x="9581" y="3006"/>
                  </a:cubicBezTo>
                  <a:cubicBezTo>
                    <a:pt x="9871" y="1725"/>
                    <a:pt x="9958" y="0"/>
                    <a:pt x="84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2" name="Google Shape;1152;p34"/>
            <p:cNvSpPr/>
            <p:nvPr/>
          </p:nvSpPr>
          <p:spPr>
            <a:xfrm>
              <a:off x="549228" y="3196461"/>
              <a:ext cx="1962357" cy="1623443"/>
            </a:xfrm>
            <a:custGeom>
              <a:avLst/>
              <a:gdLst/>
              <a:ahLst/>
              <a:cxnLst/>
              <a:rect l="l" t="t" r="r" b="b"/>
              <a:pathLst>
                <a:path w="29906" h="24741" extrusionOk="0">
                  <a:moveTo>
                    <a:pt x="6810" y="2787"/>
                  </a:moveTo>
                  <a:cubicBezTo>
                    <a:pt x="6980" y="2872"/>
                    <a:pt x="7128" y="2999"/>
                    <a:pt x="7233" y="3147"/>
                  </a:cubicBezTo>
                  <a:lnTo>
                    <a:pt x="8079" y="4394"/>
                  </a:lnTo>
                  <a:lnTo>
                    <a:pt x="7360" y="3929"/>
                  </a:lnTo>
                  <a:cubicBezTo>
                    <a:pt x="6853" y="3612"/>
                    <a:pt x="6599" y="3295"/>
                    <a:pt x="6557" y="3125"/>
                  </a:cubicBezTo>
                  <a:cubicBezTo>
                    <a:pt x="6557" y="3104"/>
                    <a:pt x="6557" y="3062"/>
                    <a:pt x="6641" y="2956"/>
                  </a:cubicBezTo>
                  <a:cubicBezTo>
                    <a:pt x="6684" y="2893"/>
                    <a:pt x="6747" y="2829"/>
                    <a:pt x="6810" y="2787"/>
                  </a:cubicBezTo>
                  <a:close/>
                  <a:moveTo>
                    <a:pt x="21319" y="12029"/>
                  </a:moveTo>
                  <a:lnTo>
                    <a:pt x="19712" y="12114"/>
                  </a:lnTo>
                  <a:lnTo>
                    <a:pt x="19860" y="12981"/>
                  </a:lnTo>
                  <a:lnTo>
                    <a:pt x="20029" y="14123"/>
                  </a:lnTo>
                  <a:lnTo>
                    <a:pt x="20959" y="13742"/>
                  </a:lnTo>
                  <a:lnTo>
                    <a:pt x="21150" y="13658"/>
                  </a:lnTo>
                  <a:lnTo>
                    <a:pt x="21848" y="13341"/>
                  </a:lnTo>
                  <a:lnTo>
                    <a:pt x="21319" y="12029"/>
                  </a:lnTo>
                  <a:close/>
                  <a:moveTo>
                    <a:pt x="9211" y="1620"/>
                  </a:moveTo>
                  <a:cubicBezTo>
                    <a:pt x="9446" y="1620"/>
                    <a:pt x="9499" y="1690"/>
                    <a:pt x="9518" y="1708"/>
                  </a:cubicBezTo>
                  <a:cubicBezTo>
                    <a:pt x="9687" y="1899"/>
                    <a:pt x="9793" y="2533"/>
                    <a:pt x="9560" y="3654"/>
                  </a:cubicBezTo>
                  <a:lnTo>
                    <a:pt x="9370" y="4479"/>
                  </a:lnTo>
                  <a:lnTo>
                    <a:pt x="10215" y="4585"/>
                  </a:lnTo>
                  <a:cubicBezTo>
                    <a:pt x="12077" y="4839"/>
                    <a:pt x="14890" y="5981"/>
                    <a:pt x="17026" y="7948"/>
                  </a:cubicBezTo>
                  <a:lnTo>
                    <a:pt x="17702" y="8561"/>
                  </a:lnTo>
                  <a:lnTo>
                    <a:pt x="18231" y="7821"/>
                  </a:lnTo>
                  <a:cubicBezTo>
                    <a:pt x="19098" y="6531"/>
                    <a:pt x="20029" y="5325"/>
                    <a:pt x="21023" y="4141"/>
                  </a:cubicBezTo>
                  <a:lnTo>
                    <a:pt x="21086" y="4056"/>
                  </a:lnTo>
                  <a:cubicBezTo>
                    <a:pt x="21319" y="3696"/>
                    <a:pt x="21636" y="3400"/>
                    <a:pt x="21996" y="3168"/>
                  </a:cubicBezTo>
                  <a:lnTo>
                    <a:pt x="22059" y="3125"/>
                  </a:lnTo>
                  <a:cubicBezTo>
                    <a:pt x="22207" y="3041"/>
                    <a:pt x="22355" y="2977"/>
                    <a:pt x="22524" y="2914"/>
                  </a:cubicBezTo>
                  <a:cubicBezTo>
                    <a:pt x="22784" y="2828"/>
                    <a:pt x="23055" y="2785"/>
                    <a:pt x="23334" y="2785"/>
                  </a:cubicBezTo>
                  <a:cubicBezTo>
                    <a:pt x="23941" y="2785"/>
                    <a:pt x="24580" y="2988"/>
                    <a:pt x="25189" y="3379"/>
                  </a:cubicBezTo>
                  <a:cubicBezTo>
                    <a:pt x="26204" y="4077"/>
                    <a:pt x="26945" y="5092"/>
                    <a:pt x="27304" y="6256"/>
                  </a:cubicBezTo>
                  <a:cubicBezTo>
                    <a:pt x="28129" y="8709"/>
                    <a:pt x="27325" y="11204"/>
                    <a:pt x="25507" y="11818"/>
                  </a:cubicBezTo>
                  <a:cubicBezTo>
                    <a:pt x="25247" y="11904"/>
                    <a:pt x="24981" y="11947"/>
                    <a:pt x="24712" y="11947"/>
                  </a:cubicBezTo>
                  <a:cubicBezTo>
                    <a:pt x="24520" y="11947"/>
                    <a:pt x="24326" y="11925"/>
                    <a:pt x="24132" y="11881"/>
                  </a:cubicBezTo>
                  <a:lnTo>
                    <a:pt x="24026" y="11860"/>
                  </a:lnTo>
                  <a:lnTo>
                    <a:pt x="21319" y="12029"/>
                  </a:lnTo>
                  <a:lnTo>
                    <a:pt x="22017" y="13150"/>
                  </a:lnTo>
                  <a:cubicBezTo>
                    <a:pt x="22038" y="13171"/>
                    <a:pt x="22038" y="13193"/>
                    <a:pt x="22059" y="13214"/>
                  </a:cubicBezTo>
                  <a:lnTo>
                    <a:pt x="22313" y="13933"/>
                  </a:lnTo>
                  <a:lnTo>
                    <a:pt x="23053" y="13679"/>
                  </a:lnTo>
                  <a:lnTo>
                    <a:pt x="23138" y="13658"/>
                  </a:lnTo>
                  <a:lnTo>
                    <a:pt x="22651" y="15667"/>
                  </a:lnTo>
                  <a:lnTo>
                    <a:pt x="22651" y="15667"/>
                  </a:lnTo>
                  <a:lnTo>
                    <a:pt x="24005" y="14694"/>
                  </a:lnTo>
                  <a:lnTo>
                    <a:pt x="24005" y="14694"/>
                  </a:lnTo>
                  <a:cubicBezTo>
                    <a:pt x="23422" y="15734"/>
                    <a:pt x="22307" y="16365"/>
                    <a:pt x="21124" y="16365"/>
                  </a:cubicBezTo>
                  <a:cubicBezTo>
                    <a:pt x="21104" y="16365"/>
                    <a:pt x="21085" y="16365"/>
                    <a:pt x="21065" y="16365"/>
                  </a:cubicBezTo>
                  <a:cubicBezTo>
                    <a:pt x="20875" y="16365"/>
                    <a:pt x="20684" y="16344"/>
                    <a:pt x="20515" y="16301"/>
                  </a:cubicBezTo>
                  <a:lnTo>
                    <a:pt x="19817" y="16132"/>
                  </a:lnTo>
                  <a:lnTo>
                    <a:pt x="19564" y="16809"/>
                  </a:lnTo>
                  <a:cubicBezTo>
                    <a:pt x="19267" y="17697"/>
                    <a:pt x="18760" y="18501"/>
                    <a:pt x="18125" y="19199"/>
                  </a:cubicBezTo>
                  <a:lnTo>
                    <a:pt x="17660" y="19728"/>
                  </a:lnTo>
                  <a:lnTo>
                    <a:pt x="18104" y="20256"/>
                  </a:lnTo>
                  <a:cubicBezTo>
                    <a:pt x="18210" y="20362"/>
                    <a:pt x="18295" y="20489"/>
                    <a:pt x="18337" y="20616"/>
                  </a:cubicBezTo>
                  <a:cubicBezTo>
                    <a:pt x="18266" y="20646"/>
                    <a:pt x="18126" y="20677"/>
                    <a:pt x="17923" y="20677"/>
                  </a:cubicBezTo>
                  <a:cubicBezTo>
                    <a:pt x="17704" y="20677"/>
                    <a:pt x="17409" y="20641"/>
                    <a:pt x="17047" y="20531"/>
                  </a:cubicBezTo>
                  <a:lnTo>
                    <a:pt x="16708" y="20404"/>
                  </a:lnTo>
                  <a:lnTo>
                    <a:pt x="16391" y="20595"/>
                  </a:lnTo>
                  <a:cubicBezTo>
                    <a:pt x="15355" y="21208"/>
                    <a:pt x="14234" y="21652"/>
                    <a:pt x="13050" y="21927"/>
                  </a:cubicBezTo>
                  <a:cubicBezTo>
                    <a:pt x="12140" y="22139"/>
                    <a:pt x="11188" y="22244"/>
                    <a:pt x="10237" y="22266"/>
                  </a:cubicBezTo>
                  <a:lnTo>
                    <a:pt x="9814" y="22266"/>
                  </a:lnTo>
                  <a:lnTo>
                    <a:pt x="9560" y="22541"/>
                  </a:lnTo>
                  <a:lnTo>
                    <a:pt x="9518" y="22604"/>
                  </a:lnTo>
                  <a:cubicBezTo>
                    <a:pt x="9327" y="22815"/>
                    <a:pt x="9095" y="23006"/>
                    <a:pt x="8820" y="23112"/>
                  </a:cubicBezTo>
                  <a:cubicBezTo>
                    <a:pt x="8820" y="23090"/>
                    <a:pt x="8820" y="23069"/>
                    <a:pt x="8820" y="23048"/>
                  </a:cubicBezTo>
                  <a:lnTo>
                    <a:pt x="9052" y="22244"/>
                  </a:lnTo>
                  <a:lnTo>
                    <a:pt x="8227" y="22075"/>
                  </a:lnTo>
                  <a:cubicBezTo>
                    <a:pt x="7635" y="21927"/>
                    <a:pt x="7064" y="21737"/>
                    <a:pt x="6514" y="21462"/>
                  </a:cubicBezTo>
                  <a:cubicBezTo>
                    <a:pt x="5690" y="21060"/>
                    <a:pt x="4949" y="20489"/>
                    <a:pt x="4378" y="19791"/>
                  </a:cubicBezTo>
                  <a:lnTo>
                    <a:pt x="4230" y="19643"/>
                  </a:lnTo>
                  <a:lnTo>
                    <a:pt x="4040" y="19558"/>
                  </a:lnTo>
                  <a:cubicBezTo>
                    <a:pt x="3596" y="19410"/>
                    <a:pt x="3194" y="19178"/>
                    <a:pt x="2834" y="18903"/>
                  </a:cubicBezTo>
                  <a:lnTo>
                    <a:pt x="2834" y="18903"/>
                  </a:lnTo>
                  <a:lnTo>
                    <a:pt x="3638" y="18924"/>
                  </a:lnTo>
                  <a:lnTo>
                    <a:pt x="3152" y="17782"/>
                  </a:lnTo>
                  <a:cubicBezTo>
                    <a:pt x="2940" y="17274"/>
                    <a:pt x="2771" y="16767"/>
                    <a:pt x="2644" y="16238"/>
                  </a:cubicBezTo>
                  <a:cubicBezTo>
                    <a:pt x="1629" y="11924"/>
                    <a:pt x="4294" y="7186"/>
                    <a:pt x="7339" y="5304"/>
                  </a:cubicBezTo>
                  <a:lnTo>
                    <a:pt x="8270" y="4712"/>
                  </a:lnTo>
                  <a:lnTo>
                    <a:pt x="8693" y="5325"/>
                  </a:lnTo>
                  <a:lnTo>
                    <a:pt x="8693" y="2724"/>
                  </a:lnTo>
                  <a:cubicBezTo>
                    <a:pt x="8693" y="2406"/>
                    <a:pt x="8798" y="1624"/>
                    <a:pt x="9116" y="1624"/>
                  </a:cubicBezTo>
                  <a:cubicBezTo>
                    <a:pt x="9150" y="1622"/>
                    <a:pt x="9182" y="1620"/>
                    <a:pt x="9211" y="1620"/>
                  </a:cubicBezTo>
                  <a:close/>
                  <a:moveTo>
                    <a:pt x="9260" y="0"/>
                  </a:moveTo>
                  <a:cubicBezTo>
                    <a:pt x="9177" y="0"/>
                    <a:pt x="9094" y="6"/>
                    <a:pt x="9010" y="17"/>
                  </a:cubicBezTo>
                  <a:cubicBezTo>
                    <a:pt x="8185" y="59"/>
                    <a:pt x="7656" y="609"/>
                    <a:pt x="7360" y="1307"/>
                  </a:cubicBezTo>
                  <a:cubicBezTo>
                    <a:pt x="7191" y="1243"/>
                    <a:pt x="7022" y="1201"/>
                    <a:pt x="6853" y="1201"/>
                  </a:cubicBezTo>
                  <a:cubicBezTo>
                    <a:pt x="6261" y="1201"/>
                    <a:pt x="5711" y="1497"/>
                    <a:pt x="5372" y="1983"/>
                  </a:cubicBezTo>
                  <a:cubicBezTo>
                    <a:pt x="5055" y="2385"/>
                    <a:pt x="4907" y="2893"/>
                    <a:pt x="4992" y="3400"/>
                  </a:cubicBezTo>
                  <a:cubicBezTo>
                    <a:pt x="5097" y="3845"/>
                    <a:pt x="5309" y="4246"/>
                    <a:pt x="5626" y="4564"/>
                  </a:cubicBezTo>
                  <a:cubicBezTo>
                    <a:pt x="2432" y="7080"/>
                    <a:pt x="0" y="11945"/>
                    <a:pt x="1100" y="16598"/>
                  </a:cubicBezTo>
                  <a:cubicBezTo>
                    <a:pt x="1164" y="16873"/>
                    <a:pt x="1248" y="17169"/>
                    <a:pt x="1333" y="17444"/>
                  </a:cubicBezTo>
                  <a:cubicBezTo>
                    <a:pt x="1100" y="17549"/>
                    <a:pt x="889" y="17740"/>
                    <a:pt x="762" y="17972"/>
                  </a:cubicBezTo>
                  <a:cubicBezTo>
                    <a:pt x="614" y="18268"/>
                    <a:pt x="466" y="18861"/>
                    <a:pt x="1206" y="19580"/>
                  </a:cubicBezTo>
                  <a:cubicBezTo>
                    <a:pt x="1798" y="20172"/>
                    <a:pt x="2517" y="20658"/>
                    <a:pt x="3300" y="20975"/>
                  </a:cubicBezTo>
                  <a:cubicBezTo>
                    <a:pt x="3998" y="21779"/>
                    <a:pt x="4844" y="22414"/>
                    <a:pt x="5795" y="22879"/>
                  </a:cubicBezTo>
                  <a:cubicBezTo>
                    <a:pt x="6261" y="23112"/>
                    <a:pt x="6726" y="23302"/>
                    <a:pt x="7212" y="23429"/>
                  </a:cubicBezTo>
                  <a:cubicBezTo>
                    <a:pt x="7255" y="23788"/>
                    <a:pt x="7424" y="24127"/>
                    <a:pt x="7678" y="24381"/>
                  </a:cubicBezTo>
                  <a:cubicBezTo>
                    <a:pt x="7953" y="24613"/>
                    <a:pt x="8312" y="24740"/>
                    <a:pt x="8672" y="24740"/>
                  </a:cubicBezTo>
                  <a:cubicBezTo>
                    <a:pt x="8883" y="24719"/>
                    <a:pt x="9095" y="24677"/>
                    <a:pt x="9306" y="24613"/>
                  </a:cubicBezTo>
                  <a:cubicBezTo>
                    <a:pt x="9750" y="24444"/>
                    <a:pt x="10152" y="24190"/>
                    <a:pt x="10490" y="23852"/>
                  </a:cubicBezTo>
                  <a:cubicBezTo>
                    <a:pt x="11484" y="23809"/>
                    <a:pt x="12457" y="23683"/>
                    <a:pt x="13409" y="23471"/>
                  </a:cubicBezTo>
                  <a:cubicBezTo>
                    <a:pt x="14615" y="23175"/>
                    <a:pt x="15799" y="22731"/>
                    <a:pt x="16899" y="22139"/>
                  </a:cubicBezTo>
                  <a:cubicBezTo>
                    <a:pt x="17252" y="22228"/>
                    <a:pt x="17591" y="22272"/>
                    <a:pt x="17907" y="22272"/>
                  </a:cubicBezTo>
                  <a:cubicBezTo>
                    <a:pt x="18784" y="22272"/>
                    <a:pt x="19480" y="21936"/>
                    <a:pt x="19775" y="21314"/>
                  </a:cubicBezTo>
                  <a:cubicBezTo>
                    <a:pt x="19987" y="20827"/>
                    <a:pt x="19965" y="20256"/>
                    <a:pt x="19690" y="19812"/>
                  </a:cubicBezTo>
                  <a:cubicBezTo>
                    <a:pt x="20135" y="19241"/>
                    <a:pt x="20515" y="18628"/>
                    <a:pt x="20811" y="17972"/>
                  </a:cubicBezTo>
                  <a:lnTo>
                    <a:pt x="21107" y="17972"/>
                  </a:lnTo>
                  <a:cubicBezTo>
                    <a:pt x="23413" y="17888"/>
                    <a:pt x="25126" y="16598"/>
                    <a:pt x="25930" y="14313"/>
                  </a:cubicBezTo>
                  <a:cubicBezTo>
                    <a:pt x="26056" y="13996"/>
                    <a:pt x="26078" y="13637"/>
                    <a:pt x="25993" y="13319"/>
                  </a:cubicBezTo>
                  <a:lnTo>
                    <a:pt x="26014" y="13319"/>
                  </a:lnTo>
                  <a:cubicBezTo>
                    <a:pt x="28658" y="12431"/>
                    <a:pt x="29906" y="9026"/>
                    <a:pt x="28806" y="5748"/>
                  </a:cubicBezTo>
                  <a:cubicBezTo>
                    <a:pt x="28319" y="4246"/>
                    <a:pt x="27368" y="2956"/>
                    <a:pt x="26078" y="2068"/>
                  </a:cubicBezTo>
                  <a:cubicBezTo>
                    <a:pt x="25201" y="1488"/>
                    <a:pt x="24277" y="1192"/>
                    <a:pt x="23363" y="1192"/>
                  </a:cubicBezTo>
                  <a:cubicBezTo>
                    <a:pt x="22910" y="1192"/>
                    <a:pt x="22459" y="1265"/>
                    <a:pt x="22017" y="1412"/>
                  </a:cubicBezTo>
                  <a:cubicBezTo>
                    <a:pt x="21911" y="1455"/>
                    <a:pt x="21784" y="1497"/>
                    <a:pt x="21678" y="1539"/>
                  </a:cubicBezTo>
                  <a:lnTo>
                    <a:pt x="21594" y="1603"/>
                  </a:lnTo>
                  <a:lnTo>
                    <a:pt x="21488" y="1645"/>
                  </a:lnTo>
                  <a:lnTo>
                    <a:pt x="21298" y="1751"/>
                  </a:lnTo>
                  <a:cubicBezTo>
                    <a:pt x="21255" y="1772"/>
                    <a:pt x="21192" y="1793"/>
                    <a:pt x="21150" y="1835"/>
                  </a:cubicBezTo>
                  <a:cubicBezTo>
                    <a:pt x="20621" y="2174"/>
                    <a:pt x="20156" y="2618"/>
                    <a:pt x="19817" y="3125"/>
                  </a:cubicBezTo>
                  <a:cubicBezTo>
                    <a:pt x="19141" y="3908"/>
                    <a:pt x="18337" y="4944"/>
                    <a:pt x="17427" y="6192"/>
                  </a:cubicBezTo>
                  <a:cubicBezTo>
                    <a:pt x="15630" y="4733"/>
                    <a:pt x="13515" y="3696"/>
                    <a:pt x="11252" y="3168"/>
                  </a:cubicBezTo>
                  <a:cubicBezTo>
                    <a:pt x="11379" y="2047"/>
                    <a:pt x="11210" y="1222"/>
                    <a:pt x="10744" y="672"/>
                  </a:cubicBezTo>
                  <a:cubicBezTo>
                    <a:pt x="10375" y="248"/>
                    <a:pt x="9829" y="0"/>
                    <a:pt x="926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3" name="Google Shape;1153;p34"/>
            <p:cNvSpPr/>
            <p:nvPr/>
          </p:nvSpPr>
          <p:spPr>
            <a:xfrm>
              <a:off x="1724419" y="4008531"/>
              <a:ext cx="478352" cy="302169"/>
            </a:xfrm>
            <a:custGeom>
              <a:avLst/>
              <a:gdLst/>
              <a:ahLst/>
              <a:cxnLst/>
              <a:rect l="l" t="t" r="r" b="b"/>
              <a:pathLst>
                <a:path w="7290" h="4605" extrusionOk="0">
                  <a:moveTo>
                    <a:pt x="4120" y="0"/>
                  </a:moveTo>
                  <a:cubicBezTo>
                    <a:pt x="3949" y="0"/>
                    <a:pt x="3736" y="57"/>
                    <a:pt x="3472" y="203"/>
                  </a:cubicBezTo>
                  <a:cubicBezTo>
                    <a:pt x="2876" y="524"/>
                    <a:pt x="2343" y="752"/>
                    <a:pt x="1876" y="752"/>
                  </a:cubicBezTo>
                  <a:cubicBezTo>
                    <a:pt x="1449" y="752"/>
                    <a:pt x="1078" y="561"/>
                    <a:pt x="765" y="76"/>
                  </a:cubicBezTo>
                  <a:lnTo>
                    <a:pt x="765" y="76"/>
                  </a:lnTo>
                  <a:cubicBezTo>
                    <a:pt x="765" y="76"/>
                    <a:pt x="0" y="4604"/>
                    <a:pt x="3070" y="4604"/>
                  </a:cubicBezTo>
                  <a:cubicBezTo>
                    <a:pt x="3105" y="4604"/>
                    <a:pt x="3140" y="4603"/>
                    <a:pt x="3176" y="4602"/>
                  </a:cubicBezTo>
                  <a:cubicBezTo>
                    <a:pt x="5651" y="4518"/>
                    <a:pt x="6708" y="2847"/>
                    <a:pt x="7152" y="1557"/>
                  </a:cubicBezTo>
                  <a:cubicBezTo>
                    <a:pt x="7290" y="1164"/>
                    <a:pt x="7209" y="1029"/>
                    <a:pt x="7031" y="1029"/>
                  </a:cubicBezTo>
                  <a:cubicBezTo>
                    <a:pt x="6634" y="1029"/>
                    <a:pt x="5757" y="1705"/>
                    <a:pt x="5757" y="1705"/>
                  </a:cubicBezTo>
                  <a:cubicBezTo>
                    <a:pt x="5757" y="1705"/>
                    <a:pt x="6280" y="478"/>
                    <a:pt x="5440" y="478"/>
                  </a:cubicBezTo>
                  <a:cubicBezTo>
                    <a:pt x="5281" y="478"/>
                    <a:pt x="5074" y="522"/>
                    <a:pt x="4805" y="626"/>
                  </a:cubicBezTo>
                  <a:cubicBezTo>
                    <a:pt x="4805" y="626"/>
                    <a:pt x="4692" y="0"/>
                    <a:pt x="4120" y="0"/>
                  </a:cubicBezTo>
                  <a:close/>
                </a:path>
              </a:pathLst>
            </a:custGeom>
            <a:solidFill>
              <a:srgbClr val="FCF69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4" name="Google Shape;1154;p34"/>
            <p:cNvSpPr/>
            <p:nvPr/>
          </p:nvSpPr>
          <p:spPr>
            <a:xfrm>
              <a:off x="1913394" y="4049607"/>
              <a:ext cx="126314" cy="69423"/>
            </a:xfrm>
            <a:custGeom>
              <a:avLst/>
              <a:gdLst/>
              <a:ahLst/>
              <a:cxnLst/>
              <a:rect l="l" t="t" r="r" b="b"/>
              <a:pathLst>
                <a:path w="1925" h="1058" extrusionOk="0">
                  <a:moveTo>
                    <a:pt x="1925" y="0"/>
                  </a:moveTo>
                  <a:lnTo>
                    <a:pt x="0" y="1058"/>
                  </a:lnTo>
                  <a:cubicBezTo>
                    <a:pt x="740" y="952"/>
                    <a:pt x="1438" y="571"/>
                    <a:pt x="1925" y="0"/>
                  </a:cubicBezTo>
                  <a:close/>
                </a:path>
              </a:pathLst>
            </a:custGeom>
            <a:solidFill>
              <a:srgbClr val="FDF9C2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5" name="Google Shape;1155;p34"/>
            <p:cNvSpPr/>
            <p:nvPr/>
          </p:nvSpPr>
          <p:spPr>
            <a:xfrm>
              <a:off x="1901321" y="4040683"/>
              <a:ext cx="148099" cy="86746"/>
            </a:xfrm>
            <a:custGeom>
              <a:avLst/>
              <a:gdLst/>
              <a:ahLst/>
              <a:cxnLst/>
              <a:rect l="l" t="t" r="r" b="b"/>
              <a:pathLst>
                <a:path w="2257" h="1322" extrusionOk="0">
                  <a:moveTo>
                    <a:pt x="2110" y="1"/>
                  </a:moveTo>
                  <a:cubicBezTo>
                    <a:pt x="2077" y="1"/>
                    <a:pt x="2047" y="17"/>
                    <a:pt x="2024" y="52"/>
                  </a:cubicBezTo>
                  <a:cubicBezTo>
                    <a:pt x="1538" y="601"/>
                    <a:pt x="882" y="961"/>
                    <a:pt x="163" y="1067"/>
                  </a:cubicBezTo>
                  <a:cubicBezTo>
                    <a:pt x="0" y="1067"/>
                    <a:pt x="14" y="1322"/>
                    <a:pt x="166" y="1322"/>
                  </a:cubicBezTo>
                  <a:cubicBezTo>
                    <a:pt x="172" y="1322"/>
                    <a:pt x="178" y="1321"/>
                    <a:pt x="184" y="1321"/>
                  </a:cubicBezTo>
                  <a:lnTo>
                    <a:pt x="205" y="1299"/>
                  </a:lnTo>
                  <a:cubicBezTo>
                    <a:pt x="988" y="1194"/>
                    <a:pt x="1707" y="813"/>
                    <a:pt x="2215" y="200"/>
                  </a:cubicBezTo>
                  <a:cubicBezTo>
                    <a:pt x="2257" y="136"/>
                    <a:pt x="2257" y="73"/>
                    <a:pt x="2193" y="30"/>
                  </a:cubicBezTo>
                  <a:cubicBezTo>
                    <a:pt x="2165" y="11"/>
                    <a:pt x="2136" y="1"/>
                    <a:pt x="2110" y="1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6" name="Google Shape;1156;p34"/>
            <p:cNvSpPr/>
            <p:nvPr/>
          </p:nvSpPr>
          <p:spPr>
            <a:xfrm>
              <a:off x="1975796" y="4120341"/>
              <a:ext cx="126379" cy="69489"/>
            </a:xfrm>
            <a:custGeom>
              <a:avLst/>
              <a:gdLst/>
              <a:ahLst/>
              <a:cxnLst/>
              <a:rect l="l" t="t" r="r" b="b"/>
              <a:pathLst>
                <a:path w="1926" h="1059" extrusionOk="0">
                  <a:moveTo>
                    <a:pt x="1926" y="1"/>
                  </a:moveTo>
                  <a:lnTo>
                    <a:pt x="1" y="1058"/>
                  </a:lnTo>
                  <a:cubicBezTo>
                    <a:pt x="741" y="953"/>
                    <a:pt x="1439" y="593"/>
                    <a:pt x="1926" y="1"/>
                  </a:cubicBezTo>
                  <a:close/>
                </a:path>
              </a:pathLst>
            </a:custGeom>
            <a:solidFill>
              <a:srgbClr val="FDF9C2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7" name="Google Shape;1157;p34"/>
            <p:cNvSpPr/>
            <p:nvPr/>
          </p:nvSpPr>
          <p:spPr>
            <a:xfrm>
              <a:off x="1962410" y="4111024"/>
              <a:ext cx="151708" cy="87206"/>
            </a:xfrm>
            <a:custGeom>
              <a:avLst/>
              <a:gdLst/>
              <a:ahLst/>
              <a:cxnLst/>
              <a:rect l="l" t="t" r="r" b="b"/>
              <a:pathLst>
                <a:path w="2312" h="1329" extrusionOk="0">
                  <a:moveTo>
                    <a:pt x="2127" y="1"/>
                  </a:moveTo>
                  <a:cubicBezTo>
                    <a:pt x="2090" y="1"/>
                    <a:pt x="2053" y="17"/>
                    <a:pt x="2024" y="58"/>
                  </a:cubicBezTo>
                  <a:cubicBezTo>
                    <a:pt x="1537" y="608"/>
                    <a:pt x="882" y="968"/>
                    <a:pt x="184" y="1073"/>
                  </a:cubicBezTo>
                  <a:cubicBezTo>
                    <a:pt x="0" y="1073"/>
                    <a:pt x="13" y="1328"/>
                    <a:pt x="166" y="1328"/>
                  </a:cubicBezTo>
                  <a:cubicBezTo>
                    <a:pt x="171" y="1328"/>
                    <a:pt x="178" y="1328"/>
                    <a:pt x="184" y="1327"/>
                  </a:cubicBezTo>
                  <a:lnTo>
                    <a:pt x="205" y="1306"/>
                  </a:lnTo>
                  <a:cubicBezTo>
                    <a:pt x="987" y="1200"/>
                    <a:pt x="1707" y="820"/>
                    <a:pt x="2235" y="206"/>
                  </a:cubicBezTo>
                  <a:cubicBezTo>
                    <a:pt x="2312" y="114"/>
                    <a:pt x="2222" y="1"/>
                    <a:pt x="2127" y="1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8" name="Google Shape;1158;p34"/>
            <p:cNvSpPr/>
            <p:nvPr/>
          </p:nvSpPr>
          <p:spPr>
            <a:xfrm>
              <a:off x="1738526" y="4000591"/>
              <a:ext cx="477433" cy="318376"/>
            </a:xfrm>
            <a:custGeom>
              <a:avLst/>
              <a:gdLst/>
              <a:ahLst/>
              <a:cxnLst/>
              <a:rect l="l" t="t" r="r" b="b"/>
              <a:pathLst>
                <a:path w="7276" h="4852" extrusionOk="0">
                  <a:moveTo>
                    <a:pt x="3901" y="0"/>
                  </a:moveTo>
                  <a:cubicBezTo>
                    <a:pt x="3696" y="0"/>
                    <a:pt x="3462" y="71"/>
                    <a:pt x="3194" y="218"/>
                  </a:cubicBezTo>
                  <a:cubicBezTo>
                    <a:pt x="3130" y="240"/>
                    <a:pt x="3109" y="324"/>
                    <a:pt x="3152" y="388"/>
                  </a:cubicBezTo>
                  <a:cubicBezTo>
                    <a:pt x="3165" y="429"/>
                    <a:pt x="3205" y="452"/>
                    <a:pt x="3249" y="452"/>
                  </a:cubicBezTo>
                  <a:cubicBezTo>
                    <a:pt x="3273" y="452"/>
                    <a:pt x="3298" y="445"/>
                    <a:pt x="3321" y="430"/>
                  </a:cubicBezTo>
                  <a:cubicBezTo>
                    <a:pt x="3476" y="317"/>
                    <a:pt x="3659" y="261"/>
                    <a:pt x="3846" y="261"/>
                  </a:cubicBezTo>
                  <a:cubicBezTo>
                    <a:pt x="3939" y="261"/>
                    <a:pt x="4033" y="275"/>
                    <a:pt x="4125" y="303"/>
                  </a:cubicBezTo>
                  <a:cubicBezTo>
                    <a:pt x="4315" y="409"/>
                    <a:pt x="4421" y="578"/>
                    <a:pt x="4463" y="789"/>
                  </a:cubicBezTo>
                  <a:cubicBezTo>
                    <a:pt x="4484" y="811"/>
                    <a:pt x="4505" y="853"/>
                    <a:pt x="4526" y="874"/>
                  </a:cubicBezTo>
                  <a:cubicBezTo>
                    <a:pt x="4548" y="885"/>
                    <a:pt x="4569" y="890"/>
                    <a:pt x="4587" y="890"/>
                  </a:cubicBezTo>
                  <a:cubicBezTo>
                    <a:pt x="4606" y="890"/>
                    <a:pt x="4622" y="885"/>
                    <a:pt x="4632" y="874"/>
                  </a:cubicBezTo>
                  <a:cubicBezTo>
                    <a:pt x="4874" y="777"/>
                    <a:pt x="5081" y="729"/>
                    <a:pt x="5238" y="729"/>
                  </a:cubicBezTo>
                  <a:cubicBezTo>
                    <a:pt x="5356" y="729"/>
                    <a:pt x="5445" y="756"/>
                    <a:pt x="5499" y="811"/>
                  </a:cubicBezTo>
                  <a:cubicBezTo>
                    <a:pt x="5690" y="1022"/>
                    <a:pt x="5499" y="1593"/>
                    <a:pt x="5415" y="1784"/>
                  </a:cubicBezTo>
                  <a:cubicBezTo>
                    <a:pt x="5393" y="1826"/>
                    <a:pt x="5415" y="1889"/>
                    <a:pt x="5457" y="1932"/>
                  </a:cubicBezTo>
                  <a:cubicBezTo>
                    <a:pt x="5478" y="1953"/>
                    <a:pt x="5505" y="1963"/>
                    <a:pt x="5534" y="1963"/>
                  </a:cubicBezTo>
                  <a:cubicBezTo>
                    <a:pt x="5563" y="1963"/>
                    <a:pt x="5594" y="1953"/>
                    <a:pt x="5626" y="1932"/>
                  </a:cubicBezTo>
                  <a:cubicBezTo>
                    <a:pt x="6094" y="1557"/>
                    <a:pt x="6611" y="1283"/>
                    <a:pt x="6812" y="1283"/>
                  </a:cubicBezTo>
                  <a:cubicBezTo>
                    <a:pt x="6838" y="1283"/>
                    <a:pt x="6859" y="1287"/>
                    <a:pt x="6874" y="1297"/>
                  </a:cubicBezTo>
                  <a:cubicBezTo>
                    <a:pt x="6874" y="1297"/>
                    <a:pt x="6916" y="1382"/>
                    <a:pt x="6810" y="1635"/>
                  </a:cubicBezTo>
                  <a:cubicBezTo>
                    <a:pt x="6366" y="2947"/>
                    <a:pt x="5330" y="4512"/>
                    <a:pt x="2961" y="4596"/>
                  </a:cubicBezTo>
                  <a:cubicBezTo>
                    <a:pt x="2899" y="4603"/>
                    <a:pt x="2836" y="4606"/>
                    <a:pt x="2774" y="4606"/>
                  </a:cubicBezTo>
                  <a:cubicBezTo>
                    <a:pt x="2225" y="4606"/>
                    <a:pt x="1691" y="4361"/>
                    <a:pt x="1312" y="3962"/>
                  </a:cubicBezTo>
                  <a:cubicBezTo>
                    <a:pt x="254" y="2756"/>
                    <a:pt x="677" y="240"/>
                    <a:pt x="677" y="218"/>
                  </a:cubicBezTo>
                  <a:cubicBezTo>
                    <a:pt x="712" y="113"/>
                    <a:pt x="637" y="53"/>
                    <a:pt x="559" y="53"/>
                  </a:cubicBezTo>
                  <a:cubicBezTo>
                    <a:pt x="497" y="53"/>
                    <a:pt x="433" y="91"/>
                    <a:pt x="423" y="176"/>
                  </a:cubicBezTo>
                  <a:cubicBezTo>
                    <a:pt x="402" y="282"/>
                    <a:pt x="0" y="2820"/>
                    <a:pt x="1121" y="4110"/>
                  </a:cubicBezTo>
                  <a:cubicBezTo>
                    <a:pt x="1548" y="4598"/>
                    <a:pt x="2151" y="4851"/>
                    <a:pt x="2780" y="4851"/>
                  </a:cubicBezTo>
                  <a:cubicBezTo>
                    <a:pt x="2805" y="4851"/>
                    <a:pt x="2830" y="4851"/>
                    <a:pt x="2856" y="4850"/>
                  </a:cubicBezTo>
                  <a:lnTo>
                    <a:pt x="2961" y="4850"/>
                  </a:lnTo>
                  <a:cubicBezTo>
                    <a:pt x="5478" y="4766"/>
                    <a:pt x="6578" y="3116"/>
                    <a:pt x="7064" y="1741"/>
                  </a:cubicBezTo>
                  <a:cubicBezTo>
                    <a:pt x="7107" y="1614"/>
                    <a:pt x="7276" y="1276"/>
                    <a:pt x="7022" y="1086"/>
                  </a:cubicBezTo>
                  <a:cubicBezTo>
                    <a:pt x="6964" y="1045"/>
                    <a:pt x="6894" y="1028"/>
                    <a:pt x="6815" y="1028"/>
                  </a:cubicBezTo>
                  <a:cubicBezTo>
                    <a:pt x="6521" y="1028"/>
                    <a:pt x="6108" y="1275"/>
                    <a:pt x="5774" y="1509"/>
                  </a:cubicBezTo>
                  <a:cubicBezTo>
                    <a:pt x="5859" y="1212"/>
                    <a:pt x="5859" y="853"/>
                    <a:pt x="5668" y="641"/>
                  </a:cubicBezTo>
                  <a:cubicBezTo>
                    <a:pt x="5565" y="538"/>
                    <a:pt x="5424" y="484"/>
                    <a:pt x="5238" y="484"/>
                  </a:cubicBezTo>
                  <a:cubicBezTo>
                    <a:pt x="5083" y="484"/>
                    <a:pt x="4896" y="522"/>
                    <a:pt x="4674" y="599"/>
                  </a:cubicBezTo>
                  <a:cubicBezTo>
                    <a:pt x="4611" y="367"/>
                    <a:pt x="4442" y="176"/>
                    <a:pt x="4230" y="70"/>
                  </a:cubicBezTo>
                  <a:cubicBezTo>
                    <a:pt x="4129" y="24"/>
                    <a:pt x="4020" y="0"/>
                    <a:pt x="3901" y="0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9" name="Google Shape;1159;p34"/>
            <p:cNvSpPr/>
            <p:nvPr/>
          </p:nvSpPr>
          <p:spPr>
            <a:xfrm>
              <a:off x="1485968" y="4396061"/>
              <a:ext cx="334518" cy="204989"/>
            </a:xfrm>
            <a:custGeom>
              <a:avLst/>
              <a:gdLst/>
              <a:ahLst/>
              <a:cxnLst/>
              <a:rect l="l" t="t" r="r" b="b"/>
              <a:pathLst>
                <a:path w="5098" h="3124" extrusionOk="0">
                  <a:moveTo>
                    <a:pt x="1457" y="0"/>
                  </a:moveTo>
                  <a:cubicBezTo>
                    <a:pt x="901" y="0"/>
                    <a:pt x="466" y="176"/>
                    <a:pt x="296" y="515"/>
                  </a:cubicBezTo>
                  <a:cubicBezTo>
                    <a:pt x="0" y="1150"/>
                    <a:pt x="762" y="2144"/>
                    <a:pt x="2009" y="2715"/>
                  </a:cubicBezTo>
                  <a:cubicBezTo>
                    <a:pt x="2590" y="2990"/>
                    <a:pt x="3171" y="3124"/>
                    <a:pt x="3656" y="3124"/>
                  </a:cubicBezTo>
                  <a:cubicBezTo>
                    <a:pt x="4213" y="3124"/>
                    <a:pt x="4643" y="2948"/>
                    <a:pt x="4801" y="2609"/>
                  </a:cubicBezTo>
                  <a:cubicBezTo>
                    <a:pt x="5097" y="1974"/>
                    <a:pt x="4336" y="980"/>
                    <a:pt x="3088" y="409"/>
                  </a:cubicBezTo>
                  <a:cubicBezTo>
                    <a:pt x="2517" y="134"/>
                    <a:pt x="1941" y="0"/>
                    <a:pt x="1457" y="0"/>
                  </a:cubicBezTo>
                  <a:close/>
                </a:path>
              </a:pathLst>
            </a:custGeom>
            <a:solidFill>
              <a:srgbClr val="EBB94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0" name="Google Shape;1160;p34"/>
            <p:cNvSpPr/>
            <p:nvPr/>
          </p:nvSpPr>
          <p:spPr>
            <a:xfrm>
              <a:off x="596406" y="3448822"/>
              <a:ext cx="1371209" cy="1244567"/>
            </a:xfrm>
            <a:custGeom>
              <a:avLst/>
              <a:gdLst/>
              <a:ahLst/>
              <a:cxnLst/>
              <a:rect l="l" t="t" r="r" b="b"/>
              <a:pathLst>
                <a:path w="20897" h="18967" extrusionOk="0">
                  <a:moveTo>
                    <a:pt x="8830" y="0"/>
                  </a:moveTo>
                  <a:cubicBezTo>
                    <a:pt x="8533" y="0"/>
                    <a:pt x="8266" y="28"/>
                    <a:pt x="8037" y="83"/>
                  </a:cubicBezTo>
                  <a:cubicBezTo>
                    <a:pt x="4442" y="908"/>
                    <a:pt x="0" y="6787"/>
                    <a:pt x="1333" y="12434"/>
                  </a:cubicBezTo>
                  <a:cubicBezTo>
                    <a:pt x="2401" y="16978"/>
                    <a:pt x="5671" y="18967"/>
                    <a:pt x="9530" y="18967"/>
                  </a:cubicBezTo>
                  <a:cubicBezTo>
                    <a:pt x="10485" y="18967"/>
                    <a:pt x="11476" y="18845"/>
                    <a:pt x="12479" y="18610"/>
                  </a:cubicBezTo>
                  <a:cubicBezTo>
                    <a:pt x="17512" y="17426"/>
                    <a:pt x="20896" y="13788"/>
                    <a:pt x="19585" y="8141"/>
                  </a:cubicBezTo>
                  <a:cubicBezTo>
                    <a:pt x="18369" y="2987"/>
                    <a:pt x="11938" y="0"/>
                    <a:pt x="8830" y="0"/>
                  </a:cubicBezTo>
                  <a:close/>
                </a:path>
              </a:pathLst>
            </a:custGeom>
            <a:solidFill>
              <a:srgbClr val="FCF69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1" name="Google Shape;1161;p34"/>
            <p:cNvSpPr/>
            <p:nvPr/>
          </p:nvSpPr>
          <p:spPr>
            <a:xfrm>
              <a:off x="1213923" y="3890815"/>
              <a:ext cx="285961" cy="185763"/>
            </a:xfrm>
            <a:custGeom>
              <a:avLst/>
              <a:gdLst/>
              <a:ahLst/>
              <a:cxnLst/>
              <a:rect l="l" t="t" r="r" b="b"/>
              <a:pathLst>
                <a:path w="4358" h="2831" extrusionOk="0">
                  <a:moveTo>
                    <a:pt x="1846" y="0"/>
                  </a:moveTo>
                  <a:cubicBezTo>
                    <a:pt x="1464" y="0"/>
                    <a:pt x="1270" y="178"/>
                    <a:pt x="1270" y="178"/>
                  </a:cubicBezTo>
                  <a:cubicBezTo>
                    <a:pt x="508" y="792"/>
                    <a:pt x="1" y="2124"/>
                    <a:pt x="910" y="2632"/>
                  </a:cubicBezTo>
                  <a:cubicBezTo>
                    <a:pt x="1168" y="2773"/>
                    <a:pt x="1458" y="2830"/>
                    <a:pt x="1756" y="2830"/>
                  </a:cubicBezTo>
                  <a:cubicBezTo>
                    <a:pt x="2484" y="2830"/>
                    <a:pt x="3258" y="2488"/>
                    <a:pt x="3723" y="2188"/>
                  </a:cubicBezTo>
                  <a:cubicBezTo>
                    <a:pt x="4358" y="1743"/>
                    <a:pt x="3850" y="982"/>
                    <a:pt x="2835" y="326"/>
                  </a:cubicBezTo>
                  <a:cubicBezTo>
                    <a:pt x="2426" y="76"/>
                    <a:pt x="2096" y="0"/>
                    <a:pt x="1846" y="0"/>
                  </a:cubicBezTo>
                  <a:close/>
                </a:path>
              </a:pathLst>
            </a:custGeom>
            <a:solidFill>
              <a:srgbClr val="EBB94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2" name="Google Shape;1162;p34"/>
            <p:cNvSpPr/>
            <p:nvPr/>
          </p:nvSpPr>
          <p:spPr>
            <a:xfrm>
              <a:off x="879475" y="3243049"/>
              <a:ext cx="432222" cy="293113"/>
            </a:xfrm>
            <a:custGeom>
              <a:avLst/>
              <a:gdLst/>
              <a:ahLst/>
              <a:cxnLst/>
              <a:rect l="l" t="t" r="r" b="b"/>
              <a:pathLst>
                <a:path w="6587" h="4467" extrusionOk="0">
                  <a:moveTo>
                    <a:pt x="4160" y="1"/>
                  </a:moveTo>
                  <a:cubicBezTo>
                    <a:pt x="4122" y="1"/>
                    <a:pt x="4082" y="2"/>
                    <a:pt x="4040" y="4"/>
                  </a:cubicBezTo>
                  <a:cubicBezTo>
                    <a:pt x="2835" y="89"/>
                    <a:pt x="2856" y="1908"/>
                    <a:pt x="2856" y="1908"/>
                  </a:cubicBezTo>
                  <a:cubicBezTo>
                    <a:pt x="2856" y="1908"/>
                    <a:pt x="2372" y="1203"/>
                    <a:pt x="1768" y="1203"/>
                  </a:cubicBezTo>
                  <a:cubicBezTo>
                    <a:pt x="1515" y="1203"/>
                    <a:pt x="1242" y="1326"/>
                    <a:pt x="974" y="1675"/>
                  </a:cubicBezTo>
                  <a:cubicBezTo>
                    <a:pt x="1" y="2923"/>
                    <a:pt x="2285" y="4023"/>
                    <a:pt x="2285" y="4023"/>
                  </a:cubicBezTo>
                  <a:cubicBezTo>
                    <a:pt x="2285" y="4023"/>
                    <a:pt x="2690" y="3777"/>
                    <a:pt x="3274" y="3777"/>
                  </a:cubicBezTo>
                  <a:cubicBezTo>
                    <a:pt x="3732" y="3777"/>
                    <a:pt x="4298" y="3928"/>
                    <a:pt x="4865" y="4467"/>
                  </a:cubicBezTo>
                  <a:cubicBezTo>
                    <a:pt x="4865" y="4467"/>
                    <a:pt x="6586" y="1"/>
                    <a:pt x="4160" y="1"/>
                  </a:cubicBezTo>
                  <a:close/>
                </a:path>
              </a:pathLst>
            </a:custGeom>
            <a:solidFill>
              <a:srgbClr val="CA1E49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3" name="Google Shape;1163;p34"/>
            <p:cNvSpPr/>
            <p:nvPr/>
          </p:nvSpPr>
          <p:spPr>
            <a:xfrm>
              <a:off x="633020" y="4118963"/>
              <a:ext cx="618445" cy="412997"/>
            </a:xfrm>
            <a:custGeom>
              <a:avLst/>
              <a:gdLst/>
              <a:ahLst/>
              <a:cxnLst/>
              <a:rect l="l" t="t" r="r" b="b"/>
              <a:pathLst>
                <a:path w="9425" h="6294" extrusionOk="0">
                  <a:moveTo>
                    <a:pt x="6253" y="1"/>
                  </a:moveTo>
                  <a:cubicBezTo>
                    <a:pt x="6136" y="1248"/>
                    <a:pt x="5211" y="1507"/>
                    <a:pt x="3924" y="1507"/>
                  </a:cubicBezTo>
                  <a:cubicBezTo>
                    <a:pt x="3815" y="1507"/>
                    <a:pt x="3702" y="1506"/>
                    <a:pt x="3588" y="1502"/>
                  </a:cubicBezTo>
                  <a:cubicBezTo>
                    <a:pt x="3562" y="1502"/>
                    <a:pt x="3536" y="1501"/>
                    <a:pt x="3511" y="1501"/>
                  </a:cubicBezTo>
                  <a:cubicBezTo>
                    <a:pt x="2140" y="1501"/>
                    <a:pt x="2467" y="2623"/>
                    <a:pt x="2467" y="2623"/>
                  </a:cubicBezTo>
                  <a:cubicBezTo>
                    <a:pt x="415" y="2835"/>
                    <a:pt x="2065" y="4188"/>
                    <a:pt x="2065" y="4188"/>
                  </a:cubicBezTo>
                  <a:cubicBezTo>
                    <a:pt x="2065" y="4188"/>
                    <a:pt x="1468" y="4077"/>
                    <a:pt x="969" y="4077"/>
                  </a:cubicBezTo>
                  <a:cubicBezTo>
                    <a:pt x="427" y="4077"/>
                    <a:pt x="1" y="4208"/>
                    <a:pt x="584" y="4759"/>
                  </a:cubicBezTo>
                  <a:cubicBezTo>
                    <a:pt x="1355" y="5501"/>
                    <a:pt x="2521" y="6294"/>
                    <a:pt x="4024" y="6294"/>
                  </a:cubicBezTo>
                  <a:cubicBezTo>
                    <a:pt x="4665" y="6294"/>
                    <a:pt x="5367" y="6150"/>
                    <a:pt x="6126" y="5796"/>
                  </a:cubicBezTo>
                  <a:cubicBezTo>
                    <a:pt x="9425" y="4252"/>
                    <a:pt x="6253" y="1"/>
                    <a:pt x="6253" y="1"/>
                  </a:cubicBezTo>
                  <a:close/>
                </a:path>
              </a:pathLst>
            </a:custGeom>
            <a:solidFill>
              <a:srgbClr val="FCF69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4" name="Google Shape;1164;p34"/>
            <p:cNvSpPr/>
            <p:nvPr/>
          </p:nvSpPr>
          <p:spPr>
            <a:xfrm>
              <a:off x="794830" y="4291075"/>
              <a:ext cx="162469" cy="17323"/>
            </a:xfrm>
            <a:custGeom>
              <a:avLst/>
              <a:gdLst/>
              <a:ahLst/>
              <a:cxnLst/>
              <a:rect l="l" t="t" r="r" b="b"/>
              <a:pathLst>
                <a:path w="2476" h="264" extrusionOk="0">
                  <a:moveTo>
                    <a:pt x="1" y="0"/>
                  </a:moveTo>
                  <a:lnTo>
                    <a:pt x="1" y="0"/>
                  </a:lnTo>
                  <a:cubicBezTo>
                    <a:pt x="426" y="172"/>
                    <a:pt x="882" y="264"/>
                    <a:pt x="1338" y="264"/>
                  </a:cubicBezTo>
                  <a:cubicBezTo>
                    <a:pt x="1723" y="264"/>
                    <a:pt x="2108" y="199"/>
                    <a:pt x="2475" y="64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DF9C2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5" name="Google Shape;1165;p34"/>
            <p:cNvSpPr/>
            <p:nvPr/>
          </p:nvSpPr>
          <p:spPr>
            <a:xfrm>
              <a:off x="782363" y="4280839"/>
              <a:ext cx="186026" cy="36811"/>
            </a:xfrm>
            <a:custGeom>
              <a:avLst/>
              <a:gdLst/>
              <a:ahLst/>
              <a:cxnLst/>
              <a:rect l="l" t="t" r="r" b="b"/>
              <a:pathLst>
                <a:path w="2835" h="561" extrusionOk="0">
                  <a:moveTo>
                    <a:pt x="195" y="1"/>
                  </a:moveTo>
                  <a:cubicBezTo>
                    <a:pt x="133" y="1"/>
                    <a:pt x="80" y="28"/>
                    <a:pt x="64" y="93"/>
                  </a:cubicBezTo>
                  <a:cubicBezTo>
                    <a:pt x="0" y="156"/>
                    <a:pt x="22" y="262"/>
                    <a:pt x="106" y="304"/>
                  </a:cubicBezTo>
                  <a:cubicBezTo>
                    <a:pt x="512" y="459"/>
                    <a:pt x="937" y="561"/>
                    <a:pt x="1378" y="561"/>
                  </a:cubicBezTo>
                  <a:cubicBezTo>
                    <a:pt x="1419" y="561"/>
                    <a:pt x="1461" y="560"/>
                    <a:pt x="1502" y="558"/>
                  </a:cubicBezTo>
                  <a:cubicBezTo>
                    <a:pt x="1904" y="558"/>
                    <a:pt x="2327" y="495"/>
                    <a:pt x="2708" y="347"/>
                  </a:cubicBezTo>
                  <a:cubicBezTo>
                    <a:pt x="2792" y="325"/>
                    <a:pt x="2834" y="241"/>
                    <a:pt x="2813" y="177"/>
                  </a:cubicBezTo>
                  <a:cubicBezTo>
                    <a:pt x="2782" y="115"/>
                    <a:pt x="2740" y="76"/>
                    <a:pt x="2686" y="76"/>
                  </a:cubicBezTo>
                  <a:cubicBezTo>
                    <a:pt x="2667" y="76"/>
                    <a:pt x="2646" y="81"/>
                    <a:pt x="2623" y="93"/>
                  </a:cubicBezTo>
                  <a:cubicBezTo>
                    <a:pt x="2268" y="208"/>
                    <a:pt x="1900" y="266"/>
                    <a:pt x="1535" y="266"/>
                  </a:cubicBezTo>
                  <a:cubicBezTo>
                    <a:pt x="1095" y="266"/>
                    <a:pt x="659" y="181"/>
                    <a:pt x="254" y="8"/>
                  </a:cubicBezTo>
                  <a:cubicBezTo>
                    <a:pt x="234" y="3"/>
                    <a:pt x="214" y="1"/>
                    <a:pt x="195" y="1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6" name="Google Shape;1166;p34"/>
            <p:cNvSpPr/>
            <p:nvPr/>
          </p:nvSpPr>
          <p:spPr>
            <a:xfrm>
              <a:off x="768452" y="4393765"/>
              <a:ext cx="163847" cy="18045"/>
            </a:xfrm>
            <a:custGeom>
              <a:avLst/>
              <a:gdLst/>
              <a:ahLst/>
              <a:cxnLst/>
              <a:rect l="l" t="t" r="r" b="b"/>
              <a:pathLst>
                <a:path w="2497" h="275" extrusionOk="0">
                  <a:moveTo>
                    <a:pt x="1" y="0"/>
                  </a:moveTo>
                  <a:lnTo>
                    <a:pt x="1" y="0"/>
                  </a:lnTo>
                  <a:cubicBezTo>
                    <a:pt x="426" y="184"/>
                    <a:pt x="882" y="274"/>
                    <a:pt x="1343" y="274"/>
                  </a:cubicBezTo>
                  <a:cubicBezTo>
                    <a:pt x="1730" y="274"/>
                    <a:pt x="2120" y="210"/>
                    <a:pt x="2497" y="85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DF9C2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7" name="Google Shape;1167;p34"/>
            <p:cNvSpPr/>
            <p:nvPr/>
          </p:nvSpPr>
          <p:spPr>
            <a:xfrm>
              <a:off x="757363" y="4385432"/>
              <a:ext cx="184648" cy="34974"/>
            </a:xfrm>
            <a:custGeom>
              <a:avLst/>
              <a:gdLst/>
              <a:ahLst/>
              <a:cxnLst/>
              <a:rect l="l" t="t" r="r" b="b"/>
              <a:pathLst>
                <a:path w="2814" h="533" extrusionOk="0">
                  <a:moveTo>
                    <a:pt x="151" y="0"/>
                  </a:moveTo>
                  <a:cubicBezTo>
                    <a:pt x="99" y="0"/>
                    <a:pt x="57" y="29"/>
                    <a:pt x="43" y="85"/>
                  </a:cubicBezTo>
                  <a:cubicBezTo>
                    <a:pt x="1" y="148"/>
                    <a:pt x="22" y="233"/>
                    <a:pt x="106" y="275"/>
                  </a:cubicBezTo>
                  <a:cubicBezTo>
                    <a:pt x="487" y="447"/>
                    <a:pt x="902" y="532"/>
                    <a:pt x="1336" y="532"/>
                  </a:cubicBezTo>
                  <a:cubicBezTo>
                    <a:pt x="1384" y="532"/>
                    <a:pt x="1433" y="531"/>
                    <a:pt x="1481" y="529"/>
                  </a:cubicBezTo>
                  <a:cubicBezTo>
                    <a:pt x="1883" y="529"/>
                    <a:pt x="2306" y="466"/>
                    <a:pt x="2687" y="360"/>
                  </a:cubicBezTo>
                  <a:cubicBezTo>
                    <a:pt x="2771" y="318"/>
                    <a:pt x="2814" y="254"/>
                    <a:pt x="2792" y="170"/>
                  </a:cubicBezTo>
                  <a:cubicBezTo>
                    <a:pt x="2775" y="117"/>
                    <a:pt x="2715" y="79"/>
                    <a:pt x="2647" y="79"/>
                  </a:cubicBezTo>
                  <a:cubicBezTo>
                    <a:pt x="2632" y="79"/>
                    <a:pt x="2617" y="81"/>
                    <a:pt x="2602" y="85"/>
                  </a:cubicBezTo>
                  <a:cubicBezTo>
                    <a:pt x="2241" y="202"/>
                    <a:pt x="1871" y="261"/>
                    <a:pt x="1502" y="261"/>
                  </a:cubicBezTo>
                  <a:cubicBezTo>
                    <a:pt x="1072" y="261"/>
                    <a:pt x="643" y="181"/>
                    <a:pt x="233" y="21"/>
                  </a:cubicBezTo>
                  <a:cubicBezTo>
                    <a:pt x="205" y="7"/>
                    <a:pt x="177" y="0"/>
                    <a:pt x="151" y="0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8" name="Google Shape;1168;p34"/>
            <p:cNvSpPr/>
            <p:nvPr/>
          </p:nvSpPr>
          <p:spPr>
            <a:xfrm>
              <a:off x="636629" y="4110564"/>
              <a:ext cx="531567" cy="430385"/>
            </a:xfrm>
            <a:custGeom>
              <a:avLst/>
              <a:gdLst/>
              <a:ahLst/>
              <a:cxnLst/>
              <a:rect l="l" t="t" r="r" b="b"/>
              <a:pathLst>
                <a:path w="8101" h="6559" extrusionOk="0">
                  <a:moveTo>
                    <a:pt x="6185" y="1"/>
                  </a:moveTo>
                  <a:cubicBezTo>
                    <a:pt x="6161" y="1"/>
                    <a:pt x="6135" y="8"/>
                    <a:pt x="6113" y="23"/>
                  </a:cubicBezTo>
                  <a:cubicBezTo>
                    <a:pt x="6049" y="86"/>
                    <a:pt x="6028" y="171"/>
                    <a:pt x="6071" y="234"/>
                  </a:cubicBezTo>
                  <a:cubicBezTo>
                    <a:pt x="6092" y="256"/>
                    <a:pt x="7784" y="2582"/>
                    <a:pt x="7340" y="4337"/>
                  </a:cubicBezTo>
                  <a:cubicBezTo>
                    <a:pt x="7149" y="5014"/>
                    <a:pt x="6663" y="5564"/>
                    <a:pt x="6007" y="5818"/>
                  </a:cubicBezTo>
                  <a:cubicBezTo>
                    <a:pt x="5272" y="6160"/>
                    <a:pt x="4588" y="6301"/>
                    <a:pt x="3960" y="6301"/>
                  </a:cubicBezTo>
                  <a:cubicBezTo>
                    <a:pt x="2530" y="6301"/>
                    <a:pt x="1393" y="5567"/>
                    <a:pt x="614" y="4803"/>
                  </a:cubicBezTo>
                  <a:cubicBezTo>
                    <a:pt x="381" y="4591"/>
                    <a:pt x="381" y="4485"/>
                    <a:pt x="381" y="4485"/>
                  </a:cubicBezTo>
                  <a:cubicBezTo>
                    <a:pt x="422" y="4404"/>
                    <a:pt x="621" y="4366"/>
                    <a:pt x="900" y="4366"/>
                  </a:cubicBezTo>
                  <a:cubicBezTo>
                    <a:pt x="1197" y="4366"/>
                    <a:pt x="1585" y="4409"/>
                    <a:pt x="1968" y="4485"/>
                  </a:cubicBezTo>
                  <a:cubicBezTo>
                    <a:pt x="1988" y="4492"/>
                    <a:pt x="2008" y="4495"/>
                    <a:pt x="2027" y="4495"/>
                  </a:cubicBezTo>
                  <a:cubicBezTo>
                    <a:pt x="2178" y="4495"/>
                    <a:pt x="2245" y="4286"/>
                    <a:pt x="2095" y="4210"/>
                  </a:cubicBezTo>
                  <a:cubicBezTo>
                    <a:pt x="1925" y="4062"/>
                    <a:pt x="1439" y="3576"/>
                    <a:pt x="1523" y="3280"/>
                  </a:cubicBezTo>
                  <a:cubicBezTo>
                    <a:pt x="1587" y="3090"/>
                    <a:pt x="1904" y="2942"/>
                    <a:pt x="2412" y="2899"/>
                  </a:cubicBezTo>
                  <a:cubicBezTo>
                    <a:pt x="2454" y="2878"/>
                    <a:pt x="2496" y="2857"/>
                    <a:pt x="2518" y="2836"/>
                  </a:cubicBezTo>
                  <a:cubicBezTo>
                    <a:pt x="2539" y="2793"/>
                    <a:pt x="2560" y="2751"/>
                    <a:pt x="2539" y="2709"/>
                  </a:cubicBezTo>
                  <a:cubicBezTo>
                    <a:pt x="2475" y="2497"/>
                    <a:pt x="2518" y="2244"/>
                    <a:pt x="2644" y="2053"/>
                  </a:cubicBezTo>
                  <a:cubicBezTo>
                    <a:pt x="2792" y="1863"/>
                    <a:pt x="3089" y="1778"/>
                    <a:pt x="3533" y="1778"/>
                  </a:cubicBezTo>
                  <a:cubicBezTo>
                    <a:pt x="3596" y="1778"/>
                    <a:pt x="3660" y="1715"/>
                    <a:pt x="3681" y="1630"/>
                  </a:cubicBezTo>
                  <a:cubicBezTo>
                    <a:pt x="3681" y="1546"/>
                    <a:pt x="3617" y="1482"/>
                    <a:pt x="3533" y="1482"/>
                  </a:cubicBezTo>
                  <a:cubicBezTo>
                    <a:pt x="3004" y="1482"/>
                    <a:pt x="2623" y="1609"/>
                    <a:pt x="2412" y="1884"/>
                  </a:cubicBezTo>
                  <a:cubicBezTo>
                    <a:pt x="2264" y="2096"/>
                    <a:pt x="2200" y="2370"/>
                    <a:pt x="2243" y="2624"/>
                  </a:cubicBezTo>
                  <a:cubicBezTo>
                    <a:pt x="1672" y="2709"/>
                    <a:pt x="1354" y="2878"/>
                    <a:pt x="1249" y="3195"/>
                  </a:cubicBezTo>
                  <a:cubicBezTo>
                    <a:pt x="1164" y="3513"/>
                    <a:pt x="1375" y="3851"/>
                    <a:pt x="1587" y="4105"/>
                  </a:cubicBezTo>
                  <a:cubicBezTo>
                    <a:pt x="1381" y="4081"/>
                    <a:pt x="1148" y="4060"/>
                    <a:pt x="928" y="4060"/>
                  </a:cubicBezTo>
                  <a:cubicBezTo>
                    <a:pt x="562" y="4060"/>
                    <a:pt x="233" y="4118"/>
                    <a:pt x="128" y="4316"/>
                  </a:cubicBezTo>
                  <a:cubicBezTo>
                    <a:pt x="1" y="4591"/>
                    <a:pt x="318" y="4887"/>
                    <a:pt x="424" y="4993"/>
                  </a:cubicBezTo>
                  <a:cubicBezTo>
                    <a:pt x="1249" y="5797"/>
                    <a:pt x="2433" y="6558"/>
                    <a:pt x="3956" y="6558"/>
                  </a:cubicBezTo>
                  <a:cubicBezTo>
                    <a:pt x="4717" y="6558"/>
                    <a:pt x="5457" y="6389"/>
                    <a:pt x="6134" y="6072"/>
                  </a:cubicBezTo>
                  <a:cubicBezTo>
                    <a:pt x="6874" y="5776"/>
                    <a:pt x="7424" y="5162"/>
                    <a:pt x="7636" y="4401"/>
                  </a:cubicBezTo>
                  <a:cubicBezTo>
                    <a:pt x="8101" y="2519"/>
                    <a:pt x="6388" y="150"/>
                    <a:pt x="6303" y="65"/>
                  </a:cubicBezTo>
                  <a:cubicBezTo>
                    <a:pt x="6276" y="24"/>
                    <a:pt x="6231" y="1"/>
                    <a:pt x="6185" y="1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9" name="Google Shape;1169;p34"/>
            <p:cNvSpPr/>
            <p:nvPr/>
          </p:nvSpPr>
          <p:spPr>
            <a:xfrm>
              <a:off x="1061299" y="4570470"/>
              <a:ext cx="206826" cy="192325"/>
            </a:xfrm>
            <a:custGeom>
              <a:avLst/>
              <a:gdLst/>
              <a:ahLst/>
              <a:cxnLst/>
              <a:rect l="l" t="t" r="r" b="b"/>
              <a:pathLst>
                <a:path w="3152" h="2931" extrusionOk="0">
                  <a:moveTo>
                    <a:pt x="2299" y="0"/>
                  </a:moveTo>
                  <a:cubicBezTo>
                    <a:pt x="1864" y="0"/>
                    <a:pt x="1297" y="308"/>
                    <a:pt x="846" y="818"/>
                  </a:cubicBezTo>
                  <a:cubicBezTo>
                    <a:pt x="191" y="1537"/>
                    <a:pt x="0" y="2404"/>
                    <a:pt x="402" y="2764"/>
                  </a:cubicBezTo>
                  <a:cubicBezTo>
                    <a:pt x="522" y="2877"/>
                    <a:pt x="683" y="2930"/>
                    <a:pt x="867" y="2930"/>
                  </a:cubicBezTo>
                  <a:cubicBezTo>
                    <a:pt x="1300" y="2930"/>
                    <a:pt x="1860" y="2634"/>
                    <a:pt x="2306" y="2129"/>
                  </a:cubicBezTo>
                  <a:cubicBezTo>
                    <a:pt x="2961" y="1410"/>
                    <a:pt x="3152" y="522"/>
                    <a:pt x="2750" y="162"/>
                  </a:cubicBezTo>
                  <a:cubicBezTo>
                    <a:pt x="2633" y="52"/>
                    <a:pt x="2477" y="0"/>
                    <a:pt x="2299" y="0"/>
                  </a:cubicBezTo>
                  <a:close/>
                </a:path>
              </a:pathLst>
            </a:custGeom>
            <a:solidFill>
              <a:srgbClr val="EBB94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0" name="Google Shape;1170;p34"/>
            <p:cNvSpPr/>
            <p:nvPr/>
          </p:nvSpPr>
          <p:spPr>
            <a:xfrm>
              <a:off x="986365" y="3826182"/>
              <a:ext cx="184648" cy="184648"/>
            </a:xfrm>
            <a:custGeom>
              <a:avLst/>
              <a:gdLst/>
              <a:ahLst/>
              <a:cxnLst/>
              <a:rect l="l" t="t" r="r" b="b"/>
              <a:pathLst>
                <a:path w="2814" h="2814" extrusionOk="0">
                  <a:moveTo>
                    <a:pt x="1417" y="0"/>
                  </a:moveTo>
                  <a:cubicBezTo>
                    <a:pt x="635" y="0"/>
                    <a:pt x="0" y="635"/>
                    <a:pt x="0" y="1417"/>
                  </a:cubicBezTo>
                  <a:cubicBezTo>
                    <a:pt x="0" y="2179"/>
                    <a:pt x="635" y="2813"/>
                    <a:pt x="1417" y="2813"/>
                  </a:cubicBezTo>
                  <a:cubicBezTo>
                    <a:pt x="2179" y="2813"/>
                    <a:pt x="2813" y="2179"/>
                    <a:pt x="2813" y="1417"/>
                  </a:cubicBezTo>
                  <a:cubicBezTo>
                    <a:pt x="2813" y="635"/>
                    <a:pt x="2179" y="0"/>
                    <a:pt x="1417" y="0"/>
                  </a:cubicBezTo>
                  <a:close/>
                </a:path>
              </a:pathLst>
            </a:custGeom>
            <a:solidFill>
              <a:srgbClr val="434038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1" name="Google Shape;1171;p34"/>
            <p:cNvSpPr/>
            <p:nvPr/>
          </p:nvSpPr>
          <p:spPr>
            <a:xfrm>
              <a:off x="1408213" y="3673493"/>
              <a:ext cx="186026" cy="186026"/>
            </a:xfrm>
            <a:custGeom>
              <a:avLst/>
              <a:gdLst/>
              <a:ahLst/>
              <a:cxnLst/>
              <a:rect l="l" t="t" r="r" b="b"/>
              <a:pathLst>
                <a:path w="2835" h="2835" extrusionOk="0">
                  <a:moveTo>
                    <a:pt x="1418" y="1"/>
                  </a:moveTo>
                  <a:cubicBezTo>
                    <a:pt x="635" y="1"/>
                    <a:pt x="1" y="635"/>
                    <a:pt x="1" y="1418"/>
                  </a:cubicBezTo>
                  <a:cubicBezTo>
                    <a:pt x="1" y="2200"/>
                    <a:pt x="635" y="2835"/>
                    <a:pt x="1418" y="2835"/>
                  </a:cubicBezTo>
                  <a:cubicBezTo>
                    <a:pt x="2200" y="2835"/>
                    <a:pt x="2835" y="2200"/>
                    <a:pt x="2835" y="1418"/>
                  </a:cubicBezTo>
                  <a:cubicBezTo>
                    <a:pt x="2835" y="635"/>
                    <a:pt x="2200" y="1"/>
                    <a:pt x="1418" y="1"/>
                  </a:cubicBezTo>
                  <a:close/>
                </a:path>
              </a:pathLst>
            </a:custGeom>
            <a:solidFill>
              <a:srgbClr val="434038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2" name="Google Shape;1172;p34"/>
            <p:cNvSpPr/>
            <p:nvPr/>
          </p:nvSpPr>
          <p:spPr>
            <a:xfrm>
              <a:off x="1066876" y="3855316"/>
              <a:ext cx="56956" cy="55578"/>
            </a:xfrm>
            <a:custGeom>
              <a:avLst/>
              <a:gdLst/>
              <a:ahLst/>
              <a:cxnLst/>
              <a:rect l="l" t="t" r="r" b="b"/>
              <a:pathLst>
                <a:path w="868" h="847" extrusionOk="0">
                  <a:moveTo>
                    <a:pt x="444" y="0"/>
                  </a:moveTo>
                  <a:cubicBezTo>
                    <a:pt x="212" y="0"/>
                    <a:pt x="0" y="191"/>
                    <a:pt x="0" y="423"/>
                  </a:cubicBezTo>
                  <a:cubicBezTo>
                    <a:pt x="0" y="656"/>
                    <a:pt x="212" y="846"/>
                    <a:pt x="444" y="846"/>
                  </a:cubicBezTo>
                  <a:cubicBezTo>
                    <a:pt x="677" y="846"/>
                    <a:pt x="867" y="656"/>
                    <a:pt x="867" y="423"/>
                  </a:cubicBezTo>
                  <a:cubicBezTo>
                    <a:pt x="867" y="191"/>
                    <a:pt x="677" y="0"/>
                    <a:pt x="444" y="0"/>
                  </a:cubicBezTo>
                  <a:close/>
                </a:path>
              </a:pathLst>
            </a:custGeom>
            <a:solidFill>
              <a:srgbClr val="EDE6DD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3" name="Google Shape;1173;p34"/>
            <p:cNvSpPr/>
            <p:nvPr/>
          </p:nvSpPr>
          <p:spPr>
            <a:xfrm>
              <a:off x="1502569" y="3698493"/>
              <a:ext cx="55578" cy="55578"/>
            </a:xfrm>
            <a:custGeom>
              <a:avLst/>
              <a:gdLst/>
              <a:ahLst/>
              <a:cxnLst/>
              <a:rect l="l" t="t" r="r" b="b"/>
              <a:pathLst>
                <a:path w="847" h="847" extrusionOk="0">
                  <a:moveTo>
                    <a:pt x="424" y="0"/>
                  </a:moveTo>
                  <a:cubicBezTo>
                    <a:pt x="191" y="0"/>
                    <a:pt x="1" y="191"/>
                    <a:pt x="1" y="423"/>
                  </a:cubicBezTo>
                  <a:cubicBezTo>
                    <a:pt x="1" y="656"/>
                    <a:pt x="191" y="846"/>
                    <a:pt x="424" y="846"/>
                  </a:cubicBezTo>
                  <a:cubicBezTo>
                    <a:pt x="657" y="846"/>
                    <a:pt x="847" y="656"/>
                    <a:pt x="847" y="423"/>
                  </a:cubicBezTo>
                  <a:cubicBezTo>
                    <a:pt x="847" y="191"/>
                    <a:pt x="657" y="0"/>
                    <a:pt x="424" y="0"/>
                  </a:cubicBezTo>
                  <a:close/>
                </a:path>
              </a:pathLst>
            </a:custGeom>
            <a:solidFill>
              <a:srgbClr val="EDE6DD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4" name="Google Shape;1174;p34"/>
            <p:cNvSpPr/>
            <p:nvPr/>
          </p:nvSpPr>
          <p:spPr>
            <a:xfrm>
              <a:off x="1523436" y="3350135"/>
              <a:ext cx="717527" cy="698170"/>
            </a:xfrm>
            <a:custGeom>
              <a:avLst/>
              <a:gdLst/>
              <a:ahLst/>
              <a:cxnLst/>
              <a:rect l="l" t="t" r="r" b="b"/>
              <a:pathLst>
                <a:path w="10935" h="10640" extrusionOk="0">
                  <a:moveTo>
                    <a:pt x="6831" y="1"/>
                  </a:moveTo>
                  <a:cubicBezTo>
                    <a:pt x="6831" y="1"/>
                    <a:pt x="5266" y="868"/>
                    <a:pt x="635" y="8059"/>
                  </a:cubicBezTo>
                  <a:cubicBezTo>
                    <a:pt x="0" y="9074"/>
                    <a:pt x="571" y="10406"/>
                    <a:pt x="1756" y="10639"/>
                  </a:cubicBezTo>
                  <a:lnTo>
                    <a:pt x="10934" y="10110"/>
                  </a:lnTo>
                  <a:cubicBezTo>
                    <a:pt x="10934" y="10110"/>
                    <a:pt x="9877" y="1862"/>
                    <a:pt x="6831" y="1"/>
                  </a:cubicBezTo>
                  <a:close/>
                </a:path>
              </a:pathLst>
            </a:custGeom>
            <a:solidFill>
              <a:srgbClr val="CA1E49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5" name="Google Shape;1175;p34"/>
            <p:cNvSpPr/>
            <p:nvPr/>
          </p:nvSpPr>
          <p:spPr>
            <a:xfrm>
              <a:off x="1799550" y="3322117"/>
              <a:ext cx="655125" cy="704141"/>
            </a:xfrm>
            <a:custGeom>
              <a:avLst/>
              <a:gdLst/>
              <a:ahLst/>
              <a:cxnLst/>
              <a:rect l="l" t="t" r="r" b="b"/>
              <a:pathLst>
                <a:path w="9984" h="10731" extrusionOk="0">
                  <a:moveTo>
                    <a:pt x="4320" y="1"/>
                  </a:moveTo>
                  <a:cubicBezTo>
                    <a:pt x="3956" y="1"/>
                    <a:pt x="3592" y="57"/>
                    <a:pt x="3237" y="174"/>
                  </a:cubicBezTo>
                  <a:cubicBezTo>
                    <a:pt x="1016" y="914"/>
                    <a:pt x="1" y="3854"/>
                    <a:pt x="953" y="6730"/>
                  </a:cubicBezTo>
                  <a:cubicBezTo>
                    <a:pt x="1755" y="9136"/>
                    <a:pt x="3712" y="10731"/>
                    <a:pt x="5650" y="10731"/>
                  </a:cubicBezTo>
                  <a:cubicBezTo>
                    <a:pt x="6012" y="10731"/>
                    <a:pt x="6373" y="10675"/>
                    <a:pt x="6726" y="10558"/>
                  </a:cubicBezTo>
                  <a:cubicBezTo>
                    <a:pt x="8947" y="9818"/>
                    <a:pt x="9983" y="6878"/>
                    <a:pt x="9011" y="4002"/>
                  </a:cubicBezTo>
                  <a:cubicBezTo>
                    <a:pt x="8192" y="1582"/>
                    <a:pt x="6251" y="1"/>
                    <a:pt x="4320" y="1"/>
                  </a:cubicBezTo>
                  <a:close/>
                </a:path>
              </a:pathLst>
            </a:custGeom>
            <a:solidFill>
              <a:srgbClr val="B21943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6" name="Google Shape;1176;p34"/>
            <p:cNvSpPr/>
            <p:nvPr/>
          </p:nvSpPr>
          <p:spPr>
            <a:xfrm>
              <a:off x="1873106" y="3402431"/>
              <a:ext cx="505255" cy="543510"/>
            </a:xfrm>
            <a:custGeom>
              <a:avLst/>
              <a:gdLst/>
              <a:ahLst/>
              <a:cxnLst/>
              <a:rect l="l" t="t" r="r" b="b"/>
              <a:pathLst>
                <a:path w="7700" h="8283" extrusionOk="0">
                  <a:moveTo>
                    <a:pt x="3332" y="1"/>
                  </a:moveTo>
                  <a:cubicBezTo>
                    <a:pt x="3051" y="1"/>
                    <a:pt x="2771" y="44"/>
                    <a:pt x="2497" y="135"/>
                  </a:cubicBezTo>
                  <a:cubicBezTo>
                    <a:pt x="783" y="706"/>
                    <a:pt x="1" y="2969"/>
                    <a:pt x="741" y="5189"/>
                  </a:cubicBezTo>
                  <a:cubicBezTo>
                    <a:pt x="1365" y="7044"/>
                    <a:pt x="2877" y="8282"/>
                    <a:pt x="4363" y="8282"/>
                  </a:cubicBezTo>
                  <a:cubicBezTo>
                    <a:pt x="4639" y="8282"/>
                    <a:pt x="4914" y="8240"/>
                    <a:pt x="5182" y="8150"/>
                  </a:cubicBezTo>
                  <a:cubicBezTo>
                    <a:pt x="6917" y="7558"/>
                    <a:pt x="7699" y="5295"/>
                    <a:pt x="6959" y="3095"/>
                  </a:cubicBezTo>
                  <a:cubicBezTo>
                    <a:pt x="6336" y="1226"/>
                    <a:pt x="4828" y="1"/>
                    <a:pt x="3332" y="1"/>
                  </a:cubicBezTo>
                  <a:close/>
                </a:path>
              </a:pathLst>
            </a:custGeom>
            <a:solidFill>
              <a:srgbClr val="6F0028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7" name="Google Shape;1177;p34"/>
            <p:cNvSpPr/>
            <p:nvPr/>
          </p:nvSpPr>
          <p:spPr>
            <a:xfrm>
              <a:off x="1909195" y="4017651"/>
              <a:ext cx="156891" cy="162206"/>
            </a:xfrm>
            <a:custGeom>
              <a:avLst/>
              <a:gdLst/>
              <a:ahLst/>
              <a:cxnLst/>
              <a:rect l="l" t="t" r="r" b="b"/>
              <a:pathLst>
                <a:path w="2391" h="2472" extrusionOk="0">
                  <a:moveTo>
                    <a:pt x="1820" y="1"/>
                  </a:moveTo>
                  <a:lnTo>
                    <a:pt x="1" y="107"/>
                  </a:lnTo>
                  <a:lnTo>
                    <a:pt x="868" y="2243"/>
                  </a:lnTo>
                  <a:cubicBezTo>
                    <a:pt x="868" y="2243"/>
                    <a:pt x="1111" y="2472"/>
                    <a:pt x="1473" y="2472"/>
                  </a:cubicBezTo>
                  <a:cubicBezTo>
                    <a:pt x="1733" y="2472"/>
                    <a:pt x="2055" y="2353"/>
                    <a:pt x="2391" y="1946"/>
                  </a:cubicBezTo>
                  <a:lnTo>
                    <a:pt x="1820" y="1"/>
                  </a:lnTo>
                  <a:close/>
                </a:path>
              </a:pathLst>
            </a:custGeom>
            <a:solidFill>
              <a:srgbClr val="910E36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8" name="Google Shape;1178;p34"/>
            <p:cNvSpPr/>
            <p:nvPr/>
          </p:nvSpPr>
          <p:spPr>
            <a:xfrm>
              <a:off x="597784" y="3248692"/>
              <a:ext cx="1856910" cy="1517667"/>
            </a:xfrm>
            <a:custGeom>
              <a:avLst/>
              <a:gdLst/>
              <a:ahLst/>
              <a:cxnLst/>
              <a:rect l="l" t="t" r="r" b="b"/>
              <a:pathLst>
                <a:path w="28299" h="23129" extrusionOk="0">
                  <a:moveTo>
                    <a:pt x="20050" y="12058"/>
                  </a:moveTo>
                  <a:lnTo>
                    <a:pt x="20093" y="12143"/>
                  </a:lnTo>
                  <a:lnTo>
                    <a:pt x="19923" y="12206"/>
                  </a:lnTo>
                  <a:cubicBezTo>
                    <a:pt x="19923" y="12164"/>
                    <a:pt x="19902" y="12100"/>
                    <a:pt x="19902" y="12058"/>
                  </a:cubicBezTo>
                  <a:close/>
                  <a:moveTo>
                    <a:pt x="8443" y="0"/>
                  </a:moveTo>
                  <a:cubicBezTo>
                    <a:pt x="8408" y="0"/>
                    <a:pt x="8371" y="1"/>
                    <a:pt x="8333" y="3"/>
                  </a:cubicBezTo>
                  <a:cubicBezTo>
                    <a:pt x="7128" y="88"/>
                    <a:pt x="7149" y="1928"/>
                    <a:pt x="7149" y="1928"/>
                  </a:cubicBezTo>
                  <a:cubicBezTo>
                    <a:pt x="7149" y="1928"/>
                    <a:pt x="6661" y="1206"/>
                    <a:pt x="6053" y="1206"/>
                  </a:cubicBezTo>
                  <a:cubicBezTo>
                    <a:pt x="5803" y="1206"/>
                    <a:pt x="5532" y="1328"/>
                    <a:pt x="5267" y="1674"/>
                  </a:cubicBezTo>
                  <a:cubicBezTo>
                    <a:pt x="4548" y="2583"/>
                    <a:pt x="5584" y="3429"/>
                    <a:pt x="6197" y="3810"/>
                  </a:cubicBezTo>
                  <a:cubicBezTo>
                    <a:pt x="3025" y="5798"/>
                    <a:pt x="1" y="10789"/>
                    <a:pt x="1143" y="15611"/>
                  </a:cubicBezTo>
                  <a:cubicBezTo>
                    <a:pt x="1270" y="16182"/>
                    <a:pt x="1439" y="16753"/>
                    <a:pt x="1671" y="17282"/>
                  </a:cubicBezTo>
                  <a:cubicBezTo>
                    <a:pt x="1621" y="17280"/>
                    <a:pt x="1571" y="17278"/>
                    <a:pt x="1522" y="17278"/>
                  </a:cubicBezTo>
                  <a:cubicBezTo>
                    <a:pt x="1153" y="17278"/>
                    <a:pt x="813" y="17352"/>
                    <a:pt x="720" y="17557"/>
                  </a:cubicBezTo>
                  <a:cubicBezTo>
                    <a:pt x="572" y="17811"/>
                    <a:pt x="889" y="18128"/>
                    <a:pt x="995" y="18234"/>
                  </a:cubicBezTo>
                  <a:cubicBezTo>
                    <a:pt x="1587" y="18784"/>
                    <a:pt x="2264" y="19228"/>
                    <a:pt x="3025" y="19524"/>
                  </a:cubicBezTo>
                  <a:cubicBezTo>
                    <a:pt x="3681" y="20285"/>
                    <a:pt x="4484" y="20920"/>
                    <a:pt x="5415" y="21364"/>
                  </a:cubicBezTo>
                  <a:cubicBezTo>
                    <a:pt x="6007" y="21660"/>
                    <a:pt x="6663" y="21893"/>
                    <a:pt x="7318" y="22019"/>
                  </a:cubicBezTo>
                  <a:cubicBezTo>
                    <a:pt x="7213" y="22421"/>
                    <a:pt x="7234" y="22781"/>
                    <a:pt x="7466" y="22971"/>
                  </a:cubicBezTo>
                  <a:cubicBezTo>
                    <a:pt x="7585" y="23078"/>
                    <a:pt x="7744" y="23129"/>
                    <a:pt x="7924" y="23129"/>
                  </a:cubicBezTo>
                  <a:cubicBezTo>
                    <a:pt x="8353" y="23129"/>
                    <a:pt x="8909" y="22843"/>
                    <a:pt x="9370" y="22337"/>
                  </a:cubicBezTo>
                  <a:cubicBezTo>
                    <a:pt x="9391" y="22316"/>
                    <a:pt x="9412" y="22273"/>
                    <a:pt x="9433" y="22252"/>
                  </a:cubicBezTo>
                  <a:lnTo>
                    <a:pt x="9497" y="22252"/>
                  </a:lnTo>
                  <a:cubicBezTo>
                    <a:pt x="10512" y="22252"/>
                    <a:pt x="11506" y="22125"/>
                    <a:pt x="12479" y="21893"/>
                  </a:cubicBezTo>
                  <a:cubicBezTo>
                    <a:pt x="13748" y="21618"/>
                    <a:pt x="14932" y="21131"/>
                    <a:pt x="16053" y="20476"/>
                  </a:cubicBezTo>
                  <a:cubicBezTo>
                    <a:pt x="16465" y="20616"/>
                    <a:pt x="16861" y="20685"/>
                    <a:pt x="17206" y="20685"/>
                  </a:cubicBezTo>
                  <a:cubicBezTo>
                    <a:pt x="17746" y="20685"/>
                    <a:pt x="18161" y="20515"/>
                    <a:pt x="18316" y="20179"/>
                  </a:cubicBezTo>
                  <a:cubicBezTo>
                    <a:pt x="18485" y="19820"/>
                    <a:pt x="18316" y="19376"/>
                    <a:pt x="17956" y="18953"/>
                  </a:cubicBezTo>
                  <a:cubicBezTo>
                    <a:pt x="18675" y="18191"/>
                    <a:pt x="19225" y="17282"/>
                    <a:pt x="19564" y="16309"/>
                  </a:cubicBezTo>
                  <a:cubicBezTo>
                    <a:pt x="19775" y="16351"/>
                    <a:pt x="20008" y="16394"/>
                    <a:pt x="20241" y="16394"/>
                  </a:cubicBezTo>
                  <a:lnTo>
                    <a:pt x="20346" y="16394"/>
                  </a:lnTo>
                  <a:cubicBezTo>
                    <a:pt x="22863" y="16309"/>
                    <a:pt x="23963" y="14638"/>
                    <a:pt x="24428" y="13264"/>
                  </a:cubicBezTo>
                  <a:cubicBezTo>
                    <a:pt x="24470" y="13137"/>
                    <a:pt x="24597" y="12777"/>
                    <a:pt x="24386" y="12629"/>
                  </a:cubicBezTo>
                  <a:cubicBezTo>
                    <a:pt x="24343" y="12595"/>
                    <a:pt x="24283" y="12580"/>
                    <a:pt x="24212" y="12580"/>
                  </a:cubicBezTo>
                  <a:cubicBezTo>
                    <a:pt x="23934" y="12580"/>
                    <a:pt x="23479" y="12812"/>
                    <a:pt x="23159" y="13031"/>
                  </a:cubicBezTo>
                  <a:cubicBezTo>
                    <a:pt x="23223" y="12756"/>
                    <a:pt x="23265" y="12397"/>
                    <a:pt x="23053" y="12164"/>
                  </a:cubicBezTo>
                  <a:cubicBezTo>
                    <a:pt x="22942" y="12052"/>
                    <a:pt x="22801" y="12000"/>
                    <a:pt x="22624" y="12000"/>
                  </a:cubicBezTo>
                  <a:cubicBezTo>
                    <a:pt x="22466" y="12000"/>
                    <a:pt x="22279" y="12042"/>
                    <a:pt x="22059" y="12122"/>
                  </a:cubicBezTo>
                  <a:cubicBezTo>
                    <a:pt x="22038" y="12058"/>
                    <a:pt x="21996" y="11995"/>
                    <a:pt x="21954" y="11931"/>
                  </a:cubicBezTo>
                  <a:lnTo>
                    <a:pt x="23223" y="11847"/>
                  </a:lnTo>
                  <a:cubicBezTo>
                    <a:pt x="23478" y="11899"/>
                    <a:pt x="23733" y="11927"/>
                    <a:pt x="23985" y="11927"/>
                  </a:cubicBezTo>
                  <a:cubicBezTo>
                    <a:pt x="24339" y="11927"/>
                    <a:pt x="24687" y="11873"/>
                    <a:pt x="25020" y="11762"/>
                  </a:cubicBezTo>
                  <a:cubicBezTo>
                    <a:pt x="27262" y="11022"/>
                    <a:pt x="28298" y="8082"/>
                    <a:pt x="27326" y="5206"/>
                  </a:cubicBezTo>
                  <a:cubicBezTo>
                    <a:pt x="26527" y="2792"/>
                    <a:pt x="24566" y="1197"/>
                    <a:pt x="22643" y="1197"/>
                  </a:cubicBezTo>
                  <a:cubicBezTo>
                    <a:pt x="22275" y="1197"/>
                    <a:pt x="21909" y="1255"/>
                    <a:pt x="21552" y="1378"/>
                  </a:cubicBezTo>
                  <a:cubicBezTo>
                    <a:pt x="21340" y="1441"/>
                    <a:pt x="21150" y="1526"/>
                    <a:pt x="20960" y="1632"/>
                  </a:cubicBezTo>
                  <a:cubicBezTo>
                    <a:pt x="20917" y="1653"/>
                    <a:pt x="20896" y="1674"/>
                    <a:pt x="20875" y="1695"/>
                  </a:cubicBezTo>
                  <a:cubicBezTo>
                    <a:pt x="20410" y="1970"/>
                    <a:pt x="20008" y="2372"/>
                    <a:pt x="19712" y="2816"/>
                  </a:cubicBezTo>
                  <a:cubicBezTo>
                    <a:pt x="18697" y="4021"/>
                    <a:pt x="17724" y="5269"/>
                    <a:pt x="16835" y="6559"/>
                  </a:cubicBezTo>
                  <a:cubicBezTo>
                    <a:pt x="14615" y="4508"/>
                    <a:pt x="11654" y="3281"/>
                    <a:pt x="9581" y="3006"/>
                  </a:cubicBezTo>
                  <a:cubicBezTo>
                    <a:pt x="9871" y="1725"/>
                    <a:pt x="9958" y="0"/>
                    <a:pt x="84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9" name="Google Shape;1179;p34"/>
            <p:cNvSpPr/>
            <p:nvPr/>
          </p:nvSpPr>
          <p:spPr>
            <a:xfrm>
              <a:off x="549228" y="3196461"/>
              <a:ext cx="1962357" cy="1623443"/>
            </a:xfrm>
            <a:custGeom>
              <a:avLst/>
              <a:gdLst/>
              <a:ahLst/>
              <a:cxnLst/>
              <a:rect l="l" t="t" r="r" b="b"/>
              <a:pathLst>
                <a:path w="29906" h="24741" extrusionOk="0">
                  <a:moveTo>
                    <a:pt x="6810" y="2787"/>
                  </a:moveTo>
                  <a:cubicBezTo>
                    <a:pt x="6980" y="2872"/>
                    <a:pt x="7128" y="2999"/>
                    <a:pt x="7233" y="3147"/>
                  </a:cubicBezTo>
                  <a:lnTo>
                    <a:pt x="8079" y="4394"/>
                  </a:lnTo>
                  <a:lnTo>
                    <a:pt x="7360" y="3929"/>
                  </a:lnTo>
                  <a:cubicBezTo>
                    <a:pt x="6853" y="3612"/>
                    <a:pt x="6599" y="3295"/>
                    <a:pt x="6557" y="3125"/>
                  </a:cubicBezTo>
                  <a:cubicBezTo>
                    <a:pt x="6557" y="3104"/>
                    <a:pt x="6557" y="3062"/>
                    <a:pt x="6641" y="2956"/>
                  </a:cubicBezTo>
                  <a:cubicBezTo>
                    <a:pt x="6684" y="2893"/>
                    <a:pt x="6747" y="2829"/>
                    <a:pt x="6810" y="2787"/>
                  </a:cubicBezTo>
                  <a:close/>
                  <a:moveTo>
                    <a:pt x="21319" y="12029"/>
                  </a:moveTo>
                  <a:lnTo>
                    <a:pt x="19712" y="12114"/>
                  </a:lnTo>
                  <a:lnTo>
                    <a:pt x="19860" y="12981"/>
                  </a:lnTo>
                  <a:lnTo>
                    <a:pt x="20029" y="14123"/>
                  </a:lnTo>
                  <a:lnTo>
                    <a:pt x="20959" y="13742"/>
                  </a:lnTo>
                  <a:lnTo>
                    <a:pt x="21150" y="13658"/>
                  </a:lnTo>
                  <a:lnTo>
                    <a:pt x="21848" y="13341"/>
                  </a:lnTo>
                  <a:lnTo>
                    <a:pt x="21319" y="12029"/>
                  </a:lnTo>
                  <a:close/>
                  <a:moveTo>
                    <a:pt x="9211" y="1620"/>
                  </a:moveTo>
                  <a:cubicBezTo>
                    <a:pt x="9446" y="1620"/>
                    <a:pt x="9499" y="1690"/>
                    <a:pt x="9518" y="1708"/>
                  </a:cubicBezTo>
                  <a:cubicBezTo>
                    <a:pt x="9687" y="1899"/>
                    <a:pt x="9793" y="2533"/>
                    <a:pt x="9560" y="3654"/>
                  </a:cubicBezTo>
                  <a:lnTo>
                    <a:pt x="9370" y="4479"/>
                  </a:lnTo>
                  <a:lnTo>
                    <a:pt x="10215" y="4585"/>
                  </a:lnTo>
                  <a:cubicBezTo>
                    <a:pt x="12077" y="4839"/>
                    <a:pt x="14890" y="5981"/>
                    <a:pt x="17026" y="7948"/>
                  </a:cubicBezTo>
                  <a:lnTo>
                    <a:pt x="17702" y="8561"/>
                  </a:lnTo>
                  <a:lnTo>
                    <a:pt x="18231" y="7821"/>
                  </a:lnTo>
                  <a:cubicBezTo>
                    <a:pt x="19098" y="6531"/>
                    <a:pt x="20029" y="5325"/>
                    <a:pt x="21023" y="4141"/>
                  </a:cubicBezTo>
                  <a:lnTo>
                    <a:pt x="21086" y="4056"/>
                  </a:lnTo>
                  <a:cubicBezTo>
                    <a:pt x="21319" y="3696"/>
                    <a:pt x="21636" y="3400"/>
                    <a:pt x="21996" y="3168"/>
                  </a:cubicBezTo>
                  <a:lnTo>
                    <a:pt x="22059" y="3125"/>
                  </a:lnTo>
                  <a:cubicBezTo>
                    <a:pt x="22207" y="3041"/>
                    <a:pt x="22355" y="2977"/>
                    <a:pt x="22524" y="2914"/>
                  </a:cubicBezTo>
                  <a:cubicBezTo>
                    <a:pt x="22784" y="2828"/>
                    <a:pt x="23055" y="2785"/>
                    <a:pt x="23334" y="2785"/>
                  </a:cubicBezTo>
                  <a:cubicBezTo>
                    <a:pt x="23941" y="2785"/>
                    <a:pt x="24580" y="2988"/>
                    <a:pt x="25189" y="3379"/>
                  </a:cubicBezTo>
                  <a:cubicBezTo>
                    <a:pt x="26204" y="4077"/>
                    <a:pt x="26945" y="5092"/>
                    <a:pt x="27304" y="6256"/>
                  </a:cubicBezTo>
                  <a:cubicBezTo>
                    <a:pt x="28129" y="8709"/>
                    <a:pt x="27325" y="11204"/>
                    <a:pt x="25507" y="11818"/>
                  </a:cubicBezTo>
                  <a:cubicBezTo>
                    <a:pt x="25247" y="11904"/>
                    <a:pt x="24981" y="11947"/>
                    <a:pt x="24712" y="11947"/>
                  </a:cubicBezTo>
                  <a:cubicBezTo>
                    <a:pt x="24520" y="11947"/>
                    <a:pt x="24326" y="11925"/>
                    <a:pt x="24132" y="11881"/>
                  </a:cubicBezTo>
                  <a:lnTo>
                    <a:pt x="24026" y="11860"/>
                  </a:lnTo>
                  <a:lnTo>
                    <a:pt x="21319" y="12029"/>
                  </a:lnTo>
                  <a:lnTo>
                    <a:pt x="22017" y="13150"/>
                  </a:lnTo>
                  <a:cubicBezTo>
                    <a:pt x="22038" y="13171"/>
                    <a:pt x="22038" y="13193"/>
                    <a:pt x="22059" y="13214"/>
                  </a:cubicBezTo>
                  <a:lnTo>
                    <a:pt x="22313" y="13933"/>
                  </a:lnTo>
                  <a:lnTo>
                    <a:pt x="23053" y="13679"/>
                  </a:lnTo>
                  <a:lnTo>
                    <a:pt x="23138" y="13658"/>
                  </a:lnTo>
                  <a:lnTo>
                    <a:pt x="22651" y="15667"/>
                  </a:lnTo>
                  <a:lnTo>
                    <a:pt x="22651" y="15667"/>
                  </a:lnTo>
                  <a:lnTo>
                    <a:pt x="24005" y="14694"/>
                  </a:lnTo>
                  <a:lnTo>
                    <a:pt x="24005" y="14694"/>
                  </a:lnTo>
                  <a:cubicBezTo>
                    <a:pt x="23422" y="15734"/>
                    <a:pt x="22307" y="16365"/>
                    <a:pt x="21124" y="16365"/>
                  </a:cubicBezTo>
                  <a:cubicBezTo>
                    <a:pt x="21104" y="16365"/>
                    <a:pt x="21085" y="16365"/>
                    <a:pt x="21065" y="16365"/>
                  </a:cubicBezTo>
                  <a:cubicBezTo>
                    <a:pt x="20875" y="16365"/>
                    <a:pt x="20684" y="16344"/>
                    <a:pt x="20515" y="16301"/>
                  </a:cubicBezTo>
                  <a:lnTo>
                    <a:pt x="19817" y="16132"/>
                  </a:lnTo>
                  <a:lnTo>
                    <a:pt x="19564" y="16809"/>
                  </a:lnTo>
                  <a:cubicBezTo>
                    <a:pt x="19267" y="17697"/>
                    <a:pt x="18760" y="18501"/>
                    <a:pt x="18125" y="19199"/>
                  </a:cubicBezTo>
                  <a:lnTo>
                    <a:pt x="17660" y="19728"/>
                  </a:lnTo>
                  <a:lnTo>
                    <a:pt x="18104" y="20256"/>
                  </a:lnTo>
                  <a:cubicBezTo>
                    <a:pt x="18210" y="20362"/>
                    <a:pt x="18295" y="20489"/>
                    <a:pt x="18337" y="20616"/>
                  </a:cubicBezTo>
                  <a:cubicBezTo>
                    <a:pt x="18266" y="20646"/>
                    <a:pt x="18126" y="20677"/>
                    <a:pt x="17923" y="20677"/>
                  </a:cubicBezTo>
                  <a:cubicBezTo>
                    <a:pt x="17704" y="20677"/>
                    <a:pt x="17409" y="20641"/>
                    <a:pt x="17047" y="20531"/>
                  </a:cubicBezTo>
                  <a:lnTo>
                    <a:pt x="16708" y="20404"/>
                  </a:lnTo>
                  <a:lnTo>
                    <a:pt x="16391" y="20595"/>
                  </a:lnTo>
                  <a:cubicBezTo>
                    <a:pt x="15355" y="21208"/>
                    <a:pt x="14234" y="21652"/>
                    <a:pt x="13050" y="21927"/>
                  </a:cubicBezTo>
                  <a:cubicBezTo>
                    <a:pt x="12140" y="22139"/>
                    <a:pt x="11188" y="22244"/>
                    <a:pt x="10237" y="22266"/>
                  </a:cubicBezTo>
                  <a:lnTo>
                    <a:pt x="9814" y="22266"/>
                  </a:lnTo>
                  <a:lnTo>
                    <a:pt x="9560" y="22541"/>
                  </a:lnTo>
                  <a:lnTo>
                    <a:pt x="9518" y="22604"/>
                  </a:lnTo>
                  <a:cubicBezTo>
                    <a:pt x="9327" y="22815"/>
                    <a:pt x="9095" y="23006"/>
                    <a:pt x="8820" y="23112"/>
                  </a:cubicBezTo>
                  <a:cubicBezTo>
                    <a:pt x="8820" y="23090"/>
                    <a:pt x="8820" y="23069"/>
                    <a:pt x="8820" y="23048"/>
                  </a:cubicBezTo>
                  <a:lnTo>
                    <a:pt x="9052" y="22244"/>
                  </a:lnTo>
                  <a:lnTo>
                    <a:pt x="8227" y="22075"/>
                  </a:lnTo>
                  <a:cubicBezTo>
                    <a:pt x="7635" y="21927"/>
                    <a:pt x="7064" y="21737"/>
                    <a:pt x="6514" y="21462"/>
                  </a:cubicBezTo>
                  <a:cubicBezTo>
                    <a:pt x="5690" y="21060"/>
                    <a:pt x="4949" y="20489"/>
                    <a:pt x="4378" y="19791"/>
                  </a:cubicBezTo>
                  <a:lnTo>
                    <a:pt x="4230" y="19643"/>
                  </a:lnTo>
                  <a:lnTo>
                    <a:pt x="4040" y="19558"/>
                  </a:lnTo>
                  <a:cubicBezTo>
                    <a:pt x="3596" y="19410"/>
                    <a:pt x="3194" y="19178"/>
                    <a:pt x="2834" y="18903"/>
                  </a:cubicBezTo>
                  <a:lnTo>
                    <a:pt x="2834" y="18903"/>
                  </a:lnTo>
                  <a:lnTo>
                    <a:pt x="3638" y="18924"/>
                  </a:lnTo>
                  <a:lnTo>
                    <a:pt x="3152" y="17782"/>
                  </a:lnTo>
                  <a:cubicBezTo>
                    <a:pt x="2940" y="17274"/>
                    <a:pt x="2771" y="16767"/>
                    <a:pt x="2644" y="16238"/>
                  </a:cubicBezTo>
                  <a:cubicBezTo>
                    <a:pt x="1629" y="11924"/>
                    <a:pt x="4294" y="7186"/>
                    <a:pt x="7339" y="5304"/>
                  </a:cubicBezTo>
                  <a:lnTo>
                    <a:pt x="8270" y="4712"/>
                  </a:lnTo>
                  <a:lnTo>
                    <a:pt x="8693" y="5325"/>
                  </a:lnTo>
                  <a:lnTo>
                    <a:pt x="8693" y="2724"/>
                  </a:lnTo>
                  <a:cubicBezTo>
                    <a:pt x="8693" y="2406"/>
                    <a:pt x="8798" y="1624"/>
                    <a:pt x="9116" y="1624"/>
                  </a:cubicBezTo>
                  <a:cubicBezTo>
                    <a:pt x="9150" y="1622"/>
                    <a:pt x="9182" y="1620"/>
                    <a:pt x="9211" y="1620"/>
                  </a:cubicBezTo>
                  <a:close/>
                  <a:moveTo>
                    <a:pt x="9260" y="0"/>
                  </a:moveTo>
                  <a:cubicBezTo>
                    <a:pt x="9177" y="0"/>
                    <a:pt x="9094" y="6"/>
                    <a:pt x="9010" y="17"/>
                  </a:cubicBezTo>
                  <a:cubicBezTo>
                    <a:pt x="8185" y="59"/>
                    <a:pt x="7656" y="609"/>
                    <a:pt x="7360" y="1307"/>
                  </a:cubicBezTo>
                  <a:cubicBezTo>
                    <a:pt x="7191" y="1243"/>
                    <a:pt x="7022" y="1201"/>
                    <a:pt x="6853" y="1201"/>
                  </a:cubicBezTo>
                  <a:cubicBezTo>
                    <a:pt x="6261" y="1201"/>
                    <a:pt x="5711" y="1497"/>
                    <a:pt x="5372" y="1983"/>
                  </a:cubicBezTo>
                  <a:cubicBezTo>
                    <a:pt x="5055" y="2385"/>
                    <a:pt x="4907" y="2893"/>
                    <a:pt x="4992" y="3400"/>
                  </a:cubicBezTo>
                  <a:cubicBezTo>
                    <a:pt x="5097" y="3845"/>
                    <a:pt x="5309" y="4246"/>
                    <a:pt x="5626" y="4564"/>
                  </a:cubicBezTo>
                  <a:cubicBezTo>
                    <a:pt x="2432" y="7080"/>
                    <a:pt x="0" y="11945"/>
                    <a:pt x="1100" y="16598"/>
                  </a:cubicBezTo>
                  <a:cubicBezTo>
                    <a:pt x="1164" y="16873"/>
                    <a:pt x="1248" y="17169"/>
                    <a:pt x="1333" y="17444"/>
                  </a:cubicBezTo>
                  <a:cubicBezTo>
                    <a:pt x="1100" y="17549"/>
                    <a:pt x="889" y="17740"/>
                    <a:pt x="762" y="17972"/>
                  </a:cubicBezTo>
                  <a:cubicBezTo>
                    <a:pt x="614" y="18268"/>
                    <a:pt x="466" y="18861"/>
                    <a:pt x="1206" y="19580"/>
                  </a:cubicBezTo>
                  <a:cubicBezTo>
                    <a:pt x="1798" y="20172"/>
                    <a:pt x="2517" y="20658"/>
                    <a:pt x="3300" y="20975"/>
                  </a:cubicBezTo>
                  <a:cubicBezTo>
                    <a:pt x="3998" y="21779"/>
                    <a:pt x="4844" y="22414"/>
                    <a:pt x="5795" y="22879"/>
                  </a:cubicBezTo>
                  <a:cubicBezTo>
                    <a:pt x="6261" y="23112"/>
                    <a:pt x="6726" y="23302"/>
                    <a:pt x="7212" y="23429"/>
                  </a:cubicBezTo>
                  <a:cubicBezTo>
                    <a:pt x="7255" y="23788"/>
                    <a:pt x="7424" y="24127"/>
                    <a:pt x="7678" y="24381"/>
                  </a:cubicBezTo>
                  <a:cubicBezTo>
                    <a:pt x="7953" y="24613"/>
                    <a:pt x="8312" y="24740"/>
                    <a:pt x="8672" y="24740"/>
                  </a:cubicBezTo>
                  <a:cubicBezTo>
                    <a:pt x="8883" y="24719"/>
                    <a:pt x="9095" y="24677"/>
                    <a:pt x="9306" y="24613"/>
                  </a:cubicBezTo>
                  <a:cubicBezTo>
                    <a:pt x="9750" y="24444"/>
                    <a:pt x="10152" y="24190"/>
                    <a:pt x="10490" y="23852"/>
                  </a:cubicBezTo>
                  <a:cubicBezTo>
                    <a:pt x="11484" y="23809"/>
                    <a:pt x="12457" y="23683"/>
                    <a:pt x="13409" y="23471"/>
                  </a:cubicBezTo>
                  <a:cubicBezTo>
                    <a:pt x="14615" y="23175"/>
                    <a:pt x="15799" y="22731"/>
                    <a:pt x="16899" y="22139"/>
                  </a:cubicBezTo>
                  <a:cubicBezTo>
                    <a:pt x="17252" y="22228"/>
                    <a:pt x="17591" y="22272"/>
                    <a:pt x="17907" y="22272"/>
                  </a:cubicBezTo>
                  <a:cubicBezTo>
                    <a:pt x="18784" y="22272"/>
                    <a:pt x="19480" y="21936"/>
                    <a:pt x="19775" y="21314"/>
                  </a:cubicBezTo>
                  <a:cubicBezTo>
                    <a:pt x="19987" y="20827"/>
                    <a:pt x="19965" y="20256"/>
                    <a:pt x="19690" y="19812"/>
                  </a:cubicBezTo>
                  <a:cubicBezTo>
                    <a:pt x="20135" y="19241"/>
                    <a:pt x="20515" y="18628"/>
                    <a:pt x="20811" y="17972"/>
                  </a:cubicBezTo>
                  <a:lnTo>
                    <a:pt x="21107" y="17972"/>
                  </a:lnTo>
                  <a:cubicBezTo>
                    <a:pt x="23413" y="17888"/>
                    <a:pt x="25126" y="16598"/>
                    <a:pt x="25930" y="14313"/>
                  </a:cubicBezTo>
                  <a:cubicBezTo>
                    <a:pt x="26056" y="13996"/>
                    <a:pt x="26078" y="13637"/>
                    <a:pt x="25993" y="13319"/>
                  </a:cubicBezTo>
                  <a:lnTo>
                    <a:pt x="26014" y="13319"/>
                  </a:lnTo>
                  <a:cubicBezTo>
                    <a:pt x="28658" y="12431"/>
                    <a:pt x="29906" y="9026"/>
                    <a:pt x="28806" y="5748"/>
                  </a:cubicBezTo>
                  <a:cubicBezTo>
                    <a:pt x="28319" y="4246"/>
                    <a:pt x="27368" y="2956"/>
                    <a:pt x="26078" y="2068"/>
                  </a:cubicBezTo>
                  <a:cubicBezTo>
                    <a:pt x="25201" y="1488"/>
                    <a:pt x="24277" y="1192"/>
                    <a:pt x="23363" y="1192"/>
                  </a:cubicBezTo>
                  <a:cubicBezTo>
                    <a:pt x="22910" y="1192"/>
                    <a:pt x="22459" y="1265"/>
                    <a:pt x="22017" y="1412"/>
                  </a:cubicBezTo>
                  <a:cubicBezTo>
                    <a:pt x="21911" y="1455"/>
                    <a:pt x="21784" y="1497"/>
                    <a:pt x="21678" y="1539"/>
                  </a:cubicBezTo>
                  <a:lnTo>
                    <a:pt x="21594" y="1603"/>
                  </a:lnTo>
                  <a:lnTo>
                    <a:pt x="21488" y="1645"/>
                  </a:lnTo>
                  <a:lnTo>
                    <a:pt x="21298" y="1751"/>
                  </a:lnTo>
                  <a:cubicBezTo>
                    <a:pt x="21255" y="1772"/>
                    <a:pt x="21192" y="1793"/>
                    <a:pt x="21150" y="1835"/>
                  </a:cubicBezTo>
                  <a:cubicBezTo>
                    <a:pt x="20621" y="2174"/>
                    <a:pt x="20156" y="2618"/>
                    <a:pt x="19817" y="3125"/>
                  </a:cubicBezTo>
                  <a:cubicBezTo>
                    <a:pt x="19141" y="3908"/>
                    <a:pt x="18337" y="4944"/>
                    <a:pt x="17427" y="6192"/>
                  </a:cubicBezTo>
                  <a:cubicBezTo>
                    <a:pt x="15630" y="4733"/>
                    <a:pt x="13515" y="3696"/>
                    <a:pt x="11252" y="3168"/>
                  </a:cubicBezTo>
                  <a:cubicBezTo>
                    <a:pt x="11379" y="2047"/>
                    <a:pt x="11210" y="1222"/>
                    <a:pt x="10744" y="672"/>
                  </a:cubicBezTo>
                  <a:cubicBezTo>
                    <a:pt x="10375" y="248"/>
                    <a:pt x="9829" y="0"/>
                    <a:pt x="926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0" name="Google Shape;1180;p34"/>
            <p:cNvSpPr/>
            <p:nvPr/>
          </p:nvSpPr>
          <p:spPr>
            <a:xfrm>
              <a:off x="1724419" y="4008531"/>
              <a:ext cx="478352" cy="302169"/>
            </a:xfrm>
            <a:custGeom>
              <a:avLst/>
              <a:gdLst/>
              <a:ahLst/>
              <a:cxnLst/>
              <a:rect l="l" t="t" r="r" b="b"/>
              <a:pathLst>
                <a:path w="7290" h="4605" extrusionOk="0">
                  <a:moveTo>
                    <a:pt x="4120" y="0"/>
                  </a:moveTo>
                  <a:cubicBezTo>
                    <a:pt x="3949" y="0"/>
                    <a:pt x="3736" y="57"/>
                    <a:pt x="3472" y="203"/>
                  </a:cubicBezTo>
                  <a:cubicBezTo>
                    <a:pt x="2876" y="524"/>
                    <a:pt x="2343" y="752"/>
                    <a:pt x="1876" y="752"/>
                  </a:cubicBezTo>
                  <a:cubicBezTo>
                    <a:pt x="1449" y="752"/>
                    <a:pt x="1078" y="561"/>
                    <a:pt x="765" y="76"/>
                  </a:cubicBezTo>
                  <a:lnTo>
                    <a:pt x="765" y="76"/>
                  </a:lnTo>
                  <a:cubicBezTo>
                    <a:pt x="765" y="76"/>
                    <a:pt x="0" y="4604"/>
                    <a:pt x="3070" y="4604"/>
                  </a:cubicBezTo>
                  <a:cubicBezTo>
                    <a:pt x="3105" y="4604"/>
                    <a:pt x="3140" y="4603"/>
                    <a:pt x="3176" y="4602"/>
                  </a:cubicBezTo>
                  <a:cubicBezTo>
                    <a:pt x="5651" y="4518"/>
                    <a:pt x="6708" y="2847"/>
                    <a:pt x="7152" y="1557"/>
                  </a:cubicBezTo>
                  <a:cubicBezTo>
                    <a:pt x="7290" y="1164"/>
                    <a:pt x="7209" y="1029"/>
                    <a:pt x="7031" y="1029"/>
                  </a:cubicBezTo>
                  <a:cubicBezTo>
                    <a:pt x="6634" y="1029"/>
                    <a:pt x="5757" y="1705"/>
                    <a:pt x="5757" y="1705"/>
                  </a:cubicBezTo>
                  <a:cubicBezTo>
                    <a:pt x="5757" y="1705"/>
                    <a:pt x="6280" y="478"/>
                    <a:pt x="5440" y="478"/>
                  </a:cubicBezTo>
                  <a:cubicBezTo>
                    <a:pt x="5281" y="478"/>
                    <a:pt x="5074" y="522"/>
                    <a:pt x="4805" y="626"/>
                  </a:cubicBezTo>
                  <a:cubicBezTo>
                    <a:pt x="4805" y="626"/>
                    <a:pt x="4692" y="0"/>
                    <a:pt x="41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1" name="Google Shape;1181;p34"/>
            <p:cNvSpPr/>
            <p:nvPr/>
          </p:nvSpPr>
          <p:spPr>
            <a:xfrm>
              <a:off x="1913394" y="4049607"/>
              <a:ext cx="126314" cy="69423"/>
            </a:xfrm>
            <a:custGeom>
              <a:avLst/>
              <a:gdLst/>
              <a:ahLst/>
              <a:cxnLst/>
              <a:rect l="l" t="t" r="r" b="b"/>
              <a:pathLst>
                <a:path w="1925" h="1058" extrusionOk="0">
                  <a:moveTo>
                    <a:pt x="1925" y="0"/>
                  </a:moveTo>
                  <a:lnTo>
                    <a:pt x="0" y="1058"/>
                  </a:lnTo>
                  <a:cubicBezTo>
                    <a:pt x="740" y="952"/>
                    <a:pt x="1438" y="571"/>
                    <a:pt x="1925" y="0"/>
                  </a:cubicBezTo>
                  <a:close/>
                </a:path>
              </a:pathLst>
            </a:custGeom>
            <a:solidFill>
              <a:srgbClr val="FDF9C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2" name="Google Shape;1182;p34"/>
            <p:cNvSpPr/>
            <p:nvPr/>
          </p:nvSpPr>
          <p:spPr>
            <a:xfrm>
              <a:off x="1901321" y="4040683"/>
              <a:ext cx="148099" cy="86746"/>
            </a:xfrm>
            <a:custGeom>
              <a:avLst/>
              <a:gdLst/>
              <a:ahLst/>
              <a:cxnLst/>
              <a:rect l="l" t="t" r="r" b="b"/>
              <a:pathLst>
                <a:path w="2257" h="1322" extrusionOk="0">
                  <a:moveTo>
                    <a:pt x="2110" y="1"/>
                  </a:moveTo>
                  <a:cubicBezTo>
                    <a:pt x="2077" y="1"/>
                    <a:pt x="2047" y="17"/>
                    <a:pt x="2024" y="52"/>
                  </a:cubicBezTo>
                  <a:cubicBezTo>
                    <a:pt x="1538" y="601"/>
                    <a:pt x="882" y="961"/>
                    <a:pt x="163" y="1067"/>
                  </a:cubicBezTo>
                  <a:cubicBezTo>
                    <a:pt x="0" y="1067"/>
                    <a:pt x="14" y="1322"/>
                    <a:pt x="166" y="1322"/>
                  </a:cubicBezTo>
                  <a:cubicBezTo>
                    <a:pt x="172" y="1322"/>
                    <a:pt x="178" y="1321"/>
                    <a:pt x="184" y="1321"/>
                  </a:cubicBezTo>
                  <a:lnTo>
                    <a:pt x="205" y="1299"/>
                  </a:lnTo>
                  <a:cubicBezTo>
                    <a:pt x="988" y="1194"/>
                    <a:pt x="1707" y="813"/>
                    <a:pt x="2215" y="200"/>
                  </a:cubicBezTo>
                  <a:cubicBezTo>
                    <a:pt x="2257" y="136"/>
                    <a:pt x="2257" y="73"/>
                    <a:pt x="2193" y="30"/>
                  </a:cubicBezTo>
                  <a:cubicBezTo>
                    <a:pt x="2165" y="11"/>
                    <a:pt x="2136" y="1"/>
                    <a:pt x="211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3" name="Google Shape;1183;p34"/>
            <p:cNvSpPr/>
            <p:nvPr/>
          </p:nvSpPr>
          <p:spPr>
            <a:xfrm>
              <a:off x="1975796" y="4120341"/>
              <a:ext cx="126379" cy="69489"/>
            </a:xfrm>
            <a:custGeom>
              <a:avLst/>
              <a:gdLst/>
              <a:ahLst/>
              <a:cxnLst/>
              <a:rect l="l" t="t" r="r" b="b"/>
              <a:pathLst>
                <a:path w="1926" h="1059" extrusionOk="0">
                  <a:moveTo>
                    <a:pt x="1926" y="1"/>
                  </a:moveTo>
                  <a:lnTo>
                    <a:pt x="1" y="1058"/>
                  </a:lnTo>
                  <a:cubicBezTo>
                    <a:pt x="741" y="953"/>
                    <a:pt x="1439" y="593"/>
                    <a:pt x="1926" y="1"/>
                  </a:cubicBezTo>
                  <a:close/>
                </a:path>
              </a:pathLst>
            </a:custGeom>
            <a:solidFill>
              <a:srgbClr val="FDF9C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4" name="Google Shape;1184;p34"/>
            <p:cNvSpPr/>
            <p:nvPr/>
          </p:nvSpPr>
          <p:spPr>
            <a:xfrm>
              <a:off x="1962410" y="4111024"/>
              <a:ext cx="151708" cy="87206"/>
            </a:xfrm>
            <a:custGeom>
              <a:avLst/>
              <a:gdLst/>
              <a:ahLst/>
              <a:cxnLst/>
              <a:rect l="l" t="t" r="r" b="b"/>
              <a:pathLst>
                <a:path w="2312" h="1329" extrusionOk="0">
                  <a:moveTo>
                    <a:pt x="2127" y="1"/>
                  </a:moveTo>
                  <a:cubicBezTo>
                    <a:pt x="2090" y="1"/>
                    <a:pt x="2053" y="17"/>
                    <a:pt x="2024" y="58"/>
                  </a:cubicBezTo>
                  <a:cubicBezTo>
                    <a:pt x="1537" y="608"/>
                    <a:pt x="882" y="968"/>
                    <a:pt x="184" y="1073"/>
                  </a:cubicBezTo>
                  <a:cubicBezTo>
                    <a:pt x="0" y="1073"/>
                    <a:pt x="13" y="1328"/>
                    <a:pt x="166" y="1328"/>
                  </a:cubicBezTo>
                  <a:cubicBezTo>
                    <a:pt x="171" y="1328"/>
                    <a:pt x="178" y="1328"/>
                    <a:pt x="184" y="1327"/>
                  </a:cubicBezTo>
                  <a:lnTo>
                    <a:pt x="205" y="1306"/>
                  </a:lnTo>
                  <a:cubicBezTo>
                    <a:pt x="987" y="1200"/>
                    <a:pt x="1707" y="820"/>
                    <a:pt x="2235" y="206"/>
                  </a:cubicBezTo>
                  <a:cubicBezTo>
                    <a:pt x="2312" y="114"/>
                    <a:pt x="2222" y="1"/>
                    <a:pt x="212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5" name="Google Shape;1185;p34"/>
            <p:cNvSpPr/>
            <p:nvPr/>
          </p:nvSpPr>
          <p:spPr>
            <a:xfrm>
              <a:off x="1738526" y="4000591"/>
              <a:ext cx="477433" cy="318376"/>
            </a:xfrm>
            <a:custGeom>
              <a:avLst/>
              <a:gdLst/>
              <a:ahLst/>
              <a:cxnLst/>
              <a:rect l="l" t="t" r="r" b="b"/>
              <a:pathLst>
                <a:path w="7276" h="4852" extrusionOk="0">
                  <a:moveTo>
                    <a:pt x="3901" y="0"/>
                  </a:moveTo>
                  <a:cubicBezTo>
                    <a:pt x="3696" y="0"/>
                    <a:pt x="3462" y="71"/>
                    <a:pt x="3194" y="218"/>
                  </a:cubicBezTo>
                  <a:cubicBezTo>
                    <a:pt x="3130" y="240"/>
                    <a:pt x="3109" y="324"/>
                    <a:pt x="3152" y="388"/>
                  </a:cubicBezTo>
                  <a:cubicBezTo>
                    <a:pt x="3165" y="429"/>
                    <a:pt x="3205" y="452"/>
                    <a:pt x="3249" y="452"/>
                  </a:cubicBezTo>
                  <a:cubicBezTo>
                    <a:pt x="3273" y="452"/>
                    <a:pt x="3298" y="445"/>
                    <a:pt x="3321" y="430"/>
                  </a:cubicBezTo>
                  <a:cubicBezTo>
                    <a:pt x="3476" y="317"/>
                    <a:pt x="3659" y="261"/>
                    <a:pt x="3846" y="261"/>
                  </a:cubicBezTo>
                  <a:cubicBezTo>
                    <a:pt x="3939" y="261"/>
                    <a:pt x="4033" y="275"/>
                    <a:pt x="4125" y="303"/>
                  </a:cubicBezTo>
                  <a:cubicBezTo>
                    <a:pt x="4315" y="409"/>
                    <a:pt x="4421" y="578"/>
                    <a:pt x="4463" y="789"/>
                  </a:cubicBezTo>
                  <a:cubicBezTo>
                    <a:pt x="4484" y="811"/>
                    <a:pt x="4505" y="853"/>
                    <a:pt x="4526" y="874"/>
                  </a:cubicBezTo>
                  <a:cubicBezTo>
                    <a:pt x="4548" y="885"/>
                    <a:pt x="4569" y="890"/>
                    <a:pt x="4587" y="890"/>
                  </a:cubicBezTo>
                  <a:cubicBezTo>
                    <a:pt x="4606" y="890"/>
                    <a:pt x="4622" y="885"/>
                    <a:pt x="4632" y="874"/>
                  </a:cubicBezTo>
                  <a:cubicBezTo>
                    <a:pt x="4874" y="777"/>
                    <a:pt x="5081" y="729"/>
                    <a:pt x="5238" y="729"/>
                  </a:cubicBezTo>
                  <a:cubicBezTo>
                    <a:pt x="5356" y="729"/>
                    <a:pt x="5445" y="756"/>
                    <a:pt x="5499" y="811"/>
                  </a:cubicBezTo>
                  <a:cubicBezTo>
                    <a:pt x="5690" y="1022"/>
                    <a:pt x="5499" y="1593"/>
                    <a:pt x="5415" y="1784"/>
                  </a:cubicBezTo>
                  <a:cubicBezTo>
                    <a:pt x="5393" y="1826"/>
                    <a:pt x="5415" y="1889"/>
                    <a:pt x="5457" y="1932"/>
                  </a:cubicBezTo>
                  <a:cubicBezTo>
                    <a:pt x="5478" y="1953"/>
                    <a:pt x="5505" y="1963"/>
                    <a:pt x="5534" y="1963"/>
                  </a:cubicBezTo>
                  <a:cubicBezTo>
                    <a:pt x="5563" y="1963"/>
                    <a:pt x="5594" y="1953"/>
                    <a:pt x="5626" y="1932"/>
                  </a:cubicBezTo>
                  <a:cubicBezTo>
                    <a:pt x="6094" y="1557"/>
                    <a:pt x="6611" y="1283"/>
                    <a:pt x="6812" y="1283"/>
                  </a:cubicBezTo>
                  <a:cubicBezTo>
                    <a:pt x="6838" y="1283"/>
                    <a:pt x="6859" y="1287"/>
                    <a:pt x="6874" y="1297"/>
                  </a:cubicBezTo>
                  <a:cubicBezTo>
                    <a:pt x="6874" y="1297"/>
                    <a:pt x="6916" y="1382"/>
                    <a:pt x="6810" y="1635"/>
                  </a:cubicBezTo>
                  <a:cubicBezTo>
                    <a:pt x="6366" y="2947"/>
                    <a:pt x="5330" y="4512"/>
                    <a:pt x="2961" y="4596"/>
                  </a:cubicBezTo>
                  <a:cubicBezTo>
                    <a:pt x="2899" y="4603"/>
                    <a:pt x="2836" y="4606"/>
                    <a:pt x="2774" y="4606"/>
                  </a:cubicBezTo>
                  <a:cubicBezTo>
                    <a:pt x="2225" y="4606"/>
                    <a:pt x="1691" y="4361"/>
                    <a:pt x="1312" y="3962"/>
                  </a:cubicBezTo>
                  <a:cubicBezTo>
                    <a:pt x="254" y="2756"/>
                    <a:pt x="677" y="240"/>
                    <a:pt x="677" y="218"/>
                  </a:cubicBezTo>
                  <a:cubicBezTo>
                    <a:pt x="712" y="113"/>
                    <a:pt x="637" y="53"/>
                    <a:pt x="559" y="53"/>
                  </a:cubicBezTo>
                  <a:cubicBezTo>
                    <a:pt x="497" y="53"/>
                    <a:pt x="433" y="91"/>
                    <a:pt x="423" y="176"/>
                  </a:cubicBezTo>
                  <a:cubicBezTo>
                    <a:pt x="402" y="282"/>
                    <a:pt x="0" y="2820"/>
                    <a:pt x="1121" y="4110"/>
                  </a:cubicBezTo>
                  <a:cubicBezTo>
                    <a:pt x="1548" y="4598"/>
                    <a:pt x="2151" y="4851"/>
                    <a:pt x="2780" y="4851"/>
                  </a:cubicBezTo>
                  <a:cubicBezTo>
                    <a:pt x="2805" y="4851"/>
                    <a:pt x="2830" y="4851"/>
                    <a:pt x="2856" y="4850"/>
                  </a:cubicBezTo>
                  <a:lnTo>
                    <a:pt x="2961" y="4850"/>
                  </a:lnTo>
                  <a:cubicBezTo>
                    <a:pt x="5478" y="4766"/>
                    <a:pt x="6578" y="3116"/>
                    <a:pt x="7064" y="1741"/>
                  </a:cubicBezTo>
                  <a:cubicBezTo>
                    <a:pt x="7107" y="1614"/>
                    <a:pt x="7276" y="1276"/>
                    <a:pt x="7022" y="1086"/>
                  </a:cubicBezTo>
                  <a:cubicBezTo>
                    <a:pt x="6964" y="1045"/>
                    <a:pt x="6894" y="1028"/>
                    <a:pt x="6815" y="1028"/>
                  </a:cubicBezTo>
                  <a:cubicBezTo>
                    <a:pt x="6521" y="1028"/>
                    <a:pt x="6108" y="1275"/>
                    <a:pt x="5774" y="1509"/>
                  </a:cubicBezTo>
                  <a:cubicBezTo>
                    <a:pt x="5859" y="1212"/>
                    <a:pt x="5859" y="853"/>
                    <a:pt x="5668" y="641"/>
                  </a:cubicBezTo>
                  <a:cubicBezTo>
                    <a:pt x="5565" y="538"/>
                    <a:pt x="5424" y="484"/>
                    <a:pt x="5238" y="484"/>
                  </a:cubicBezTo>
                  <a:cubicBezTo>
                    <a:pt x="5083" y="484"/>
                    <a:pt x="4896" y="522"/>
                    <a:pt x="4674" y="599"/>
                  </a:cubicBezTo>
                  <a:cubicBezTo>
                    <a:pt x="4611" y="367"/>
                    <a:pt x="4442" y="176"/>
                    <a:pt x="4230" y="70"/>
                  </a:cubicBezTo>
                  <a:cubicBezTo>
                    <a:pt x="4129" y="24"/>
                    <a:pt x="4020" y="0"/>
                    <a:pt x="390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6" name="Google Shape;1186;p34"/>
            <p:cNvSpPr/>
            <p:nvPr/>
          </p:nvSpPr>
          <p:spPr>
            <a:xfrm>
              <a:off x="1485968" y="4396061"/>
              <a:ext cx="334518" cy="204989"/>
            </a:xfrm>
            <a:custGeom>
              <a:avLst/>
              <a:gdLst/>
              <a:ahLst/>
              <a:cxnLst/>
              <a:rect l="l" t="t" r="r" b="b"/>
              <a:pathLst>
                <a:path w="5098" h="3124" extrusionOk="0">
                  <a:moveTo>
                    <a:pt x="1457" y="0"/>
                  </a:moveTo>
                  <a:cubicBezTo>
                    <a:pt x="901" y="0"/>
                    <a:pt x="466" y="176"/>
                    <a:pt x="296" y="515"/>
                  </a:cubicBezTo>
                  <a:cubicBezTo>
                    <a:pt x="0" y="1150"/>
                    <a:pt x="762" y="2144"/>
                    <a:pt x="2009" y="2715"/>
                  </a:cubicBezTo>
                  <a:cubicBezTo>
                    <a:pt x="2590" y="2990"/>
                    <a:pt x="3171" y="3124"/>
                    <a:pt x="3656" y="3124"/>
                  </a:cubicBezTo>
                  <a:cubicBezTo>
                    <a:pt x="4213" y="3124"/>
                    <a:pt x="4643" y="2948"/>
                    <a:pt x="4801" y="2609"/>
                  </a:cubicBezTo>
                  <a:cubicBezTo>
                    <a:pt x="5097" y="1974"/>
                    <a:pt x="4336" y="980"/>
                    <a:pt x="3088" y="409"/>
                  </a:cubicBezTo>
                  <a:cubicBezTo>
                    <a:pt x="2517" y="134"/>
                    <a:pt x="1941" y="0"/>
                    <a:pt x="1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7" name="Google Shape;1187;p34"/>
            <p:cNvSpPr/>
            <p:nvPr/>
          </p:nvSpPr>
          <p:spPr>
            <a:xfrm>
              <a:off x="596406" y="3448822"/>
              <a:ext cx="1371209" cy="1244567"/>
            </a:xfrm>
            <a:custGeom>
              <a:avLst/>
              <a:gdLst/>
              <a:ahLst/>
              <a:cxnLst/>
              <a:rect l="l" t="t" r="r" b="b"/>
              <a:pathLst>
                <a:path w="20897" h="18967" extrusionOk="0">
                  <a:moveTo>
                    <a:pt x="8830" y="0"/>
                  </a:moveTo>
                  <a:cubicBezTo>
                    <a:pt x="8533" y="0"/>
                    <a:pt x="8266" y="28"/>
                    <a:pt x="8037" y="83"/>
                  </a:cubicBezTo>
                  <a:cubicBezTo>
                    <a:pt x="4442" y="908"/>
                    <a:pt x="0" y="6787"/>
                    <a:pt x="1333" y="12434"/>
                  </a:cubicBezTo>
                  <a:cubicBezTo>
                    <a:pt x="2401" y="16978"/>
                    <a:pt x="5671" y="18967"/>
                    <a:pt x="9530" y="18967"/>
                  </a:cubicBezTo>
                  <a:cubicBezTo>
                    <a:pt x="10485" y="18967"/>
                    <a:pt x="11476" y="18845"/>
                    <a:pt x="12479" y="18610"/>
                  </a:cubicBezTo>
                  <a:cubicBezTo>
                    <a:pt x="17512" y="17426"/>
                    <a:pt x="20896" y="13788"/>
                    <a:pt x="19585" y="8141"/>
                  </a:cubicBezTo>
                  <a:cubicBezTo>
                    <a:pt x="18369" y="2987"/>
                    <a:pt x="11938" y="0"/>
                    <a:pt x="88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8" name="Google Shape;1188;p34"/>
            <p:cNvSpPr/>
            <p:nvPr/>
          </p:nvSpPr>
          <p:spPr>
            <a:xfrm>
              <a:off x="1213923" y="3890815"/>
              <a:ext cx="285961" cy="185763"/>
            </a:xfrm>
            <a:custGeom>
              <a:avLst/>
              <a:gdLst/>
              <a:ahLst/>
              <a:cxnLst/>
              <a:rect l="l" t="t" r="r" b="b"/>
              <a:pathLst>
                <a:path w="4358" h="2831" extrusionOk="0">
                  <a:moveTo>
                    <a:pt x="1846" y="0"/>
                  </a:moveTo>
                  <a:cubicBezTo>
                    <a:pt x="1464" y="0"/>
                    <a:pt x="1270" y="178"/>
                    <a:pt x="1270" y="178"/>
                  </a:cubicBezTo>
                  <a:cubicBezTo>
                    <a:pt x="508" y="792"/>
                    <a:pt x="1" y="2124"/>
                    <a:pt x="910" y="2632"/>
                  </a:cubicBezTo>
                  <a:cubicBezTo>
                    <a:pt x="1168" y="2773"/>
                    <a:pt x="1458" y="2830"/>
                    <a:pt x="1756" y="2830"/>
                  </a:cubicBezTo>
                  <a:cubicBezTo>
                    <a:pt x="2484" y="2830"/>
                    <a:pt x="3258" y="2488"/>
                    <a:pt x="3723" y="2188"/>
                  </a:cubicBezTo>
                  <a:cubicBezTo>
                    <a:pt x="4358" y="1743"/>
                    <a:pt x="3850" y="982"/>
                    <a:pt x="2835" y="326"/>
                  </a:cubicBezTo>
                  <a:cubicBezTo>
                    <a:pt x="2426" y="76"/>
                    <a:pt x="2096" y="0"/>
                    <a:pt x="184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9" name="Google Shape;1189;p34"/>
            <p:cNvSpPr/>
            <p:nvPr/>
          </p:nvSpPr>
          <p:spPr>
            <a:xfrm>
              <a:off x="879475" y="3243049"/>
              <a:ext cx="432222" cy="293113"/>
            </a:xfrm>
            <a:custGeom>
              <a:avLst/>
              <a:gdLst/>
              <a:ahLst/>
              <a:cxnLst/>
              <a:rect l="l" t="t" r="r" b="b"/>
              <a:pathLst>
                <a:path w="6587" h="4467" extrusionOk="0">
                  <a:moveTo>
                    <a:pt x="4160" y="1"/>
                  </a:moveTo>
                  <a:cubicBezTo>
                    <a:pt x="4122" y="1"/>
                    <a:pt x="4082" y="2"/>
                    <a:pt x="4040" y="4"/>
                  </a:cubicBezTo>
                  <a:cubicBezTo>
                    <a:pt x="2835" y="89"/>
                    <a:pt x="2856" y="1908"/>
                    <a:pt x="2856" y="1908"/>
                  </a:cubicBezTo>
                  <a:cubicBezTo>
                    <a:pt x="2856" y="1908"/>
                    <a:pt x="2372" y="1203"/>
                    <a:pt x="1768" y="1203"/>
                  </a:cubicBezTo>
                  <a:cubicBezTo>
                    <a:pt x="1515" y="1203"/>
                    <a:pt x="1242" y="1326"/>
                    <a:pt x="974" y="1675"/>
                  </a:cubicBezTo>
                  <a:cubicBezTo>
                    <a:pt x="1" y="2923"/>
                    <a:pt x="2285" y="4023"/>
                    <a:pt x="2285" y="4023"/>
                  </a:cubicBezTo>
                  <a:cubicBezTo>
                    <a:pt x="2285" y="4023"/>
                    <a:pt x="2690" y="3777"/>
                    <a:pt x="3274" y="3777"/>
                  </a:cubicBezTo>
                  <a:cubicBezTo>
                    <a:pt x="3732" y="3777"/>
                    <a:pt x="4298" y="3928"/>
                    <a:pt x="4865" y="4467"/>
                  </a:cubicBezTo>
                  <a:cubicBezTo>
                    <a:pt x="4865" y="4467"/>
                    <a:pt x="6586" y="1"/>
                    <a:pt x="416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90" name="Google Shape;1190;p34"/>
            <p:cNvSpPr/>
            <p:nvPr/>
          </p:nvSpPr>
          <p:spPr>
            <a:xfrm>
              <a:off x="633020" y="4118963"/>
              <a:ext cx="618445" cy="412997"/>
            </a:xfrm>
            <a:custGeom>
              <a:avLst/>
              <a:gdLst/>
              <a:ahLst/>
              <a:cxnLst/>
              <a:rect l="l" t="t" r="r" b="b"/>
              <a:pathLst>
                <a:path w="9425" h="6294" extrusionOk="0">
                  <a:moveTo>
                    <a:pt x="6253" y="1"/>
                  </a:moveTo>
                  <a:cubicBezTo>
                    <a:pt x="6136" y="1248"/>
                    <a:pt x="5211" y="1507"/>
                    <a:pt x="3924" y="1507"/>
                  </a:cubicBezTo>
                  <a:cubicBezTo>
                    <a:pt x="3815" y="1507"/>
                    <a:pt x="3702" y="1506"/>
                    <a:pt x="3588" y="1502"/>
                  </a:cubicBezTo>
                  <a:cubicBezTo>
                    <a:pt x="3562" y="1502"/>
                    <a:pt x="3536" y="1501"/>
                    <a:pt x="3511" y="1501"/>
                  </a:cubicBezTo>
                  <a:cubicBezTo>
                    <a:pt x="2140" y="1501"/>
                    <a:pt x="2467" y="2623"/>
                    <a:pt x="2467" y="2623"/>
                  </a:cubicBezTo>
                  <a:cubicBezTo>
                    <a:pt x="415" y="2835"/>
                    <a:pt x="2065" y="4188"/>
                    <a:pt x="2065" y="4188"/>
                  </a:cubicBezTo>
                  <a:cubicBezTo>
                    <a:pt x="2065" y="4188"/>
                    <a:pt x="1468" y="4077"/>
                    <a:pt x="969" y="4077"/>
                  </a:cubicBezTo>
                  <a:cubicBezTo>
                    <a:pt x="427" y="4077"/>
                    <a:pt x="1" y="4208"/>
                    <a:pt x="584" y="4759"/>
                  </a:cubicBezTo>
                  <a:cubicBezTo>
                    <a:pt x="1355" y="5501"/>
                    <a:pt x="2521" y="6294"/>
                    <a:pt x="4024" y="6294"/>
                  </a:cubicBezTo>
                  <a:cubicBezTo>
                    <a:pt x="4665" y="6294"/>
                    <a:pt x="5367" y="6150"/>
                    <a:pt x="6126" y="5796"/>
                  </a:cubicBezTo>
                  <a:cubicBezTo>
                    <a:pt x="9425" y="4252"/>
                    <a:pt x="6253" y="1"/>
                    <a:pt x="62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91" name="Google Shape;1191;p34"/>
            <p:cNvSpPr/>
            <p:nvPr/>
          </p:nvSpPr>
          <p:spPr>
            <a:xfrm>
              <a:off x="782363" y="4280839"/>
              <a:ext cx="186026" cy="36811"/>
            </a:xfrm>
            <a:custGeom>
              <a:avLst/>
              <a:gdLst/>
              <a:ahLst/>
              <a:cxnLst/>
              <a:rect l="l" t="t" r="r" b="b"/>
              <a:pathLst>
                <a:path w="2835" h="561" extrusionOk="0">
                  <a:moveTo>
                    <a:pt x="195" y="1"/>
                  </a:moveTo>
                  <a:cubicBezTo>
                    <a:pt x="133" y="1"/>
                    <a:pt x="80" y="28"/>
                    <a:pt x="64" y="93"/>
                  </a:cubicBezTo>
                  <a:cubicBezTo>
                    <a:pt x="0" y="156"/>
                    <a:pt x="22" y="262"/>
                    <a:pt x="106" y="304"/>
                  </a:cubicBezTo>
                  <a:cubicBezTo>
                    <a:pt x="512" y="459"/>
                    <a:pt x="937" y="561"/>
                    <a:pt x="1378" y="561"/>
                  </a:cubicBezTo>
                  <a:cubicBezTo>
                    <a:pt x="1419" y="561"/>
                    <a:pt x="1461" y="560"/>
                    <a:pt x="1502" y="558"/>
                  </a:cubicBezTo>
                  <a:cubicBezTo>
                    <a:pt x="1904" y="558"/>
                    <a:pt x="2327" y="495"/>
                    <a:pt x="2708" y="347"/>
                  </a:cubicBezTo>
                  <a:cubicBezTo>
                    <a:pt x="2792" y="325"/>
                    <a:pt x="2834" y="241"/>
                    <a:pt x="2813" y="177"/>
                  </a:cubicBezTo>
                  <a:cubicBezTo>
                    <a:pt x="2782" y="115"/>
                    <a:pt x="2740" y="76"/>
                    <a:pt x="2686" y="76"/>
                  </a:cubicBezTo>
                  <a:cubicBezTo>
                    <a:pt x="2667" y="76"/>
                    <a:pt x="2646" y="81"/>
                    <a:pt x="2623" y="93"/>
                  </a:cubicBezTo>
                  <a:cubicBezTo>
                    <a:pt x="2268" y="208"/>
                    <a:pt x="1900" y="266"/>
                    <a:pt x="1535" y="266"/>
                  </a:cubicBezTo>
                  <a:cubicBezTo>
                    <a:pt x="1095" y="266"/>
                    <a:pt x="659" y="181"/>
                    <a:pt x="254" y="8"/>
                  </a:cubicBezTo>
                  <a:cubicBezTo>
                    <a:pt x="234" y="3"/>
                    <a:pt x="214" y="1"/>
                    <a:pt x="1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92" name="Google Shape;1192;p34"/>
            <p:cNvSpPr/>
            <p:nvPr/>
          </p:nvSpPr>
          <p:spPr>
            <a:xfrm>
              <a:off x="757363" y="4385419"/>
              <a:ext cx="184648" cy="34974"/>
            </a:xfrm>
            <a:custGeom>
              <a:avLst/>
              <a:gdLst/>
              <a:ahLst/>
              <a:cxnLst/>
              <a:rect l="l" t="t" r="r" b="b"/>
              <a:pathLst>
                <a:path w="2814" h="533" extrusionOk="0">
                  <a:moveTo>
                    <a:pt x="151" y="0"/>
                  </a:moveTo>
                  <a:cubicBezTo>
                    <a:pt x="99" y="0"/>
                    <a:pt x="57" y="29"/>
                    <a:pt x="43" y="85"/>
                  </a:cubicBezTo>
                  <a:cubicBezTo>
                    <a:pt x="1" y="148"/>
                    <a:pt x="22" y="233"/>
                    <a:pt x="106" y="275"/>
                  </a:cubicBezTo>
                  <a:cubicBezTo>
                    <a:pt x="487" y="447"/>
                    <a:pt x="902" y="532"/>
                    <a:pt x="1336" y="532"/>
                  </a:cubicBezTo>
                  <a:cubicBezTo>
                    <a:pt x="1384" y="532"/>
                    <a:pt x="1433" y="531"/>
                    <a:pt x="1481" y="529"/>
                  </a:cubicBezTo>
                  <a:cubicBezTo>
                    <a:pt x="1883" y="529"/>
                    <a:pt x="2306" y="466"/>
                    <a:pt x="2687" y="360"/>
                  </a:cubicBezTo>
                  <a:cubicBezTo>
                    <a:pt x="2771" y="318"/>
                    <a:pt x="2814" y="254"/>
                    <a:pt x="2792" y="170"/>
                  </a:cubicBezTo>
                  <a:cubicBezTo>
                    <a:pt x="2775" y="117"/>
                    <a:pt x="2715" y="79"/>
                    <a:pt x="2647" y="79"/>
                  </a:cubicBezTo>
                  <a:cubicBezTo>
                    <a:pt x="2632" y="79"/>
                    <a:pt x="2617" y="81"/>
                    <a:pt x="2602" y="85"/>
                  </a:cubicBezTo>
                  <a:cubicBezTo>
                    <a:pt x="2241" y="202"/>
                    <a:pt x="1871" y="261"/>
                    <a:pt x="1502" y="261"/>
                  </a:cubicBezTo>
                  <a:cubicBezTo>
                    <a:pt x="1072" y="261"/>
                    <a:pt x="643" y="181"/>
                    <a:pt x="233" y="21"/>
                  </a:cubicBezTo>
                  <a:cubicBezTo>
                    <a:pt x="205" y="7"/>
                    <a:pt x="177" y="0"/>
                    <a:pt x="1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93" name="Google Shape;1193;p34"/>
            <p:cNvSpPr/>
            <p:nvPr/>
          </p:nvSpPr>
          <p:spPr>
            <a:xfrm>
              <a:off x="636629" y="4110564"/>
              <a:ext cx="531567" cy="430385"/>
            </a:xfrm>
            <a:custGeom>
              <a:avLst/>
              <a:gdLst/>
              <a:ahLst/>
              <a:cxnLst/>
              <a:rect l="l" t="t" r="r" b="b"/>
              <a:pathLst>
                <a:path w="8101" h="6559" extrusionOk="0">
                  <a:moveTo>
                    <a:pt x="6185" y="1"/>
                  </a:moveTo>
                  <a:cubicBezTo>
                    <a:pt x="6161" y="1"/>
                    <a:pt x="6135" y="8"/>
                    <a:pt x="6113" y="23"/>
                  </a:cubicBezTo>
                  <a:cubicBezTo>
                    <a:pt x="6049" y="86"/>
                    <a:pt x="6028" y="171"/>
                    <a:pt x="6071" y="234"/>
                  </a:cubicBezTo>
                  <a:cubicBezTo>
                    <a:pt x="6092" y="256"/>
                    <a:pt x="7784" y="2582"/>
                    <a:pt x="7340" y="4337"/>
                  </a:cubicBezTo>
                  <a:cubicBezTo>
                    <a:pt x="7149" y="5014"/>
                    <a:pt x="6663" y="5564"/>
                    <a:pt x="6007" y="5818"/>
                  </a:cubicBezTo>
                  <a:cubicBezTo>
                    <a:pt x="5272" y="6160"/>
                    <a:pt x="4588" y="6301"/>
                    <a:pt x="3960" y="6301"/>
                  </a:cubicBezTo>
                  <a:cubicBezTo>
                    <a:pt x="2530" y="6301"/>
                    <a:pt x="1393" y="5567"/>
                    <a:pt x="614" y="4803"/>
                  </a:cubicBezTo>
                  <a:cubicBezTo>
                    <a:pt x="381" y="4591"/>
                    <a:pt x="381" y="4485"/>
                    <a:pt x="381" y="4485"/>
                  </a:cubicBezTo>
                  <a:cubicBezTo>
                    <a:pt x="422" y="4404"/>
                    <a:pt x="621" y="4366"/>
                    <a:pt x="900" y="4366"/>
                  </a:cubicBezTo>
                  <a:cubicBezTo>
                    <a:pt x="1197" y="4366"/>
                    <a:pt x="1585" y="4409"/>
                    <a:pt x="1968" y="4485"/>
                  </a:cubicBezTo>
                  <a:cubicBezTo>
                    <a:pt x="1988" y="4492"/>
                    <a:pt x="2008" y="4495"/>
                    <a:pt x="2027" y="4495"/>
                  </a:cubicBezTo>
                  <a:cubicBezTo>
                    <a:pt x="2178" y="4495"/>
                    <a:pt x="2245" y="4286"/>
                    <a:pt x="2095" y="4210"/>
                  </a:cubicBezTo>
                  <a:cubicBezTo>
                    <a:pt x="1925" y="4062"/>
                    <a:pt x="1439" y="3576"/>
                    <a:pt x="1523" y="3280"/>
                  </a:cubicBezTo>
                  <a:cubicBezTo>
                    <a:pt x="1587" y="3090"/>
                    <a:pt x="1904" y="2942"/>
                    <a:pt x="2412" y="2899"/>
                  </a:cubicBezTo>
                  <a:cubicBezTo>
                    <a:pt x="2454" y="2878"/>
                    <a:pt x="2496" y="2857"/>
                    <a:pt x="2518" y="2836"/>
                  </a:cubicBezTo>
                  <a:cubicBezTo>
                    <a:pt x="2539" y="2793"/>
                    <a:pt x="2560" y="2751"/>
                    <a:pt x="2539" y="2709"/>
                  </a:cubicBezTo>
                  <a:cubicBezTo>
                    <a:pt x="2475" y="2497"/>
                    <a:pt x="2518" y="2244"/>
                    <a:pt x="2644" y="2053"/>
                  </a:cubicBezTo>
                  <a:cubicBezTo>
                    <a:pt x="2792" y="1863"/>
                    <a:pt x="3089" y="1778"/>
                    <a:pt x="3533" y="1778"/>
                  </a:cubicBezTo>
                  <a:cubicBezTo>
                    <a:pt x="3596" y="1778"/>
                    <a:pt x="3660" y="1715"/>
                    <a:pt x="3681" y="1630"/>
                  </a:cubicBezTo>
                  <a:cubicBezTo>
                    <a:pt x="3681" y="1546"/>
                    <a:pt x="3617" y="1482"/>
                    <a:pt x="3533" y="1482"/>
                  </a:cubicBezTo>
                  <a:cubicBezTo>
                    <a:pt x="3004" y="1482"/>
                    <a:pt x="2623" y="1609"/>
                    <a:pt x="2412" y="1884"/>
                  </a:cubicBezTo>
                  <a:cubicBezTo>
                    <a:pt x="2264" y="2096"/>
                    <a:pt x="2200" y="2370"/>
                    <a:pt x="2243" y="2624"/>
                  </a:cubicBezTo>
                  <a:cubicBezTo>
                    <a:pt x="1672" y="2709"/>
                    <a:pt x="1354" y="2878"/>
                    <a:pt x="1249" y="3195"/>
                  </a:cubicBezTo>
                  <a:cubicBezTo>
                    <a:pt x="1164" y="3513"/>
                    <a:pt x="1375" y="3851"/>
                    <a:pt x="1587" y="4105"/>
                  </a:cubicBezTo>
                  <a:cubicBezTo>
                    <a:pt x="1381" y="4081"/>
                    <a:pt x="1148" y="4060"/>
                    <a:pt x="928" y="4060"/>
                  </a:cubicBezTo>
                  <a:cubicBezTo>
                    <a:pt x="562" y="4060"/>
                    <a:pt x="233" y="4118"/>
                    <a:pt x="128" y="4316"/>
                  </a:cubicBezTo>
                  <a:cubicBezTo>
                    <a:pt x="1" y="4591"/>
                    <a:pt x="318" y="4887"/>
                    <a:pt x="424" y="4993"/>
                  </a:cubicBezTo>
                  <a:cubicBezTo>
                    <a:pt x="1249" y="5797"/>
                    <a:pt x="2433" y="6558"/>
                    <a:pt x="3956" y="6558"/>
                  </a:cubicBezTo>
                  <a:cubicBezTo>
                    <a:pt x="4717" y="6558"/>
                    <a:pt x="5457" y="6389"/>
                    <a:pt x="6134" y="6072"/>
                  </a:cubicBezTo>
                  <a:cubicBezTo>
                    <a:pt x="6874" y="5776"/>
                    <a:pt x="7424" y="5162"/>
                    <a:pt x="7636" y="4401"/>
                  </a:cubicBezTo>
                  <a:cubicBezTo>
                    <a:pt x="8101" y="2519"/>
                    <a:pt x="6388" y="150"/>
                    <a:pt x="6303" y="65"/>
                  </a:cubicBezTo>
                  <a:cubicBezTo>
                    <a:pt x="6276" y="24"/>
                    <a:pt x="6231" y="1"/>
                    <a:pt x="618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94" name="Google Shape;1194;p34"/>
            <p:cNvSpPr/>
            <p:nvPr/>
          </p:nvSpPr>
          <p:spPr>
            <a:xfrm>
              <a:off x="1061299" y="4570470"/>
              <a:ext cx="206826" cy="192325"/>
            </a:xfrm>
            <a:custGeom>
              <a:avLst/>
              <a:gdLst/>
              <a:ahLst/>
              <a:cxnLst/>
              <a:rect l="l" t="t" r="r" b="b"/>
              <a:pathLst>
                <a:path w="3152" h="2931" extrusionOk="0">
                  <a:moveTo>
                    <a:pt x="2299" y="0"/>
                  </a:moveTo>
                  <a:cubicBezTo>
                    <a:pt x="1864" y="0"/>
                    <a:pt x="1297" y="308"/>
                    <a:pt x="846" y="818"/>
                  </a:cubicBezTo>
                  <a:cubicBezTo>
                    <a:pt x="191" y="1537"/>
                    <a:pt x="0" y="2404"/>
                    <a:pt x="402" y="2764"/>
                  </a:cubicBezTo>
                  <a:cubicBezTo>
                    <a:pt x="522" y="2877"/>
                    <a:pt x="683" y="2930"/>
                    <a:pt x="867" y="2930"/>
                  </a:cubicBezTo>
                  <a:cubicBezTo>
                    <a:pt x="1300" y="2930"/>
                    <a:pt x="1860" y="2634"/>
                    <a:pt x="2306" y="2129"/>
                  </a:cubicBezTo>
                  <a:cubicBezTo>
                    <a:pt x="2961" y="1410"/>
                    <a:pt x="3152" y="522"/>
                    <a:pt x="2750" y="162"/>
                  </a:cubicBezTo>
                  <a:cubicBezTo>
                    <a:pt x="2633" y="52"/>
                    <a:pt x="2477" y="0"/>
                    <a:pt x="2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95" name="Google Shape;1195;p34"/>
            <p:cNvSpPr/>
            <p:nvPr/>
          </p:nvSpPr>
          <p:spPr>
            <a:xfrm>
              <a:off x="986365" y="3826182"/>
              <a:ext cx="184648" cy="184648"/>
            </a:xfrm>
            <a:custGeom>
              <a:avLst/>
              <a:gdLst/>
              <a:ahLst/>
              <a:cxnLst/>
              <a:rect l="l" t="t" r="r" b="b"/>
              <a:pathLst>
                <a:path w="2814" h="2814" extrusionOk="0">
                  <a:moveTo>
                    <a:pt x="1417" y="0"/>
                  </a:moveTo>
                  <a:cubicBezTo>
                    <a:pt x="635" y="0"/>
                    <a:pt x="0" y="635"/>
                    <a:pt x="0" y="1417"/>
                  </a:cubicBezTo>
                  <a:cubicBezTo>
                    <a:pt x="0" y="2179"/>
                    <a:pt x="635" y="2813"/>
                    <a:pt x="1417" y="2813"/>
                  </a:cubicBezTo>
                  <a:cubicBezTo>
                    <a:pt x="2179" y="2813"/>
                    <a:pt x="2813" y="2179"/>
                    <a:pt x="2813" y="1417"/>
                  </a:cubicBezTo>
                  <a:cubicBezTo>
                    <a:pt x="2813" y="635"/>
                    <a:pt x="2179" y="0"/>
                    <a:pt x="14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96" name="Google Shape;1196;p34"/>
            <p:cNvSpPr/>
            <p:nvPr/>
          </p:nvSpPr>
          <p:spPr>
            <a:xfrm>
              <a:off x="1408213" y="3673493"/>
              <a:ext cx="186026" cy="186026"/>
            </a:xfrm>
            <a:custGeom>
              <a:avLst/>
              <a:gdLst/>
              <a:ahLst/>
              <a:cxnLst/>
              <a:rect l="l" t="t" r="r" b="b"/>
              <a:pathLst>
                <a:path w="2835" h="2835" extrusionOk="0">
                  <a:moveTo>
                    <a:pt x="1418" y="1"/>
                  </a:moveTo>
                  <a:cubicBezTo>
                    <a:pt x="635" y="1"/>
                    <a:pt x="1" y="635"/>
                    <a:pt x="1" y="1418"/>
                  </a:cubicBezTo>
                  <a:cubicBezTo>
                    <a:pt x="1" y="2200"/>
                    <a:pt x="635" y="2835"/>
                    <a:pt x="1418" y="2835"/>
                  </a:cubicBezTo>
                  <a:cubicBezTo>
                    <a:pt x="2200" y="2835"/>
                    <a:pt x="2835" y="2200"/>
                    <a:pt x="2835" y="1418"/>
                  </a:cubicBezTo>
                  <a:cubicBezTo>
                    <a:pt x="2835" y="635"/>
                    <a:pt x="2200" y="1"/>
                    <a:pt x="14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97" name="Google Shape;1197;p34"/>
            <p:cNvSpPr/>
            <p:nvPr/>
          </p:nvSpPr>
          <p:spPr>
            <a:xfrm>
              <a:off x="1066876" y="3855316"/>
              <a:ext cx="56956" cy="55578"/>
            </a:xfrm>
            <a:custGeom>
              <a:avLst/>
              <a:gdLst/>
              <a:ahLst/>
              <a:cxnLst/>
              <a:rect l="l" t="t" r="r" b="b"/>
              <a:pathLst>
                <a:path w="868" h="847" extrusionOk="0">
                  <a:moveTo>
                    <a:pt x="444" y="0"/>
                  </a:moveTo>
                  <a:cubicBezTo>
                    <a:pt x="212" y="0"/>
                    <a:pt x="0" y="191"/>
                    <a:pt x="0" y="423"/>
                  </a:cubicBezTo>
                  <a:cubicBezTo>
                    <a:pt x="0" y="656"/>
                    <a:pt x="212" y="846"/>
                    <a:pt x="444" y="846"/>
                  </a:cubicBezTo>
                  <a:cubicBezTo>
                    <a:pt x="677" y="846"/>
                    <a:pt x="867" y="656"/>
                    <a:pt x="867" y="423"/>
                  </a:cubicBezTo>
                  <a:cubicBezTo>
                    <a:pt x="867" y="191"/>
                    <a:pt x="677" y="0"/>
                    <a:pt x="4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98" name="Google Shape;1198;p34"/>
            <p:cNvSpPr/>
            <p:nvPr/>
          </p:nvSpPr>
          <p:spPr>
            <a:xfrm>
              <a:off x="1502569" y="3698493"/>
              <a:ext cx="55578" cy="55578"/>
            </a:xfrm>
            <a:custGeom>
              <a:avLst/>
              <a:gdLst/>
              <a:ahLst/>
              <a:cxnLst/>
              <a:rect l="l" t="t" r="r" b="b"/>
              <a:pathLst>
                <a:path w="847" h="847" extrusionOk="0">
                  <a:moveTo>
                    <a:pt x="424" y="0"/>
                  </a:moveTo>
                  <a:cubicBezTo>
                    <a:pt x="191" y="0"/>
                    <a:pt x="1" y="191"/>
                    <a:pt x="1" y="423"/>
                  </a:cubicBezTo>
                  <a:cubicBezTo>
                    <a:pt x="1" y="656"/>
                    <a:pt x="191" y="846"/>
                    <a:pt x="424" y="846"/>
                  </a:cubicBezTo>
                  <a:cubicBezTo>
                    <a:pt x="657" y="846"/>
                    <a:pt x="847" y="656"/>
                    <a:pt x="847" y="423"/>
                  </a:cubicBezTo>
                  <a:cubicBezTo>
                    <a:pt x="847" y="191"/>
                    <a:pt x="657" y="0"/>
                    <a:pt x="4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99" name="Google Shape;1199;p34"/>
            <p:cNvSpPr/>
            <p:nvPr/>
          </p:nvSpPr>
          <p:spPr>
            <a:xfrm>
              <a:off x="1523436" y="3350135"/>
              <a:ext cx="717527" cy="698170"/>
            </a:xfrm>
            <a:custGeom>
              <a:avLst/>
              <a:gdLst/>
              <a:ahLst/>
              <a:cxnLst/>
              <a:rect l="l" t="t" r="r" b="b"/>
              <a:pathLst>
                <a:path w="10935" h="10640" extrusionOk="0">
                  <a:moveTo>
                    <a:pt x="6831" y="1"/>
                  </a:moveTo>
                  <a:cubicBezTo>
                    <a:pt x="6831" y="1"/>
                    <a:pt x="5266" y="868"/>
                    <a:pt x="635" y="8059"/>
                  </a:cubicBezTo>
                  <a:cubicBezTo>
                    <a:pt x="0" y="9074"/>
                    <a:pt x="571" y="10406"/>
                    <a:pt x="1756" y="10639"/>
                  </a:cubicBezTo>
                  <a:lnTo>
                    <a:pt x="10934" y="10110"/>
                  </a:lnTo>
                  <a:cubicBezTo>
                    <a:pt x="10934" y="10110"/>
                    <a:pt x="9877" y="1862"/>
                    <a:pt x="683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0" name="Google Shape;1200;p34"/>
            <p:cNvSpPr/>
            <p:nvPr/>
          </p:nvSpPr>
          <p:spPr>
            <a:xfrm>
              <a:off x="1799550" y="3322117"/>
              <a:ext cx="655125" cy="704141"/>
            </a:xfrm>
            <a:custGeom>
              <a:avLst/>
              <a:gdLst/>
              <a:ahLst/>
              <a:cxnLst/>
              <a:rect l="l" t="t" r="r" b="b"/>
              <a:pathLst>
                <a:path w="9984" h="10731" extrusionOk="0">
                  <a:moveTo>
                    <a:pt x="4320" y="1"/>
                  </a:moveTo>
                  <a:cubicBezTo>
                    <a:pt x="3956" y="1"/>
                    <a:pt x="3592" y="57"/>
                    <a:pt x="3237" y="174"/>
                  </a:cubicBezTo>
                  <a:cubicBezTo>
                    <a:pt x="1016" y="914"/>
                    <a:pt x="1" y="3854"/>
                    <a:pt x="953" y="6730"/>
                  </a:cubicBezTo>
                  <a:cubicBezTo>
                    <a:pt x="1755" y="9136"/>
                    <a:pt x="3712" y="10731"/>
                    <a:pt x="5650" y="10731"/>
                  </a:cubicBezTo>
                  <a:cubicBezTo>
                    <a:pt x="6012" y="10731"/>
                    <a:pt x="6373" y="10675"/>
                    <a:pt x="6726" y="10558"/>
                  </a:cubicBezTo>
                  <a:cubicBezTo>
                    <a:pt x="8947" y="9818"/>
                    <a:pt x="9983" y="6878"/>
                    <a:pt x="9011" y="4002"/>
                  </a:cubicBezTo>
                  <a:cubicBezTo>
                    <a:pt x="8192" y="1582"/>
                    <a:pt x="6251" y="1"/>
                    <a:pt x="4320" y="1"/>
                  </a:cubicBezTo>
                  <a:close/>
                </a:path>
              </a:pathLst>
            </a:custGeom>
            <a:solidFill>
              <a:srgbClr val="B219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1" name="Google Shape;1201;p34"/>
            <p:cNvSpPr/>
            <p:nvPr/>
          </p:nvSpPr>
          <p:spPr>
            <a:xfrm>
              <a:off x="1873106" y="3402431"/>
              <a:ext cx="505255" cy="543510"/>
            </a:xfrm>
            <a:custGeom>
              <a:avLst/>
              <a:gdLst/>
              <a:ahLst/>
              <a:cxnLst/>
              <a:rect l="l" t="t" r="r" b="b"/>
              <a:pathLst>
                <a:path w="7700" h="8283" extrusionOk="0">
                  <a:moveTo>
                    <a:pt x="3332" y="1"/>
                  </a:moveTo>
                  <a:cubicBezTo>
                    <a:pt x="3051" y="1"/>
                    <a:pt x="2771" y="44"/>
                    <a:pt x="2497" y="135"/>
                  </a:cubicBezTo>
                  <a:cubicBezTo>
                    <a:pt x="783" y="706"/>
                    <a:pt x="1" y="2969"/>
                    <a:pt x="741" y="5189"/>
                  </a:cubicBezTo>
                  <a:cubicBezTo>
                    <a:pt x="1365" y="7044"/>
                    <a:pt x="2877" y="8282"/>
                    <a:pt x="4363" y="8282"/>
                  </a:cubicBezTo>
                  <a:cubicBezTo>
                    <a:pt x="4639" y="8282"/>
                    <a:pt x="4914" y="8240"/>
                    <a:pt x="5182" y="8150"/>
                  </a:cubicBezTo>
                  <a:cubicBezTo>
                    <a:pt x="6917" y="7558"/>
                    <a:pt x="7699" y="5295"/>
                    <a:pt x="6959" y="3095"/>
                  </a:cubicBezTo>
                  <a:cubicBezTo>
                    <a:pt x="6336" y="1226"/>
                    <a:pt x="4828" y="1"/>
                    <a:pt x="3332" y="1"/>
                  </a:cubicBezTo>
                  <a:close/>
                </a:path>
              </a:pathLst>
            </a:custGeom>
            <a:solidFill>
              <a:srgbClr val="6F00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2" name="Google Shape;1202;p34"/>
            <p:cNvSpPr/>
            <p:nvPr/>
          </p:nvSpPr>
          <p:spPr>
            <a:xfrm>
              <a:off x="1909195" y="4017651"/>
              <a:ext cx="156891" cy="162206"/>
            </a:xfrm>
            <a:custGeom>
              <a:avLst/>
              <a:gdLst/>
              <a:ahLst/>
              <a:cxnLst/>
              <a:rect l="l" t="t" r="r" b="b"/>
              <a:pathLst>
                <a:path w="2391" h="2472" extrusionOk="0">
                  <a:moveTo>
                    <a:pt x="1820" y="1"/>
                  </a:moveTo>
                  <a:lnTo>
                    <a:pt x="1" y="107"/>
                  </a:lnTo>
                  <a:lnTo>
                    <a:pt x="868" y="2243"/>
                  </a:lnTo>
                  <a:cubicBezTo>
                    <a:pt x="868" y="2243"/>
                    <a:pt x="1111" y="2472"/>
                    <a:pt x="1473" y="2472"/>
                  </a:cubicBezTo>
                  <a:cubicBezTo>
                    <a:pt x="1733" y="2472"/>
                    <a:pt x="2055" y="2353"/>
                    <a:pt x="2391" y="1946"/>
                  </a:cubicBezTo>
                  <a:lnTo>
                    <a:pt x="1820" y="1"/>
                  </a:lnTo>
                  <a:close/>
                </a:path>
              </a:pathLst>
            </a:custGeom>
            <a:solidFill>
              <a:srgbClr val="910E3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203" name="Google Shape;1203;p34"/>
          <p:cNvGrpSpPr/>
          <p:nvPr/>
        </p:nvGrpSpPr>
        <p:grpSpPr>
          <a:xfrm>
            <a:off x="9569101" y="3625818"/>
            <a:ext cx="2058071" cy="2296604"/>
            <a:chOff x="7176825" y="2719363"/>
            <a:chExt cx="1543553" cy="1722453"/>
          </a:xfrm>
        </p:grpSpPr>
        <p:sp>
          <p:nvSpPr>
            <p:cNvPr id="1204" name="Google Shape;1204;p34"/>
            <p:cNvSpPr/>
            <p:nvPr/>
          </p:nvSpPr>
          <p:spPr>
            <a:xfrm>
              <a:off x="7226073" y="2767630"/>
              <a:ext cx="1445057" cy="1623589"/>
            </a:xfrm>
            <a:custGeom>
              <a:avLst/>
              <a:gdLst/>
              <a:ahLst/>
              <a:cxnLst/>
              <a:rect l="l" t="t" r="r" b="b"/>
              <a:pathLst>
                <a:path w="23562" h="26473" extrusionOk="0">
                  <a:moveTo>
                    <a:pt x="7125" y="1"/>
                  </a:moveTo>
                  <a:cubicBezTo>
                    <a:pt x="6959" y="1"/>
                    <a:pt x="6795" y="38"/>
                    <a:pt x="6642" y="120"/>
                  </a:cubicBezTo>
                  <a:cubicBezTo>
                    <a:pt x="6134" y="395"/>
                    <a:pt x="5986" y="1051"/>
                    <a:pt x="6092" y="1622"/>
                  </a:cubicBezTo>
                  <a:cubicBezTo>
                    <a:pt x="6261" y="2616"/>
                    <a:pt x="7022" y="3420"/>
                    <a:pt x="7911" y="3906"/>
                  </a:cubicBezTo>
                  <a:cubicBezTo>
                    <a:pt x="8122" y="4012"/>
                    <a:pt x="8355" y="4118"/>
                    <a:pt x="8588" y="4202"/>
                  </a:cubicBezTo>
                  <a:cubicBezTo>
                    <a:pt x="8334" y="4287"/>
                    <a:pt x="8101" y="4371"/>
                    <a:pt x="7868" y="4456"/>
                  </a:cubicBezTo>
                  <a:lnTo>
                    <a:pt x="7022" y="4773"/>
                  </a:lnTo>
                  <a:cubicBezTo>
                    <a:pt x="2793" y="6423"/>
                    <a:pt x="1" y="10483"/>
                    <a:pt x="1" y="15009"/>
                  </a:cubicBezTo>
                  <a:cubicBezTo>
                    <a:pt x="1" y="19091"/>
                    <a:pt x="2771" y="22665"/>
                    <a:pt x="6748" y="23659"/>
                  </a:cubicBezTo>
                  <a:cubicBezTo>
                    <a:pt x="6536" y="23765"/>
                    <a:pt x="6346" y="23934"/>
                    <a:pt x="6198" y="24125"/>
                  </a:cubicBezTo>
                  <a:cubicBezTo>
                    <a:pt x="5655" y="24892"/>
                    <a:pt x="6370" y="25063"/>
                    <a:pt x="6997" y="25063"/>
                  </a:cubicBezTo>
                  <a:cubicBezTo>
                    <a:pt x="7078" y="25063"/>
                    <a:pt x="7158" y="25060"/>
                    <a:pt x="7234" y="25055"/>
                  </a:cubicBezTo>
                  <a:cubicBezTo>
                    <a:pt x="7890" y="24971"/>
                    <a:pt x="8524" y="24802"/>
                    <a:pt x="9137" y="24527"/>
                  </a:cubicBezTo>
                  <a:cubicBezTo>
                    <a:pt x="9307" y="24442"/>
                    <a:pt x="9518" y="24379"/>
                    <a:pt x="9708" y="24294"/>
                  </a:cubicBezTo>
                  <a:lnTo>
                    <a:pt x="9708" y="24294"/>
                  </a:lnTo>
                  <a:cubicBezTo>
                    <a:pt x="9497" y="24527"/>
                    <a:pt x="9328" y="24780"/>
                    <a:pt x="9222" y="25076"/>
                  </a:cubicBezTo>
                  <a:cubicBezTo>
                    <a:pt x="9074" y="25436"/>
                    <a:pt x="8968" y="25986"/>
                    <a:pt x="9243" y="26303"/>
                  </a:cubicBezTo>
                  <a:cubicBezTo>
                    <a:pt x="9350" y="26426"/>
                    <a:pt x="9485" y="26473"/>
                    <a:pt x="9629" y="26473"/>
                  </a:cubicBezTo>
                  <a:cubicBezTo>
                    <a:pt x="9857" y="26473"/>
                    <a:pt x="10106" y="26356"/>
                    <a:pt x="10301" y="26240"/>
                  </a:cubicBezTo>
                  <a:cubicBezTo>
                    <a:pt x="10808" y="25944"/>
                    <a:pt x="11252" y="25584"/>
                    <a:pt x="11675" y="25182"/>
                  </a:cubicBezTo>
                  <a:cubicBezTo>
                    <a:pt x="12014" y="24844"/>
                    <a:pt x="12521" y="24421"/>
                    <a:pt x="12627" y="23934"/>
                  </a:cubicBezTo>
                  <a:lnTo>
                    <a:pt x="14657" y="23934"/>
                  </a:lnTo>
                  <a:cubicBezTo>
                    <a:pt x="19564" y="23934"/>
                    <a:pt x="23561" y="19937"/>
                    <a:pt x="23561" y="15009"/>
                  </a:cubicBezTo>
                  <a:cubicBezTo>
                    <a:pt x="23561" y="10462"/>
                    <a:pt x="20812" y="6359"/>
                    <a:pt x="16603" y="4625"/>
                  </a:cubicBezTo>
                  <a:lnTo>
                    <a:pt x="16434" y="4562"/>
                  </a:lnTo>
                  <a:cubicBezTo>
                    <a:pt x="16392" y="4541"/>
                    <a:pt x="16349" y="4519"/>
                    <a:pt x="16307" y="4498"/>
                  </a:cubicBezTo>
                  <a:cubicBezTo>
                    <a:pt x="15969" y="4033"/>
                    <a:pt x="15757" y="3504"/>
                    <a:pt x="15651" y="2954"/>
                  </a:cubicBezTo>
                  <a:cubicBezTo>
                    <a:pt x="15595" y="2636"/>
                    <a:pt x="15423" y="2235"/>
                    <a:pt x="15164" y="2235"/>
                  </a:cubicBezTo>
                  <a:cubicBezTo>
                    <a:pt x="15131" y="2235"/>
                    <a:pt x="15096" y="2242"/>
                    <a:pt x="15059" y="2256"/>
                  </a:cubicBezTo>
                  <a:cubicBezTo>
                    <a:pt x="14932" y="2320"/>
                    <a:pt x="14848" y="2426"/>
                    <a:pt x="14805" y="2552"/>
                  </a:cubicBezTo>
                  <a:cubicBezTo>
                    <a:pt x="14615" y="2954"/>
                    <a:pt x="14446" y="3356"/>
                    <a:pt x="14298" y="3779"/>
                  </a:cubicBezTo>
                  <a:cubicBezTo>
                    <a:pt x="13579" y="3483"/>
                    <a:pt x="13029" y="2827"/>
                    <a:pt x="12839" y="2045"/>
                  </a:cubicBezTo>
                  <a:cubicBezTo>
                    <a:pt x="12796" y="1706"/>
                    <a:pt x="12733" y="1347"/>
                    <a:pt x="12648" y="987"/>
                  </a:cubicBezTo>
                  <a:cubicBezTo>
                    <a:pt x="12542" y="649"/>
                    <a:pt x="12246" y="395"/>
                    <a:pt x="11866" y="353"/>
                  </a:cubicBezTo>
                  <a:cubicBezTo>
                    <a:pt x="11506" y="374"/>
                    <a:pt x="11231" y="755"/>
                    <a:pt x="11147" y="1114"/>
                  </a:cubicBezTo>
                  <a:cubicBezTo>
                    <a:pt x="11104" y="1495"/>
                    <a:pt x="11083" y="1876"/>
                    <a:pt x="11083" y="2235"/>
                  </a:cubicBezTo>
                  <a:cubicBezTo>
                    <a:pt x="11083" y="2426"/>
                    <a:pt x="10999" y="2595"/>
                    <a:pt x="10872" y="2701"/>
                  </a:cubicBezTo>
                  <a:cubicBezTo>
                    <a:pt x="10787" y="2743"/>
                    <a:pt x="10681" y="2764"/>
                    <a:pt x="10597" y="2764"/>
                  </a:cubicBezTo>
                  <a:cubicBezTo>
                    <a:pt x="10026" y="2764"/>
                    <a:pt x="9539" y="2341"/>
                    <a:pt x="9201" y="1876"/>
                  </a:cubicBezTo>
                  <a:cubicBezTo>
                    <a:pt x="8862" y="1410"/>
                    <a:pt x="8609" y="882"/>
                    <a:pt x="8207" y="480"/>
                  </a:cubicBezTo>
                  <a:cubicBezTo>
                    <a:pt x="7911" y="199"/>
                    <a:pt x="7512" y="1"/>
                    <a:pt x="7125" y="1"/>
                  </a:cubicBezTo>
                  <a:close/>
                </a:path>
              </a:pathLst>
            </a:custGeom>
            <a:solidFill>
              <a:srgbClr val="DBB54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5" name="Google Shape;1205;p34"/>
            <p:cNvSpPr/>
            <p:nvPr/>
          </p:nvSpPr>
          <p:spPr>
            <a:xfrm>
              <a:off x="7176825" y="2719363"/>
              <a:ext cx="1543553" cy="1722453"/>
            </a:xfrm>
            <a:custGeom>
              <a:avLst/>
              <a:gdLst/>
              <a:ahLst/>
              <a:cxnLst/>
              <a:rect l="l" t="t" r="r" b="b"/>
              <a:pathLst>
                <a:path w="25168" h="28085" extrusionOk="0">
                  <a:moveTo>
                    <a:pt x="7895" y="1581"/>
                  </a:moveTo>
                  <a:cubicBezTo>
                    <a:pt x="8104" y="1581"/>
                    <a:pt x="8308" y="1667"/>
                    <a:pt x="8460" y="1838"/>
                  </a:cubicBezTo>
                  <a:cubicBezTo>
                    <a:pt x="8671" y="2071"/>
                    <a:pt x="8841" y="2303"/>
                    <a:pt x="9010" y="2578"/>
                  </a:cubicBezTo>
                  <a:cubicBezTo>
                    <a:pt x="9116" y="2768"/>
                    <a:pt x="9242" y="2938"/>
                    <a:pt x="9369" y="3128"/>
                  </a:cubicBezTo>
                  <a:cubicBezTo>
                    <a:pt x="9940" y="3910"/>
                    <a:pt x="10659" y="4333"/>
                    <a:pt x="11400" y="4333"/>
                  </a:cubicBezTo>
                  <a:cubicBezTo>
                    <a:pt x="11632" y="4333"/>
                    <a:pt x="11886" y="4270"/>
                    <a:pt x="12076" y="4164"/>
                  </a:cubicBezTo>
                  <a:cubicBezTo>
                    <a:pt x="12436" y="3910"/>
                    <a:pt x="12669" y="3530"/>
                    <a:pt x="12669" y="3107"/>
                  </a:cubicBezTo>
                  <a:cubicBezTo>
                    <a:pt x="12690" y="2916"/>
                    <a:pt x="12711" y="2726"/>
                    <a:pt x="12690" y="2557"/>
                  </a:cubicBezTo>
                  <a:cubicBezTo>
                    <a:pt x="12690" y="2388"/>
                    <a:pt x="12711" y="2240"/>
                    <a:pt x="12732" y="2092"/>
                  </a:cubicBezTo>
                  <a:cubicBezTo>
                    <a:pt x="12753" y="2219"/>
                    <a:pt x="12796" y="2367"/>
                    <a:pt x="12796" y="2515"/>
                  </a:cubicBezTo>
                  <a:cubicBezTo>
                    <a:pt x="12817" y="2663"/>
                    <a:pt x="12838" y="2832"/>
                    <a:pt x="12880" y="3001"/>
                  </a:cubicBezTo>
                  <a:cubicBezTo>
                    <a:pt x="13113" y="4016"/>
                    <a:pt x="13832" y="4883"/>
                    <a:pt x="14805" y="5285"/>
                  </a:cubicBezTo>
                  <a:lnTo>
                    <a:pt x="15587" y="5602"/>
                  </a:lnTo>
                  <a:lnTo>
                    <a:pt x="15841" y="4820"/>
                  </a:lnTo>
                  <a:lnTo>
                    <a:pt x="15905" y="4693"/>
                  </a:lnTo>
                  <a:cubicBezTo>
                    <a:pt x="16031" y="5053"/>
                    <a:pt x="16222" y="5391"/>
                    <a:pt x="16433" y="5729"/>
                  </a:cubicBezTo>
                  <a:lnTo>
                    <a:pt x="16581" y="5920"/>
                  </a:lnTo>
                  <a:lnTo>
                    <a:pt x="17110" y="6131"/>
                  </a:lnTo>
                  <a:cubicBezTo>
                    <a:pt x="21023" y="7739"/>
                    <a:pt x="23582" y="11567"/>
                    <a:pt x="23561" y="15796"/>
                  </a:cubicBezTo>
                  <a:cubicBezTo>
                    <a:pt x="23561" y="20259"/>
                    <a:pt x="19923" y="23897"/>
                    <a:pt x="15439" y="23897"/>
                  </a:cubicBezTo>
                  <a:lnTo>
                    <a:pt x="12796" y="23897"/>
                  </a:lnTo>
                  <a:lnTo>
                    <a:pt x="12648" y="24510"/>
                  </a:lnTo>
                  <a:cubicBezTo>
                    <a:pt x="12605" y="24743"/>
                    <a:pt x="12246" y="25081"/>
                    <a:pt x="12034" y="25292"/>
                  </a:cubicBezTo>
                  <a:lnTo>
                    <a:pt x="11907" y="25398"/>
                  </a:lnTo>
                  <a:cubicBezTo>
                    <a:pt x="11548" y="25779"/>
                    <a:pt x="11125" y="26096"/>
                    <a:pt x="10681" y="26350"/>
                  </a:cubicBezTo>
                  <a:cubicBezTo>
                    <a:pt x="10702" y="26286"/>
                    <a:pt x="10723" y="26223"/>
                    <a:pt x="10744" y="26160"/>
                  </a:cubicBezTo>
                  <a:cubicBezTo>
                    <a:pt x="10829" y="25969"/>
                    <a:pt x="10956" y="25779"/>
                    <a:pt x="11104" y="25631"/>
                  </a:cubicBezTo>
                  <a:lnTo>
                    <a:pt x="13642" y="22924"/>
                  </a:lnTo>
                  <a:lnTo>
                    <a:pt x="13642" y="22924"/>
                  </a:lnTo>
                  <a:lnTo>
                    <a:pt x="10215" y="24362"/>
                  </a:lnTo>
                  <a:lnTo>
                    <a:pt x="9919" y="24468"/>
                  </a:lnTo>
                  <a:cubicBezTo>
                    <a:pt x="9813" y="24510"/>
                    <a:pt x="9729" y="24552"/>
                    <a:pt x="9623" y="24595"/>
                  </a:cubicBezTo>
                  <a:cubicBezTo>
                    <a:pt x="9158" y="24806"/>
                    <a:pt x="8629" y="24954"/>
                    <a:pt x="8122" y="25039"/>
                  </a:cubicBezTo>
                  <a:lnTo>
                    <a:pt x="9644" y="24150"/>
                  </a:lnTo>
                  <a:lnTo>
                    <a:pt x="7741" y="23685"/>
                  </a:lnTo>
                  <a:cubicBezTo>
                    <a:pt x="4124" y="22776"/>
                    <a:pt x="1586" y="19519"/>
                    <a:pt x="1608" y="15796"/>
                  </a:cubicBezTo>
                  <a:cubicBezTo>
                    <a:pt x="1608" y="11609"/>
                    <a:pt x="4188" y="7844"/>
                    <a:pt x="8100" y="6300"/>
                  </a:cubicBezTo>
                  <a:lnTo>
                    <a:pt x="8946" y="5983"/>
                  </a:lnTo>
                  <a:cubicBezTo>
                    <a:pt x="9158" y="5899"/>
                    <a:pt x="9369" y="5835"/>
                    <a:pt x="9623" y="5750"/>
                  </a:cubicBezTo>
                  <a:lnTo>
                    <a:pt x="11844" y="5053"/>
                  </a:lnTo>
                  <a:lnTo>
                    <a:pt x="9665" y="4249"/>
                  </a:lnTo>
                  <a:cubicBezTo>
                    <a:pt x="9475" y="4164"/>
                    <a:pt x="9285" y="4080"/>
                    <a:pt x="9094" y="3974"/>
                  </a:cubicBezTo>
                  <a:cubicBezTo>
                    <a:pt x="8312" y="3572"/>
                    <a:pt x="7783" y="2938"/>
                    <a:pt x="7677" y="2261"/>
                  </a:cubicBezTo>
                  <a:cubicBezTo>
                    <a:pt x="7614" y="2028"/>
                    <a:pt x="7656" y="1774"/>
                    <a:pt x="7825" y="1584"/>
                  </a:cubicBezTo>
                  <a:cubicBezTo>
                    <a:pt x="7849" y="1582"/>
                    <a:pt x="7872" y="1581"/>
                    <a:pt x="7895" y="1581"/>
                  </a:cubicBezTo>
                  <a:close/>
                  <a:moveTo>
                    <a:pt x="7905" y="1"/>
                  </a:moveTo>
                  <a:cubicBezTo>
                    <a:pt x="7621" y="1"/>
                    <a:pt x="7335" y="64"/>
                    <a:pt x="7064" y="209"/>
                  </a:cubicBezTo>
                  <a:cubicBezTo>
                    <a:pt x="6197" y="675"/>
                    <a:pt x="5964" y="1732"/>
                    <a:pt x="6112" y="2557"/>
                  </a:cubicBezTo>
                  <a:cubicBezTo>
                    <a:pt x="6282" y="3466"/>
                    <a:pt x="6789" y="4270"/>
                    <a:pt x="7508" y="4841"/>
                  </a:cubicBezTo>
                  <a:cubicBezTo>
                    <a:pt x="3003" y="6618"/>
                    <a:pt x="21" y="10953"/>
                    <a:pt x="0" y="15818"/>
                  </a:cubicBezTo>
                  <a:cubicBezTo>
                    <a:pt x="0" y="19794"/>
                    <a:pt x="2432" y="23368"/>
                    <a:pt x="6133" y="24827"/>
                  </a:cubicBezTo>
                  <a:cubicBezTo>
                    <a:pt x="5964" y="25187"/>
                    <a:pt x="5964" y="25610"/>
                    <a:pt x="6155" y="25948"/>
                  </a:cubicBezTo>
                  <a:cubicBezTo>
                    <a:pt x="6465" y="26500"/>
                    <a:pt x="7113" y="26644"/>
                    <a:pt x="7708" y="26644"/>
                  </a:cubicBezTo>
                  <a:cubicBezTo>
                    <a:pt x="7843" y="26644"/>
                    <a:pt x="7975" y="26637"/>
                    <a:pt x="8100" y="26625"/>
                  </a:cubicBezTo>
                  <a:cubicBezTo>
                    <a:pt x="8418" y="26604"/>
                    <a:pt x="8756" y="26540"/>
                    <a:pt x="9073" y="26456"/>
                  </a:cubicBezTo>
                  <a:lnTo>
                    <a:pt x="9073" y="26456"/>
                  </a:lnTo>
                  <a:cubicBezTo>
                    <a:pt x="9052" y="26879"/>
                    <a:pt x="9179" y="27280"/>
                    <a:pt x="9454" y="27619"/>
                  </a:cubicBezTo>
                  <a:cubicBezTo>
                    <a:pt x="9687" y="27915"/>
                    <a:pt x="10046" y="28084"/>
                    <a:pt x="10427" y="28084"/>
                  </a:cubicBezTo>
                  <a:cubicBezTo>
                    <a:pt x="10808" y="28063"/>
                    <a:pt x="11188" y="27936"/>
                    <a:pt x="11505" y="27703"/>
                  </a:cubicBezTo>
                  <a:cubicBezTo>
                    <a:pt x="12055" y="27386"/>
                    <a:pt x="12584" y="26984"/>
                    <a:pt x="13049" y="26540"/>
                  </a:cubicBezTo>
                  <a:lnTo>
                    <a:pt x="13134" y="26435"/>
                  </a:lnTo>
                  <a:cubicBezTo>
                    <a:pt x="13451" y="26160"/>
                    <a:pt x="13726" y="25842"/>
                    <a:pt x="13959" y="25504"/>
                  </a:cubicBezTo>
                  <a:lnTo>
                    <a:pt x="15460" y="25504"/>
                  </a:lnTo>
                  <a:cubicBezTo>
                    <a:pt x="20811" y="25483"/>
                    <a:pt x="25147" y="21147"/>
                    <a:pt x="25168" y="15796"/>
                  </a:cubicBezTo>
                  <a:cubicBezTo>
                    <a:pt x="25168" y="10911"/>
                    <a:pt x="22228" y="6533"/>
                    <a:pt x="17723" y="4672"/>
                  </a:cubicBezTo>
                  <a:lnTo>
                    <a:pt x="17639" y="4630"/>
                  </a:lnTo>
                  <a:cubicBezTo>
                    <a:pt x="17448" y="4312"/>
                    <a:pt x="17300" y="3953"/>
                    <a:pt x="17237" y="3572"/>
                  </a:cubicBezTo>
                  <a:cubicBezTo>
                    <a:pt x="17195" y="3297"/>
                    <a:pt x="17004" y="2642"/>
                    <a:pt x="16476" y="2345"/>
                  </a:cubicBezTo>
                  <a:cubicBezTo>
                    <a:pt x="16311" y="2263"/>
                    <a:pt x="16132" y="2220"/>
                    <a:pt x="15956" y="2220"/>
                  </a:cubicBezTo>
                  <a:cubicBezTo>
                    <a:pt x="15815" y="2220"/>
                    <a:pt x="15676" y="2247"/>
                    <a:pt x="15545" y="2303"/>
                  </a:cubicBezTo>
                  <a:cubicBezTo>
                    <a:pt x="15249" y="2451"/>
                    <a:pt x="15037" y="2684"/>
                    <a:pt x="14911" y="2980"/>
                  </a:cubicBezTo>
                  <a:cubicBezTo>
                    <a:pt x="14847" y="3107"/>
                    <a:pt x="14805" y="3213"/>
                    <a:pt x="14762" y="3318"/>
                  </a:cubicBezTo>
                  <a:cubicBezTo>
                    <a:pt x="14593" y="3128"/>
                    <a:pt x="14488" y="2895"/>
                    <a:pt x="14424" y="2663"/>
                  </a:cubicBezTo>
                  <a:cubicBezTo>
                    <a:pt x="14403" y="2536"/>
                    <a:pt x="14382" y="2430"/>
                    <a:pt x="14382" y="2303"/>
                  </a:cubicBezTo>
                  <a:cubicBezTo>
                    <a:pt x="14339" y="2049"/>
                    <a:pt x="14276" y="1774"/>
                    <a:pt x="14191" y="1521"/>
                  </a:cubicBezTo>
                  <a:cubicBezTo>
                    <a:pt x="13993" y="737"/>
                    <a:pt x="13358" y="363"/>
                    <a:pt x="12721" y="363"/>
                  </a:cubicBezTo>
                  <a:cubicBezTo>
                    <a:pt x="12000" y="363"/>
                    <a:pt x="11278" y="843"/>
                    <a:pt x="11188" y="1753"/>
                  </a:cubicBezTo>
                  <a:cubicBezTo>
                    <a:pt x="11125" y="2007"/>
                    <a:pt x="11104" y="2303"/>
                    <a:pt x="11125" y="2578"/>
                  </a:cubicBezTo>
                  <a:lnTo>
                    <a:pt x="11125" y="2663"/>
                  </a:lnTo>
                  <a:cubicBezTo>
                    <a:pt x="10934" y="2536"/>
                    <a:pt x="10765" y="2367"/>
                    <a:pt x="10638" y="2197"/>
                  </a:cubicBezTo>
                  <a:cubicBezTo>
                    <a:pt x="10554" y="2049"/>
                    <a:pt x="10448" y="1901"/>
                    <a:pt x="10342" y="1732"/>
                  </a:cubicBezTo>
                  <a:cubicBezTo>
                    <a:pt x="10131" y="1373"/>
                    <a:pt x="9856" y="1013"/>
                    <a:pt x="9560" y="696"/>
                  </a:cubicBezTo>
                  <a:cubicBezTo>
                    <a:pt x="9138" y="303"/>
                    <a:pt x="8527" y="1"/>
                    <a:pt x="79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6" name="Google Shape;1206;p34"/>
            <p:cNvSpPr/>
            <p:nvPr/>
          </p:nvSpPr>
          <p:spPr>
            <a:xfrm>
              <a:off x="7593198" y="2775725"/>
              <a:ext cx="735469" cy="365097"/>
            </a:xfrm>
            <a:custGeom>
              <a:avLst/>
              <a:gdLst/>
              <a:ahLst/>
              <a:cxnLst/>
              <a:rect l="l" t="t" r="r" b="b"/>
              <a:pathLst>
                <a:path w="11992" h="5953" extrusionOk="0">
                  <a:moveTo>
                    <a:pt x="1112" y="0"/>
                  </a:moveTo>
                  <a:cubicBezTo>
                    <a:pt x="952" y="0"/>
                    <a:pt x="797" y="35"/>
                    <a:pt x="656" y="115"/>
                  </a:cubicBezTo>
                  <a:cubicBezTo>
                    <a:pt x="148" y="390"/>
                    <a:pt x="0" y="1067"/>
                    <a:pt x="106" y="1638"/>
                  </a:cubicBezTo>
                  <a:cubicBezTo>
                    <a:pt x="275" y="2632"/>
                    <a:pt x="1036" y="3436"/>
                    <a:pt x="1925" y="3901"/>
                  </a:cubicBezTo>
                  <a:cubicBezTo>
                    <a:pt x="2813" y="4387"/>
                    <a:pt x="3807" y="4578"/>
                    <a:pt x="4801" y="4747"/>
                  </a:cubicBezTo>
                  <a:lnTo>
                    <a:pt x="11992" y="5952"/>
                  </a:lnTo>
                  <a:cubicBezTo>
                    <a:pt x="10786" y="5381"/>
                    <a:pt x="9919" y="4282"/>
                    <a:pt x="9665" y="2970"/>
                  </a:cubicBezTo>
                  <a:cubicBezTo>
                    <a:pt x="9591" y="2652"/>
                    <a:pt x="9433" y="2251"/>
                    <a:pt x="9163" y="2251"/>
                  </a:cubicBezTo>
                  <a:cubicBezTo>
                    <a:pt x="9128" y="2251"/>
                    <a:pt x="9091" y="2258"/>
                    <a:pt x="9052" y="2272"/>
                  </a:cubicBezTo>
                  <a:cubicBezTo>
                    <a:pt x="8946" y="2336"/>
                    <a:pt x="8862" y="2442"/>
                    <a:pt x="8819" y="2569"/>
                  </a:cubicBezTo>
                  <a:cubicBezTo>
                    <a:pt x="8629" y="2970"/>
                    <a:pt x="8460" y="3372"/>
                    <a:pt x="8312" y="3795"/>
                  </a:cubicBezTo>
                  <a:cubicBezTo>
                    <a:pt x="7572" y="3478"/>
                    <a:pt x="7043" y="2843"/>
                    <a:pt x="6853" y="2061"/>
                  </a:cubicBezTo>
                  <a:cubicBezTo>
                    <a:pt x="6810" y="1701"/>
                    <a:pt x="6747" y="1363"/>
                    <a:pt x="6662" y="1003"/>
                  </a:cubicBezTo>
                  <a:cubicBezTo>
                    <a:pt x="6556" y="644"/>
                    <a:pt x="6260" y="390"/>
                    <a:pt x="5880" y="369"/>
                  </a:cubicBezTo>
                  <a:cubicBezTo>
                    <a:pt x="5499" y="390"/>
                    <a:pt x="5245" y="750"/>
                    <a:pt x="5161" y="1130"/>
                  </a:cubicBezTo>
                  <a:cubicBezTo>
                    <a:pt x="5118" y="1490"/>
                    <a:pt x="5097" y="1871"/>
                    <a:pt x="5097" y="2251"/>
                  </a:cubicBezTo>
                  <a:cubicBezTo>
                    <a:pt x="5097" y="2420"/>
                    <a:pt x="5013" y="2590"/>
                    <a:pt x="4886" y="2717"/>
                  </a:cubicBezTo>
                  <a:cubicBezTo>
                    <a:pt x="4824" y="2748"/>
                    <a:pt x="4750" y="2767"/>
                    <a:pt x="4682" y="2767"/>
                  </a:cubicBezTo>
                  <a:cubicBezTo>
                    <a:pt x="4658" y="2767"/>
                    <a:pt x="4633" y="2765"/>
                    <a:pt x="4611" y="2759"/>
                  </a:cubicBezTo>
                  <a:cubicBezTo>
                    <a:pt x="4040" y="2759"/>
                    <a:pt x="3553" y="2336"/>
                    <a:pt x="3215" y="1892"/>
                  </a:cubicBezTo>
                  <a:cubicBezTo>
                    <a:pt x="2876" y="1426"/>
                    <a:pt x="2623" y="898"/>
                    <a:pt x="2200" y="496"/>
                  </a:cubicBezTo>
                  <a:cubicBezTo>
                    <a:pt x="1914" y="211"/>
                    <a:pt x="1502" y="0"/>
                    <a:pt x="1112" y="0"/>
                  </a:cubicBezTo>
                  <a:close/>
                </a:path>
              </a:pathLst>
            </a:custGeom>
            <a:solidFill>
              <a:srgbClr val="CE5959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7" name="Google Shape;1207;p34"/>
            <p:cNvSpPr/>
            <p:nvPr/>
          </p:nvSpPr>
          <p:spPr>
            <a:xfrm>
              <a:off x="7226073" y="3001299"/>
              <a:ext cx="1445057" cy="1242055"/>
            </a:xfrm>
            <a:custGeom>
              <a:avLst/>
              <a:gdLst/>
              <a:ahLst/>
              <a:cxnLst/>
              <a:rect l="l" t="t" r="r" b="b"/>
              <a:pathLst>
                <a:path w="23562" h="20252" extrusionOk="0">
                  <a:moveTo>
                    <a:pt x="12022" y="0"/>
                  </a:moveTo>
                  <a:cubicBezTo>
                    <a:pt x="10608" y="0"/>
                    <a:pt x="9193" y="259"/>
                    <a:pt x="7847" y="773"/>
                  </a:cubicBezTo>
                  <a:lnTo>
                    <a:pt x="7022" y="1111"/>
                  </a:lnTo>
                  <a:cubicBezTo>
                    <a:pt x="2793" y="2740"/>
                    <a:pt x="1" y="6800"/>
                    <a:pt x="1" y="11347"/>
                  </a:cubicBezTo>
                  <a:cubicBezTo>
                    <a:pt x="1" y="16254"/>
                    <a:pt x="3977" y="20251"/>
                    <a:pt x="8905" y="20251"/>
                  </a:cubicBezTo>
                  <a:lnTo>
                    <a:pt x="14657" y="20251"/>
                  </a:lnTo>
                  <a:cubicBezTo>
                    <a:pt x="19564" y="20251"/>
                    <a:pt x="23561" y="16254"/>
                    <a:pt x="23561" y="11347"/>
                  </a:cubicBezTo>
                  <a:cubicBezTo>
                    <a:pt x="23561" y="6779"/>
                    <a:pt x="20812" y="2676"/>
                    <a:pt x="16603" y="942"/>
                  </a:cubicBezTo>
                  <a:lnTo>
                    <a:pt x="16434" y="879"/>
                  </a:lnTo>
                  <a:cubicBezTo>
                    <a:pt x="15020" y="291"/>
                    <a:pt x="13521" y="0"/>
                    <a:pt x="12022" y="0"/>
                  </a:cubicBezTo>
                  <a:close/>
                </a:path>
              </a:pathLst>
            </a:custGeom>
            <a:solidFill>
              <a:srgbClr val="F1CD5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8" name="Google Shape;1208;p34"/>
            <p:cNvSpPr/>
            <p:nvPr/>
          </p:nvSpPr>
          <p:spPr>
            <a:xfrm>
              <a:off x="7777373" y="3413133"/>
              <a:ext cx="186811" cy="245197"/>
            </a:xfrm>
            <a:custGeom>
              <a:avLst/>
              <a:gdLst/>
              <a:ahLst/>
              <a:cxnLst/>
              <a:rect l="l" t="t" r="r" b="b"/>
              <a:pathLst>
                <a:path w="3046" h="3998" extrusionOk="0">
                  <a:moveTo>
                    <a:pt x="1523" y="1"/>
                  </a:moveTo>
                  <a:cubicBezTo>
                    <a:pt x="677" y="1"/>
                    <a:pt x="0" y="678"/>
                    <a:pt x="0" y="1524"/>
                  </a:cubicBezTo>
                  <a:cubicBezTo>
                    <a:pt x="0" y="2369"/>
                    <a:pt x="677" y="3998"/>
                    <a:pt x="1523" y="3998"/>
                  </a:cubicBezTo>
                  <a:cubicBezTo>
                    <a:pt x="2369" y="3998"/>
                    <a:pt x="3046" y="2369"/>
                    <a:pt x="3046" y="1524"/>
                  </a:cubicBezTo>
                  <a:cubicBezTo>
                    <a:pt x="3046" y="678"/>
                    <a:pt x="2369" y="1"/>
                    <a:pt x="1523" y="1"/>
                  </a:cubicBezTo>
                  <a:close/>
                </a:path>
              </a:pathLst>
            </a:custGeom>
            <a:solidFill>
              <a:srgbClr val="DB8D43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9" name="Google Shape;1209;p34"/>
            <p:cNvSpPr/>
            <p:nvPr/>
          </p:nvSpPr>
          <p:spPr>
            <a:xfrm>
              <a:off x="7777373" y="3409270"/>
              <a:ext cx="186811" cy="190736"/>
            </a:xfrm>
            <a:custGeom>
              <a:avLst/>
              <a:gdLst/>
              <a:ahLst/>
              <a:cxnLst/>
              <a:rect l="l" t="t" r="r" b="b"/>
              <a:pathLst>
                <a:path w="3046" h="3110" extrusionOk="0">
                  <a:moveTo>
                    <a:pt x="1523" y="0"/>
                  </a:moveTo>
                  <a:cubicBezTo>
                    <a:pt x="677" y="0"/>
                    <a:pt x="0" y="719"/>
                    <a:pt x="0" y="1333"/>
                  </a:cubicBezTo>
                  <a:cubicBezTo>
                    <a:pt x="0" y="1925"/>
                    <a:pt x="677" y="3109"/>
                    <a:pt x="1523" y="3109"/>
                  </a:cubicBezTo>
                  <a:cubicBezTo>
                    <a:pt x="2369" y="3109"/>
                    <a:pt x="3046" y="1925"/>
                    <a:pt x="3046" y="1333"/>
                  </a:cubicBezTo>
                  <a:cubicBezTo>
                    <a:pt x="3046" y="719"/>
                    <a:pt x="2369" y="0"/>
                    <a:pt x="1523" y="0"/>
                  </a:cubicBezTo>
                  <a:close/>
                </a:path>
              </a:pathLst>
            </a:custGeom>
            <a:solidFill>
              <a:srgbClr val="E79A4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0" name="Google Shape;1210;p34"/>
            <p:cNvSpPr/>
            <p:nvPr/>
          </p:nvSpPr>
          <p:spPr>
            <a:xfrm>
              <a:off x="7543888" y="3274342"/>
              <a:ext cx="217967" cy="219316"/>
            </a:xfrm>
            <a:custGeom>
              <a:avLst/>
              <a:gdLst/>
              <a:ahLst/>
              <a:cxnLst/>
              <a:rect l="l" t="t" r="r" b="b"/>
              <a:pathLst>
                <a:path w="3554" h="3576" extrusionOk="0">
                  <a:moveTo>
                    <a:pt x="1777" y="1"/>
                  </a:moveTo>
                  <a:cubicBezTo>
                    <a:pt x="804" y="1"/>
                    <a:pt x="0" y="804"/>
                    <a:pt x="0" y="1798"/>
                  </a:cubicBezTo>
                  <a:cubicBezTo>
                    <a:pt x="0" y="2771"/>
                    <a:pt x="804" y="3575"/>
                    <a:pt x="1777" y="3575"/>
                  </a:cubicBezTo>
                  <a:cubicBezTo>
                    <a:pt x="2771" y="3575"/>
                    <a:pt x="3554" y="2771"/>
                    <a:pt x="3554" y="1798"/>
                  </a:cubicBezTo>
                  <a:cubicBezTo>
                    <a:pt x="3554" y="804"/>
                    <a:pt x="2771" y="1"/>
                    <a:pt x="1777" y="1"/>
                  </a:cubicBezTo>
                  <a:close/>
                </a:path>
              </a:pathLst>
            </a:custGeom>
            <a:solidFill>
              <a:srgbClr val="434038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1" name="Google Shape;1211;p34"/>
            <p:cNvSpPr/>
            <p:nvPr/>
          </p:nvSpPr>
          <p:spPr>
            <a:xfrm>
              <a:off x="8019935" y="3274342"/>
              <a:ext cx="219255" cy="219316"/>
            </a:xfrm>
            <a:custGeom>
              <a:avLst/>
              <a:gdLst/>
              <a:ahLst/>
              <a:cxnLst/>
              <a:rect l="l" t="t" r="r" b="b"/>
              <a:pathLst>
                <a:path w="3575" h="3576" extrusionOk="0">
                  <a:moveTo>
                    <a:pt x="1777" y="1"/>
                  </a:moveTo>
                  <a:cubicBezTo>
                    <a:pt x="804" y="1"/>
                    <a:pt x="0" y="804"/>
                    <a:pt x="0" y="1798"/>
                  </a:cubicBezTo>
                  <a:cubicBezTo>
                    <a:pt x="0" y="2771"/>
                    <a:pt x="804" y="3575"/>
                    <a:pt x="1777" y="3575"/>
                  </a:cubicBezTo>
                  <a:cubicBezTo>
                    <a:pt x="2771" y="3575"/>
                    <a:pt x="3575" y="2771"/>
                    <a:pt x="3575" y="1798"/>
                  </a:cubicBezTo>
                  <a:cubicBezTo>
                    <a:pt x="3575" y="804"/>
                    <a:pt x="2771" y="1"/>
                    <a:pt x="1777" y="1"/>
                  </a:cubicBezTo>
                  <a:close/>
                </a:path>
              </a:pathLst>
            </a:custGeom>
            <a:solidFill>
              <a:srgbClr val="434038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2" name="Google Shape;1212;p34"/>
            <p:cNvSpPr/>
            <p:nvPr/>
          </p:nvSpPr>
          <p:spPr>
            <a:xfrm>
              <a:off x="7471273" y="3274342"/>
              <a:ext cx="190736" cy="49371"/>
            </a:xfrm>
            <a:custGeom>
              <a:avLst/>
              <a:gdLst/>
              <a:ahLst/>
              <a:cxnLst/>
              <a:rect l="l" t="t" r="r" b="b"/>
              <a:pathLst>
                <a:path w="3110" h="805" extrusionOk="0">
                  <a:moveTo>
                    <a:pt x="402" y="1"/>
                  </a:moveTo>
                  <a:cubicBezTo>
                    <a:pt x="169" y="1"/>
                    <a:pt x="0" y="191"/>
                    <a:pt x="0" y="403"/>
                  </a:cubicBezTo>
                  <a:cubicBezTo>
                    <a:pt x="0" y="614"/>
                    <a:pt x="169" y="804"/>
                    <a:pt x="402" y="804"/>
                  </a:cubicBezTo>
                  <a:lnTo>
                    <a:pt x="2707" y="804"/>
                  </a:lnTo>
                  <a:cubicBezTo>
                    <a:pt x="2940" y="804"/>
                    <a:pt x="3109" y="614"/>
                    <a:pt x="3109" y="403"/>
                  </a:cubicBezTo>
                  <a:cubicBezTo>
                    <a:pt x="3109" y="191"/>
                    <a:pt x="2940" y="1"/>
                    <a:pt x="2707" y="1"/>
                  </a:cubicBezTo>
                  <a:close/>
                </a:path>
              </a:pathLst>
            </a:custGeom>
            <a:solidFill>
              <a:srgbClr val="434038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3" name="Google Shape;1213;p34"/>
            <p:cNvSpPr/>
            <p:nvPr/>
          </p:nvSpPr>
          <p:spPr>
            <a:xfrm>
              <a:off x="7957685" y="3274342"/>
              <a:ext cx="192024" cy="49371"/>
            </a:xfrm>
            <a:custGeom>
              <a:avLst/>
              <a:gdLst/>
              <a:ahLst/>
              <a:cxnLst/>
              <a:rect l="l" t="t" r="r" b="b"/>
              <a:pathLst>
                <a:path w="3131" h="805" extrusionOk="0">
                  <a:moveTo>
                    <a:pt x="402" y="1"/>
                  </a:moveTo>
                  <a:cubicBezTo>
                    <a:pt x="190" y="1"/>
                    <a:pt x="0" y="191"/>
                    <a:pt x="0" y="403"/>
                  </a:cubicBezTo>
                  <a:cubicBezTo>
                    <a:pt x="0" y="614"/>
                    <a:pt x="190" y="804"/>
                    <a:pt x="402" y="804"/>
                  </a:cubicBezTo>
                  <a:lnTo>
                    <a:pt x="2728" y="804"/>
                  </a:lnTo>
                  <a:cubicBezTo>
                    <a:pt x="2961" y="804"/>
                    <a:pt x="3130" y="614"/>
                    <a:pt x="3130" y="403"/>
                  </a:cubicBezTo>
                  <a:cubicBezTo>
                    <a:pt x="3130" y="191"/>
                    <a:pt x="2961" y="1"/>
                    <a:pt x="2728" y="1"/>
                  </a:cubicBezTo>
                  <a:close/>
                </a:path>
              </a:pathLst>
            </a:custGeom>
            <a:solidFill>
              <a:srgbClr val="434038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4" name="Google Shape;1214;p34"/>
            <p:cNvSpPr/>
            <p:nvPr/>
          </p:nvSpPr>
          <p:spPr>
            <a:xfrm>
              <a:off x="7669677" y="3336593"/>
              <a:ext cx="50659" cy="50659"/>
            </a:xfrm>
            <a:custGeom>
              <a:avLst/>
              <a:gdLst/>
              <a:ahLst/>
              <a:cxnLst/>
              <a:rect l="l" t="t" r="r" b="b"/>
              <a:pathLst>
                <a:path w="826" h="826" extrusionOk="0">
                  <a:moveTo>
                    <a:pt x="424" y="1"/>
                  </a:moveTo>
                  <a:cubicBezTo>
                    <a:pt x="191" y="1"/>
                    <a:pt x="1" y="191"/>
                    <a:pt x="1" y="424"/>
                  </a:cubicBezTo>
                  <a:cubicBezTo>
                    <a:pt x="1" y="657"/>
                    <a:pt x="191" y="826"/>
                    <a:pt x="424" y="826"/>
                  </a:cubicBezTo>
                  <a:cubicBezTo>
                    <a:pt x="635" y="826"/>
                    <a:pt x="826" y="657"/>
                    <a:pt x="826" y="424"/>
                  </a:cubicBezTo>
                  <a:cubicBezTo>
                    <a:pt x="826" y="191"/>
                    <a:pt x="635" y="1"/>
                    <a:pt x="424" y="1"/>
                  </a:cubicBezTo>
                  <a:close/>
                </a:path>
              </a:pathLst>
            </a:custGeom>
            <a:solidFill>
              <a:srgbClr val="EDE6DD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5" name="Google Shape;1215;p34"/>
            <p:cNvSpPr/>
            <p:nvPr/>
          </p:nvSpPr>
          <p:spPr>
            <a:xfrm>
              <a:off x="8158726" y="3336593"/>
              <a:ext cx="51947" cy="50659"/>
            </a:xfrm>
            <a:custGeom>
              <a:avLst/>
              <a:gdLst/>
              <a:ahLst/>
              <a:cxnLst/>
              <a:rect l="l" t="t" r="r" b="b"/>
              <a:pathLst>
                <a:path w="847" h="826" extrusionOk="0">
                  <a:moveTo>
                    <a:pt x="423" y="1"/>
                  </a:moveTo>
                  <a:cubicBezTo>
                    <a:pt x="191" y="1"/>
                    <a:pt x="0" y="191"/>
                    <a:pt x="0" y="424"/>
                  </a:cubicBezTo>
                  <a:cubicBezTo>
                    <a:pt x="0" y="657"/>
                    <a:pt x="191" y="826"/>
                    <a:pt x="423" y="826"/>
                  </a:cubicBezTo>
                  <a:cubicBezTo>
                    <a:pt x="656" y="826"/>
                    <a:pt x="846" y="657"/>
                    <a:pt x="846" y="424"/>
                  </a:cubicBezTo>
                  <a:cubicBezTo>
                    <a:pt x="846" y="191"/>
                    <a:pt x="656" y="1"/>
                    <a:pt x="423" y="1"/>
                  </a:cubicBezTo>
                  <a:close/>
                </a:path>
              </a:pathLst>
            </a:custGeom>
            <a:solidFill>
              <a:srgbClr val="EDE6DD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6" name="Google Shape;1216;p34"/>
            <p:cNvSpPr/>
            <p:nvPr/>
          </p:nvSpPr>
          <p:spPr>
            <a:xfrm>
              <a:off x="7610063" y="3725674"/>
              <a:ext cx="234833" cy="191288"/>
            </a:xfrm>
            <a:custGeom>
              <a:avLst/>
              <a:gdLst/>
              <a:ahLst/>
              <a:cxnLst/>
              <a:rect l="l" t="t" r="r" b="b"/>
              <a:pathLst>
                <a:path w="3829" h="3119" extrusionOk="0">
                  <a:moveTo>
                    <a:pt x="2771" y="1"/>
                  </a:moveTo>
                  <a:cubicBezTo>
                    <a:pt x="2636" y="1"/>
                    <a:pt x="2504" y="112"/>
                    <a:pt x="2559" y="277"/>
                  </a:cubicBezTo>
                  <a:cubicBezTo>
                    <a:pt x="2707" y="594"/>
                    <a:pt x="2855" y="911"/>
                    <a:pt x="3046" y="1228"/>
                  </a:cubicBezTo>
                  <a:cubicBezTo>
                    <a:pt x="3172" y="1503"/>
                    <a:pt x="3405" y="2159"/>
                    <a:pt x="3130" y="2455"/>
                  </a:cubicBezTo>
                  <a:lnTo>
                    <a:pt x="2369" y="2667"/>
                  </a:lnTo>
                  <a:cubicBezTo>
                    <a:pt x="2242" y="2624"/>
                    <a:pt x="2115" y="2582"/>
                    <a:pt x="2009" y="2519"/>
                  </a:cubicBezTo>
                  <a:cubicBezTo>
                    <a:pt x="1184" y="2159"/>
                    <a:pt x="487" y="1546"/>
                    <a:pt x="21" y="784"/>
                  </a:cubicBezTo>
                  <a:lnTo>
                    <a:pt x="0" y="784"/>
                  </a:lnTo>
                  <a:cubicBezTo>
                    <a:pt x="364" y="1816"/>
                    <a:pt x="1386" y="3119"/>
                    <a:pt x="2604" y="3119"/>
                  </a:cubicBezTo>
                  <a:cubicBezTo>
                    <a:pt x="2659" y="3119"/>
                    <a:pt x="2715" y="3116"/>
                    <a:pt x="2771" y="3111"/>
                  </a:cubicBezTo>
                  <a:cubicBezTo>
                    <a:pt x="3236" y="3047"/>
                    <a:pt x="3617" y="2688"/>
                    <a:pt x="3680" y="2222"/>
                  </a:cubicBezTo>
                  <a:cubicBezTo>
                    <a:pt x="3828" y="1461"/>
                    <a:pt x="3321" y="700"/>
                    <a:pt x="2961" y="107"/>
                  </a:cubicBezTo>
                  <a:cubicBezTo>
                    <a:pt x="2916" y="33"/>
                    <a:pt x="2843" y="1"/>
                    <a:pt x="2771" y="1"/>
                  </a:cubicBezTo>
                  <a:close/>
                </a:path>
              </a:pathLst>
            </a:custGeom>
            <a:solidFill>
              <a:srgbClr val="DBB54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7" name="Google Shape;1217;p34"/>
            <p:cNvSpPr/>
            <p:nvPr/>
          </p:nvSpPr>
          <p:spPr>
            <a:xfrm>
              <a:off x="7756582" y="3699792"/>
              <a:ext cx="227105" cy="205026"/>
            </a:xfrm>
            <a:custGeom>
              <a:avLst/>
              <a:gdLst/>
              <a:ahLst/>
              <a:cxnLst/>
              <a:rect l="l" t="t" r="r" b="b"/>
              <a:pathLst>
                <a:path w="3703" h="3343" extrusionOk="0">
                  <a:moveTo>
                    <a:pt x="3004" y="1"/>
                  </a:moveTo>
                  <a:cubicBezTo>
                    <a:pt x="2158" y="233"/>
                    <a:pt x="1481" y="783"/>
                    <a:pt x="805" y="1354"/>
                  </a:cubicBezTo>
                  <a:cubicBezTo>
                    <a:pt x="635" y="1481"/>
                    <a:pt x="487" y="1629"/>
                    <a:pt x="360" y="1798"/>
                  </a:cubicBezTo>
                  <a:cubicBezTo>
                    <a:pt x="191" y="1989"/>
                    <a:pt x="86" y="2243"/>
                    <a:pt x="43" y="2518"/>
                  </a:cubicBezTo>
                  <a:cubicBezTo>
                    <a:pt x="1" y="2814"/>
                    <a:pt x="86" y="3173"/>
                    <a:pt x="360" y="3300"/>
                  </a:cubicBezTo>
                  <a:cubicBezTo>
                    <a:pt x="466" y="3342"/>
                    <a:pt x="593" y="3342"/>
                    <a:pt x="699" y="3342"/>
                  </a:cubicBezTo>
                  <a:cubicBezTo>
                    <a:pt x="1778" y="3300"/>
                    <a:pt x="2835" y="2919"/>
                    <a:pt x="3702" y="2264"/>
                  </a:cubicBezTo>
                  <a:lnTo>
                    <a:pt x="3004" y="1"/>
                  </a:lnTo>
                  <a:close/>
                </a:path>
              </a:pathLst>
            </a:custGeom>
            <a:solidFill>
              <a:srgbClr val="F1CD5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8" name="Google Shape;1218;p34"/>
            <p:cNvSpPr/>
            <p:nvPr/>
          </p:nvSpPr>
          <p:spPr>
            <a:xfrm>
              <a:off x="7729351" y="3697216"/>
              <a:ext cx="280217" cy="225878"/>
            </a:xfrm>
            <a:custGeom>
              <a:avLst/>
              <a:gdLst/>
              <a:ahLst/>
              <a:cxnLst/>
              <a:rect l="l" t="t" r="r" b="b"/>
              <a:pathLst>
                <a:path w="4569" h="3683" extrusionOk="0">
                  <a:moveTo>
                    <a:pt x="3427" y="0"/>
                  </a:moveTo>
                  <a:cubicBezTo>
                    <a:pt x="2496" y="149"/>
                    <a:pt x="1820" y="635"/>
                    <a:pt x="1079" y="1206"/>
                  </a:cubicBezTo>
                  <a:cubicBezTo>
                    <a:pt x="530" y="1650"/>
                    <a:pt x="1" y="2348"/>
                    <a:pt x="255" y="3088"/>
                  </a:cubicBezTo>
                  <a:cubicBezTo>
                    <a:pt x="418" y="3566"/>
                    <a:pt x="784" y="3682"/>
                    <a:pt x="1188" y="3682"/>
                  </a:cubicBezTo>
                  <a:cubicBezTo>
                    <a:pt x="1410" y="3682"/>
                    <a:pt x="1644" y="3647"/>
                    <a:pt x="1862" y="3617"/>
                  </a:cubicBezTo>
                  <a:cubicBezTo>
                    <a:pt x="2793" y="3490"/>
                    <a:pt x="3639" y="3109"/>
                    <a:pt x="4358" y="2517"/>
                  </a:cubicBezTo>
                  <a:cubicBezTo>
                    <a:pt x="4568" y="2324"/>
                    <a:pt x="4370" y="1985"/>
                    <a:pt x="4128" y="1985"/>
                  </a:cubicBezTo>
                  <a:cubicBezTo>
                    <a:pt x="4078" y="1985"/>
                    <a:pt x="4027" y="1999"/>
                    <a:pt x="3977" y="2031"/>
                  </a:cubicBezTo>
                  <a:cubicBezTo>
                    <a:pt x="3490" y="2369"/>
                    <a:pt x="2962" y="2644"/>
                    <a:pt x="2412" y="2856"/>
                  </a:cubicBezTo>
                  <a:cubicBezTo>
                    <a:pt x="2171" y="2939"/>
                    <a:pt x="1712" y="3080"/>
                    <a:pt x="1338" y="3080"/>
                  </a:cubicBezTo>
                  <a:cubicBezTo>
                    <a:pt x="958" y="3080"/>
                    <a:pt x="666" y="2934"/>
                    <a:pt x="783" y="2433"/>
                  </a:cubicBezTo>
                  <a:cubicBezTo>
                    <a:pt x="931" y="1883"/>
                    <a:pt x="1545" y="1439"/>
                    <a:pt x="1968" y="1100"/>
                  </a:cubicBezTo>
                  <a:cubicBezTo>
                    <a:pt x="2412" y="698"/>
                    <a:pt x="2919" y="360"/>
                    <a:pt x="3469" y="85"/>
                  </a:cubicBezTo>
                  <a:cubicBezTo>
                    <a:pt x="3533" y="64"/>
                    <a:pt x="3490" y="0"/>
                    <a:pt x="3427" y="0"/>
                  </a:cubicBezTo>
                  <a:close/>
                </a:path>
              </a:pathLst>
            </a:custGeom>
            <a:solidFill>
              <a:srgbClr val="DBB54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9" name="Google Shape;1219;p34"/>
            <p:cNvSpPr/>
            <p:nvPr/>
          </p:nvSpPr>
          <p:spPr>
            <a:xfrm>
              <a:off x="7611351" y="4194791"/>
              <a:ext cx="247773" cy="103218"/>
            </a:xfrm>
            <a:custGeom>
              <a:avLst/>
              <a:gdLst/>
              <a:ahLst/>
              <a:cxnLst/>
              <a:rect l="l" t="t" r="r" b="b"/>
              <a:pathLst>
                <a:path w="4040" h="1683" extrusionOk="0">
                  <a:moveTo>
                    <a:pt x="3584" y="0"/>
                  </a:moveTo>
                  <a:cubicBezTo>
                    <a:pt x="3517" y="0"/>
                    <a:pt x="3451" y="11"/>
                    <a:pt x="3384" y="30"/>
                  </a:cubicBezTo>
                  <a:lnTo>
                    <a:pt x="3067" y="136"/>
                  </a:lnTo>
                  <a:cubicBezTo>
                    <a:pt x="2306" y="220"/>
                    <a:pt x="1544" y="411"/>
                    <a:pt x="825" y="686"/>
                  </a:cubicBezTo>
                  <a:cubicBezTo>
                    <a:pt x="635" y="770"/>
                    <a:pt x="444" y="855"/>
                    <a:pt x="296" y="982"/>
                  </a:cubicBezTo>
                  <a:cubicBezTo>
                    <a:pt x="127" y="1109"/>
                    <a:pt x="21" y="1299"/>
                    <a:pt x="0" y="1510"/>
                  </a:cubicBezTo>
                  <a:cubicBezTo>
                    <a:pt x="0" y="1553"/>
                    <a:pt x="21" y="1595"/>
                    <a:pt x="43" y="1616"/>
                  </a:cubicBezTo>
                  <a:cubicBezTo>
                    <a:pt x="64" y="1637"/>
                    <a:pt x="106" y="1658"/>
                    <a:pt x="127" y="1658"/>
                  </a:cubicBezTo>
                  <a:cubicBezTo>
                    <a:pt x="271" y="1675"/>
                    <a:pt x="415" y="1683"/>
                    <a:pt x="558" y="1683"/>
                  </a:cubicBezTo>
                  <a:cubicBezTo>
                    <a:pt x="1694" y="1683"/>
                    <a:pt x="2790" y="1188"/>
                    <a:pt x="3786" y="643"/>
                  </a:cubicBezTo>
                  <a:cubicBezTo>
                    <a:pt x="3892" y="601"/>
                    <a:pt x="3955" y="516"/>
                    <a:pt x="4019" y="411"/>
                  </a:cubicBezTo>
                  <a:cubicBezTo>
                    <a:pt x="4040" y="263"/>
                    <a:pt x="3976" y="93"/>
                    <a:pt x="3828" y="51"/>
                  </a:cubicBezTo>
                  <a:cubicBezTo>
                    <a:pt x="3747" y="16"/>
                    <a:pt x="3665" y="0"/>
                    <a:pt x="3584" y="0"/>
                  </a:cubicBezTo>
                  <a:close/>
                </a:path>
              </a:pathLst>
            </a:custGeom>
            <a:solidFill>
              <a:srgbClr val="F1CD5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0" name="Google Shape;1220;p34"/>
            <p:cNvSpPr/>
            <p:nvPr/>
          </p:nvSpPr>
          <p:spPr>
            <a:xfrm>
              <a:off x="7574124" y="4179642"/>
              <a:ext cx="316524" cy="133393"/>
            </a:xfrm>
            <a:custGeom>
              <a:avLst/>
              <a:gdLst/>
              <a:ahLst/>
              <a:cxnLst/>
              <a:rect l="l" t="t" r="r" b="b"/>
              <a:pathLst>
                <a:path w="5161" h="2175" extrusionOk="0">
                  <a:moveTo>
                    <a:pt x="4250" y="0"/>
                  </a:moveTo>
                  <a:cubicBezTo>
                    <a:pt x="4136" y="0"/>
                    <a:pt x="4018" y="27"/>
                    <a:pt x="3907" y="87"/>
                  </a:cubicBezTo>
                  <a:cubicBezTo>
                    <a:pt x="3758" y="192"/>
                    <a:pt x="3780" y="404"/>
                    <a:pt x="3949" y="446"/>
                  </a:cubicBezTo>
                  <a:cubicBezTo>
                    <a:pt x="4647" y="658"/>
                    <a:pt x="3547" y="1017"/>
                    <a:pt x="3251" y="1123"/>
                  </a:cubicBezTo>
                  <a:cubicBezTo>
                    <a:pt x="2659" y="1398"/>
                    <a:pt x="2045" y="1567"/>
                    <a:pt x="1411" y="1631"/>
                  </a:cubicBezTo>
                  <a:cubicBezTo>
                    <a:pt x="1362" y="1634"/>
                    <a:pt x="1319" y="1635"/>
                    <a:pt x="1281" y="1635"/>
                  </a:cubicBezTo>
                  <a:cubicBezTo>
                    <a:pt x="543" y="1635"/>
                    <a:pt x="1743" y="1075"/>
                    <a:pt x="2024" y="975"/>
                  </a:cubicBezTo>
                  <a:cubicBezTo>
                    <a:pt x="2574" y="763"/>
                    <a:pt x="3145" y="658"/>
                    <a:pt x="3695" y="467"/>
                  </a:cubicBezTo>
                  <a:cubicBezTo>
                    <a:pt x="3822" y="425"/>
                    <a:pt x="3780" y="256"/>
                    <a:pt x="3674" y="256"/>
                  </a:cubicBezTo>
                  <a:cubicBezTo>
                    <a:pt x="3602" y="252"/>
                    <a:pt x="3526" y="251"/>
                    <a:pt x="3445" y="251"/>
                  </a:cubicBezTo>
                  <a:cubicBezTo>
                    <a:pt x="2508" y="251"/>
                    <a:pt x="1049" y="490"/>
                    <a:pt x="523" y="1250"/>
                  </a:cubicBezTo>
                  <a:cubicBezTo>
                    <a:pt x="1" y="1988"/>
                    <a:pt x="643" y="2174"/>
                    <a:pt x="1237" y="2174"/>
                  </a:cubicBezTo>
                  <a:cubicBezTo>
                    <a:pt x="1341" y="2174"/>
                    <a:pt x="1443" y="2169"/>
                    <a:pt x="1538" y="2159"/>
                  </a:cubicBezTo>
                  <a:cubicBezTo>
                    <a:pt x="2215" y="2096"/>
                    <a:pt x="2849" y="1927"/>
                    <a:pt x="3462" y="1631"/>
                  </a:cubicBezTo>
                  <a:cubicBezTo>
                    <a:pt x="3843" y="1482"/>
                    <a:pt x="4435" y="1292"/>
                    <a:pt x="4731" y="975"/>
                  </a:cubicBezTo>
                  <a:cubicBezTo>
                    <a:pt x="5160" y="494"/>
                    <a:pt x="4740" y="0"/>
                    <a:pt x="4250" y="0"/>
                  </a:cubicBezTo>
                  <a:close/>
                </a:path>
              </a:pathLst>
            </a:custGeom>
            <a:solidFill>
              <a:srgbClr val="DBB54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1" name="Google Shape;1221;p34"/>
            <p:cNvSpPr/>
            <p:nvPr/>
          </p:nvSpPr>
          <p:spPr>
            <a:xfrm>
              <a:off x="7796815" y="4200004"/>
              <a:ext cx="190736" cy="183867"/>
            </a:xfrm>
            <a:custGeom>
              <a:avLst/>
              <a:gdLst/>
              <a:ahLst/>
              <a:cxnLst/>
              <a:rect l="l" t="t" r="r" b="b"/>
              <a:pathLst>
                <a:path w="3110" h="2998" extrusionOk="0">
                  <a:moveTo>
                    <a:pt x="2591" y="0"/>
                  </a:moveTo>
                  <a:cubicBezTo>
                    <a:pt x="2560" y="0"/>
                    <a:pt x="2528" y="3"/>
                    <a:pt x="2496" y="8"/>
                  </a:cubicBezTo>
                  <a:cubicBezTo>
                    <a:pt x="2242" y="30"/>
                    <a:pt x="2010" y="72"/>
                    <a:pt x="1777" y="114"/>
                  </a:cubicBezTo>
                  <a:lnTo>
                    <a:pt x="2285" y="114"/>
                  </a:lnTo>
                  <a:cubicBezTo>
                    <a:pt x="1544" y="326"/>
                    <a:pt x="910" y="770"/>
                    <a:pt x="466" y="1383"/>
                  </a:cubicBezTo>
                  <a:cubicBezTo>
                    <a:pt x="149" y="1764"/>
                    <a:pt x="1" y="2250"/>
                    <a:pt x="64" y="2716"/>
                  </a:cubicBezTo>
                  <a:cubicBezTo>
                    <a:pt x="85" y="2800"/>
                    <a:pt x="127" y="2885"/>
                    <a:pt x="170" y="2948"/>
                  </a:cubicBezTo>
                  <a:cubicBezTo>
                    <a:pt x="219" y="2983"/>
                    <a:pt x="276" y="2997"/>
                    <a:pt x="334" y="2997"/>
                  </a:cubicBezTo>
                  <a:cubicBezTo>
                    <a:pt x="452" y="2997"/>
                    <a:pt x="579" y="2941"/>
                    <a:pt x="677" y="2885"/>
                  </a:cubicBezTo>
                  <a:cubicBezTo>
                    <a:pt x="1460" y="2398"/>
                    <a:pt x="2158" y="1806"/>
                    <a:pt x="2750" y="1108"/>
                  </a:cubicBezTo>
                  <a:cubicBezTo>
                    <a:pt x="2898" y="960"/>
                    <a:pt x="2983" y="791"/>
                    <a:pt x="3046" y="601"/>
                  </a:cubicBezTo>
                  <a:cubicBezTo>
                    <a:pt x="3110" y="410"/>
                    <a:pt x="3025" y="178"/>
                    <a:pt x="2856" y="72"/>
                  </a:cubicBezTo>
                  <a:cubicBezTo>
                    <a:pt x="2776" y="24"/>
                    <a:pt x="2685" y="0"/>
                    <a:pt x="2591" y="0"/>
                  </a:cubicBezTo>
                  <a:close/>
                </a:path>
              </a:pathLst>
            </a:custGeom>
            <a:solidFill>
              <a:srgbClr val="F1CD5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2" name="Google Shape;1222;p34"/>
            <p:cNvSpPr/>
            <p:nvPr/>
          </p:nvSpPr>
          <p:spPr>
            <a:xfrm>
              <a:off x="7776085" y="4181912"/>
              <a:ext cx="232870" cy="218396"/>
            </a:xfrm>
            <a:custGeom>
              <a:avLst/>
              <a:gdLst/>
              <a:ahLst/>
              <a:cxnLst/>
              <a:rect l="l" t="t" r="r" b="b"/>
              <a:pathLst>
                <a:path w="3797" h="3561" extrusionOk="0">
                  <a:moveTo>
                    <a:pt x="2729" y="614"/>
                  </a:moveTo>
                  <a:cubicBezTo>
                    <a:pt x="2808" y="614"/>
                    <a:pt x="2821" y="667"/>
                    <a:pt x="2834" y="917"/>
                  </a:cubicBezTo>
                  <a:cubicBezTo>
                    <a:pt x="2855" y="1234"/>
                    <a:pt x="2834" y="1213"/>
                    <a:pt x="2665" y="1403"/>
                  </a:cubicBezTo>
                  <a:cubicBezTo>
                    <a:pt x="2242" y="1868"/>
                    <a:pt x="1756" y="2291"/>
                    <a:pt x="1248" y="2651"/>
                  </a:cubicBezTo>
                  <a:cubicBezTo>
                    <a:pt x="1163" y="2736"/>
                    <a:pt x="1058" y="2820"/>
                    <a:pt x="931" y="2884"/>
                  </a:cubicBezTo>
                  <a:cubicBezTo>
                    <a:pt x="839" y="2924"/>
                    <a:pt x="782" y="2955"/>
                    <a:pt x="740" y="2955"/>
                  </a:cubicBezTo>
                  <a:cubicBezTo>
                    <a:pt x="695" y="2955"/>
                    <a:pt x="668" y="2919"/>
                    <a:pt x="635" y="2820"/>
                  </a:cubicBezTo>
                  <a:cubicBezTo>
                    <a:pt x="550" y="2503"/>
                    <a:pt x="804" y="2080"/>
                    <a:pt x="994" y="1805"/>
                  </a:cubicBezTo>
                  <a:cubicBezTo>
                    <a:pt x="1293" y="1341"/>
                    <a:pt x="1708" y="942"/>
                    <a:pt x="2189" y="648"/>
                  </a:cubicBezTo>
                  <a:lnTo>
                    <a:pt x="2189" y="648"/>
                  </a:lnTo>
                  <a:cubicBezTo>
                    <a:pt x="2235" y="658"/>
                    <a:pt x="2281" y="663"/>
                    <a:pt x="2327" y="663"/>
                  </a:cubicBezTo>
                  <a:cubicBezTo>
                    <a:pt x="2383" y="663"/>
                    <a:pt x="2439" y="656"/>
                    <a:pt x="2496" y="642"/>
                  </a:cubicBezTo>
                  <a:cubicBezTo>
                    <a:pt x="2608" y="634"/>
                    <a:pt x="2681" y="614"/>
                    <a:pt x="2729" y="614"/>
                  </a:cubicBezTo>
                  <a:close/>
                  <a:moveTo>
                    <a:pt x="2725" y="0"/>
                  </a:moveTo>
                  <a:cubicBezTo>
                    <a:pt x="2438" y="0"/>
                    <a:pt x="2151" y="103"/>
                    <a:pt x="1967" y="325"/>
                  </a:cubicBezTo>
                  <a:cubicBezTo>
                    <a:pt x="1904" y="388"/>
                    <a:pt x="1925" y="514"/>
                    <a:pt x="2009" y="578"/>
                  </a:cubicBezTo>
                  <a:lnTo>
                    <a:pt x="2009" y="578"/>
                  </a:lnTo>
                  <a:cubicBezTo>
                    <a:pt x="1236" y="871"/>
                    <a:pt x="572" y="1335"/>
                    <a:pt x="233" y="2165"/>
                  </a:cubicBezTo>
                  <a:cubicBezTo>
                    <a:pt x="85" y="2524"/>
                    <a:pt x="0" y="3074"/>
                    <a:pt x="254" y="3391"/>
                  </a:cubicBezTo>
                  <a:cubicBezTo>
                    <a:pt x="361" y="3514"/>
                    <a:pt x="496" y="3561"/>
                    <a:pt x="640" y="3561"/>
                  </a:cubicBezTo>
                  <a:cubicBezTo>
                    <a:pt x="867" y="3561"/>
                    <a:pt x="1117" y="3444"/>
                    <a:pt x="1311" y="3328"/>
                  </a:cubicBezTo>
                  <a:cubicBezTo>
                    <a:pt x="1819" y="3032"/>
                    <a:pt x="2284" y="2672"/>
                    <a:pt x="2686" y="2270"/>
                  </a:cubicBezTo>
                  <a:cubicBezTo>
                    <a:pt x="3046" y="1932"/>
                    <a:pt x="3553" y="1488"/>
                    <a:pt x="3659" y="980"/>
                  </a:cubicBezTo>
                  <a:cubicBezTo>
                    <a:pt x="3797" y="360"/>
                    <a:pt x="3261" y="0"/>
                    <a:pt x="2725" y="0"/>
                  </a:cubicBezTo>
                  <a:close/>
                </a:path>
              </a:pathLst>
            </a:custGeom>
            <a:solidFill>
              <a:srgbClr val="DBB54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3" name="Google Shape;1223;p34"/>
            <p:cNvSpPr/>
            <p:nvPr/>
          </p:nvSpPr>
          <p:spPr>
            <a:xfrm>
              <a:off x="7226073" y="2767630"/>
              <a:ext cx="1445057" cy="1623589"/>
            </a:xfrm>
            <a:custGeom>
              <a:avLst/>
              <a:gdLst/>
              <a:ahLst/>
              <a:cxnLst/>
              <a:rect l="l" t="t" r="r" b="b"/>
              <a:pathLst>
                <a:path w="23562" h="26473" extrusionOk="0">
                  <a:moveTo>
                    <a:pt x="7125" y="1"/>
                  </a:moveTo>
                  <a:cubicBezTo>
                    <a:pt x="6959" y="1"/>
                    <a:pt x="6795" y="38"/>
                    <a:pt x="6642" y="120"/>
                  </a:cubicBezTo>
                  <a:cubicBezTo>
                    <a:pt x="6134" y="395"/>
                    <a:pt x="5986" y="1051"/>
                    <a:pt x="6092" y="1622"/>
                  </a:cubicBezTo>
                  <a:cubicBezTo>
                    <a:pt x="6261" y="2616"/>
                    <a:pt x="7022" y="3420"/>
                    <a:pt x="7911" y="3906"/>
                  </a:cubicBezTo>
                  <a:cubicBezTo>
                    <a:pt x="8122" y="4012"/>
                    <a:pt x="8355" y="4118"/>
                    <a:pt x="8588" y="4202"/>
                  </a:cubicBezTo>
                  <a:cubicBezTo>
                    <a:pt x="8334" y="4287"/>
                    <a:pt x="8101" y="4371"/>
                    <a:pt x="7868" y="4456"/>
                  </a:cubicBezTo>
                  <a:lnTo>
                    <a:pt x="7022" y="4773"/>
                  </a:lnTo>
                  <a:cubicBezTo>
                    <a:pt x="2793" y="6423"/>
                    <a:pt x="1" y="10483"/>
                    <a:pt x="1" y="15009"/>
                  </a:cubicBezTo>
                  <a:cubicBezTo>
                    <a:pt x="1" y="19091"/>
                    <a:pt x="2771" y="22665"/>
                    <a:pt x="6748" y="23659"/>
                  </a:cubicBezTo>
                  <a:cubicBezTo>
                    <a:pt x="6536" y="23765"/>
                    <a:pt x="6346" y="23934"/>
                    <a:pt x="6198" y="24125"/>
                  </a:cubicBezTo>
                  <a:cubicBezTo>
                    <a:pt x="5655" y="24892"/>
                    <a:pt x="6370" y="25063"/>
                    <a:pt x="6997" y="25063"/>
                  </a:cubicBezTo>
                  <a:cubicBezTo>
                    <a:pt x="7078" y="25063"/>
                    <a:pt x="7158" y="25060"/>
                    <a:pt x="7234" y="25055"/>
                  </a:cubicBezTo>
                  <a:cubicBezTo>
                    <a:pt x="7890" y="24971"/>
                    <a:pt x="8524" y="24802"/>
                    <a:pt x="9137" y="24527"/>
                  </a:cubicBezTo>
                  <a:cubicBezTo>
                    <a:pt x="9307" y="24442"/>
                    <a:pt x="9518" y="24379"/>
                    <a:pt x="9708" y="24294"/>
                  </a:cubicBezTo>
                  <a:lnTo>
                    <a:pt x="9708" y="24294"/>
                  </a:lnTo>
                  <a:cubicBezTo>
                    <a:pt x="9497" y="24527"/>
                    <a:pt x="9328" y="24780"/>
                    <a:pt x="9222" y="25076"/>
                  </a:cubicBezTo>
                  <a:cubicBezTo>
                    <a:pt x="9074" y="25436"/>
                    <a:pt x="8968" y="25986"/>
                    <a:pt x="9243" y="26303"/>
                  </a:cubicBezTo>
                  <a:cubicBezTo>
                    <a:pt x="9350" y="26426"/>
                    <a:pt x="9485" y="26473"/>
                    <a:pt x="9629" y="26473"/>
                  </a:cubicBezTo>
                  <a:cubicBezTo>
                    <a:pt x="9857" y="26473"/>
                    <a:pt x="10106" y="26356"/>
                    <a:pt x="10301" y="26240"/>
                  </a:cubicBezTo>
                  <a:cubicBezTo>
                    <a:pt x="10808" y="25944"/>
                    <a:pt x="11252" y="25584"/>
                    <a:pt x="11675" y="25182"/>
                  </a:cubicBezTo>
                  <a:cubicBezTo>
                    <a:pt x="12014" y="24844"/>
                    <a:pt x="12521" y="24421"/>
                    <a:pt x="12627" y="23934"/>
                  </a:cubicBezTo>
                  <a:lnTo>
                    <a:pt x="14657" y="23934"/>
                  </a:lnTo>
                  <a:cubicBezTo>
                    <a:pt x="19564" y="23934"/>
                    <a:pt x="23561" y="19937"/>
                    <a:pt x="23561" y="15009"/>
                  </a:cubicBezTo>
                  <a:cubicBezTo>
                    <a:pt x="23561" y="10462"/>
                    <a:pt x="20812" y="6359"/>
                    <a:pt x="16603" y="4625"/>
                  </a:cubicBezTo>
                  <a:lnTo>
                    <a:pt x="16434" y="4562"/>
                  </a:lnTo>
                  <a:cubicBezTo>
                    <a:pt x="16392" y="4541"/>
                    <a:pt x="16349" y="4519"/>
                    <a:pt x="16307" y="4498"/>
                  </a:cubicBezTo>
                  <a:cubicBezTo>
                    <a:pt x="15969" y="4033"/>
                    <a:pt x="15757" y="3504"/>
                    <a:pt x="15651" y="2954"/>
                  </a:cubicBezTo>
                  <a:cubicBezTo>
                    <a:pt x="15595" y="2636"/>
                    <a:pt x="15423" y="2235"/>
                    <a:pt x="15164" y="2235"/>
                  </a:cubicBezTo>
                  <a:cubicBezTo>
                    <a:pt x="15131" y="2235"/>
                    <a:pt x="15096" y="2242"/>
                    <a:pt x="15059" y="2256"/>
                  </a:cubicBezTo>
                  <a:cubicBezTo>
                    <a:pt x="14932" y="2320"/>
                    <a:pt x="14848" y="2426"/>
                    <a:pt x="14805" y="2552"/>
                  </a:cubicBezTo>
                  <a:cubicBezTo>
                    <a:pt x="14615" y="2954"/>
                    <a:pt x="14446" y="3356"/>
                    <a:pt x="14298" y="3779"/>
                  </a:cubicBezTo>
                  <a:cubicBezTo>
                    <a:pt x="13579" y="3483"/>
                    <a:pt x="13029" y="2827"/>
                    <a:pt x="12839" y="2045"/>
                  </a:cubicBezTo>
                  <a:cubicBezTo>
                    <a:pt x="12796" y="1706"/>
                    <a:pt x="12733" y="1347"/>
                    <a:pt x="12648" y="987"/>
                  </a:cubicBezTo>
                  <a:cubicBezTo>
                    <a:pt x="12542" y="649"/>
                    <a:pt x="12246" y="395"/>
                    <a:pt x="11866" y="353"/>
                  </a:cubicBezTo>
                  <a:cubicBezTo>
                    <a:pt x="11506" y="374"/>
                    <a:pt x="11231" y="755"/>
                    <a:pt x="11147" y="1114"/>
                  </a:cubicBezTo>
                  <a:cubicBezTo>
                    <a:pt x="11104" y="1495"/>
                    <a:pt x="11083" y="1876"/>
                    <a:pt x="11083" y="2235"/>
                  </a:cubicBezTo>
                  <a:cubicBezTo>
                    <a:pt x="11083" y="2426"/>
                    <a:pt x="10999" y="2595"/>
                    <a:pt x="10872" y="2701"/>
                  </a:cubicBezTo>
                  <a:cubicBezTo>
                    <a:pt x="10787" y="2743"/>
                    <a:pt x="10681" y="2764"/>
                    <a:pt x="10597" y="2764"/>
                  </a:cubicBezTo>
                  <a:cubicBezTo>
                    <a:pt x="10026" y="2764"/>
                    <a:pt x="9539" y="2341"/>
                    <a:pt x="9201" y="1876"/>
                  </a:cubicBezTo>
                  <a:cubicBezTo>
                    <a:pt x="8862" y="1410"/>
                    <a:pt x="8609" y="882"/>
                    <a:pt x="8207" y="480"/>
                  </a:cubicBezTo>
                  <a:cubicBezTo>
                    <a:pt x="7911" y="199"/>
                    <a:pt x="7512" y="1"/>
                    <a:pt x="7125" y="1"/>
                  </a:cubicBezTo>
                  <a:close/>
                </a:path>
              </a:pathLst>
            </a:custGeom>
            <a:solidFill>
              <a:srgbClr val="DBB54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4" name="Google Shape;1224;p34"/>
            <p:cNvSpPr/>
            <p:nvPr/>
          </p:nvSpPr>
          <p:spPr>
            <a:xfrm>
              <a:off x="7176825" y="2719363"/>
              <a:ext cx="1543553" cy="1722453"/>
            </a:xfrm>
            <a:custGeom>
              <a:avLst/>
              <a:gdLst/>
              <a:ahLst/>
              <a:cxnLst/>
              <a:rect l="l" t="t" r="r" b="b"/>
              <a:pathLst>
                <a:path w="25168" h="28085" extrusionOk="0">
                  <a:moveTo>
                    <a:pt x="7895" y="1581"/>
                  </a:moveTo>
                  <a:cubicBezTo>
                    <a:pt x="8104" y="1581"/>
                    <a:pt x="8308" y="1667"/>
                    <a:pt x="8460" y="1838"/>
                  </a:cubicBezTo>
                  <a:cubicBezTo>
                    <a:pt x="8671" y="2071"/>
                    <a:pt x="8841" y="2303"/>
                    <a:pt x="9010" y="2578"/>
                  </a:cubicBezTo>
                  <a:cubicBezTo>
                    <a:pt x="9116" y="2768"/>
                    <a:pt x="9242" y="2938"/>
                    <a:pt x="9369" y="3128"/>
                  </a:cubicBezTo>
                  <a:cubicBezTo>
                    <a:pt x="9940" y="3910"/>
                    <a:pt x="10659" y="4333"/>
                    <a:pt x="11400" y="4333"/>
                  </a:cubicBezTo>
                  <a:cubicBezTo>
                    <a:pt x="11632" y="4333"/>
                    <a:pt x="11886" y="4270"/>
                    <a:pt x="12076" y="4164"/>
                  </a:cubicBezTo>
                  <a:cubicBezTo>
                    <a:pt x="12436" y="3910"/>
                    <a:pt x="12669" y="3530"/>
                    <a:pt x="12669" y="3107"/>
                  </a:cubicBezTo>
                  <a:cubicBezTo>
                    <a:pt x="12690" y="2916"/>
                    <a:pt x="12711" y="2726"/>
                    <a:pt x="12690" y="2557"/>
                  </a:cubicBezTo>
                  <a:cubicBezTo>
                    <a:pt x="12690" y="2388"/>
                    <a:pt x="12711" y="2240"/>
                    <a:pt x="12732" y="2092"/>
                  </a:cubicBezTo>
                  <a:cubicBezTo>
                    <a:pt x="12753" y="2219"/>
                    <a:pt x="12796" y="2367"/>
                    <a:pt x="12796" y="2515"/>
                  </a:cubicBezTo>
                  <a:cubicBezTo>
                    <a:pt x="12817" y="2663"/>
                    <a:pt x="12838" y="2832"/>
                    <a:pt x="12880" y="3001"/>
                  </a:cubicBezTo>
                  <a:cubicBezTo>
                    <a:pt x="13113" y="4016"/>
                    <a:pt x="13832" y="4883"/>
                    <a:pt x="14805" y="5285"/>
                  </a:cubicBezTo>
                  <a:lnTo>
                    <a:pt x="15587" y="5602"/>
                  </a:lnTo>
                  <a:lnTo>
                    <a:pt x="15841" y="4820"/>
                  </a:lnTo>
                  <a:lnTo>
                    <a:pt x="15905" y="4693"/>
                  </a:lnTo>
                  <a:cubicBezTo>
                    <a:pt x="16031" y="5053"/>
                    <a:pt x="16222" y="5391"/>
                    <a:pt x="16433" y="5729"/>
                  </a:cubicBezTo>
                  <a:lnTo>
                    <a:pt x="16581" y="5920"/>
                  </a:lnTo>
                  <a:lnTo>
                    <a:pt x="17110" y="6131"/>
                  </a:lnTo>
                  <a:cubicBezTo>
                    <a:pt x="21023" y="7739"/>
                    <a:pt x="23582" y="11567"/>
                    <a:pt x="23561" y="15796"/>
                  </a:cubicBezTo>
                  <a:cubicBezTo>
                    <a:pt x="23561" y="20259"/>
                    <a:pt x="19923" y="23897"/>
                    <a:pt x="15439" y="23897"/>
                  </a:cubicBezTo>
                  <a:lnTo>
                    <a:pt x="12796" y="23897"/>
                  </a:lnTo>
                  <a:lnTo>
                    <a:pt x="12648" y="24510"/>
                  </a:lnTo>
                  <a:cubicBezTo>
                    <a:pt x="12605" y="24743"/>
                    <a:pt x="12246" y="25081"/>
                    <a:pt x="12034" y="25292"/>
                  </a:cubicBezTo>
                  <a:lnTo>
                    <a:pt x="11907" y="25398"/>
                  </a:lnTo>
                  <a:cubicBezTo>
                    <a:pt x="11548" y="25779"/>
                    <a:pt x="11125" y="26096"/>
                    <a:pt x="10681" y="26350"/>
                  </a:cubicBezTo>
                  <a:cubicBezTo>
                    <a:pt x="10702" y="26286"/>
                    <a:pt x="10723" y="26223"/>
                    <a:pt x="10744" y="26160"/>
                  </a:cubicBezTo>
                  <a:cubicBezTo>
                    <a:pt x="10829" y="25969"/>
                    <a:pt x="10956" y="25779"/>
                    <a:pt x="11104" y="25631"/>
                  </a:cubicBezTo>
                  <a:lnTo>
                    <a:pt x="13642" y="22924"/>
                  </a:lnTo>
                  <a:lnTo>
                    <a:pt x="13642" y="22924"/>
                  </a:lnTo>
                  <a:lnTo>
                    <a:pt x="10215" y="24362"/>
                  </a:lnTo>
                  <a:lnTo>
                    <a:pt x="9919" y="24468"/>
                  </a:lnTo>
                  <a:cubicBezTo>
                    <a:pt x="9813" y="24510"/>
                    <a:pt x="9729" y="24552"/>
                    <a:pt x="9623" y="24595"/>
                  </a:cubicBezTo>
                  <a:cubicBezTo>
                    <a:pt x="9158" y="24806"/>
                    <a:pt x="8629" y="24954"/>
                    <a:pt x="8122" y="25039"/>
                  </a:cubicBezTo>
                  <a:lnTo>
                    <a:pt x="9644" y="24150"/>
                  </a:lnTo>
                  <a:lnTo>
                    <a:pt x="7741" y="23685"/>
                  </a:lnTo>
                  <a:cubicBezTo>
                    <a:pt x="4124" y="22776"/>
                    <a:pt x="1586" y="19519"/>
                    <a:pt x="1608" y="15796"/>
                  </a:cubicBezTo>
                  <a:cubicBezTo>
                    <a:pt x="1608" y="11609"/>
                    <a:pt x="4188" y="7844"/>
                    <a:pt x="8100" y="6300"/>
                  </a:cubicBezTo>
                  <a:lnTo>
                    <a:pt x="8946" y="5983"/>
                  </a:lnTo>
                  <a:cubicBezTo>
                    <a:pt x="9158" y="5899"/>
                    <a:pt x="9369" y="5835"/>
                    <a:pt x="9623" y="5750"/>
                  </a:cubicBezTo>
                  <a:lnTo>
                    <a:pt x="11844" y="5053"/>
                  </a:lnTo>
                  <a:lnTo>
                    <a:pt x="9665" y="4249"/>
                  </a:lnTo>
                  <a:cubicBezTo>
                    <a:pt x="9475" y="4164"/>
                    <a:pt x="9285" y="4080"/>
                    <a:pt x="9094" y="3974"/>
                  </a:cubicBezTo>
                  <a:cubicBezTo>
                    <a:pt x="8312" y="3572"/>
                    <a:pt x="7783" y="2938"/>
                    <a:pt x="7677" y="2261"/>
                  </a:cubicBezTo>
                  <a:cubicBezTo>
                    <a:pt x="7614" y="2028"/>
                    <a:pt x="7656" y="1774"/>
                    <a:pt x="7825" y="1584"/>
                  </a:cubicBezTo>
                  <a:cubicBezTo>
                    <a:pt x="7849" y="1582"/>
                    <a:pt x="7872" y="1581"/>
                    <a:pt x="7895" y="1581"/>
                  </a:cubicBezTo>
                  <a:close/>
                  <a:moveTo>
                    <a:pt x="7905" y="1"/>
                  </a:moveTo>
                  <a:cubicBezTo>
                    <a:pt x="7621" y="1"/>
                    <a:pt x="7335" y="64"/>
                    <a:pt x="7064" y="209"/>
                  </a:cubicBezTo>
                  <a:cubicBezTo>
                    <a:pt x="6197" y="675"/>
                    <a:pt x="5964" y="1732"/>
                    <a:pt x="6112" y="2557"/>
                  </a:cubicBezTo>
                  <a:cubicBezTo>
                    <a:pt x="6282" y="3466"/>
                    <a:pt x="6789" y="4270"/>
                    <a:pt x="7508" y="4841"/>
                  </a:cubicBezTo>
                  <a:cubicBezTo>
                    <a:pt x="3003" y="6618"/>
                    <a:pt x="21" y="10953"/>
                    <a:pt x="0" y="15818"/>
                  </a:cubicBezTo>
                  <a:cubicBezTo>
                    <a:pt x="0" y="19794"/>
                    <a:pt x="2432" y="23368"/>
                    <a:pt x="6133" y="24827"/>
                  </a:cubicBezTo>
                  <a:cubicBezTo>
                    <a:pt x="5964" y="25187"/>
                    <a:pt x="5964" y="25610"/>
                    <a:pt x="6155" y="25948"/>
                  </a:cubicBezTo>
                  <a:cubicBezTo>
                    <a:pt x="6465" y="26500"/>
                    <a:pt x="7113" y="26644"/>
                    <a:pt x="7708" y="26644"/>
                  </a:cubicBezTo>
                  <a:cubicBezTo>
                    <a:pt x="7843" y="26644"/>
                    <a:pt x="7975" y="26637"/>
                    <a:pt x="8100" y="26625"/>
                  </a:cubicBezTo>
                  <a:cubicBezTo>
                    <a:pt x="8418" y="26604"/>
                    <a:pt x="8756" y="26540"/>
                    <a:pt x="9073" y="26456"/>
                  </a:cubicBezTo>
                  <a:lnTo>
                    <a:pt x="9073" y="26456"/>
                  </a:lnTo>
                  <a:cubicBezTo>
                    <a:pt x="9052" y="26879"/>
                    <a:pt x="9179" y="27280"/>
                    <a:pt x="9454" y="27619"/>
                  </a:cubicBezTo>
                  <a:cubicBezTo>
                    <a:pt x="9687" y="27915"/>
                    <a:pt x="10046" y="28084"/>
                    <a:pt x="10427" y="28084"/>
                  </a:cubicBezTo>
                  <a:cubicBezTo>
                    <a:pt x="10808" y="28063"/>
                    <a:pt x="11188" y="27936"/>
                    <a:pt x="11505" y="27703"/>
                  </a:cubicBezTo>
                  <a:cubicBezTo>
                    <a:pt x="12055" y="27386"/>
                    <a:pt x="12584" y="26984"/>
                    <a:pt x="13049" y="26540"/>
                  </a:cubicBezTo>
                  <a:lnTo>
                    <a:pt x="13134" y="26435"/>
                  </a:lnTo>
                  <a:cubicBezTo>
                    <a:pt x="13451" y="26160"/>
                    <a:pt x="13726" y="25842"/>
                    <a:pt x="13959" y="25504"/>
                  </a:cubicBezTo>
                  <a:lnTo>
                    <a:pt x="15460" y="25504"/>
                  </a:lnTo>
                  <a:cubicBezTo>
                    <a:pt x="20811" y="25483"/>
                    <a:pt x="25147" y="21147"/>
                    <a:pt x="25168" y="15796"/>
                  </a:cubicBezTo>
                  <a:cubicBezTo>
                    <a:pt x="25168" y="10911"/>
                    <a:pt x="22228" y="6533"/>
                    <a:pt x="17723" y="4672"/>
                  </a:cubicBezTo>
                  <a:lnTo>
                    <a:pt x="17639" y="4630"/>
                  </a:lnTo>
                  <a:cubicBezTo>
                    <a:pt x="17448" y="4312"/>
                    <a:pt x="17300" y="3953"/>
                    <a:pt x="17237" y="3572"/>
                  </a:cubicBezTo>
                  <a:cubicBezTo>
                    <a:pt x="17195" y="3297"/>
                    <a:pt x="17004" y="2642"/>
                    <a:pt x="16476" y="2345"/>
                  </a:cubicBezTo>
                  <a:cubicBezTo>
                    <a:pt x="16311" y="2263"/>
                    <a:pt x="16132" y="2220"/>
                    <a:pt x="15956" y="2220"/>
                  </a:cubicBezTo>
                  <a:cubicBezTo>
                    <a:pt x="15815" y="2220"/>
                    <a:pt x="15676" y="2247"/>
                    <a:pt x="15545" y="2303"/>
                  </a:cubicBezTo>
                  <a:cubicBezTo>
                    <a:pt x="15249" y="2451"/>
                    <a:pt x="15037" y="2684"/>
                    <a:pt x="14911" y="2980"/>
                  </a:cubicBezTo>
                  <a:cubicBezTo>
                    <a:pt x="14847" y="3107"/>
                    <a:pt x="14805" y="3213"/>
                    <a:pt x="14762" y="3318"/>
                  </a:cubicBezTo>
                  <a:cubicBezTo>
                    <a:pt x="14593" y="3128"/>
                    <a:pt x="14488" y="2895"/>
                    <a:pt x="14424" y="2663"/>
                  </a:cubicBezTo>
                  <a:cubicBezTo>
                    <a:pt x="14403" y="2536"/>
                    <a:pt x="14382" y="2430"/>
                    <a:pt x="14382" y="2303"/>
                  </a:cubicBezTo>
                  <a:cubicBezTo>
                    <a:pt x="14339" y="2049"/>
                    <a:pt x="14276" y="1774"/>
                    <a:pt x="14191" y="1521"/>
                  </a:cubicBezTo>
                  <a:cubicBezTo>
                    <a:pt x="13993" y="737"/>
                    <a:pt x="13358" y="363"/>
                    <a:pt x="12721" y="363"/>
                  </a:cubicBezTo>
                  <a:cubicBezTo>
                    <a:pt x="12000" y="363"/>
                    <a:pt x="11278" y="843"/>
                    <a:pt x="11188" y="1753"/>
                  </a:cubicBezTo>
                  <a:cubicBezTo>
                    <a:pt x="11125" y="2007"/>
                    <a:pt x="11104" y="2303"/>
                    <a:pt x="11125" y="2578"/>
                  </a:cubicBezTo>
                  <a:lnTo>
                    <a:pt x="11125" y="2663"/>
                  </a:lnTo>
                  <a:cubicBezTo>
                    <a:pt x="10934" y="2536"/>
                    <a:pt x="10765" y="2367"/>
                    <a:pt x="10638" y="2197"/>
                  </a:cubicBezTo>
                  <a:cubicBezTo>
                    <a:pt x="10554" y="2049"/>
                    <a:pt x="10448" y="1901"/>
                    <a:pt x="10342" y="1732"/>
                  </a:cubicBezTo>
                  <a:cubicBezTo>
                    <a:pt x="10131" y="1373"/>
                    <a:pt x="9856" y="1013"/>
                    <a:pt x="9560" y="696"/>
                  </a:cubicBezTo>
                  <a:cubicBezTo>
                    <a:pt x="9138" y="303"/>
                    <a:pt x="8527" y="1"/>
                    <a:pt x="79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5" name="Google Shape;1225;p34"/>
            <p:cNvSpPr/>
            <p:nvPr/>
          </p:nvSpPr>
          <p:spPr>
            <a:xfrm>
              <a:off x="7593198" y="2775725"/>
              <a:ext cx="735469" cy="365097"/>
            </a:xfrm>
            <a:custGeom>
              <a:avLst/>
              <a:gdLst/>
              <a:ahLst/>
              <a:cxnLst/>
              <a:rect l="l" t="t" r="r" b="b"/>
              <a:pathLst>
                <a:path w="11992" h="5953" extrusionOk="0">
                  <a:moveTo>
                    <a:pt x="1112" y="0"/>
                  </a:moveTo>
                  <a:cubicBezTo>
                    <a:pt x="952" y="0"/>
                    <a:pt x="797" y="35"/>
                    <a:pt x="656" y="115"/>
                  </a:cubicBezTo>
                  <a:cubicBezTo>
                    <a:pt x="148" y="390"/>
                    <a:pt x="0" y="1067"/>
                    <a:pt x="106" y="1638"/>
                  </a:cubicBezTo>
                  <a:cubicBezTo>
                    <a:pt x="275" y="2632"/>
                    <a:pt x="1036" y="3436"/>
                    <a:pt x="1925" y="3901"/>
                  </a:cubicBezTo>
                  <a:cubicBezTo>
                    <a:pt x="2813" y="4387"/>
                    <a:pt x="3807" y="4578"/>
                    <a:pt x="4801" y="4747"/>
                  </a:cubicBezTo>
                  <a:lnTo>
                    <a:pt x="11992" y="5952"/>
                  </a:lnTo>
                  <a:cubicBezTo>
                    <a:pt x="10786" y="5381"/>
                    <a:pt x="9919" y="4282"/>
                    <a:pt x="9665" y="2970"/>
                  </a:cubicBezTo>
                  <a:cubicBezTo>
                    <a:pt x="9591" y="2652"/>
                    <a:pt x="9433" y="2251"/>
                    <a:pt x="9163" y="2251"/>
                  </a:cubicBezTo>
                  <a:cubicBezTo>
                    <a:pt x="9128" y="2251"/>
                    <a:pt x="9091" y="2258"/>
                    <a:pt x="9052" y="2272"/>
                  </a:cubicBezTo>
                  <a:cubicBezTo>
                    <a:pt x="8946" y="2336"/>
                    <a:pt x="8862" y="2442"/>
                    <a:pt x="8819" y="2569"/>
                  </a:cubicBezTo>
                  <a:cubicBezTo>
                    <a:pt x="8629" y="2970"/>
                    <a:pt x="8460" y="3372"/>
                    <a:pt x="8312" y="3795"/>
                  </a:cubicBezTo>
                  <a:cubicBezTo>
                    <a:pt x="7572" y="3478"/>
                    <a:pt x="7043" y="2843"/>
                    <a:pt x="6853" y="2061"/>
                  </a:cubicBezTo>
                  <a:cubicBezTo>
                    <a:pt x="6810" y="1701"/>
                    <a:pt x="6747" y="1363"/>
                    <a:pt x="6662" y="1003"/>
                  </a:cubicBezTo>
                  <a:cubicBezTo>
                    <a:pt x="6556" y="644"/>
                    <a:pt x="6260" y="390"/>
                    <a:pt x="5880" y="369"/>
                  </a:cubicBezTo>
                  <a:cubicBezTo>
                    <a:pt x="5499" y="390"/>
                    <a:pt x="5245" y="750"/>
                    <a:pt x="5161" y="1130"/>
                  </a:cubicBezTo>
                  <a:cubicBezTo>
                    <a:pt x="5118" y="1490"/>
                    <a:pt x="5097" y="1871"/>
                    <a:pt x="5097" y="2251"/>
                  </a:cubicBezTo>
                  <a:cubicBezTo>
                    <a:pt x="5097" y="2420"/>
                    <a:pt x="5013" y="2590"/>
                    <a:pt x="4886" y="2717"/>
                  </a:cubicBezTo>
                  <a:cubicBezTo>
                    <a:pt x="4824" y="2748"/>
                    <a:pt x="4750" y="2767"/>
                    <a:pt x="4682" y="2767"/>
                  </a:cubicBezTo>
                  <a:cubicBezTo>
                    <a:pt x="4658" y="2767"/>
                    <a:pt x="4633" y="2765"/>
                    <a:pt x="4611" y="2759"/>
                  </a:cubicBezTo>
                  <a:cubicBezTo>
                    <a:pt x="4040" y="2759"/>
                    <a:pt x="3553" y="2336"/>
                    <a:pt x="3215" y="1892"/>
                  </a:cubicBezTo>
                  <a:cubicBezTo>
                    <a:pt x="2876" y="1426"/>
                    <a:pt x="2623" y="898"/>
                    <a:pt x="2200" y="496"/>
                  </a:cubicBezTo>
                  <a:cubicBezTo>
                    <a:pt x="1914" y="211"/>
                    <a:pt x="1502" y="0"/>
                    <a:pt x="111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6" name="Google Shape;1226;p34"/>
            <p:cNvSpPr/>
            <p:nvPr/>
          </p:nvSpPr>
          <p:spPr>
            <a:xfrm>
              <a:off x="7226073" y="3001299"/>
              <a:ext cx="1445057" cy="1242055"/>
            </a:xfrm>
            <a:custGeom>
              <a:avLst/>
              <a:gdLst/>
              <a:ahLst/>
              <a:cxnLst/>
              <a:rect l="l" t="t" r="r" b="b"/>
              <a:pathLst>
                <a:path w="23562" h="20252" extrusionOk="0">
                  <a:moveTo>
                    <a:pt x="12022" y="0"/>
                  </a:moveTo>
                  <a:cubicBezTo>
                    <a:pt x="10608" y="0"/>
                    <a:pt x="9193" y="259"/>
                    <a:pt x="7847" y="773"/>
                  </a:cubicBezTo>
                  <a:lnTo>
                    <a:pt x="7022" y="1111"/>
                  </a:lnTo>
                  <a:cubicBezTo>
                    <a:pt x="2793" y="2740"/>
                    <a:pt x="1" y="6800"/>
                    <a:pt x="1" y="11347"/>
                  </a:cubicBezTo>
                  <a:cubicBezTo>
                    <a:pt x="1" y="16254"/>
                    <a:pt x="3977" y="20251"/>
                    <a:pt x="8905" y="20251"/>
                  </a:cubicBezTo>
                  <a:lnTo>
                    <a:pt x="14657" y="20251"/>
                  </a:lnTo>
                  <a:cubicBezTo>
                    <a:pt x="19564" y="20251"/>
                    <a:pt x="23561" y="16254"/>
                    <a:pt x="23561" y="11347"/>
                  </a:cubicBezTo>
                  <a:cubicBezTo>
                    <a:pt x="23561" y="6779"/>
                    <a:pt x="20812" y="2676"/>
                    <a:pt x="16603" y="942"/>
                  </a:cubicBezTo>
                  <a:lnTo>
                    <a:pt x="16434" y="879"/>
                  </a:lnTo>
                  <a:cubicBezTo>
                    <a:pt x="15020" y="291"/>
                    <a:pt x="13521" y="0"/>
                    <a:pt x="120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7" name="Google Shape;1227;p34"/>
            <p:cNvSpPr/>
            <p:nvPr/>
          </p:nvSpPr>
          <p:spPr>
            <a:xfrm>
              <a:off x="7777373" y="3413133"/>
              <a:ext cx="186811" cy="245197"/>
            </a:xfrm>
            <a:custGeom>
              <a:avLst/>
              <a:gdLst/>
              <a:ahLst/>
              <a:cxnLst/>
              <a:rect l="l" t="t" r="r" b="b"/>
              <a:pathLst>
                <a:path w="3046" h="3998" extrusionOk="0">
                  <a:moveTo>
                    <a:pt x="1523" y="1"/>
                  </a:moveTo>
                  <a:cubicBezTo>
                    <a:pt x="677" y="1"/>
                    <a:pt x="0" y="678"/>
                    <a:pt x="0" y="1524"/>
                  </a:cubicBezTo>
                  <a:cubicBezTo>
                    <a:pt x="0" y="2369"/>
                    <a:pt x="677" y="3998"/>
                    <a:pt x="1523" y="3998"/>
                  </a:cubicBezTo>
                  <a:cubicBezTo>
                    <a:pt x="2369" y="3998"/>
                    <a:pt x="3046" y="2369"/>
                    <a:pt x="3046" y="1524"/>
                  </a:cubicBezTo>
                  <a:cubicBezTo>
                    <a:pt x="3046" y="678"/>
                    <a:pt x="2369" y="1"/>
                    <a:pt x="1523" y="1"/>
                  </a:cubicBezTo>
                  <a:close/>
                </a:path>
              </a:pathLst>
            </a:custGeom>
            <a:solidFill>
              <a:srgbClr val="DB8D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8" name="Google Shape;1228;p34"/>
            <p:cNvSpPr/>
            <p:nvPr/>
          </p:nvSpPr>
          <p:spPr>
            <a:xfrm>
              <a:off x="7777373" y="3409270"/>
              <a:ext cx="186811" cy="190736"/>
            </a:xfrm>
            <a:custGeom>
              <a:avLst/>
              <a:gdLst/>
              <a:ahLst/>
              <a:cxnLst/>
              <a:rect l="l" t="t" r="r" b="b"/>
              <a:pathLst>
                <a:path w="3046" h="3110" extrusionOk="0">
                  <a:moveTo>
                    <a:pt x="1523" y="0"/>
                  </a:moveTo>
                  <a:cubicBezTo>
                    <a:pt x="677" y="0"/>
                    <a:pt x="0" y="719"/>
                    <a:pt x="0" y="1333"/>
                  </a:cubicBezTo>
                  <a:cubicBezTo>
                    <a:pt x="0" y="1925"/>
                    <a:pt x="677" y="3109"/>
                    <a:pt x="1523" y="3109"/>
                  </a:cubicBezTo>
                  <a:cubicBezTo>
                    <a:pt x="2369" y="3109"/>
                    <a:pt x="3046" y="1925"/>
                    <a:pt x="3046" y="1333"/>
                  </a:cubicBezTo>
                  <a:cubicBezTo>
                    <a:pt x="3046" y="719"/>
                    <a:pt x="2369" y="0"/>
                    <a:pt x="15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9" name="Google Shape;1229;p34"/>
            <p:cNvSpPr/>
            <p:nvPr/>
          </p:nvSpPr>
          <p:spPr>
            <a:xfrm>
              <a:off x="7543888" y="3274342"/>
              <a:ext cx="217967" cy="219316"/>
            </a:xfrm>
            <a:custGeom>
              <a:avLst/>
              <a:gdLst/>
              <a:ahLst/>
              <a:cxnLst/>
              <a:rect l="l" t="t" r="r" b="b"/>
              <a:pathLst>
                <a:path w="3554" h="3576" extrusionOk="0">
                  <a:moveTo>
                    <a:pt x="1777" y="1"/>
                  </a:moveTo>
                  <a:cubicBezTo>
                    <a:pt x="804" y="1"/>
                    <a:pt x="0" y="804"/>
                    <a:pt x="0" y="1798"/>
                  </a:cubicBezTo>
                  <a:cubicBezTo>
                    <a:pt x="0" y="2771"/>
                    <a:pt x="804" y="3575"/>
                    <a:pt x="1777" y="3575"/>
                  </a:cubicBezTo>
                  <a:cubicBezTo>
                    <a:pt x="2771" y="3575"/>
                    <a:pt x="3554" y="2771"/>
                    <a:pt x="3554" y="1798"/>
                  </a:cubicBezTo>
                  <a:cubicBezTo>
                    <a:pt x="3554" y="804"/>
                    <a:pt x="2771" y="1"/>
                    <a:pt x="17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0" name="Google Shape;1230;p34"/>
            <p:cNvSpPr/>
            <p:nvPr/>
          </p:nvSpPr>
          <p:spPr>
            <a:xfrm>
              <a:off x="8019935" y="3274342"/>
              <a:ext cx="219255" cy="219316"/>
            </a:xfrm>
            <a:custGeom>
              <a:avLst/>
              <a:gdLst/>
              <a:ahLst/>
              <a:cxnLst/>
              <a:rect l="l" t="t" r="r" b="b"/>
              <a:pathLst>
                <a:path w="3575" h="3576" extrusionOk="0">
                  <a:moveTo>
                    <a:pt x="1777" y="1"/>
                  </a:moveTo>
                  <a:cubicBezTo>
                    <a:pt x="804" y="1"/>
                    <a:pt x="0" y="804"/>
                    <a:pt x="0" y="1798"/>
                  </a:cubicBezTo>
                  <a:cubicBezTo>
                    <a:pt x="0" y="2771"/>
                    <a:pt x="804" y="3575"/>
                    <a:pt x="1777" y="3575"/>
                  </a:cubicBezTo>
                  <a:cubicBezTo>
                    <a:pt x="2771" y="3575"/>
                    <a:pt x="3575" y="2771"/>
                    <a:pt x="3575" y="1798"/>
                  </a:cubicBezTo>
                  <a:cubicBezTo>
                    <a:pt x="3575" y="804"/>
                    <a:pt x="2771" y="1"/>
                    <a:pt x="17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1" name="Google Shape;1231;p34"/>
            <p:cNvSpPr/>
            <p:nvPr/>
          </p:nvSpPr>
          <p:spPr>
            <a:xfrm>
              <a:off x="7471273" y="3274342"/>
              <a:ext cx="190736" cy="49371"/>
            </a:xfrm>
            <a:custGeom>
              <a:avLst/>
              <a:gdLst/>
              <a:ahLst/>
              <a:cxnLst/>
              <a:rect l="l" t="t" r="r" b="b"/>
              <a:pathLst>
                <a:path w="3110" h="805" extrusionOk="0">
                  <a:moveTo>
                    <a:pt x="402" y="1"/>
                  </a:moveTo>
                  <a:cubicBezTo>
                    <a:pt x="169" y="1"/>
                    <a:pt x="0" y="191"/>
                    <a:pt x="0" y="403"/>
                  </a:cubicBezTo>
                  <a:cubicBezTo>
                    <a:pt x="0" y="614"/>
                    <a:pt x="169" y="804"/>
                    <a:pt x="402" y="804"/>
                  </a:cubicBezTo>
                  <a:lnTo>
                    <a:pt x="2707" y="804"/>
                  </a:lnTo>
                  <a:cubicBezTo>
                    <a:pt x="2940" y="804"/>
                    <a:pt x="3109" y="614"/>
                    <a:pt x="3109" y="403"/>
                  </a:cubicBezTo>
                  <a:cubicBezTo>
                    <a:pt x="3109" y="191"/>
                    <a:pt x="2940" y="1"/>
                    <a:pt x="27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2" name="Google Shape;1232;p34"/>
            <p:cNvSpPr/>
            <p:nvPr/>
          </p:nvSpPr>
          <p:spPr>
            <a:xfrm>
              <a:off x="7957685" y="3274342"/>
              <a:ext cx="192024" cy="49371"/>
            </a:xfrm>
            <a:custGeom>
              <a:avLst/>
              <a:gdLst/>
              <a:ahLst/>
              <a:cxnLst/>
              <a:rect l="l" t="t" r="r" b="b"/>
              <a:pathLst>
                <a:path w="3131" h="805" extrusionOk="0">
                  <a:moveTo>
                    <a:pt x="402" y="1"/>
                  </a:moveTo>
                  <a:cubicBezTo>
                    <a:pt x="190" y="1"/>
                    <a:pt x="0" y="191"/>
                    <a:pt x="0" y="403"/>
                  </a:cubicBezTo>
                  <a:cubicBezTo>
                    <a:pt x="0" y="614"/>
                    <a:pt x="190" y="804"/>
                    <a:pt x="402" y="804"/>
                  </a:cubicBezTo>
                  <a:lnTo>
                    <a:pt x="2728" y="804"/>
                  </a:lnTo>
                  <a:cubicBezTo>
                    <a:pt x="2961" y="804"/>
                    <a:pt x="3130" y="614"/>
                    <a:pt x="3130" y="403"/>
                  </a:cubicBezTo>
                  <a:cubicBezTo>
                    <a:pt x="3130" y="191"/>
                    <a:pt x="2961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3" name="Google Shape;1233;p34"/>
            <p:cNvSpPr/>
            <p:nvPr/>
          </p:nvSpPr>
          <p:spPr>
            <a:xfrm>
              <a:off x="7669677" y="3336593"/>
              <a:ext cx="50659" cy="50659"/>
            </a:xfrm>
            <a:custGeom>
              <a:avLst/>
              <a:gdLst/>
              <a:ahLst/>
              <a:cxnLst/>
              <a:rect l="l" t="t" r="r" b="b"/>
              <a:pathLst>
                <a:path w="826" h="826" extrusionOk="0">
                  <a:moveTo>
                    <a:pt x="424" y="1"/>
                  </a:moveTo>
                  <a:cubicBezTo>
                    <a:pt x="191" y="1"/>
                    <a:pt x="1" y="191"/>
                    <a:pt x="1" y="424"/>
                  </a:cubicBezTo>
                  <a:cubicBezTo>
                    <a:pt x="1" y="657"/>
                    <a:pt x="191" y="826"/>
                    <a:pt x="424" y="826"/>
                  </a:cubicBezTo>
                  <a:cubicBezTo>
                    <a:pt x="635" y="826"/>
                    <a:pt x="826" y="657"/>
                    <a:pt x="826" y="424"/>
                  </a:cubicBezTo>
                  <a:cubicBezTo>
                    <a:pt x="826" y="191"/>
                    <a:pt x="635" y="1"/>
                    <a:pt x="4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4" name="Google Shape;1234;p34"/>
            <p:cNvSpPr/>
            <p:nvPr/>
          </p:nvSpPr>
          <p:spPr>
            <a:xfrm>
              <a:off x="8158726" y="3336593"/>
              <a:ext cx="51947" cy="50659"/>
            </a:xfrm>
            <a:custGeom>
              <a:avLst/>
              <a:gdLst/>
              <a:ahLst/>
              <a:cxnLst/>
              <a:rect l="l" t="t" r="r" b="b"/>
              <a:pathLst>
                <a:path w="847" h="826" extrusionOk="0">
                  <a:moveTo>
                    <a:pt x="423" y="1"/>
                  </a:moveTo>
                  <a:cubicBezTo>
                    <a:pt x="191" y="1"/>
                    <a:pt x="0" y="191"/>
                    <a:pt x="0" y="424"/>
                  </a:cubicBezTo>
                  <a:cubicBezTo>
                    <a:pt x="0" y="657"/>
                    <a:pt x="191" y="826"/>
                    <a:pt x="423" y="826"/>
                  </a:cubicBezTo>
                  <a:cubicBezTo>
                    <a:pt x="656" y="826"/>
                    <a:pt x="846" y="657"/>
                    <a:pt x="846" y="424"/>
                  </a:cubicBezTo>
                  <a:cubicBezTo>
                    <a:pt x="846" y="191"/>
                    <a:pt x="656" y="1"/>
                    <a:pt x="4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5" name="Google Shape;1235;p34"/>
            <p:cNvSpPr/>
            <p:nvPr/>
          </p:nvSpPr>
          <p:spPr>
            <a:xfrm>
              <a:off x="7610063" y="3725674"/>
              <a:ext cx="234833" cy="191288"/>
            </a:xfrm>
            <a:custGeom>
              <a:avLst/>
              <a:gdLst/>
              <a:ahLst/>
              <a:cxnLst/>
              <a:rect l="l" t="t" r="r" b="b"/>
              <a:pathLst>
                <a:path w="3829" h="3119" extrusionOk="0">
                  <a:moveTo>
                    <a:pt x="2771" y="1"/>
                  </a:moveTo>
                  <a:cubicBezTo>
                    <a:pt x="2636" y="1"/>
                    <a:pt x="2504" y="112"/>
                    <a:pt x="2559" y="277"/>
                  </a:cubicBezTo>
                  <a:cubicBezTo>
                    <a:pt x="2707" y="594"/>
                    <a:pt x="2855" y="911"/>
                    <a:pt x="3046" y="1228"/>
                  </a:cubicBezTo>
                  <a:cubicBezTo>
                    <a:pt x="3172" y="1503"/>
                    <a:pt x="3405" y="2159"/>
                    <a:pt x="3130" y="2455"/>
                  </a:cubicBezTo>
                  <a:lnTo>
                    <a:pt x="2369" y="2667"/>
                  </a:lnTo>
                  <a:cubicBezTo>
                    <a:pt x="2242" y="2624"/>
                    <a:pt x="2115" y="2582"/>
                    <a:pt x="2009" y="2519"/>
                  </a:cubicBezTo>
                  <a:cubicBezTo>
                    <a:pt x="1184" y="2159"/>
                    <a:pt x="487" y="1546"/>
                    <a:pt x="21" y="784"/>
                  </a:cubicBezTo>
                  <a:lnTo>
                    <a:pt x="0" y="784"/>
                  </a:lnTo>
                  <a:cubicBezTo>
                    <a:pt x="364" y="1816"/>
                    <a:pt x="1386" y="3119"/>
                    <a:pt x="2604" y="3119"/>
                  </a:cubicBezTo>
                  <a:cubicBezTo>
                    <a:pt x="2659" y="3119"/>
                    <a:pt x="2715" y="3116"/>
                    <a:pt x="2771" y="3111"/>
                  </a:cubicBezTo>
                  <a:cubicBezTo>
                    <a:pt x="3236" y="3047"/>
                    <a:pt x="3617" y="2688"/>
                    <a:pt x="3680" y="2222"/>
                  </a:cubicBezTo>
                  <a:cubicBezTo>
                    <a:pt x="3828" y="1461"/>
                    <a:pt x="3321" y="700"/>
                    <a:pt x="2961" y="107"/>
                  </a:cubicBezTo>
                  <a:cubicBezTo>
                    <a:pt x="2916" y="33"/>
                    <a:pt x="2843" y="1"/>
                    <a:pt x="27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6" name="Google Shape;1236;p34"/>
            <p:cNvSpPr/>
            <p:nvPr/>
          </p:nvSpPr>
          <p:spPr>
            <a:xfrm>
              <a:off x="7756582" y="3699792"/>
              <a:ext cx="227105" cy="205026"/>
            </a:xfrm>
            <a:custGeom>
              <a:avLst/>
              <a:gdLst/>
              <a:ahLst/>
              <a:cxnLst/>
              <a:rect l="l" t="t" r="r" b="b"/>
              <a:pathLst>
                <a:path w="3703" h="3343" extrusionOk="0">
                  <a:moveTo>
                    <a:pt x="3004" y="1"/>
                  </a:moveTo>
                  <a:cubicBezTo>
                    <a:pt x="2158" y="233"/>
                    <a:pt x="1481" y="783"/>
                    <a:pt x="805" y="1354"/>
                  </a:cubicBezTo>
                  <a:cubicBezTo>
                    <a:pt x="635" y="1481"/>
                    <a:pt x="487" y="1629"/>
                    <a:pt x="360" y="1798"/>
                  </a:cubicBezTo>
                  <a:cubicBezTo>
                    <a:pt x="191" y="1989"/>
                    <a:pt x="86" y="2243"/>
                    <a:pt x="43" y="2518"/>
                  </a:cubicBezTo>
                  <a:cubicBezTo>
                    <a:pt x="1" y="2814"/>
                    <a:pt x="86" y="3173"/>
                    <a:pt x="360" y="3300"/>
                  </a:cubicBezTo>
                  <a:cubicBezTo>
                    <a:pt x="466" y="3342"/>
                    <a:pt x="593" y="3342"/>
                    <a:pt x="699" y="3342"/>
                  </a:cubicBezTo>
                  <a:cubicBezTo>
                    <a:pt x="1778" y="3300"/>
                    <a:pt x="2835" y="2919"/>
                    <a:pt x="3702" y="2264"/>
                  </a:cubicBezTo>
                  <a:lnTo>
                    <a:pt x="300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7" name="Google Shape;1237;p34"/>
            <p:cNvSpPr/>
            <p:nvPr/>
          </p:nvSpPr>
          <p:spPr>
            <a:xfrm>
              <a:off x="7729351" y="3697216"/>
              <a:ext cx="280217" cy="225878"/>
            </a:xfrm>
            <a:custGeom>
              <a:avLst/>
              <a:gdLst/>
              <a:ahLst/>
              <a:cxnLst/>
              <a:rect l="l" t="t" r="r" b="b"/>
              <a:pathLst>
                <a:path w="4569" h="3683" extrusionOk="0">
                  <a:moveTo>
                    <a:pt x="3427" y="0"/>
                  </a:moveTo>
                  <a:cubicBezTo>
                    <a:pt x="2496" y="149"/>
                    <a:pt x="1820" y="635"/>
                    <a:pt x="1079" y="1206"/>
                  </a:cubicBezTo>
                  <a:cubicBezTo>
                    <a:pt x="530" y="1650"/>
                    <a:pt x="1" y="2348"/>
                    <a:pt x="255" y="3088"/>
                  </a:cubicBezTo>
                  <a:cubicBezTo>
                    <a:pt x="418" y="3566"/>
                    <a:pt x="784" y="3682"/>
                    <a:pt x="1188" y="3682"/>
                  </a:cubicBezTo>
                  <a:cubicBezTo>
                    <a:pt x="1410" y="3682"/>
                    <a:pt x="1644" y="3647"/>
                    <a:pt x="1862" y="3617"/>
                  </a:cubicBezTo>
                  <a:cubicBezTo>
                    <a:pt x="2793" y="3490"/>
                    <a:pt x="3639" y="3109"/>
                    <a:pt x="4358" y="2517"/>
                  </a:cubicBezTo>
                  <a:cubicBezTo>
                    <a:pt x="4568" y="2324"/>
                    <a:pt x="4370" y="1985"/>
                    <a:pt x="4128" y="1985"/>
                  </a:cubicBezTo>
                  <a:cubicBezTo>
                    <a:pt x="4078" y="1985"/>
                    <a:pt x="4027" y="1999"/>
                    <a:pt x="3977" y="2031"/>
                  </a:cubicBezTo>
                  <a:cubicBezTo>
                    <a:pt x="3490" y="2369"/>
                    <a:pt x="2962" y="2644"/>
                    <a:pt x="2412" y="2856"/>
                  </a:cubicBezTo>
                  <a:cubicBezTo>
                    <a:pt x="2171" y="2939"/>
                    <a:pt x="1712" y="3080"/>
                    <a:pt x="1338" y="3080"/>
                  </a:cubicBezTo>
                  <a:cubicBezTo>
                    <a:pt x="958" y="3080"/>
                    <a:pt x="666" y="2934"/>
                    <a:pt x="783" y="2433"/>
                  </a:cubicBezTo>
                  <a:cubicBezTo>
                    <a:pt x="931" y="1883"/>
                    <a:pt x="1545" y="1439"/>
                    <a:pt x="1968" y="1100"/>
                  </a:cubicBezTo>
                  <a:cubicBezTo>
                    <a:pt x="2412" y="698"/>
                    <a:pt x="2919" y="360"/>
                    <a:pt x="3469" y="85"/>
                  </a:cubicBezTo>
                  <a:cubicBezTo>
                    <a:pt x="3533" y="64"/>
                    <a:pt x="3490" y="0"/>
                    <a:pt x="342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8" name="Google Shape;1238;p34"/>
            <p:cNvSpPr/>
            <p:nvPr/>
          </p:nvSpPr>
          <p:spPr>
            <a:xfrm>
              <a:off x="7611351" y="4194791"/>
              <a:ext cx="247773" cy="103218"/>
            </a:xfrm>
            <a:custGeom>
              <a:avLst/>
              <a:gdLst/>
              <a:ahLst/>
              <a:cxnLst/>
              <a:rect l="l" t="t" r="r" b="b"/>
              <a:pathLst>
                <a:path w="4040" h="1683" extrusionOk="0">
                  <a:moveTo>
                    <a:pt x="3584" y="0"/>
                  </a:moveTo>
                  <a:cubicBezTo>
                    <a:pt x="3517" y="0"/>
                    <a:pt x="3451" y="11"/>
                    <a:pt x="3384" y="30"/>
                  </a:cubicBezTo>
                  <a:lnTo>
                    <a:pt x="3067" y="136"/>
                  </a:lnTo>
                  <a:cubicBezTo>
                    <a:pt x="2306" y="220"/>
                    <a:pt x="1544" y="411"/>
                    <a:pt x="825" y="686"/>
                  </a:cubicBezTo>
                  <a:cubicBezTo>
                    <a:pt x="635" y="770"/>
                    <a:pt x="444" y="855"/>
                    <a:pt x="296" y="982"/>
                  </a:cubicBezTo>
                  <a:cubicBezTo>
                    <a:pt x="127" y="1109"/>
                    <a:pt x="21" y="1299"/>
                    <a:pt x="0" y="1510"/>
                  </a:cubicBezTo>
                  <a:cubicBezTo>
                    <a:pt x="0" y="1553"/>
                    <a:pt x="21" y="1595"/>
                    <a:pt x="43" y="1616"/>
                  </a:cubicBezTo>
                  <a:cubicBezTo>
                    <a:pt x="64" y="1637"/>
                    <a:pt x="106" y="1658"/>
                    <a:pt x="127" y="1658"/>
                  </a:cubicBezTo>
                  <a:cubicBezTo>
                    <a:pt x="271" y="1675"/>
                    <a:pt x="415" y="1683"/>
                    <a:pt x="558" y="1683"/>
                  </a:cubicBezTo>
                  <a:cubicBezTo>
                    <a:pt x="1694" y="1683"/>
                    <a:pt x="2790" y="1188"/>
                    <a:pt x="3786" y="643"/>
                  </a:cubicBezTo>
                  <a:cubicBezTo>
                    <a:pt x="3892" y="601"/>
                    <a:pt x="3955" y="516"/>
                    <a:pt x="4019" y="411"/>
                  </a:cubicBezTo>
                  <a:cubicBezTo>
                    <a:pt x="4040" y="263"/>
                    <a:pt x="3976" y="93"/>
                    <a:pt x="3828" y="51"/>
                  </a:cubicBezTo>
                  <a:cubicBezTo>
                    <a:pt x="3747" y="16"/>
                    <a:pt x="3665" y="0"/>
                    <a:pt x="35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9" name="Google Shape;1239;p34"/>
            <p:cNvSpPr/>
            <p:nvPr/>
          </p:nvSpPr>
          <p:spPr>
            <a:xfrm>
              <a:off x="7796815" y="4200004"/>
              <a:ext cx="190736" cy="183867"/>
            </a:xfrm>
            <a:custGeom>
              <a:avLst/>
              <a:gdLst/>
              <a:ahLst/>
              <a:cxnLst/>
              <a:rect l="l" t="t" r="r" b="b"/>
              <a:pathLst>
                <a:path w="3110" h="2998" extrusionOk="0">
                  <a:moveTo>
                    <a:pt x="2591" y="0"/>
                  </a:moveTo>
                  <a:cubicBezTo>
                    <a:pt x="2560" y="0"/>
                    <a:pt x="2528" y="3"/>
                    <a:pt x="2496" y="8"/>
                  </a:cubicBezTo>
                  <a:cubicBezTo>
                    <a:pt x="2242" y="30"/>
                    <a:pt x="2010" y="72"/>
                    <a:pt x="1777" y="114"/>
                  </a:cubicBezTo>
                  <a:lnTo>
                    <a:pt x="2285" y="114"/>
                  </a:lnTo>
                  <a:cubicBezTo>
                    <a:pt x="1544" y="326"/>
                    <a:pt x="910" y="770"/>
                    <a:pt x="466" y="1383"/>
                  </a:cubicBezTo>
                  <a:cubicBezTo>
                    <a:pt x="149" y="1764"/>
                    <a:pt x="1" y="2250"/>
                    <a:pt x="64" y="2716"/>
                  </a:cubicBezTo>
                  <a:cubicBezTo>
                    <a:pt x="85" y="2800"/>
                    <a:pt x="127" y="2885"/>
                    <a:pt x="170" y="2948"/>
                  </a:cubicBezTo>
                  <a:cubicBezTo>
                    <a:pt x="219" y="2983"/>
                    <a:pt x="276" y="2997"/>
                    <a:pt x="334" y="2997"/>
                  </a:cubicBezTo>
                  <a:cubicBezTo>
                    <a:pt x="452" y="2997"/>
                    <a:pt x="579" y="2941"/>
                    <a:pt x="677" y="2885"/>
                  </a:cubicBezTo>
                  <a:cubicBezTo>
                    <a:pt x="1460" y="2398"/>
                    <a:pt x="2158" y="1806"/>
                    <a:pt x="2750" y="1108"/>
                  </a:cubicBezTo>
                  <a:cubicBezTo>
                    <a:pt x="2898" y="960"/>
                    <a:pt x="2983" y="791"/>
                    <a:pt x="3046" y="601"/>
                  </a:cubicBezTo>
                  <a:cubicBezTo>
                    <a:pt x="3110" y="410"/>
                    <a:pt x="3025" y="178"/>
                    <a:pt x="2856" y="72"/>
                  </a:cubicBezTo>
                  <a:cubicBezTo>
                    <a:pt x="2776" y="24"/>
                    <a:pt x="2685" y="0"/>
                    <a:pt x="25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0" name="Google Shape;1240;p34"/>
            <p:cNvSpPr/>
            <p:nvPr/>
          </p:nvSpPr>
          <p:spPr>
            <a:xfrm>
              <a:off x="7574124" y="4179642"/>
              <a:ext cx="316524" cy="133393"/>
            </a:xfrm>
            <a:custGeom>
              <a:avLst/>
              <a:gdLst/>
              <a:ahLst/>
              <a:cxnLst/>
              <a:rect l="l" t="t" r="r" b="b"/>
              <a:pathLst>
                <a:path w="5161" h="2175" extrusionOk="0">
                  <a:moveTo>
                    <a:pt x="4250" y="0"/>
                  </a:moveTo>
                  <a:cubicBezTo>
                    <a:pt x="4136" y="0"/>
                    <a:pt x="4018" y="27"/>
                    <a:pt x="3907" y="87"/>
                  </a:cubicBezTo>
                  <a:cubicBezTo>
                    <a:pt x="3758" y="192"/>
                    <a:pt x="3780" y="404"/>
                    <a:pt x="3949" y="446"/>
                  </a:cubicBezTo>
                  <a:cubicBezTo>
                    <a:pt x="4647" y="658"/>
                    <a:pt x="3547" y="1017"/>
                    <a:pt x="3251" y="1123"/>
                  </a:cubicBezTo>
                  <a:cubicBezTo>
                    <a:pt x="2659" y="1398"/>
                    <a:pt x="2045" y="1567"/>
                    <a:pt x="1411" y="1631"/>
                  </a:cubicBezTo>
                  <a:cubicBezTo>
                    <a:pt x="1362" y="1634"/>
                    <a:pt x="1319" y="1635"/>
                    <a:pt x="1281" y="1635"/>
                  </a:cubicBezTo>
                  <a:cubicBezTo>
                    <a:pt x="543" y="1635"/>
                    <a:pt x="1743" y="1075"/>
                    <a:pt x="2024" y="975"/>
                  </a:cubicBezTo>
                  <a:cubicBezTo>
                    <a:pt x="2574" y="763"/>
                    <a:pt x="3145" y="658"/>
                    <a:pt x="3695" y="467"/>
                  </a:cubicBezTo>
                  <a:cubicBezTo>
                    <a:pt x="3822" y="425"/>
                    <a:pt x="3780" y="256"/>
                    <a:pt x="3674" y="256"/>
                  </a:cubicBezTo>
                  <a:cubicBezTo>
                    <a:pt x="3602" y="252"/>
                    <a:pt x="3526" y="251"/>
                    <a:pt x="3445" y="251"/>
                  </a:cubicBezTo>
                  <a:cubicBezTo>
                    <a:pt x="2508" y="251"/>
                    <a:pt x="1049" y="490"/>
                    <a:pt x="523" y="1250"/>
                  </a:cubicBezTo>
                  <a:cubicBezTo>
                    <a:pt x="1" y="1988"/>
                    <a:pt x="643" y="2174"/>
                    <a:pt x="1237" y="2174"/>
                  </a:cubicBezTo>
                  <a:cubicBezTo>
                    <a:pt x="1341" y="2174"/>
                    <a:pt x="1443" y="2169"/>
                    <a:pt x="1538" y="2159"/>
                  </a:cubicBezTo>
                  <a:cubicBezTo>
                    <a:pt x="2215" y="2096"/>
                    <a:pt x="2849" y="1927"/>
                    <a:pt x="3462" y="1631"/>
                  </a:cubicBezTo>
                  <a:cubicBezTo>
                    <a:pt x="3843" y="1482"/>
                    <a:pt x="4435" y="1292"/>
                    <a:pt x="4731" y="975"/>
                  </a:cubicBezTo>
                  <a:cubicBezTo>
                    <a:pt x="5160" y="494"/>
                    <a:pt x="4740" y="0"/>
                    <a:pt x="42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1" name="Google Shape;1241;p34"/>
            <p:cNvSpPr/>
            <p:nvPr/>
          </p:nvSpPr>
          <p:spPr>
            <a:xfrm>
              <a:off x="7776085" y="4181912"/>
              <a:ext cx="232870" cy="218396"/>
            </a:xfrm>
            <a:custGeom>
              <a:avLst/>
              <a:gdLst/>
              <a:ahLst/>
              <a:cxnLst/>
              <a:rect l="l" t="t" r="r" b="b"/>
              <a:pathLst>
                <a:path w="3797" h="3561" extrusionOk="0">
                  <a:moveTo>
                    <a:pt x="2729" y="614"/>
                  </a:moveTo>
                  <a:cubicBezTo>
                    <a:pt x="2808" y="614"/>
                    <a:pt x="2821" y="667"/>
                    <a:pt x="2834" y="917"/>
                  </a:cubicBezTo>
                  <a:cubicBezTo>
                    <a:pt x="2855" y="1234"/>
                    <a:pt x="2834" y="1213"/>
                    <a:pt x="2665" y="1403"/>
                  </a:cubicBezTo>
                  <a:cubicBezTo>
                    <a:pt x="2242" y="1868"/>
                    <a:pt x="1756" y="2291"/>
                    <a:pt x="1248" y="2651"/>
                  </a:cubicBezTo>
                  <a:cubicBezTo>
                    <a:pt x="1163" y="2736"/>
                    <a:pt x="1058" y="2820"/>
                    <a:pt x="931" y="2884"/>
                  </a:cubicBezTo>
                  <a:cubicBezTo>
                    <a:pt x="839" y="2924"/>
                    <a:pt x="782" y="2955"/>
                    <a:pt x="740" y="2955"/>
                  </a:cubicBezTo>
                  <a:cubicBezTo>
                    <a:pt x="695" y="2955"/>
                    <a:pt x="668" y="2919"/>
                    <a:pt x="635" y="2820"/>
                  </a:cubicBezTo>
                  <a:cubicBezTo>
                    <a:pt x="550" y="2503"/>
                    <a:pt x="804" y="2080"/>
                    <a:pt x="994" y="1805"/>
                  </a:cubicBezTo>
                  <a:cubicBezTo>
                    <a:pt x="1293" y="1341"/>
                    <a:pt x="1708" y="942"/>
                    <a:pt x="2189" y="648"/>
                  </a:cubicBezTo>
                  <a:lnTo>
                    <a:pt x="2189" y="648"/>
                  </a:lnTo>
                  <a:cubicBezTo>
                    <a:pt x="2235" y="658"/>
                    <a:pt x="2281" y="663"/>
                    <a:pt x="2327" y="663"/>
                  </a:cubicBezTo>
                  <a:cubicBezTo>
                    <a:pt x="2383" y="663"/>
                    <a:pt x="2439" y="656"/>
                    <a:pt x="2496" y="642"/>
                  </a:cubicBezTo>
                  <a:cubicBezTo>
                    <a:pt x="2608" y="634"/>
                    <a:pt x="2681" y="614"/>
                    <a:pt x="2729" y="614"/>
                  </a:cubicBezTo>
                  <a:close/>
                  <a:moveTo>
                    <a:pt x="2725" y="0"/>
                  </a:moveTo>
                  <a:cubicBezTo>
                    <a:pt x="2438" y="0"/>
                    <a:pt x="2151" y="103"/>
                    <a:pt x="1967" y="325"/>
                  </a:cubicBezTo>
                  <a:cubicBezTo>
                    <a:pt x="1904" y="388"/>
                    <a:pt x="1925" y="514"/>
                    <a:pt x="2009" y="578"/>
                  </a:cubicBezTo>
                  <a:lnTo>
                    <a:pt x="2009" y="578"/>
                  </a:lnTo>
                  <a:cubicBezTo>
                    <a:pt x="1236" y="871"/>
                    <a:pt x="572" y="1335"/>
                    <a:pt x="233" y="2165"/>
                  </a:cubicBezTo>
                  <a:cubicBezTo>
                    <a:pt x="85" y="2524"/>
                    <a:pt x="0" y="3074"/>
                    <a:pt x="254" y="3391"/>
                  </a:cubicBezTo>
                  <a:cubicBezTo>
                    <a:pt x="361" y="3514"/>
                    <a:pt x="496" y="3561"/>
                    <a:pt x="640" y="3561"/>
                  </a:cubicBezTo>
                  <a:cubicBezTo>
                    <a:pt x="867" y="3561"/>
                    <a:pt x="1117" y="3444"/>
                    <a:pt x="1311" y="3328"/>
                  </a:cubicBezTo>
                  <a:cubicBezTo>
                    <a:pt x="1819" y="3032"/>
                    <a:pt x="2284" y="2672"/>
                    <a:pt x="2686" y="2270"/>
                  </a:cubicBezTo>
                  <a:cubicBezTo>
                    <a:pt x="3046" y="1932"/>
                    <a:pt x="3553" y="1488"/>
                    <a:pt x="3659" y="980"/>
                  </a:cubicBezTo>
                  <a:cubicBezTo>
                    <a:pt x="3797" y="360"/>
                    <a:pt x="3261" y="0"/>
                    <a:pt x="272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980D782E-2E66-4C75-BEBC-CFBB87EB6A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0502" y="1655949"/>
            <a:ext cx="6986622" cy="1444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367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47" grpId="0" animBg="1"/>
      <p:bldP spid="1148" grpId="0" animBg="1"/>
      <p:bldP spid="1149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5" name="Google Shape;3199;p63"/>
          <p:cNvGrpSpPr/>
          <p:nvPr/>
        </p:nvGrpSpPr>
        <p:grpSpPr>
          <a:xfrm>
            <a:off x="2859747" y="2"/>
            <a:ext cx="1094192" cy="631245"/>
            <a:chOff x="3736099" y="1890574"/>
            <a:chExt cx="856613" cy="494185"/>
          </a:xfrm>
        </p:grpSpPr>
        <p:grpSp>
          <p:nvGrpSpPr>
            <p:cNvPr id="166" name="Google Shape;3200;p63"/>
            <p:cNvGrpSpPr/>
            <p:nvPr/>
          </p:nvGrpSpPr>
          <p:grpSpPr>
            <a:xfrm>
              <a:off x="3745693" y="1890589"/>
              <a:ext cx="847019" cy="494170"/>
              <a:chOff x="3745693" y="1890589"/>
              <a:chExt cx="847019" cy="494170"/>
            </a:xfrm>
          </p:grpSpPr>
          <p:sp>
            <p:nvSpPr>
              <p:cNvPr id="182" name="Google Shape;3201;p63"/>
              <p:cNvSpPr/>
              <p:nvPr/>
            </p:nvSpPr>
            <p:spPr>
              <a:xfrm>
                <a:off x="3775723" y="1912900"/>
                <a:ext cx="789374" cy="449630"/>
              </a:xfrm>
              <a:custGeom>
                <a:avLst/>
                <a:gdLst/>
                <a:ahLst/>
                <a:cxnLst/>
                <a:rect l="l" t="t" r="r" b="b"/>
                <a:pathLst>
                  <a:path w="27812" h="15839" extrusionOk="0">
                    <a:moveTo>
                      <a:pt x="14327" y="0"/>
                    </a:moveTo>
                    <a:cubicBezTo>
                      <a:pt x="13138" y="0"/>
                      <a:pt x="11955" y="142"/>
                      <a:pt x="10808" y="442"/>
                    </a:cubicBezTo>
                    <a:cubicBezTo>
                      <a:pt x="10364" y="548"/>
                      <a:pt x="9898" y="717"/>
                      <a:pt x="9475" y="886"/>
                    </a:cubicBezTo>
                    <a:cubicBezTo>
                      <a:pt x="7974" y="1500"/>
                      <a:pt x="6662" y="2473"/>
                      <a:pt x="5626" y="3742"/>
                    </a:cubicBezTo>
                    <a:cubicBezTo>
                      <a:pt x="3680" y="6110"/>
                      <a:pt x="2982" y="9198"/>
                      <a:pt x="2750" y="11651"/>
                    </a:cubicBezTo>
                    <a:cubicBezTo>
                      <a:pt x="1460" y="12751"/>
                      <a:pt x="508" y="14210"/>
                      <a:pt x="0" y="15839"/>
                    </a:cubicBezTo>
                    <a:lnTo>
                      <a:pt x="27812" y="15839"/>
                    </a:lnTo>
                    <a:cubicBezTo>
                      <a:pt x="27389" y="13788"/>
                      <a:pt x="25020" y="11419"/>
                      <a:pt x="25020" y="11419"/>
                    </a:cubicBezTo>
                    <a:cubicBezTo>
                      <a:pt x="24788" y="8987"/>
                      <a:pt x="24322" y="6174"/>
                      <a:pt x="23413" y="4693"/>
                    </a:cubicBezTo>
                    <a:cubicBezTo>
                      <a:pt x="22926" y="3932"/>
                      <a:pt x="22334" y="3213"/>
                      <a:pt x="21679" y="2600"/>
                    </a:cubicBezTo>
                    <a:cubicBezTo>
                      <a:pt x="21256" y="2219"/>
                      <a:pt x="20811" y="1880"/>
                      <a:pt x="20325" y="1584"/>
                    </a:cubicBezTo>
                    <a:cubicBezTo>
                      <a:pt x="19500" y="1056"/>
                      <a:pt x="18591" y="654"/>
                      <a:pt x="17639" y="400"/>
                    </a:cubicBezTo>
                    <a:cubicBezTo>
                      <a:pt x="17195" y="294"/>
                      <a:pt x="16730" y="189"/>
                      <a:pt x="16285" y="125"/>
                    </a:cubicBezTo>
                    <a:cubicBezTo>
                      <a:pt x="15634" y="43"/>
                      <a:pt x="14980" y="0"/>
                      <a:pt x="14327" y="0"/>
                    </a:cubicBezTo>
                    <a:close/>
                  </a:path>
                </a:pathLst>
              </a:custGeom>
              <a:solidFill>
                <a:srgbClr val="EDE6DD"/>
              </a:solidFill>
              <a:ln>
                <a:noFill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3" name="Google Shape;3202;p63"/>
              <p:cNvSpPr/>
              <p:nvPr/>
            </p:nvSpPr>
            <p:spPr>
              <a:xfrm>
                <a:off x="3745693" y="1890589"/>
                <a:ext cx="847019" cy="494170"/>
              </a:xfrm>
              <a:custGeom>
                <a:avLst/>
                <a:gdLst/>
                <a:ahLst/>
                <a:cxnLst/>
                <a:rect l="l" t="t" r="r" b="b"/>
                <a:pathLst>
                  <a:path w="29843" h="17408" extrusionOk="0">
                    <a:moveTo>
                      <a:pt x="15410" y="1573"/>
                    </a:moveTo>
                    <a:cubicBezTo>
                      <a:pt x="16011" y="1573"/>
                      <a:pt x="16614" y="1613"/>
                      <a:pt x="17217" y="1694"/>
                    </a:cubicBezTo>
                    <a:cubicBezTo>
                      <a:pt x="17640" y="1757"/>
                      <a:pt x="18063" y="1842"/>
                      <a:pt x="18486" y="1969"/>
                    </a:cubicBezTo>
                    <a:cubicBezTo>
                      <a:pt x="19353" y="2201"/>
                      <a:pt x="20178" y="2561"/>
                      <a:pt x="20960" y="3026"/>
                    </a:cubicBezTo>
                    <a:cubicBezTo>
                      <a:pt x="21383" y="3301"/>
                      <a:pt x="21806" y="3618"/>
                      <a:pt x="22187" y="3978"/>
                    </a:cubicBezTo>
                    <a:cubicBezTo>
                      <a:pt x="22800" y="4549"/>
                      <a:pt x="23350" y="5183"/>
                      <a:pt x="23773" y="5902"/>
                    </a:cubicBezTo>
                    <a:cubicBezTo>
                      <a:pt x="24471" y="7002"/>
                      <a:pt x="24978" y="9202"/>
                      <a:pt x="25275" y="12289"/>
                    </a:cubicBezTo>
                    <a:lnTo>
                      <a:pt x="25296" y="12564"/>
                    </a:lnTo>
                    <a:lnTo>
                      <a:pt x="25507" y="12776"/>
                    </a:lnTo>
                    <a:cubicBezTo>
                      <a:pt x="26395" y="13664"/>
                      <a:pt x="27157" y="14700"/>
                      <a:pt x="27749" y="15821"/>
                    </a:cubicBezTo>
                    <a:lnTo>
                      <a:pt x="2200" y="15821"/>
                    </a:lnTo>
                    <a:cubicBezTo>
                      <a:pt x="2687" y="14764"/>
                      <a:pt x="3406" y="13812"/>
                      <a:pt x="4273" y="13030"/>
                    </a:cubicBezTo>
                    <a:lnTo>
                      <a:pt x="4548" y="12818"/>
                    </a:lnTo>
                    <a:lnTo>
                      <a:pt x="4569" y="12501"/>
                    </a:lnTo>
                    <a:cubicBezTo>
                      <a:pt x="4781" y="10344"/>
                      <a:pt x="5415" y="7298"/>
                      <a:pt x="7297" y="5014"/>
                    </a:cubicBezTo>
                    <a:lnTo>
                      <a:pt x="7361" y="4929"/>
                    </a:lnTo>
                    <a:cubicBezTo>
                      <a:pt x="7699" y="4528"/>
                      <a:pt x="8059" y="4168"/>
                      <a:pt x="8440" y="3851"/>
                    </a:cubicBezTo>
                    <a:cubicBezTo>
                      <a:pt x="9159" y="3237"/>
                      <a:pt x="9962" y="2751"/>
                      <a:pt x="10829" y="2413"/>
                    </a:cubicBezTo>
                    <a:cubicBezTo>
                      <a:pt x="11231" y="2243"/>
                      <a:pt x="11633" y="2095"/>
                      <a:pt x="12056" y="1990"/>
                    </a:cubicBezTo>
                    <a:cubicBezTo>
                      <a:pt x="13160" y="1714"/>
                      <a:pt x="14282" y="1573"/>
                      <a:pt x="15410" y="1573"/>
                    </a:cubicBezTo>
                    <a:close/>
                    <a:moveTo>
                      <a:pt x="15333" y="1"/>
                    </a:moveTo>
                    <a:cubicBezTo>
                      <a:pt x="14094" y="1"/>
                      <a:pt x="12857" y="156"/>
                      <a:pt x="11654" y="467"/>
                    </a:cubicBezTo>
                    <a:cubicBezTo>
                      <a:pt x="11168" y="594"/>
                      <a:pt x="10681" y="763"/>
                      <a:pt x="10216" y="953"/>
                    </a:cubicBezTo>
                    <a:cubicBezTo>
                      <a:pt x="9201" y="1355"/>
                      <a:pt x="8270" y="1926"/>
                      <a:pt x="7424" y="2645"/>
                    </a:cubicBezTo>
                    <a:cubicBezTo>
                      <a:pt x="6938" y="3047"/>
                      <a:pt x="6473" y="3512"/>
                      <a:pt x="6071" y="4020"/>
                    </a:cubicBezTo>
                    <a:lnTo>
                      <a:pt x="5902" y="4231"/>
                    </a:lnTo>
                    <a:cubicBezTo>
                      <a:pt x="3998" y="6685"/>
                      <a:pt x="3300" y="9751"/>
                      <a:pt x="3046" y="12036"/>
                    </a:cubicBezTo>
                    <a:cubicBezTo>
                      <a:pt x="1756" y="13220"/>
                      <a:pt x="805" y="14722"/>
                      <a:pt x="297" y="16392"/>
                    </a:cubicBezTo>
                    <a:lnTo>
                      <a:pt x="1" y="17408"/>
                    </a:lnTo>
                    <a:lnTo>
                      <a:pt x="29843" y="17408"/>
                    </a:lnTo>
                    <a:lnTo>
                      <a:pt x="29652" y="16456"/>
                    </a:lnTo>
                    <a:cubicBezTo>
                      <a:pt x="29272" y="14552"/>
                      <a:pt x="27453" y="12522"/>
                      <a:pt x="26818" y="11866"/>
                    </a:cubicBezTo>
                    <a:cubicBezTo>
                      <a:pt x="26501" y="8652"/>
                      <a:pt x="25930" y="6368"/>
                      <a:pt x="25126" y="5077"/>
                    </a:cubicBezTo>
                    <a:cubicBezTo>
                      <a:pt x="24619" y="4231"/>
                      <a:pt x="23984" y="3470"/>
                      <a:pt x="23265" y="2814"/>
                    </a:cubicBezTo>
                    <a:cubicBezTo>
                      <a:pt x="22800" y="2392"/>
                      <a:pt x="22314" y="2032"/>
                      <a:pt x="21806" y="1694"/>
                    </a:cubicBezTo>
                    <a:cubicBezTo>
                      <a:pt x="20897" y="1144"/>
                      <a:pt x="19924" y="700"/>
                      <a:pt x="18887" y="446"/>
                    </a:cubicBezTo>
                    <a:cubicBezTo>
                      <a:pt x="18422" y="298"/>
                      <a:pt x="17936" y="213"/>
                      <a:pt x="17428" y="150"/>
                    </a:cubicBezTo>
                    <a:cubicBezTo>
                      <a:pt x="16733" y="50"/>
                      <a:pt x="16033" y="1"/>
                      <a:pt x="153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4" name="Google Shape;3203;p63"/>
              <p:cNvSpPr/>
              <p:nvPr/>
            </p:nvSpPr>
            <p:spPr>
              <a:xfrm>
                <a:off x="4484668" y="2237004"/>
                <a:ext cx="79868" cy="124905"/>
              </a:xfrm>
              <a:custGeom>
                <a:avLst/>
                <a:gdLst/>
                <a:ahLst/>
                <a:cxnLst/>
                <a:rect l="l" t="t" r="r" b="b"/>
                <a:pathLst>
                  <a:path w="2814" h="4400" extrusionOk="0">
                    <a:moveTo>
                      <a:pt x="1" y="1"/>
                    </a:moveTo>
                    <a:cubicBezTo>
                      <a:pt x="212" y="2348"/>
                      <a:pt x="212" y="4336"/>
                      <a:pt x="212" y="4336"/>
                    </a:cubicBezTo>
                    <a:lnTo>
                      <a:pt x="212" y="4400"/>
                    </a:lnTo>
                    <a:lnTo>
                      <a:pt x="2814" y="4400"/>
                    </a:lnTo>
                    <a:cubicBezTo>
                      <a:pt x="2391" y="237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EDCA5D"/>
              </a:solidFill>
              <a:ln>
                <a:noFill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5" name="Google Shape;3204;p63"/>
              <p:cNvSpPr/>
              <p:nvPr/>
            </p:nvSpPr>
            <p:spPr>
              <a:xfrm>
                <a:off x="3848358" y="1912900"/>
                <a:ext cx="642324" cy="449033"/>
              </a:xfrm>
              <a:custGeom>
                <a:avLst/>
                <a:gdLst/>
                <a:ahLst/>
                <a:cxnLst/>
                <a:rect l="l" t="t" r="r" b="b"/>
                <a:pathLst>
                  <a:path w="22631" h="15818" extrusionOk="0">
                    <a:moveTo>
                      <a:pt x="11720" y="0"/>
                    </a:moveTo>
                    <a:cubicBezTo>
                      <a:pt x="10534" y="0"/>
                      <a:pt x="9346" y="142"/>
                      <a:pt x="8185" y="442"/>
                    </a:cubicBezTo>
                    <a:cubicBezTo>
                      <a:pt x="7741" y="548"/>
                      <a:pt x="7297" y="717"/>
                      <a:pt x="6874" y="886"/>
                    </a:cubicBezTo>
                    <a:cubicBezTo>
                      <a:pt x="5943" y="1267"/>
                      <a:pt x="5055" y="1796"/>
                      <a:pt x="4294" y="2451"/>
                    </a:cubicBezTo>
                    <a:cubicBezTo>
                      <a:pt x="3829" y="2832"/>
                      <a:pt x="3427" y="3255"/>
                      <a:pt x="3046" y="3720"/>
                    </a:cubicBezTo>
                    <a:cubicBezTo>
                      <a:pt x="1100" y="6110"/>
                      <a:pt x="381" y="9198"/>
                      <a:pt x="149" y="11630"/>
                    </a:cubicBezTo>
                    <a:cubicBezTo>
                      <a:pt x="0" y="13005"/>
                      <a:pt x="0" y="14380"/>
                      <a:pt x="149" y="15754"/>
                    </a:cubicBezTo>
                    <a:lnTo>
                      <a:pt x="149" y="15818"/>
                    </a:lnTo>
                    <a:lnTo>
                      <a:pt x="22630" y="15818"/>
                    </a:lnTo>
                    <a:lnTo>
                      <a:pt x="22630" y="15754"/>
                    </a:lnTo>
                    <a:cubicBezTo>
                      <a:pt x="22630" y="15754"/>
                      <a:pt x="22630" y="13766"/>
                      <a:pt x="22419" y="11419"/>
                    </a:cubicBezTo>
                    <a:cubicBezTo>
                      <a:pt x="22186" y="9008"/>
                      <a:pt x="21742" y="6174"/>
                      <a:pt x="20812" y="4693"/>
                    </a:cubicBezTo>
                    <a:cubicBezTo>
                      <a:pt x="20325" y="3932"/>
                      <a:pt x="19754" y="3213"/>
                      <a:pt x="19077" y="2600"/>
                    </a:cubicBezTo>
                    <a:cubicBezTo>
                      <a:pt x="18654" y="2219"/>
                      <a:pt x="18210" y="1880"/>
                      <a:pt x="17724" y="1584"/>
                    </a:cubicBezTo>
                    <a:cubicBezTo>
                      <a:pt x="16878" y="1056"/>
                      <a:pt x="15968" y="654"/>
                      <a:pt x="15017" y="421"/>
                    </a:cubicBezTo>
                    <a:cubicBezTo>
                      <a:pt x="14572" y="294"/>
                      <a:pt x="14128" y="189"/>
                      <a:pt x="13663" y="125"/>
                    </a:cubicBezTo>
                    <a:cubicBezTo>
                      <a:pt x="13019" y="43"/>
                      <a:pt x="12370" y="0"/>
                      <a:pt x="11720" y="0"/>
                    </a:cubicBezTo>
                    <a:close/>
                  </a:path>
                </a:pathLst>
              </a:custGeom>
              <a:solidFill>
                <a:srgbClr val="F6E262"/>
              </a:solidFill>
              <a:ln>
                <a:noFill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6" name="Google Shape;3205;p63"/>
              <p:cNvSpPr/>
              <p:nvPr/>
            </p:nvSpPr>
            <p:spPr>
              <a:xfrm>
                <a:off x="3775127" y="2243022"/>
                <a:ext cx="77456" cy="118887"/>
              </a:xfrm>
              <a:custGeom>
                <a:avLst/>
                <a:gdLst/>
                <a:ahLst/>
                <a:cxnLst/>
                <a:rect l="l" t="t" r="r" b="b"/>
                <a:pathLst>
                  <a:path w="2729" h="4188" extrusionOk="0">
                    <a:moveTo>
                      <a:pt x="2729" y="0"/>
                    </a:moveTo>
                    <a:cubicBezTo>
                      <a:pt x="1460" y="1121"/>
                      <a:pt x="508" y="2580"/>
                      <a:pt x="0" y="4188"/>
                    </a:cubicBezTo>
                    <a:lnTo>
                      <a:pt x="2729" y="4188"/>
                    </a:lnTo>
                    <a:lnTo>
                      <a:pt x="2729" y="4124"/>
                    </a:lnTo>
                    <a:cubicBezTo>
                      <a:pt x="2602" y="2750"/>
                      <a:pt x="2602" y="1375"/>
                      <a:pt x="2729" y="0"/>
                    </a:cubicBezTo>
                    <a:close/>
                  </a:path>
                </a:pathLst>
              </a:custGeom>
              <a:solidFill>
                <a:srgbClr val="EDCA5D"/>
              </a:solidFill>
              <a:ln>
                <a:noFill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7" name="Google Shape;3206;p63"/>
              <p:cNvSpPr/>
              <p:nvPr/>
            </p:nvSpPr>
            <p:spPr>
              <a:xfrm>
                <a:off x="4125697" y="2181795"/>
                <a:ext cx="72659" cy="38408"/>
              </a:xfrm>
              <a:custGeom>
                <a:avLst/>
                <a:gdLst/>
                <a:ahLst/>
                <a:cxnLst/>
                <a:rect l="l" t="t" r="r" b="b"/>
                <a:pathLst>
                  <a:path w="2560" h="1353" extrusionOk="0">
                    <a:moveTo>
                      <a:pt x="572" y="0"/>
                    </a:moveTo>
                    <a:lnTo>
                      <a:pt x="572" y="85"/>
                    </a:lnTo>
                    <a:cubicBezTo>
                      <a:pt x="572" y="85"/>
                      <a:pt x="1" y="1121"/>
                      <a:pt x="233" y="1311"/>
                    </a:cubicBezTo>
                    <a:cubicBezTo>
                      <a:pt x="264" y="1339"/>
                      <a:pt x="327" y="1352"/>
                      <a:pt x="413" y="1352"/>
                    </a:cubicBezTo>
                    <a:cubicBezTo>
                      <a:pt x="917" y="1352"/>
                      <a:pt x="2216" y="895"/>
                      <a:pt x="2560" y="190"/>
                    </a:cubicBezTo>
                    <a:lnTo>
                      <a:pt x="2560" y="148"/>
                    </a:lnTo>
                    <a:cubicBezTo>
                      <a:pt x="2453" y="152"/>
                      <a:pt x="2346" y="153"/>
                      <a:pt x="2239" y="153"/>
                    </a:cubicBezTo>
                    <a:cubicBezTo>
                      <a:pt x="1685" y="153"/>
                      <a:pt x="1121" y="106"/>
                      <a:pt x="572" y="0"/>
                    </a:cubicBezTo>
                    <a:close/>
                  </a:path>
                </a:pathLst>
              </a:custGeom>
              <a:solidFill>
                <a:srgbClr val="C67045"/>
              </a:solidFill>
              <a:ln>
                <a:noFill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8" name="Google Shape;3207;p63"/>
              <p:cNvSpPr/>
              <p:nvPr/>
            </p:nvSpPr>
            <p:spPr>
              <a:xfrm>
                <a:off x="4115479" y="2179978"/>
                <a:ext cx="100900" cy="52659"/>
              </a:xfrm>
              <a:custGeom>
                <a:avLst/>
                <a:gdLst/>
                <a:ahLst/>
                <a:cxnLst/>
                <a:rect l="l" t="t" r="r" b="b"/>
                <a:pathLst>
                  <a:path w="3555" h="1855" extrusionOk="0">
                    <a:moveTo>
                      <a:pt x="593" y="1"/>
                    </a:moveTo>
                    <a:cubicBezTo>
                      <a:pt x="593" y="1"/>
                      <a:pt x="1" y="1523"/>
                      <a:pt x="191" y="1671"/>
                    </a:cubicBezTo>
                    <a:cubicBezTo>
                      <a:pt x="334" y="1783"/>
                      <a:pt x="594" y="1855"/>
                      <a:pt x="915" y="1855"/>
                    </a:cubicBezTo>
                    <a:cubicBezTo>
                      <a:pt x="1689" y="1855"/>
                      <a:pt x="2822" y="1440"/>
                      <a:pt x="3554" y="170"/>
                    </a:cubicBezTo>
                    <a:lnTo>
                      <a:pt x="3554" y="149"/>
                    </a:lnTo>
                    <a:cubicBezTo>
                      <a:pt x="3343" y="170"/>
                      <a:pt x="3152" y="212"/>
                      <a:pt x="2941" y="212"/>
                    </a:cubicBezTo>
                    <a:lnTo>
                      <a:pt x="2941" y="254"/>
                    </a:lnTo>
                    <a:cubicBezTo>
                      <a:pt x="2598" y="959"/>
                      <a:pt x="1298" y="1416"/>
                      <a:pt x="794" y="1416"/>
                    </a:cubicBezTo>
                    <a:cubicBezTo>
                      <a:pt x="708" y="1416"/>
                      <a:pt x="645" y="1403"/>
                      <a:pt x="614" y="1375"/>
                    </a:cubicBezTo>
                    <a:cubicBezTo>
                      <a:pt x="382" y="1206"/>
                      <a:pt x="953" y="149"/>
                      <a:pt x="953" y="149"/>
                    </a:cubicBezTo>
                    <a:lnTo>
                      <a:pt x="953" y="64"/>
                    </a:lnTo>
                    <a:cubicBezTo>
                      <a:pt x="720" y="22"/>
                      <a:pt x="593" y="1"/>
                      <a:pt x="593" y="1"/>
                    </a:cubicBezTo>
                    <a:close/>
                  </a:path>
                </a:pathLst>
              </a:custGeom>
              <a:solidFill>
                <a:srgbClr val="C67045"/>
              </a:solidFill>
              <a:ln>
                <a:noFill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9" name="Google Shape;3208;p63"/>
              <p:cNvSpPr/>
              <p:nvPr/>
            </p:nvSpPr>
            <p:spPr>
              <a:xfrm>
                <a:off x="4105885" y="2133880"/>
                <a:ext cx="109869" cy="52261"/>
              </a:xfrm>
              <a:custGeom>
                <a:avLst/>
                <a:gdLst/>
                <a:ahLst/>
                <a:cxnLst/>
                <a:rect l="l" t="t" r="r" b="b"/>
                <a:pathLst>
                  <a:path w="3871" h="1841" extrusionOk="0">
                    <a:moveTo>
                      <a:pt x="1030" y="1"/>
                    </a:moveTo>
                    <a:cubicBezTo>
                      <a:pt x="712" y="1"/>
                      <a:pt x="509" y="60"/>
                      <a:pt x="489" y="60"/>
                    </a:cubicBezTo>
                    <a:cubicBezTo>
                      <a:pt x="488" y="60"/>
                      <a:pt x="487" y="60"/>
                      <a:pt x="487" y="60"/>
                    </a:cubicBezTo>
                    <a:lnTo>
                      <a:pt x="487" y="60"/>
                    </a:lnTo>
                    <a:cubicBezTo>
                      <a:pt x="1" y="123"/>
                      <a:pt x="910" y="1603"/>
                      <a:pt x="910" y="1603"/>
                    </a:cubicBezTo>
                    <a:cubicBezTo>
                      <a:pt x="910" y="1603"/>
                      <a:pt x="1058" y="1646"/>
                      <a:pt x="1291" y="1688"/>
                    </a:cubicBezTo>
                    <a:cubicBezTo>
                      <a:pt x="1862" y="1780"/>
                      <a:pt x="2433" y="1840"/>
                      <a:pt x="3004" y="1840"/>
                    </a:cubicBezTo>
                    <a:cubicBezTo>
                      <a:pt x="3088" y="1840"/>
                      <a:pt x="3173" y="1839"/>
                      <a:pt x="3258" y="1836"/>
                    </a:cubicBezTo>
                    <a:cubicBezTo>
                      <a:pt x="3469" y="1815"/>
                      <a:pt x="3681" y="1794"/>
                      <a:pt x="3871" y="1773"/>
                    </a:cubicBezTo>
                    <a:cubicBezTo>
                      <a:pt x="2823" y="250"/>
                      <a:pt x="1684" y="1"/>
                      <a:pt x="1030" y="1"/>
                    </a:cubicBezTo>
                    <a:close/>
                  </a:path>
                </a:pathLst>
              </a:custGeom>
              <a:solidFill>
                <a:srgbClr val="D78C4B"/>
              </a:solidFill>
              <a:ln>
                <a:noFill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0" name="Google Shape;3209;p63"/>
              <p:cNvSpPr/>
              <p:nvPr/>
            </p:nvSpPr>
            <p:spPr>
              <a:xfrm>
                <a:off x="4128280" y="2168340"/>
                <a:ext cx="125309" cy="23675"/>
              </a:xfrm>
              <a:custGeom>
                <a:avLst/>
                <a:gdLst/>
                <a:ahLst/>
                <a:cxnLst/>
                <a:rect l="l" t="t" r="r" b="b"/>
                <a:pathLst>
                  <a:path w="4415" h="834" extrusionOk="0">
                    <a:moveTo>
                      <a:pt x="4295" y="0"/>
                    </a:moveTo>
                    <a:cubicBezTo>
                      <a:pt x="4279" y="0"/>
                      <a:pt x="4262" y="3"/>
                      <a:pt x="4245" y="9"/>
                    </a:cubicBezTo>
                    <a:cubicBezTo>
                      <a:pt x="3949" y="178"/>
                      <a:pt x="3632" y="284"/>
                      <a:pt x="3293" y="347"/>
                    </a:cubicBezTo>
                    <a:cubicBezTo>
                      <a:pt x="2955" y="389"/>
                      <a:pt x="2617" y="432"/>
                      <a:pt x="2278" y="432"/>
                    </a:cubicBezTo>
                    <a:cubicBezTo>
                      <a:pt x="1919" y="432"/>
                      <a:pt x="1580" y="432"/>
                      <a:pt x="1221" y="411"/>
                    </a:cubicBezTo>
                    <a:cubicBezTo>
                      <a:pt x="861" y="368"/>
                      <a:pt x="502" y="347"/>
                      <a:pt x="163" y="305"/>
                    </a:cubicBezTo>
                    <a:cubicBezTo>
                      <a:pt x="156" y="304"/>
                      <a:pt x="149" y="303"/>
                      <a:pt x="142" y="303"/>
                    </a:cubicBezTo>
                    <a:cubicBezTo>
                      <a:pt x="32" y="303"/>
                      <a:pt x="0" y="457"/>
                      <a:pt x="100" y="516"/>
                    </a:cubicBezTo>
                    <a:cubicBezTo>
                      <a:pt x="459" y="622"/>
                      <a:pt x="798" y="707"/>
                      <a:pt x="1157" y="749"/>
                    </a:cubicBezTo>
                    <a:cubicBezTo>
                      <a:pt x="1517" y="812"/>
                      <a:pt x="1898" y="834"/>
                      <a:pt x="2257" y="834"/>
                    </a:cubicBezTo>
                    <a:cubicBezTo>
                      <a:pt x="2617" y="834"/>
                      <a:pt x="2997" y="770"/>
                      <a:pt x="3357" y="686"/>
                    </a:cubicBezTo>
                    <a:cubicBezTo>
                      <a:pt x="3716" y="601"/>
                      <a:pt x="4055" y="432"/>
                      <a:pt x="4351" y="178"/>
                    </a:cubicBezTo>
                    <a:cubicBezTo>
                      <a:pt x="4393" y="157"/>
                      <a:pt x="4414" y="93"/>
                      <a:pt x="4393" y="51"/>
                    </a:cubicBezTo>
                    <a:cubicBezTo>
                      <a:pt x="4378" y="20"/>
                      <a:pt x="4340" y="0"/>
                      <a:pt x="4295" y="0"/>
                    </a:cubicBezTo>
                    <a:close/>
                  </a:path>
                </a:pathLst>
              </a:custGeom>
              <a:solidFill>
                <a:srgbClr val="9A5B38"/>
              </a:solidFill>
              <a:ln>
                <a:noFill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1" name="Google Shape;3210;p63"/>
              <p:cNvSpPr/>
              <p:nvPr/>
            </p:nvSpPr>
            <p:spPr>
              <a:xfrm>
                <a:off x="4245761" y="2160165"/>
                <a:ext cx="15639" cy="18651"/>
              </a:xfrm>
              <a:custGeom>
                <a:avLst/>
                <a:gdLst/>
                <a:ahLst/>
                <a:cxnLst/>
                <a:rect l="l" t="t" r="r" b="b"/>
                <a:pathLst>
                  <a:path w="551" h="657" fill="none" extrusionOk="0">
                    <a:moveTo>
                      <a:pt x="148" y="1"/>
                    </a:moveTo>
                    <a:cubicBezTo>
                      <a:pt x="148" y="1"/>
                      <a:pt x="0" y="656"/>
                      <a:pt x="550" y="656"/>
                    </a:cubicBezTo>
                  </a:path>
                </a:pathLst>
              </a:custGeom>
              <a:noFill/>
              <a:ln w="10050" cap="rnd" cmpd="sng">
                <a:solidFill>
                  <a:srgbClr val="9A5B38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2" name="Google Shape;3211;p63"/>
              <p:cNvSpPr/>
              <p:nvPr/>
            </p:nvSpPr>
            <p:spPr>
              <a:xfrm>
                <a:off x="4078863" y="1930243"/>
                <a:ext cx="147703" cy="82977"/>
              </a:xfrm>
              <a:custGeom>
                <a:avLst/>
                <a:gdLst/>
                <a:ahLst/>
                <a:cxnLst/>
                <a:rect l="l" t="t" r="r" b="b"/>
                <a:pathLst>
                  <a:path w="5204" h="2923" extrusionOk="0">
                    <a:moveTo>
                      <a:pt x="3859" y="1002"/>
                    </a:moveTo>
                    <a:cubicBezTo>
                      <a:pt x="3860" y="1002"/>
                      <a:pt x="3859" y="1006"/>
                      <a:pt x="3853" y="1012"/>
                    </a:cubicBezTo>
                    <a:lnTo>
                      <a:pt x="3853" y="1012"/>
                    </a:lnTo>
                    <a:cubicBezTo>
                      <a:pt x="3855" y="1005"/>
                      <a:pt x="3858" y="1002"/>
                      <a:pt x="3859" y="1002"/>
                    </a:cubicBezTo>
                    <a:close/>
                    <a:moveTo>
                      <a:pt x="1122" y="0"/>
                    </a:moveTo>
                    <a:cubicBezTo>
                      <a:pt x="868" y="127"/>
                      <a:pt x="657" y="297"/>
                      <a:pt x="445" y="487"/>
                    </a:cubicBezTo>
                    <a:cubicBezTo>
                      <a:pt x="234" y="677"/>
                      <a:pt x="64" y="952"/>
                      <a:pt x="22" y="1248"/>
                    </a:cubicBezTo>
                    <a:cubicBezTo>
                      <a:pt x="1" y="1417"/>
                      <a:pt x="22" y="1587"/>
                      <a:pt x="107" y="1735"/>
                    </a:cubicBezTo>
                    <a:cubicBezTo>
                      <a:pt x="170" y="1883"/>
                      <a:pt x="255" y="2010"/>
                      <a:pt x="360" y="2115"/>
                    </a:cubicBezTo>
                    <a:cubicBezTo>
                      <a:pt x="487" y="2242"/>
                      <a:pt x="614" y="2327"/>
                      <a:pt x="762" y="2369"/>
                    </a:cubicBezTo>
                    <a:cubicBezTo>
                      <a:pt x="855" y="2404"/>
                      <a:pt x="955" y="2420"/>
                      <a:pt x="1054" y="2420"/>
                    </a:cubicBezTo>
                    <a:cubicBezTo>
                      <a:pt x="1135" y="2420"/>
                      <a:pt x="1215" y="2409"/>
                      <a:pt x="1291" y="2390"/>
                    </a:cubicBezTo>
                    <a:cubicBezTo>
                      <a:pt x="1409" y="2357"/>
                      <a:pt x="1520" y="2306"/>
                      <a:pt x="1624" y="2241"/>
                    </a:cubicBezTo>
                    <a:lnTo>
                      <a:pt x="1624" y="2241"/>
                    </a:lnTo>
                    <a:cubicBezTo>
                      <a:pt x="1683" y="2326"/>
                      <a:pt x="1749" y="2404"/>
                      <a:pt x="1820" y="2475"/>
                    </a:cubicBezTo>
                    <a:cubicBezTo>
                      <a:pt x="2052" y="2686"/>
                      <a:pt x="2327" y="2813"/>
                      <a:pt x="2623" y="2877"/>
                    </a:cubicBezTo>
                    <a:cubicBezTo>
                      <a:pt x="2761" y="2906"/>
                      <a:pt x="2898" y="2922"/>
                      <a:pt x="3036" y="2922"/>
                    </a:cubicBezTo>
                    <a:cubicBezTo>
                      <a:pt x="3194" y="2922"/>
                      <a:pt x="3353" y="2901"/>
                      <a:pt x="3512" y="2856"/>
                    </a:cubicBezTo>
                    <a:cubicBezTo>
                      <a:pt x="3829" y="2771"/>
                      <a:pt x="4104" y="2560"/>
                      <a:pt x="4231" y="2263"/>
                    </a:cubicBezTo>
                    <a:cubicBezTo>
                      <a:pt x="4252" y="2223"/>
                      <a:pt x="4272" y="2182"/>
                      <a:pt x="4289" y="2141"/>
                    </a:cubicBezTo>
                    <a:lnTo>
                      <a:pt x="4289" y="2141"/>
                    </a:lnTo>
                    <a:cubicBezTo>
                      <a:pt x="4312" y="2147"/>
                      <a:pt x="4335" y="2153"/>
                      <a:pt x="4358" y="2158"/>
                    </a:cubicBezTo>
                    <a:cubicBezTo>
                      <a:pt x="4449" y="2177"/>
                      <a:pt x="4541" y="2187"/>
                      <a:pt x="4631" y="2187"/>
                    </a:cubicBezTo>
                    <a:cubicBezTo>
                      <a:pt x="4833" y="2187"/>
                      <a:pt x="5028" y="2140"/>
                      <a:pt x="5204" y="2052"/>
                    </a:cubicBezTo>
                    <a:lnTo>
                      <a:pt x="5098" y="1798"/>
                    </a:lnTo>
                    <a:cubicBezTo>
                      <a:pt x="4975" y="1835"/>
                      <a:pt x="4845" y="1858"/>
                      <a:pt x="4716" y="1858"/>
                    </a:cubicBezTo>
                    <a:cubicBezTo>
                      <a:pt x="4623" y="1858"/>
                      <a:pt x="4531" y="1846"/>
                      <a:pt x="4442" y="1819"/>
                    </a:cubicBezTo>
                    <a:cubicBezTo>
                      <a:pt x="4421" y="1813"/>
                      <a:pt x="4401" y="1806"/>
                      <a:pt x="4380" y="1799"/>
                    </a:cubicBezTo>
                    <a:lnTo>
                      <a:pt x="4380" y="1799"/>
                    </a:lnTo>
                    <a:cubicBezTo>
                      <a:pt x="4400" y="1657"/>
                      <a:pt x="4399" y="1514"/>
                      <a:pt x="4379" y="1375"/>
                    </a:cubicBezTo>
                    <a:cubicBezTo>
                      <a:pt x="4358" y="1206"/>
                      <a:pt x="4315" y="1058"/>
                      <a:pt x="4252" y="931"/>
                    </a:cubicBezTo>
                    <a:cubicBezTo>
                      <a:pt x="4210" y="846"/>
                      <a:pt x="4146" y="762"/>
                      <a:pt x="4083" y="698"/>
                    </a:cubicBezTo>
                    <a:cubicBezTo>
                      <a:pt x="4019" y="656"/>
                      <a:pt x="3956" y="614"/>
                      <a:pt x="3892" y="593"/>
                    </a:cubicBezTo>
                    <a:cubicBezTo>
                      <a:pt x="3808" y="593"/>
                      <a:pt x="3723" y="614"/>
                      <a:pt x="3639" y="656"/>
                    </a:cubicBezTo>
                    <a:cubicBezTo>
                      <a:pt x="3533" y="720"/>
                      <a:pt x="3469" y="825"/>
                      <a:pt x="3448" y="952"/>
                    </a:cubicBezTo>
                    <a:cubicBezTo>
                      <a:pt x="3427" y="1037"/>
                      <a:pt x="3427" y="1143"/>
                      <a:pt x="3448" y="1227"/>
                    </a:cubicBezTo>
                    <a:cubicBezTo>
                      <a:pt x="3469" y="1375"/>
                      <a:pt x="3533" y="1523"/>
                      <a:pt x="3617" y="1650"/>
                    </a:cubicBezTo>
                    <a:cubicBezTo>
                      <a:pt x="3680" y="1744"/>
                      <a:pt x="3757" y="1829"/>
                      <a:pt x="3844" y="1903"/>
                    </a:cubicBezTo>
                    <a:lnTo>
                      <a:pt x="3844" y="1903"/>
                    </a:lnTo>
                    <a:cubicBezTo>
                      <a:pt x="3829" y="1946"/>
                      <a:pt x="3810" y="1989"/>
                      <a:pt x="3787" y="2031"/>
                    </a:cubicBezTo>
                    <a:cubicBezTo>
                      <a:pt x="3702" y="2200"/>
                      <a:pt x="3554" y="2327"/>
                      <a:pt x="3364" y="2369"/>
                    </a:cubicBezTo>
                    <a:cubicBezTo>
                      <a:pt x="3258" y="2401"/>
                      <a:pt x="3152" y="2417"/>
                      <a:pt x="3046" y="2417"/>
                    </a:cubicBezTo>
                    <a:cubicBezTo>
                      <a:pt x="2941" y="2417"/>
                      <a:pt x="2835" y="2401"/>
                      <a:pt x="2729" y="2369"/>
                    </a:cubicBezTo>
                    <a:cubicBezTo>
                      <a:pt x="2518" y="2327"/>
                      <a:pt x="2327" y="2242"/>
                      <a:pt x="2179" y="2094"/>
                    </a:cubicBezTo>
                    <a:cubicBezTo>
                      <a:pt x="2115" y="2030"/>
                      <a:pt x="2058" y="1961"/>
                      <a:pt x="2012" y="1887"/>
                    </a:cubicBezTo>
                    <a:lnTo>
                      <a:pt x="2012" y="1887"/>
                    </a:lnTo>
                    <a:cubicBezTo>
                      <a:pt x="2018" y="1879"/>
                      <a:pt x="2025" y="1870"/>
                      <a:pt x="2031" y="1862"/>
                    </a:cubicBezTo>
                    <a:cubicBezTo>
                      <a:pt x="2116" y="1735"/>
                      <a:pt x="2200" y="1608"/>
                      <a:pt x="2243" y="1460"/>
                    </a:cubicBezTo>
                    <a:cubicBezTo>
                      <a:pt x="2285" y="1354"/>
                      <a:pt x="2285" y="1269"/>
                      <a:pt x="2285" y="1164"/>
                    </a:cubicBezTo>
                    <a:cubicBezTo>
                      <a:pt x="2285" y="1100"/>
                      <a:pt x="2264" y="1016"/>
                      <a:pt x="2200" y="952"/>
                    </a:cubicBezTo>
                    <a:cubicBezTo>
                      <a:pt x="2179" y="910"/>
                      <a:pt x="2137" y="889"/>
                      <a:pt x="2095" y="846"/>
                    </a:cubicBezTo>
                    <a:cubicBezTo>
                      <a:pt x="2074" y="825"/>
                      <a:pt x="2031" y="804"/>
                      <a:pt x="1989" y="804"/>
                    </a:cubicBezTo>
                    <a:cubicBezTo>
                      <a:pt x="1947" y="794"/>
                      <a:pt x="1910" y="788"/>
                      <a:pt x="1875" y="788"/>
                    </a:cubicBezTo>
                    <a:cubicBezTo>
                      <a:pt x="1841" y="788"/>
                      <a:pt x="1809" y="794"/>
                      <a:pt x="1777" y="804"/>
                    </a:cubicBezTo>
                    <a:cubicBezTo>
                      <a:pt x="1714" y="825"/>
                      <a:pt x="1651" y="846"/>
                      <a:pt x="1587" y="889"/>
                    </a:cubicBezTo>
                    <a:cubicBezTo>
                      <a:pt x="1545" y="931"/>
                      <a:pt x="1502" y="973"/>
                      <a:pt x="1460" y="1016"/>
                    </a:cubicBezTo>
                    <a:cubicBezTo>
                      <a:pt x="1439" y="1058"/>
                      <a:pt x="1418" y="1121"/>
                      <a:pt x="1397" y="1164"/>
                    </a:cubicBezTo>
                    <a:cubicBezTo>
                      <a:pt x="1354" y="1333"/>
                      <a:pt x="1333" y="1502"/>
                      <a:pt x="1376" y="1671"/>
                    </a:cubicBezTo>
                    <a:cubicBezTo>
                      <a:pt x="1383" y="1708"/>
                      <a:pt x="1392" y="1744"/>
                      <a:pt x="1402" y="1779"/>
                    </a:cubicBezTo>
                    <a:lnTo>
                      <a:pt x="1402" y="1779"/>
                    </a:lnTo>
                    <a:cubicBezTo>
                      <a:pt x="1324" y="1843"/>
                      <a:pt x="1236" y="1894"/>
                      <a:pt x="1143" y="1925"/>
                    </a:cubicBezTo>
                    <a:cubicBezTo>
                      <a:pt x="1102" y="1935"/>
                      <a:pt x="1060" y="1941"/>
                      <a:pt x="1017" y="1941"/>
                    </a:cubicBezTo>
                    <a:cubicBezTo>
                      <a:pt x="885" y="1941"/>
                      <a:pt x="753" y="1889"/>
                      <a:pt x="657" y="1777"/>
                    </a:cubicBezTo>
                    <a:cubicBezTo>
                      <a:pt x="508" y="1671"/>
                      <a:pt x="403" y="1481"/>
                      <a:pt x="403" y="1291"/>
                    </a:cubicBezTo>
                    <a:cubicBezTo>
                      <a:pt x="424" y="1079"/>
                      <a:pt x="530" y="868"/>
                      <a:pt x="678" y="720"/>
                    </a:cubicBezTo>
                    <a:cubicBezTo>
                      <a:pt x="847" y="529"/>
                      <a:pt x="1037" y="381"/>
                      <a:pt x="1228" y="254"/>
                    </a:cubicBezTo>
                    <a:lnTo>
                      <a:pt x="1122" y="0"/>
                    </a:lnTo>
                    <a:close/>
                  </a:path>
                </a:pathLst>
              </a:custGeom>
              <a:solidFill>
                <a:srgbClr val="CE9766"/>
              </a:solidFill>
              <a:ln>
                <a:noFill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3" name="Google Shape;3212;p63"/>
              <p:cNvSpPr/>
              <p:nvPr/>
            </p:nvSpPr>
            <p:spPr>
              <a:xfrm>
                <a:off x="4035039" y="2082729"/>
                <a:ext cx="61874" cy="61856"/>
              </a:xfrm>
              <a:custGeom>
                <a:avLst/>
                <a:gdLst/>
                <a:ahLst/>
                <a:cxnLst/>
                <a:rect l="l" t="t" r="r" b="b"/>
                <a:pathLst>
                  <a:path w="2180" h="2179" extrusionOk="0">
                    <a:moveTo>
                      <a:pt x="1101" y="0"/>
                    </a:moveTo>
                    <a:cubicBezTo>
                      <a:pt x="509" y="0"/>
                      <a:pt x="1" y="487"/>
                      <a:pt x="1" y="1100"/>
                    </a:cubicBezTo>
                    <a:cubicBezTo>
                      <a:pt x="1" y="1692"/>
                      <a:pt x="509" y="2179"/>
                      <a:pt x="1101" y="2179"/>
                    </a:cubicBezTo>
                    <a:cubicBezTo>
                      <a:pt x="1693" y="2179"/>
                      <a:pt x="2179" y="1692"/>
                      <a:pt x="2179" y="1100"/>
                    </a:cubicBezTo>
                    <a:cubicBezTo>
                      <a:pt x="2179" y="487"/>
                      <a:pt x="1693" y="0"/>
                      <a:pt x="1101" y="0"/>
                    </a:cubicBezTo>
                    <a:close/>
                  </a:path>
                </a:pathLst>
              </a:custGeom>
              <a:solidFill>
                <a:srgbClr val="434038"/>
              </a:solidFill>
              <a:ln>
                <a:noFill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4" name="Google Shape;3213;p63"/>
              <p:cNvSpPr/>
              <p:nvPr/>
            </p:nvSpPr>
            <p:spPr>
              <a:xfrm>
                <a:off x="4066261" y="2094736"/>
                <a:ext cx="18647" cy="18651"/>
              </a:xfrm>
              <a:custGeom>
                <a:avLst/>
                <a:gdLst/>
                <a:ahLst/>
                <a:cxnLst/>
                <a:rect l="l" t="t" r="r" b="b"/>
                <a:pathLst>
                  <a:path w="657" h="657" extrusionOk="0">
                    <a:moveTo>
                      <a:pt x="318" y="0"/>
                    </a:moveTo>
                    <a:cubicBezTo>
                      <a:pt x="149" y="0"/>
                      <a:pt x="1" y="148"/>
                      <a:pt x="1" y="339"/>
                    </a:cubicBezTo>
                    <a:cubicBezTo>
                      <a:pt x="1" y="529"/>
                      <a:pt x="149" y="656"/>
                      <a:pt x="318" y="656"/>
                    </a:cubicBezTo>
                    <a:cubicBezTo>
                      <a:pt x="508" y="656"/>
                      <a:pt x="656" y="529"/>
                      <a:pt x="656" y="339"/>
                    </a:cubicBezTo>
                    <a:cubicBezTo>
                      <a:pt x="656" y="148"/>
                      <a:pt x="508" y="0"/>
                      <a:pt x="318" y="0"/>
                    </a:cubicBezTo>
                    <a:close/>
                  </a:path>
                </a:pathLst>
              </a:custGeom>
              <a:solidFill>
                <a:srgbClr val="EDE6DD"/>
              </a:solidFill>
              <a:ln>
                <a:noFill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5" name="Google Shape;3214;p63"/>
              <p:cNvSpPr/>
              <p:nvPr/>
            </p:nvSpPr>
            <p:spPr>
              <a:xfrm>
                <a:off x="4243348" y="2082729"/>
                <a:ext cx="61874" cy="61856"/>
              </a:xfrm>
              <a:custGeom>
                <a:avLst/>
                <a:gdLst/>
                <a:ahLst/>
                <a:cxnLst/>
                <a:rect l="l" t="t" r="r" b="b"/>
                <a:pathLst>
                  <a:path w="2180" h="2179" extrusionOk="0">
                    <a:moveTo>
                      <a:pt x="1101" y="0"/>
                    </a:moveTo>
                    <a:cubicBezTo>
                      <a:pt x="508" y="0"/>
                      <a:pt x="1" y="487"/>
                      <a:pt x="1" y="1100"/>
                    </a:cubicBezTo>
                    <a:cubicBezTo>
                      <a:pt x="1" y="1692"/>
                      <a:pt x="508" y="2179"/>
                      <a:pt x="1101" y="2179"/>
                    </a:cubicBezTo>
                    <a:cubicBezTo>
                      <a:pt x="1693" y="2179"/>
                      <a:pt x="2179" y="1692"/>
                      <a:pt x="2179" y="1100"/>
                    </a:cubicBezTo>
                    <a:cubicBezTo>
                      <a:pt x="2179" y="487"/>
                      <a:pt x="1693" y="0"/>
                      <a:pt x="1101" y="0"/>
                    </a:cubicBezTo>
                    <a:close/>
                  </a:path>
                </a:pathLst>
              </a:custGeom>
              <a:solidFill>
                <a:srgbClr val="434038"/>
              </a:solidFill>
              <a:ln>
                <a:noFill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6" name="Google Shape;3215;p63"/>
              <p:cNvSpPr/>
              <p:nvPr/>
            </p:nvSpPr>
            <p:spPr>
              <a:xfrm>
                <a:off x="4278771" y="2094736"/>
                <a:ext cx="18647" cy="18651"/>
              </a:xfrm>
              <a:custGeom>
                <a:avLst/>
                <a:gdLst/>
                <a:ahLst/>
                <a:cxnLst/>
                <a:rect l="l" t="t" r="r" b="b"/>
                <a:pathLst>
                  <a:path w="657" h="657" extrusionOk="0">
                    <a:moveTo>
                      <a:pt x="339" y="0"/>
                    </a:moveTo>
                    <a:cubicBezTo>
                      <a:pt x="149" y="0"/>
                      <a:pt x="1" y="148"/>
                      <a:pt x="1" y="339"/>
                    </a:cubicBezTo>
                    <a:cubicBezTo>
                      <a:pt x="1" y="529"/>
                      <a:pt x="149" y="656"/>
                      <a:pt x="339" y="656"/>
                    </a:cubicBezTo>
                    <a:cubicBezTo>
                      <a:pt x="508" y="656"/>
                      <a:pt x="656" y="529"/>
                      <a:pt x="656" y="339"/>
                    </a:cubicBezTo>
                    <a:cubicBezTo>
                      <a:pt x="656" y="148"/>
                      <a:pt x="508" y="0"/>
                      <a:pt x="339" y="0"/>
                    </a:cubicBezTo>
                    <a:close/>
                  </a:path>
                </a:pathLst>
              </a:custGeom>
              <a:solidFill>
                <a:srgbClr val="EDE6DD"/>
              </a:solidFill>
              <a:ln>
                <a:noFill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67" name="Google Shape;3216;p63"/>
            <p:cNvSpPr/>
            <p:nvPr/>
          </p:nvSpPr>
          <p:spPr>
            <a:xfrm>
              <a:off x="3766130" y="1912885"/>
              <a:ext cx="789374" cy="449630"/>
            </a:xfrm>
            <a:custGeom>
              <a:avLst/>
              <a:gdLst/>
              <a:ahLst/>
              <a:cxnLst/>
              <a:rect l="l" t="t" r="r" b="b"/>
              <a:pathLst>
                <a:path w="27812" h="15839" extrusionOk="0">
                  <a:moveTo>
                    <a:pt x="14327" y="0"/>
                  </a:moveTo>
                  <a:cubicBezTo>
                    <a:pt x="13138" y="0"/>
                    <a:pt x="11955" y="142"/>
                    <a:pt x="10808" y="442"/>
                  </a:cubicBezTo>
                  <a:cubicBezTo>
                    <a:pt x="10364" y="548"/>
                    <a:pt x="9898" y="717"/>
                    <a:pt x="9475" y="886"/>
                  </a:cubicBezTo>
                  <a:cubicBezTo>
                    <a:pt x="7974" y="1500"/>
                    <a:pt x="6662" y="2473"/>
                    <a:pt x="5626" y="3742"/>
                  </a:cubicBezTo>
                  <a:cubicBezTo>
                    <a:pt x="3680" y="6110"/>
                    <a:pt x="2982" y="9198"/>
                    <a:pt x="2750" y="11651"/>
                  </a:cubicBezTo>
                  <a:cubicBezTo>
                    <a:pt x="1460" y="12751"/>
                    <a:pt x="508" y="14210"/>
                    <a:pt x="0" y="15839"/>
                  </a:cubicBezTo>
                  <a:lnTo>
                    <a:pt x="27812" y="15839"/>
                  </a:lnTo>
                  <a:cubicBezTo>
                    <a:pt x="27389" y="13788"/>
                    <a:pt x="25020" y="11419"/>
                    <a:pt x="25020" y="11419"/>
                  </a:cubicBezTo>
                  <a:cubicBezTo>
                    <a:pt x="24788" y="8987"/>
                    <a:pt x="24322" y="6174"/>
                    <a:pt x="23413" y="4693"/>
                  </a:cubicBezTo>
                  <a:cubicBezTo>
                    <a:pt x="22926" y="3932"/>
                    <a:pt x="22334" y="3213"/>
                    <a:pt x="21679" y="2600"/>
                  </a:cubicBezTo>
                  <a:cubicBezTo>
                    <a:pt x="21256" y="2219"/>
                    <a:pt x="20811" y="1880"/>
                    <a:pt x="20325" y="1584"/>
                  </a:cubicBezTo>
                  <a:cubicBezTo>
                    <a:pt x="19500" y="1056"/>
                    <a:pt x="18591" y="654"/>
                    <a:pt x="17639" y="400"/>
                  </a:cubicBezTo>
                  <a:cubicBezTo>
                    <a:pt x="17195" y="294"/>
                    <a:pt x="16730" y="189"/>
                    <a:pt x="16285" y="125"/>
                  </a:cubicBezTo>
                  <a:cubicBezTo>
                    <a:pt x="15634" y="43"/>
                    <a:pt x="14980" y="0"/>
                    <a:pt x="14327" y="0"/>
                  </a:cubicBezTo>
                  <a:close/>
                </a:path>
              </a:pathLst>
            </a:custGeom>
            <a:solidFill>
              <a:srgbClr val="EDE6D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" name="Google Shape;3217;p63"/>
            <p:cNvSpPr/>
            <p:nvPr/>
          </p:nvSpPr>
          <p:spPr>
            <a:xfrm>
              <a:off x="3736099" y="1890574"/>
              <a:ext cx="847019" cy="494170"/>
            </a:xfrm>
            <a:custGeom>
              <a:avLst/>
              <a:gdLst/>
              <a:ahLst/>
              <a:cxnLst/>
              <a:rect l="l" t="t" r="r" b="b"/>
              <a:pathLst>
                <a:path w="29843" h="17408" extrusionOk="0">
                  <a:moveTo>
                    <a:pt x="15410" y="1573"/>
                  </a:moveTo>
                  <a:cubicBezTo>
                    <a:pt x="16011" y="1573"/>
                    <a:pt x="16614" y="1613"/>
                    <a:pt x="17217" y="1694"/>
                  </a:cubicBezTo>
                  <a:cubicBezTo>
                    <a:pt x="17640" y="1757"/>
                    <a:pt x="18063" y="1842"/>
                    <a:pt x="18486" y="1969"/>
                  </a:cubicBezTo>
                  <a:cubicBezTo>
                    <a:pt x="19353" y="2201"/>
                    <a:pt x="20178" y="2561"/>
                    <a:pt x="20960" y="3026"/>
                  </a:cubicBezTo>
                  <a:cubicBezTo>
                    <a:pt x="21383" y="3301"/>
                    <a:pt x="21806" y="3618"/>
                    <a:pt x="22187" y="3978"/>
                  </a:cubicBezTo>
                  <a:cubicBezTo>
                    <a:pt x="22800" y="4549"/>
                    <a:pt x="23350" y="5183"/>
                    <a:pt x="23773" y="5902"/>
                  </a:cubicBezTo>
                  <a:cubicBezTo>
                    <a:pt x="24471" y="7002"/>
                    <a:pt x="24978" y="9202"/>
                    <a:pt x="25275" y="12289"/>
                  </a:cubicBezTo>
                  <a:lnTo>
                    <a:pt x="25296" y="12564"/>
                  </a:lnTo>
                  <a:lnTo>
                    <a:pt x="25507" y="12776"/>
                  </a:lnTo>
                  <a:cubicBezTo>
                    <a:pt x="26395" y="13664"/>
                    <a:pt x="27157" y="14700"/>
                    <a:pt x="27749" y="15821"/>
                  </a:cubicBezTo>
                  <a:lnTo>
                    <a:pt x="2200" y="15821"/>
                  </a:lnTo>
                  <a:cubicBezTo>
                    <a:pt x="2687" y="14764"/>
                    <a:pt x="3406" y="13812"/>
                    <a:pt x="4273" y="13030"/>
                  </a:cubicBezTo>
                  <a:lnTo>
                    <a:pt x="4548" y="12818"/>
                  </a:lnTo>
                  <a:lnTo>
                    <a:pt x="4569" y="12501"/>
                  </a:lnTo>
                  <a:cubicBezTo>
                    <a:pt x="4781" y="10344"/>
                    <a:pt x="5415" y="7298"/>
                    <a:pt x="7297" y="5014"/>
                  </a:cubicBezTo>
                  <a:lnTo>
                    <a:pt x="7361" y="4929"/>
                  </a:lnTo>
                  <a:cubicBezTo>
                    <a:pt x="7699" y="4528"/>
                    <a:pt x="8059" y="4168"/>
                    <a:pt x="8440" y="3851"/>
                  </a:cubicBezTo>
                  <a:cubicBezTo>
                    <a:pt x="9159" y="3237"/>
                    <a:pt x="9962" y="2751"/>
                    <a:pt x="10829" y="2413"/>
                  </a:cubicBezTo>
                  <a:cubicBezTo>
                    <a:pt x="11231" y="2243"/>
                    <a:pt x="11633" y="2095"/>
                    <a:pt x="12056" y="1990"/>
                  </a:cubicBezTo>
                  <a:cubicBezTo>
                    <a:pt x="13160" y="1714"/>
                    <a:pt x="14282" y="1573"/>
                    <a:pt x="15410" y="1573"/>
                  </a:cubicBezTo>
                  <a:close/>
                  <a:moveTo>
                    <a:pt x="15333" y="1"/>
                  </a:moveTo>
                  <a:cubicBezTo>
                    <a:pt x="14094" y="1"/>
                    <a:pt x="12857" y="156"/>
                    <a:pt x="11654" y="467"/>
                  </a:cubicBezTo>
                  <a:cubicBezTo>
                    <a:pt x="11168" y="594"/>
                    <a:pt x="10681" y="763"/>
                    <a:pt x="10216" y="953"/>
                  </a:cubicBezTo>
                  <a:cubicBezTo>
                    <a:pt x="9201" y="1355"/>
                    <a:pt x="8270" y="1926"/>
                    <a:pt x="7424" y="2645"/>
                  </a:cubicBezTo>
                  <a:cubicBezTo>
                    <a:pt x="6938" y="3047"/>
                    <a:pt x="6473" y="3512"/>
                    <a:pt x="6071" y="4020"/>
                  </a:cubicBezTo>
                  <a:lnTo>
                    <a:pt x="5902" y="4231"/>
                  </a:lnTo>
                  <a:cubicBezTo>
                    <a:pt x="3998" y="6685"/>
                    <a:pt x="3300" y="9751"/>
                    <a:pt x="3046" y="12036"/>
                  </a:cubicBezTo>
                  <a:cubicBezTo>
                    <a:pt x="1756" y="13220"/>
                    <a:pt x="805" y="14722"/>
                    <a:pt x="297" y="16392"/>
                  </a:cubicBezTo>
                  <a:lnTo>
                    <a:pt x="1" y="17408"/>
                  </a:lnTo>
                  <a:lnTo>
                    <a:pt x="29843" y="17408"/>
                  </a:lnTo>
                  <a:lnTo>
                    <a:pt x="29652" y="16456"/>
                  </a:lnTo>
                  <a:cubicBezTo>
                    <a:pt x="29272" y="14552"/>
                    <a:pt x="27453" y="12522"/>
                    <a:pt x="26818" y="11866"/>
                  </a:cubicBezTo>
                  <a:cubicBezTo>
                    <a:pt x="26501" y="8652"/>
                    <a:pt x="25930" y="6368"/>
                    <a:pt x="25126" y="5077"/>
                  </a:cubicBezTo>
                  <a:cubicBezTo>
                    <a:pt x="24619" y="4231"/>
                    <a:pt x="23984" y="3470"/>
                    <a:pt x="23265" y="2814"/>
                  </a:cubicBezTo>
                  <a:cubicBezTo>
                    <a:pt x="22800" y="2392"/>
                    <a:pt x="22314" y="2032"/>
                    <a:pt x="21806" y="1694"/>
                  </a:cubicBezTo>
                  <a:cubicBezTo>
                    <a:pt x="20897" y="1144"/>
                    <a:pt x="19924" y="700"/>
                    <a:pt x="18887" y="446"/>
                  </a:cubicBezTo>
                  <a:cubicBezTo>
                    <a:pt x="18422" y="298"/>
                    <a:pt x="17936" y="213"/>
                    <a:pt x="17428" y="150"/>
                  </a:cubicBezTo>
                  <a:cubicBezTo>
                    <a:pt x="16733" y="50"/>
                    <a:pt x="16033" y="1"/>
                    <a:pt x="1533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" name="Google Shape;3218;p63"/>
            <p:cNvSpPr/>
            <p:nvPr/>
          </p:nvSpPr>
          <p:spPr>
            <a:xfrm>
              <a:off x="4475074" y="2236990"/>
              <a:ext cx="79868" cy="124905"/>
            </a:xfrm>
            <a:custGeom>
              <a:avLst/>
              <a:gdLst/>
              <a:ahLst/>
              <a:cxnLst/>
              <a:rect l="l" t="t" r="r" b="b"/>
              <a:pathLst>
                <a:path w="2814" h="4400" extrusionOk="0">
                  <a:moveTo>
                    <a:pt x="1" y="1"/>
                  </a:moveTo>
                  <a:cubicBezTo>
                    <a:pt x="212" y="2348"/>
                    <a:pt x="212" y="4336"/>
                    <a:pt x="212" y="4336"/>
                  </a:cubicBezTo>
                  <a:lnTo>
                    <a:pt x="212" y="4400"/>
                  </a:lnTo>
                  <a:lnTo>
                    <a:pt x="2814" y="4400"/>
                  </a:lnTo>
                  <a:cubicBezTo>
                    <a:pt x="2391" y="2370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" name="Google Shape;3219;p63"/>
            <p:cNvSpPr/>
            <p:nvPr/>
          </p:nvSpPr>
          <p:spPr>
            <a:xfrm>
              <a:off x="3838764" y="1912885"/>
              <a:ext cx="642324" cy="449033"/>
            </a:xfrm>
            <a:custGeom>
              <a:avLst/>
              <a:gdLst/>
              <a:ahLst/>
              <a:cxnLst/>
              <a:rect l="l" t="t" r="r" b="b"/>
              <a:pathLst>
                <a:path w="22631" h="15818" extrusionOk="0">
                  <a:moveTo>
                    <a:pt x="11720" y="0"/>
                  </a:moveTo>
                  <a:cubicBezTo>
                    <a:pt x="10534" y="0"/>
                    <a:pt x="9346" y="142"/>
                    <a:pt x="8185" y="442"/>
                  </a:cubicBezTo>
                  <a:cubicBezTo>
                    <a:pt x="7741" y="548"/>
                    <a:pt x="7297" y="717"/>
                    <a:pt x="6874" y="886"/>
                  </a:cubicBezTo>
                  <a:cubicBezTo>
                    <a:pt x="5943" y="1267"/>
                    <a:pt x="5055" y="1796"/>
                    <a:pt x="4294" y="2451"/>
                  </a:cubicBezTo>
                  <a:cubicBezTo>
                    <a:pt x="3829" y="2832"/>
                    <a:pt x="3427" y="3255"/>
                    <a:pt x="3046" y="3720"/>
                  </a:cubicBezTo>
                  <a:cubicBezTo>
                    <a:pt x="1100" y="6110"/>
                    <a:pt x="381" y="9198"/>
                    <a:pt x="149" y="11630"/>
                  </a:cubicBezTo>
                  <a:cubicBezTo>
                    <a:pt x="0" y="13005"/>
                    <a:pt x="0" y="14380"/>
                    <a:pt x="149" y="15754"/>
                  </a:cubicBezTo>
                  <a:lnTo>
                    <a:pt x="149" y="15818"/>
                  </a:lnTo>
                  <a:lnTo>
                    <a:pt x="22630" y="15818"/>
                  </a:lnTo>
                  <a:lnTo>
                    <a:pt x="22630" y="15754"/>
                  </a:lnTo>
                  <a:cubicBezTo>
                    <a:pt x="22630" y="15754"/>
                    <a:pt x="22630" y="13766"/>
                    <a:pt x="22419" y="11419"/>
                  </a:cubicBezTo>
                  <a:cubicBezTo>
                    <a:pt x="22186" y="9008"/>
                    <a:pt x="21742" y="6174"/>
                    <a:pt x="20812" y="4693"/>
                  </a:cubicBezTo>
                  <a:cubicBezTo>
                    <a:pt x="20325" y="3932"/>
                    <a:pt x="19754" y="3213"/>
                    <a:pt x="19077" y="2600"/>
                  </a:cubicBezTo>
                  <a:cubicBezTo>
                    <a:pt x="18654" y="2219"/>
                    <a:pt x="18210" y="1880"/>
                    <a:pt x="17724" y="1584"/>
                  </a:cubicBezTo>
                  <a:cubicBezTo>
                    <a:pt x="16878" y="1056"/>
                    <a:pt x="15968" y="654"/>
                    <a:pt x="15017" y="421"/>
                  </a:cubicBezTo>
                  <a:cubicBezTo>
                    <a:pt x="14572" y="294"/>
                    <a:pt x="14128" y="189"/>
                    <a:pt x="13663" y="125"/>
                  </a:cubicBezTo>
                  <a:cubicBezTo>
                    <a:pt x="13019" y="43"/>
                    <a:pt x="12370" y="0"/>
                    <a:pt x="117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" name="Google Shape;3220;p63"/>
            <p:cNvSpPr/>
            <p:nvPr/>
          </p:nvSpPr>
          <p:spPr>
            <a:xfrm>
              <a:off x="3765534" y="2243008"/>
              <a:ext cx="77456" cy="118887"/>
            </a:xfrm>
            <a:custGeom>
              <a:avLst/>
              <a:gdLst/>
              <a:ahLst/>
              <a:cxnLst/>
              <a:rect l="l" t="t" r="r" b="b"/>
              <a:pathLst>
                <a:path w="2729" h="4188" extrusionOk="0">
                  <a:moveTo>
                    <a:pt x="2729" y="0"/>
                  </a:moveTo>
                  <a:cubicBezTo>
                    <a:pt x="1460" y="1121"/>
                    <a:pt x="508" y="2580"/>
                    <a:pt x="0" y="4188"/>
                  </a:cubicBezTo>
                  <a:lnTo>
                    <a:pt x="2729" y="4188"/>
                  </a:lnTo>
                  <a:lnTo>
                    <a:pt x="2729" y="4124"/>
                  </a:lnTo>
                  <a:cubicBezTo>
                    <a:pt x="2602" y="2750"/>
                    <a:pt x="2602" y="1375"/>
                    <a:pt x="272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" name="Google Shape;3221;p63"/>
            <p:cNvSpPr/>
            <p:nvPr/>
          </p:nvSpPr>
          <p:spPr>
            <a:xfrm>
              <a:off x="4116103" y="2181780"/>
              <a:ext cx="72659" cy="38408"/>
            </a:xfrm>
            <a:custGeom>
              <a:avLst/>
              <a:gdLst/>
              <a:ahLst/>
              <a:cxnLst/>
              <a:rect l="l" t="t" r="r" b="b"/>
              <a:pathLst>
                <a:path w="2560" h="1353" extrusionOk="0">
                  <a:moveTo>
                    <a:pt x="572" y="0"/>
                  </a:moveTo>
                  <a:lnTo>
                    <a:pt x="572" y="85"/>
                  </a:lnTo>
                  <a:cubicBezTo>
                    <a:pt x="572" y="85"/>
                    <a:pt x="1" y="1121"/>
                    <a:pt x="233" y="1311"/>
                  </a:cubicBezTo>
                  <a:cubicBezTo>
                    <a:pt x="264" y="1339"/>
                    <a:pt x="327" y="1352"/>
                    <a:pt x="413" y="1352"/>
                  </a:cubicBezTo>
                  <a:cubicBezTo>
                    <a:pt x="917" y="1352"/>
                    <a:pt x="2216" y="895"/>
                    <a:pt x="2560" y="190"/>
                  </a:cubicBezTo>
                  <a:lnTo>
                    <a:pt x="2560" y="148"/>
                  </a:lnTo>
                  <a:cubicBezTo>
                    <a:pt x="2453" y="152"/>
                    <a:pt x="2346" y="153"/>
                    <a:pt x="2239" y="153"/>
                  </a:cubicBezTo>
                  <a:cubicBezTo>
                    <a:pt x="1685" y="153"/>
                    <a:pt x="1121" y="106"/>
                    <a:pt x="572" y="0"/>
                  </a:cubicBezTo>
                  <a:close/>
                </a:path>
              </a:pathLst>
            </a:custGeom>
            <a:solidFill>
              <a:srgbClr val="C6704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" name="Google Shape;3222;p63"/>
            <p:cNvSpPr/>
            <p:nvPr/>
          </p:nvSpPr>
          <p:spPr>
            <a:xfrm>
              <a:off x="4105885" y="2179964"/>
              <a:ext cx="100900" cy="52659"/>
            </a:xfrm>
            <a:custGeom>
              <a:avLst/>
              <a:gdLst/>
              <a:ahLst/>
              <a:cxnLst/>
              <a:rect l="l" t="t" r="r" b="b"/>
              <a:pathLst>
                <a:path w="3555" h="1855" extrusionOk="0">
                  <a:moveTo>
                    <a:pt x="593" y="1"/>
                  </a:moveTo>
                  <a:cubicBezTo>
                    <a:pt x="593" y="1"/>
                    <a:pt x="1" y="1523"/>
                    <a:pt x="191" y="1671"/>
                  </a:cubicBezTo>
                  <a:cubicBezTo>
                    <a:pt x="334" y="1783"/>
                    <a:pt x="594" y="1855"/>
                    <a:pt x="915" y="1855"/>
                  </a:cubicBezTo>
                  <a:cubicBezTo>
                    <a:pt x="1689" y="1855"/>
                    <a:pt x="2822" y="1440"/>
                    <a:pt x="3554" y="170"/>
                  </a:cubicBezTo>
                  <a:lnTo>
                    <a:pt x="3554" y="149"/>
                  </a:lnTo>
                  <a:cubicBezTo>
                    <a:pt x="3343" y="170"/>
                    <a:pt x="3152" y="212"/>
                    <a:pt x="2941" y="212"/>
                  </a:cubicBezTo>
                  <a:lnTo>
                    <a:pt x="2941" y="254"/>
                  </a:lnTo>
                  <a:cubicBezTo>
                    <a:pt x="2598" y="959"/>
                    <a:pt x="1298" y="1416"/>
                    <a:pt x="794" y="1416"/>
                  </a:cubicBezTo>
                  <a:cubicBezTo>
                    <a:pt x="708" y="1416"/>
                    <a:pt x="645" y="1403"/>
                    <a:pt x="614" y="1375"/>
                  </a:cubicBezTo>
                  <a:cubicBezTo>
                    <a:pt x="382" y="1206"/>
                    <a:pt x="953" y="149"/>
                    <a:pt x="953" y="149"/>
                  </a:cubicBezTo>
                  <a:lnTo>
                    <a:pt x="953" y="64"/>
                  </a:lnTo>
                  <a:cubicBezTo>
                    <a:pt x="720" y="22"/>
                    <a:pt x="593" y="1"/>
                    <a:pt x="5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" name="Google Shape;3223;p63"/>
            <p:cNvSpPr/>
            <p:nvPr/>
          </p:nvSpPr>
          <p:spPr>
            <a:xfrm>
              <a:off x="4096291" y="2133866"/>
              <a:ext cx="109869" cy="52261"/>
            </a:xfrm>
            <a:custGeom>
              <a:avLst/>
              <a:gdLst/>
              <a:ahLst/>
              <a:cxnLst/>
              <a:rect l="l" t="t" r="r" b="b"/>
              <a:pathLst>
                <a:path w="3871" h="1841" extrusionOk="0">
                  <a:moveTo>
                    <a:pt x="1030" y="1"/>
                  </a:moveTo>
                  <a:cubicBezTo>
                    <a:pt x="712" y="1"/>
                    <a:pt x="509" y="60"/>
                    <a:pt x="489" y="60"/>
                  </a:cubicBezTo>
                  <a:cubicBezTo>
                    <a:pt x="488" y="60"/>
                    <a:pt x="487" y="60"/>
                    <a:pt x="487" y="60"/>
                  </a:cubicBezTo>
                  <a:lnTo>
                    <a:pt x="487" y="60"/>
                  </a:lnTo>
                  <a:cubicBezTo>
                    <a:pt x="1" y="123"/>
                    <a:pt x="910" y="1603"/>
                    <a:pt x="910" y="1603"/>
                  </a:cubicBezTo>
                  <a:cubicBezTo>
                    <a:pt x="910" y="1603"/>
                    <a:pt x="1058" y="1646"/>
                    <a:pt x="1291" y="1688"/>
                  </a:cubicBezTo>
                  <a:cubicBezTo>
                    <a:pt x="1862" y="1780"/>
                    <a:pt x="2433" y="1840"/>
                    <a:pt x="3004" y="1840"/>
                  </a:cubicBezTo>
                  <a:cubicBezTo>
                    <a:pt x="3088" y="1840"/>
                    <a:pt x="3173" y="1839"/>
                    <a:pt x="3258" y="1836"/>
                  </a:cubicBezTo>
                  <a:cubicBezTo>
                    <a:pt x="3469" y="1815"/>
                    <a:pt x="3681" y="1794"/>
                    <a:pt x="3871" y="1773"/>
                  </a:cubicBezTo>
                  <a:cubicBezTo>
                    <a:pt x="2823" y="250"/>
                    <a:pt x="1684" y="1"/>
                    <a:pt x="10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" name="Google Shape;3224;p63"/>
            <p:cNvSpPr/>
            <p:nvPr/>
          </p:nvSpPr>
          <p:spPr>
            <a:xfrm>
              <a:off x="4118686" y="2168326"/>
              <a:ext cx="125309" cy="23675"/>
            </a:xfrm>
            <a:custGeom>
              <a:avLst/>
              <a:gdLst/>
              <a:ahLst/>
              <a:cxnLst/>
              <a:rect l="l" t="t" r="r" b="b"/>
              <a:pathLst>
                <a:path w="4415" h="834" extrusionOk="0">
                  <a:moveTo>
                    <a:pt x="4295" y="0"/>
                  </a:moveTo>
                  <a:cubicBezTo>
                    <a:pt x="4279" y="0"/>
                    <a:pt x="4262" y="3"/>
                    <a:pt x="4245" y="9"/>
                  </a:cubicBezTo>
                  <a:cubicBezTo>
                    <a:pt x="3949" y="178"/>
                    <a:pt x="3632" y="284"/>
                    <a:pt x="3293" y="347"/>
                  </a:cubicBezTo>
                  <a:cubicBezTo>
                    <a:pt x="2955" y="389"/>
                    <a:pt x="2617" y="432"/>
                    <a:pt x="2278" y="432"/>
                  </a:cubicBezTo>
                  <a:cubicBezTo>
                    <a:pt x="1919" y="432"/>
                    <a:pt x="1580" y="432"/>
                    <a:pt x="1221" y="411"/>
                  </a:cubicBezTo>
                  <a:cubicBezTo>
                    <a:pt x="861" y="368"/>
                    <a:pt x="502" y="347"/>
                    <a:pt x="163" y="305"/>
                  </a:cubicBezTo>
                  <a:cubicBezTo>
                    <a:pt x="156" y="304"/>
                    <a:pt x="149" y="303"/>
                    <a:pt x="142" y="303"/>
                  </a:cubicBezTo>
                  <a:cubicBezTo>
                    <a:pt x="32" y="303"/>
                    <a:pt x="0" y="457"/>
                    <a:pt x="100" y="516"/>
                  </a:cubicBezTo>
                  <a:cubicBezTo>
                    <a:pt x="459" y="622"/>
                    <a:pt x="798" y="707"/>
                    <a:pt x="1157" y="749"/>
                  </a:cubicBezTo>
                  <a:cubicBezTo>
                    <a:pt x="1517" y="812"/>
                    <a:pt x="1898" y="834"/>
                    <a:pt x="2257" y="834"/>
                  </a:cubicBezTo>
                  <a:cubicBezTo>
                    <a:pt x="2617" y="834"/>
                    <a:pt x="2997" y="770"/>
                    <a:pt x="3357" y="686"/>
                  </a:cubicBezTo>
                  <a:cubicBezTo>
                    <a:pt x="3716" y="601"/>
                    <a:pt x="4055" y="432"/>
                    <a:pt x="4351" y="178"/>
                  </a:cubicBezTo>
                  <a:cubicBezTo>
                    <a:pt x="4393" y="157"/>
                    <a:pt x="4414" y="93"/>
                    <a:pt x="4393" y="51"/>
                  </a:cubicBezTo>
                  <a:cubicBezTo>
                    <a:pt x="4378" y="20"/>
                    <a:pt x="4340" y="0"/>
                    <a:pt x="42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" name="Google Shape;3225;p63"/>
            <p:cNvSpPr/>
            <p:nvPr/>
          </p:nvSpPr>
          <p:spPr>
            <a:xfrm>
              <a:off x="4236167" y="2160151"/>
              <a:ext cx="15639" cy="18651"/>
            </a:xfrm>
            <a:custGeom>
              <a:avLst/>
              <a:gdLst/>
              <a:ahLst/>
              <a:cxnLst/>
              <a:rect l="l" t="t" r="r" b="b"/>
              <a:pathLst>
                <a:path w="551" h="657" fill="none" extrusionOk="0">
                  <a:moveTo>
                    <a:pt x="148" y="1"/>
                  </a:moveTo>
                  <a:cubicBezTo>
                    <a:pt x="148" y="1"/>
                    <a:pt x="0" y="656"/>
                    <a:pt x="550" y="656"/>
                  </a:cubicBezTo>
                </a:path>
              </a:pathLst>
            </a:custGeom>
            <a:solidFill>
              <a:schemeClr val="dk1"/>
            </a:solidFill>
            <a:ln w="10050" cap="rnd" cmpd="sng">
              <a:solidFill>
                <a:srgbClr val="9A5B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" name="Google Shape;3226;p63"/>
            <p:cNvSpPr/>
            <p:nvPr/>
          </p:nvSpPr>
          <p:spPr>
            <a:xfrm>
              <a:off x="4069270" y="1930229"/>
              <a:ext cx="147703" cy="82977"/>
            </a:xfrm>
            <a:custGeom>
              <a:avLst/>
              <a:gdLst/>
              <a:ahLst/>
              <a:cxnLst/>
              <a:rect l="l" t="t" r="r" b="b"/>
              <a:pathLst>
                <a:path w="5204" h="2923" extrusionOk="0">
                  <a:moveTo>
                    <a:pt x="3859" y="1002"/>
                  </a:moveTo>
                  <a:cubicBezTo>
                    <a:pt x="3860" y="1002"/>
                    <a:pt x="3859" y="1006"/>
                    <a:pt x="3853" y="1012"/>
                  </a:cubicBezTo>
                  <a:lnTo>
                    <a:pt x="3853" y="1012"/>
                  </a:lnTo>
                  <a:cubicBezTo>
                    <a:pt x="3855" y="1005"/>
                    <a:pt x="3858" y="1002"/>
                    <a:pt x="3859" y="1002"/>
                  </a:cubicBezTo>
                  <a:close/>
                  <a:moveTo>
                    <a:pt x="1122" y="0"/>
                  </a:moveTo>
                  <a:cubicBezTo>
                    <a:pt x="868" y="127"/>
                    <a:pt x="657" y="297"/>
                    <a:pt x="445" y="487"/>
                  </a:cubicBezTo>
                  <a:cubicBezTo>
                    <a:pt x="234" y="677"/>
                    <a:pt x="64" y="952"/>
                    <a:pt x="22" y="1248"/>
                  </a:cubicBezTo>
                  <a:cubicBezTo>
                    <a:pt x="1" y="1417"/>
                    <a:pt x="22" y="1587"/>
                    <a:pt x="107" y="1735"/>
                  </a:cubicBezTo>
                  <a:cubicBezTo>
                    <a:pt x="170" y="1883"/>
                    <a:pt x="255" y="2010"/>
                    <a:pt x="360" y="2115"/>
                  </a:cubicBezTo>
                  <a:cubicBezTo>
                    <a:pt x="487" y="2242"/>
                    <a:pt x="614" y="2327"/>
                    <a:pt x="762" y="2369"/>
                  </a:cubicBezTo>
                  <a:cubicBezTo>
                    <a:pt x="855" y="2404"/>
                    <a:pt x="955" y="2420"/>
                    <a:pt x="1054" y="2420"/>
                  </a:cubicBezTo>
                  <a:cubicBezTo>
                    <a:pt x="1135" y="2420"/>
                    <a:pt x="1215" y="2409"/>
                    <a:pt x="1291" y="2390"/>
                  </a:cubicBezTo>
                  <a:cubicBezTo>
                    <a:pt x="1409" y="2357"/>
                    <a:pt x="1520" y="2306"/>
                    <a:pt x="1624" y="2241"/>
                  </a:cubicBezTo>
                  <a:lnTo>
                    <a:pt x="1624" y="2241"/>
                  </a:lnTo>
                  <a:cubicBezTo>
                    <a:pt x="1683" y="2326"/>
                    <a:pt x="1749" y="2404"/>
                    <a:pt x="1820" y="2475"/>
                  </a:cubicBezTo>
                  <a:cubicBezTo>
                    <a:pt x="2052" y="2686"/>
                    <a:pt x="2327" y="2813"/>
                    <a:pt x="2623" y="2877"/>
                  </a:cubicBezTo>
                  <a:cubicBezTo>
                    <a:pt x="2761" y="2906"/>
                    <a:pt x="2898" y="2922"/>
                    <a:pt x="3036" y="2922"/>
                  </a:cubicBezTo>
                  <a:cubicBezTo>
                    <a:pt x="3194" y="2922"/>
                    <a:pt x="3353" y="2901"/>
                    <a:pt x="3512" y="2856"/>
                  </a:cubicBezTo>
                  <a:cubicBezTo>
                    <a:pt x="3829" y="2771"/>
                    <a:pt x="4104" y="2560"/>
                    <a:pt x="4231" y="2263"/>
                  </a:cubicBezTo>
                  <a:cubicBezTo>
                    <a:pt x="4252" y="2223"/>
                    <a:pt x="4272" y="2182"/>
                    <a:pt x="4289" y="2141"/>
                  </a:cubicBezTo>
                  <a:lnTo>
                    <a:pt x="4289" y="2141"/>
                  </a:lnTo>
                  <a:cubicBezTo>
                    <a:pt x="4312" y="2147"/>
                    <a:pt x="4335" y="2153"/>
                    <a:pt x="4358" y="2158"/>
                  </a:cubicBezTo>
                  <a:cubicBezTo>
                    <a:pt x="4449" y="2177"/>
                    <a:pt x="4541" y="2187"/>
                    <a:pt x="4631" y="2187"/>
                  </a:cubicBezTo>
                  <a:cubicBezTo>
                    <a:pt x="4833" y="2187"/>
                    <a:pt x="5028" y="2140"/>
                    <a:pt x="5204" y="2052"/>
                  </a:cubicBezTo>
                  <a:lnTo>
                    <a:pt x="5098" y="1798"/>
                  </a:lnTo>
                  <a:cubicBezTo>
                    <a:pt x="4975" y="1835"/>
                    <a:pt x="4845" y="1858"/>
                    <a:pt x="4716" y="1858"/>
                  </a:cubicBezTo>
                  <a:cubicBezTo>
                    <a:pt x="4623" y="1858"/>
                    <a:pt x="4531" y="1846"/>
                    <a:pt x="4442" y="1819"/>
                  </a:cubicBezTo>
                  <a:cubicBezTo>
                    <a:pt x="4421" y="1813"/>
                    <a:pt x="4401" y="1806"/>
                    <a:pt x="4380" y="1799"/>
                  </a:cubicBezTo>
                  <a:lnTo>
                    <a:pt x="4380" y="1799"/>
                  </a:lnTo>
                  <a:cubicBezTo>
                    <a:pt x="4400" y="1657"/>
                    <a:pt x="4399" y="1514"/>
                    <a:pt x="4379" y="1375"/>
                  </a:cubicBezTo>
                  <a:cubicBezTo>
                    <a:pt x="4358" y="1206"/>
                    <a:pt x="4315" y="1058"/>
                    <a:pt x="4252" y="931"/>
                  </a:cubicBezTo>
                  <a:cubicBezTo>
                    <a:pt x="4210" y="846"/>
                    <a:pt x="4146" y="762"/>
                    <a:pt x="4083" y="698"/>
                  </a:cubicBezTo>
                  <a:cubicBezTo>
                    <a:pt x="4019" y="656"/>
                    <a:pt x="3956" y="614"/>
                    <a:pt x="3892" y="593"/>
                  </a:cubicBezTo>
                  <a:cubicBezTo>
                    <a:pt x="3808" y="593"/>
                    <a:pt x="3723" y="614"/>
                    <a:pt x="3639" y="656"/>
                  </a:cubicBezTo>
                  <a:cubicBezTo>
                    <a:pt x="3533" y="720"/>
                    <a:pt x="3469" y="825"/>
                    <a:pt x="3448" y="952"/>
                  </a:cubicBezTo>
                  <a:cubicBezTo>
                    <a:pt x="3427" y="1037"/>
                    <a:pt x="3427" y="1143"/>
                    <a:pt x="3448" y="1227"/>
                  </a:cubicBezTo>
                  <a:cubicBezTo>
                    <a:pt x="3469" y="1375"/>
                    <a:pt x="3533" y="1523"/>
                    <a:pt x="3617" y="1650"/>
                  </a:cubicBezTo>
                  <a:cubicBezTo>
                    <a:pt x="3680" y="1744"/>
                    <a:pt x="3757" y="1829"/>
                    <a:pt x="3844" y="1903"/>
                  </a:cubicBezTo>
                  <a:lnTo>
                    <a:pt x="3844" y="1903"/>
                  </a:lnTo>
                  <a:cubicBezTo>
                    <a:pt x="3829" y="1946"/>
                    <a:pt x="3810" y="1989"/>
                    <a:pt x="3787" y="2031"/>
                  </a:cubicBezTo>
                  <a:cubicBezTo>
                    <a:pt x="3702" y="2200"/>
                    <a:pt x="3554" y="2327"/>
                    <a:pt x="3364" y="2369"/>
                  </a:cubicBezTo>
                  <a:cubicBezTo>
                    <a:pt x="3258" y="2401"/>
                    <a:pt x="3152" y="2417"/>
                    <a:pt x="3046" y="2417"/>
                  </a:cubicBezTo>
                  <a:cubicBezTo>
                    <a:pt x="2941" y="2417"/>
                    <a:pt x="2835" y="2401"/>
                    <a:pt x="2729" y="2369"/>
                  </a:cubicBezTo>
                  <a:cubicBezTo>
                    <a:pt x="2518" y="2327"/>
                    <a:pt x="2327" y="2242"/>
                    <a:pt x="2179" y="2094"/>
                  </a:cubicBezTo>
                  <a:cubicBezTo>
                    <a:pt x="2115" y="2030"/>
                    <a:pt x="2058" y="1961"/>
                    <a:pt x="2012" y="1887"/>
                  </a:cubicBezTo>
                  <a:lnTo>
                    <a:pt x="2012" y="1887"/>
                  </a:lnTo>
                  <a:cubicBezTo>
                    <a:pt x="2018" y="1879"/>
                    <a:pt x="2025" y="1870"/>
                    <a:pt x="2031" y="1862"/>
                  </a:cubicBezTo>
                  <a:cubicBezTo>
                    <a:pt x="2116" y="1735"/>
                    <a:pt x="2200" y="1608"/>
                    <a:pt x="2243" y="1460"/>
                  </a:cubicBezTo>
                  <a:cubicBezTo>
                    <a:pt x="2285" y="1354"/>
                    <a:pt x="2285" y="1269"/>
                    <a:pt x="2285" y="1164"/>
                  </a:cubicBezTo>
                  <a:cubicBezTo>
                    <a:pt x="2285" y="1100"/>
                    <a:pt x="2264" y="1016"/>
                    <a:pt x="2200" y="952"/>
                  </a:cubicBezTo>
                  <a:cubicBezTo>
                    <a:pt x="2179" y="910"/>
                    <a:pt x="2137" y="889"/>
                    <a:pt x="2095" y="846"/>
                  </a:cubicBezTo>
                  <a:cubicBezTo>
                    <a:pt x="2074" y="825"/>
                    <a:pt x="2031" y="804"/>
                    <a:pt x="1989" y="804"/>
                  </a:cubicBezTo>
                  <a:cubicBezTo>
                    <a:pt x="1947" y="794"/>
                    <a:pt x="1910" y="788"/>
                    <a:pt x="1875" y="788"/>
                  </a:cubicBezTo>
                  <a:cubicBezTo>
                    <a:pt x="1841" y="788"/>
                    <a:pt x="1809" y="794"/>
                    <a:pt x="1777" y="804"/>
                  </a:cubicBezTo>
                  <a:cubicBezTo>
                    <a:pt x="1714" y="825"/>
                    <a:pt x="1651" y="846"/>
                    <a:pt x="1587" y="889"/>
                  </a:cubicBezTo>
                  <a:cubicBezTo>
                    <a:pt x="1545" y="931"/>
                    <a:pt x="1502" y="973"/>
                    <a:pt x="1460" y="1016"/>
                  </a:cubicBezTo>
                  <a:cubicBezTo>
                    <a:pt x="1439" y="1058"/>
                    <a:pt x="1418" y="1121"/>
                    <a:pt x="1397" y="1164"/>
                  </a:cubicBezTo>
                  <a:cubicBezTo>
                    <a:pt x="1354" y="1333"/>
                    <a:pt x="1333" y="1502"/>
                    <a:pt x="1376" y="1671"/>
                  </a:cubicBezTo>
                  <a:cubicBezTo>
                    <a:pt x="1383" y="1708"/>
                    <a:pt x="1392" y="1744"/>
                    <a:pt x="1402" y="1779"/>
                  </a:cubicBezTo>
                  <a:lnTo>
                    <a:pt x="1402" y="1779"/>
                  </a:lnTo>
                  <a:cubicBezTo>
                    <a:pt x="1324" y="1843"/>
                    <a:pt x="1236" y="1894"/>
                    <a:pt x="1143" y="1925"/>
                  </a:cubicBezTo>
                  <a:cubicBezTo>
                    <a:pt x="1102" y="1935"/>
                    <a:pt x="1060" y="1941"/>
                    <a:pt x="1017" y="1941"/>
                  </a:cubicBezTo>
                  <a:cubicBezTo>
                    <a:pt x="885" y="1941"/>
                    <a:pt x="753" y="1889"/>
                    <a:pt x="657" y="1777"/>
                  </a:cubicBezTo>
                  <a:cubicBezTo>
                    <a:pt x="508" y="1671"/>
                    <a:pt x="403" y="1481"/>
                    <a:pt x="403" y="1291"/>
                  </a:cubicBezTo>
                  <a:cubicBezTo>
                    <a:pt x="424" y="1079"/>
                    <a:pt x="530" y="868"/>
                    <a:pt x="678" y="720"/>
                  </a:cubicBezTo>
                  <a:cubicBezTo>
                    <a:pt x="847" y="529"/>
                    <a:pt x="1037" y="381"/>
                    <a:pt x="1228" y="254"/>
                  </a:cubicBezTo>
                  <a:lnTo>
                    <a:pt x="112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" name="Google Shape;3227;p63"/>
            <p:cNvSpPr/>
            <p:nvPr/>
          </p:nvSpPr>
          <p:spPr>
            <a:xfrm>
              <a:off x="4025445" y="2082715"/>
              <a:ext cx="61874" cy="61856"/>
            </a:xfrm>
            <a:custGeom>
              <a:avLst/>
              <a:gdLst/>
              <a:ahLst/>
              <a:cxnLst/>
              <a:rect l="l" t="t" r="r" b="b"/>
              <a:pathLst>
                <a:path w="2180" h="2179" extrusionOk="0">
                  <a:moveTo>
                    <a:pt x="1101" y="0"/>
                  </a:moveTo>
                  <a:cubicBezTo>
                    <a:pt x="509" y="0"/>
                    <a:pt x="1" y="487"/>
                    <a:pt x="1" y="1100"/>
                  </a:cubicBezTo>
                  <a:cubicBezTo>
                    <a:pt x="1" y="1692"/>
                    <a:pt x="509" y="2179"/>
                    <a:pt x="1101" y="2179"/>
                  </a:cubicBezTo>
                  <a:cubicBezTo>
                    <a:pt x="1693" y="2179"/>
                    <a:pt x="2179" y="1692"/>
                    <a:pt x="2179" y="1100"/>
                  </a:cubicBezTo>
                  <a:cubicBezTo>
                    <a:pt x="2179" y="487"/>
                    <a:pt x="1693" y="0"/>
                    <a:pt x="11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" name="Google Shape;3228;p63"/>
            <p:cNvSpPr/>
            <p:nvPr/>
          </p:nvSpPr>
          <p:spPr>
            <a:xfrm>
              <a:off x="4056667" y="2094722"/>
              <a:ext cx="18647" cy="18651"/>
            </a:xfrm>
            <a:custGeom>
              <a:avLst/>
              <a:gdLst/>
              <a:ahLst/>
              <a:cxnLst/>
              <a:rect l="l" t="t" r="r" b="b"/>
              <a:pathLst>
                <a:path w="657" h="657" extrusionOk="0">
                  <a:moveTo>
                    <a:pt x="318" y="0"/>
                  </a:moveTo>
                  <a:cubicBezTo>
                    <a:pt x="149" y="0"/>
                    <a:pt x="1" y="148"/>
                    <a:pt x="1" y="339"/>
                  </a:cubicBezTo>
                  <a:cubicBezTo>
                    <a:pt x="1" y="529"/>
                    <a:pt x="149" y="656"/>
                    <a:pt x="318" y="656"/>
                  </a:cubicBezTo>
                  <a:cubicBezTo>
                    <a:pt x="508" y="656"/>
                    <a:pt x="656" y="529"/>
                    <a:pt x="656" y="339"/>
                  </a:cubicBezTo>
                  <a:cubicBezTo>
                    <a:pt x="656" y="148"/>
                    <a:pt x="508" y="0"/>
                    <a:pt x="318" y="0"/>
                  </a:cubicBezTo>
                  <a:close/>
                </a:path>
              </a:pathLst>
            </a:custGeom>
            <a:solidFill>
              <a:srgbClr val="EDE6D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" name="Google Shape;3229;p63"/>
            <p:cNvSpPr/>
            <p:nvPr/>
          </p:nvSpPr>
          <p:spPr>
            <a:xfrm>
              <a:off x="4233754" y="2082715"/>
              <a:ext cx="61874" cy="61856"/>
            </a:xfrm>
            <a:custGeom>
              <a:avLst/>
              <a:gdLst/>
              <a:ahLst/>
              <a:cxnLst/>
              <a:rect l="l" t="t" r="r" b="b"/>
              <a:pathLst>
                <a:path w="2180" h="2179" extrusionOk="0">
                  <a:moveTo>
                    <a:pt x="1101" y="0"/>
                  </a:moveTo>
                  <a:cubicBezTo>
                    <a:pt x="508" y="0"/>
                    <a:pt x="1" y="487"/>
                    <a:pt x="1" y="1100"/>
                  </a:cubicBezTo>
                  <a:cubicBezTo>
                    <a:pt x="1" y="1692"/>
                    <a:pt x="508" y="2179"/>
                    <a:pt x="1101" y="2179"/>
                  </a:cubicBezTo>
                  <a:cubicBezTo>
                    <a:pt x="1693" y="2179"/>
                    <a:pt x="2179" y="1692"/>
                    <a:pt x="2179" y="1100"/>
                  </a:cubicBezTo>
                  <a:cubicBezTo>
                    <a:pt x="2179" y="487"/>
                    <a:pt x="1693" y="0"/>
                    <a:pt x="11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" name="Google Shape;3230;p63"/>
            <p:cNvSpPr/>
            <p:nvPr/>
          </p:nvSpPr>
          <p:spPr>
            <a:xfrm>
              <a:off x="4269177" y="2094722"/>
              <a:ext cx="18647" cy="18651"/>
            </a:xfrm>
            <a:custGeom>
              <a:avLst/>
              <a:gdLst/>
              <a:ahLst/>
              <a:cxnLst/>
              <a:rect l="l" t="t" r="r" b="b"/>
              <a:pathLst>
                <a:path w="657" h="657" extrusionOk="0">
                  <a:moveTo>
                    <a:pt x="339" y="0"/>
                  </a:moveTo>
                  <a:cubicBezTo>
                    <a:pt x="149" y="0"/>
                    <a:pt x="1" y="148"/>
                    <a:pt x="1" y="339"/>
                  </a:cubicBezTo>
                  <a:cubicBezTo>
                    <a:pt x="1" y="529"/>
                    <a:pt x="149" y="656"/>
                    <a:pt x="339" y="656"/>
                  </a:cubicBezTo>
                  <a:cubicBezTo>
                    <a:pt x="508" y="656"/>
                    <a:pt x="656" y="529"/>
                    <a:pt x="656" y="339"/>
                  </a:cubicBezTo>
                  <a:cubicBezTo>
                    <a:pt x="656" y="148"/>
                    <a:pt x="508" y="0"/>
                    <a:pt x="339" y="0"/>
                  </a:cubicBezTo>
                  <a:close/>
                </a:path>
              </a:pathLst>
            </a:custGeom>
            <a:solidFill>
              <a:srgbClr val="EDE6D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6" name="矩形: 圆角 30">
            <a:extLst>
              <a:ext uri="{FF2B5EF4-FFF2-40B4-BE49-F238E27FC236}">
                <a16:creationId xmlns:a16="http://schemas.microsoft.com/office/drawing/2014/main" id="{FE557F12-4F63-4744-88FD-857E1C5CB9D5}"/>
              </a:ext>
            </a:extLst>
          </p:cNvPr>
          <p:cNvSpPr/>
          <p:nvPr/>
        </p:nvSpPr>
        <p:spPr>
          <a:xfrm>
            <a:off x="329852" y="608019"/>
            <a:ext cx="11635907" cy="6087903"/>
          </a:xfrm>
          <a:prstGeom prst="roundRect">
            <a:avLst>
              <a:gd name="adj" fmla="val 38426"/>
            </a:avLst>
          </a:prstGeom>
          <a:solidFill>
            <a:srgbClr val="FFFFFF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zh-CN" altLang="en-US" sz="8000" kern="0" dirty="0">
              <a:solidFill>
                <a:srgbClr val="000000"/>
              </a:solidFill>
              <a:effectLst>
                <a:outerShdw blurRad="25400" dist="25400" dir="2700000" algn="tl" rotWithShape="0">
                  <a:prstClr val="black">
                    <a:alpha val="40000"/>
                  </a:prstClr>
                </a:outerShdw>
              </a:effectLst>
              <a:latin typeface="Calibri" panose="020F0502020204030204" pitchFamily="34" charset="0"/>
              <a:ea typeface="字魂80号-萌趣小鱼体" panose="00000500000000000000" pitchFamily="2" charset="-122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661A31E6-D3C8-474D-992C-EFD665E324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76919" y="840852"/>
            <a:ext cx="408447" cy="722307"/>
          </a:xfrm>
          <a:prstGeom prst="rect">
            <a:avLst/>
          </a:prstGeom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D9B98DD9-37E8-4877-8F7F-80B0F4434C90}"/>
              </a:ext>
            </a:extLst>
          </p:cNvPr>
          <p:cNvSpPr txBox="1"/>
          <p:nvPr/>
        </p:nvSpPr>
        <p:spPr>
          <a:xfrm>
            <a:off x="4385366" y="1113278"/>
            <a:ext cx="9671351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3500" kern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Chuyện gì xảy ra với cánh cam?</a:t>
            </a:r>
            <a:endParaRPr lang="en-US" sz="3500" kern="0" dirty="0" err="1">
              <a:solidFill>
                <a:srgbClr val="00B0F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DEB7CACD-1378-4CDC-B79A-8B6577C53C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509629">
            <a:off x="1727145" y="2863058"/>
            <a:ext cx="495092" cy="615224"/>
          </a:xfrm>
          <a:prstGeom prst="rect">
            <a:avLst/>
          </a:prstGeom>
        </p:spPr>
      </p:pic>
      <p:pic>
        <p:nvPicPr>
          <p:cNvPr id="51" name="Graphic 40">
            <a:extLst>
              <a:ext uri="{FF2B5EF4-FFF2-40B4-BE49-F238E27FC236}">
                <a16:creationId xmlns:a16="http://schemas.microsoft.com/office/drawing/2014/main" id="{F2864099-7084-467B-8B4B-9EC8213D53A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975609" y="4168574"/>
            <a:ext cx="379033" cy="577575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D9B98DD9-37E8-4877-8F7F-80B0F4434C90}"/>
              </a:ext>
            </a:extLst>
          </p:cNvPr>
          <p:cNvSpPr txBox="1"/>
          <p:nvPr/>
        </p:nvSpPr>
        <p:spPr>
          <a:xfrm>
            <a:off x="2052708" y="2797026"/>
            <a:ext cx="9617049" cy="6430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66693" algn="just" defTabSz="1219170">
              <a:lnSpc>
                <a:spcPct val="107000"/>
              </a:lnSpc>
              <a:spcBef>
                <a:spcPts val="400"/>
              </a:spcBef>
              <a:spcAft>
                <a:spcPts val="400"/>
              </a:spcAft>
              <a:buClr>
                <a:srgbClr val="000000"/>
              </a:buClr>
            </a:pPr>
            <a:r>
              <a:rPr lang="en-US" sz="3500" kern="0" dirty="0" err="1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Những</a:t>
            </a:r>
            <a:r>
              <a:rPr lang="en-US" sz="3500" kern="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 ai </a:t>
            </a:r>
            <a:r>
              <a:rPr lang="en-US" sz="3500" kern="0" dirty="0" err="1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đã</a:t>
            </a:r>
            <a:r>
              <a:rPr lang="en-US" sz="3500" kern="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500" kern="0" dirty="0" err="1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quan</a:t>
            </a:r>
            <a:r>
              <a:rPr lang="en-US" sz="3500" kern="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500" kern="0" dirty="0" err="1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tâm</a:t>
            </a:r>
            <a:r>
              <a:rPr lang="en-US" sz="3500" kern="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, </a:t>
            </a:r>
            <a:r>
              <a:rPr lang="en-US" sz="3500" kern="0" dirty="0" err="1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giúp</a:t>
            </a:r>
            <a:r>
              <a:rPr lang="en-US" sz="3500" kern="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500" kern="0" dirty="0" err="1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đỡ</a:t>
            </a:r>
            <a:r>
              <a:rPr lang="en-US" sz="3500" kern="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500" kern="0" dirty="0" err="1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cánh</a:t>
            </a:r>
            <a:r>
              <a:rPr lang="en-US" sz="3500" kern="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 cam?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D9B98DD9-37E8-4877-8F7F-80B0F4434C90}"/>
              </a:ext>
            </a:extLst>
          </p:cNvPr>
          <p:cNvSpPr txBox="1"/>
          <p:nvPr/>
        </p:nvSpPr>
        <p:spPr>
          <a:xfrm>
            <a:off x="4385366" y="4129343"/>
            <a:ext cx="7753607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3500" kern="0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Họ</a:t>
            </a:r>
            <a:r>
              <a:rPr lang="en-US" sz="3500" kern="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500" kern="0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đã</a:t>
            </a:r>
            <a:r>
              <a:rPr lang="en-US" sz="3500" kern="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500" kern="0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làm</a:t>
            </a:r>
            <a:r>
              <a:rPr lang="en-US" sz="3500" kern="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500" kern="0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gì</a:t>
            </a:r>
            <a:r>
              <a:rPr lang="en-US" sz="3500" kern="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500" kern="0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và</a:t>
            </a:r>
            <a:r>
              <a:rPr lang="en-US" sz="3500" kern="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500" kern="0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nói</a:t>
            </a:r>
            <a:r>
              <a:rPr lang="en-US" sz="3500" kern="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500" kern="0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gì</a:t>
            </a:r>
            <a:r>
              <a:rPr lang="en-US" sz="3500" kern="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500" kern="0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để</a:t>
            </a:r>
            <a:r>
              <a:rPr lang="en-US" sz="3500" kern="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an </a:t>
            </a:r>
            <a:r>
              <a:rPr lang="en-US" sz="3500" kern="0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ủi</a:t>
            </a:r>
            <a:r>
              <a:rPr lang="en-US" sz="3500" kern="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500" kern="0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cánh</a:t>
            </a:r>
            <a:r>
              <a:rPr lang="en-US" sz="3500" kern="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cam?</a:t>
            </a:r>
          </a:p>
        </p:txBody>
      </p:sp>
      <p:sp>
        <p:nvSpPr>
          <p:cNvPr id="197" name="Rectangle 196"/>
          <p:cNvSpPr/>
          <p:nvPr/>
        </p:nvSpPr>
        <p:spPr>
          <a:xfrm>
            <a:off x="4180182" y="15679"/>
            <a:ext cx="448231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3200" kern="0" dirty="0" err="1">
                <a:solidFill>
                  <a:srgbClr val="FF0000"/>
                </a:solidFill>
                <a:latin typeface="Patrick Hand" panose="00000500000000000000" pitchFamily="2" charset="0"/>
                <a:cs typeface="Arial"/>
                <a:sym typeface="Arial"/>
              </a:rPr>
              <a:t>Tìm</a:t>
            </a:r>
            <a:r>
              <a:rPr lang="en-US" sz="3200" kern="0" dirty="0">
                <a:solidFill>
                  <a:srgbClr val="FF0000"/>
                </a:solidFill>
                <a:latin typeface="Patrick Hand" panose="00000500000000000000" pitchFamily="2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Patrick Hand" panose="00000500000000000000" pitchFamily="2" charset="0"/>
                <a:cs typeface="Arial"/>
                <a:sym typeface="Arial"/>
              </a:rPr>
              <a:t>hiểu</a:t>
            </a:r>
            <a:r>
              <a:rPr lang="en-US" sz="3200" kern="0" dirty="0">
                <a:solidFill>
                  <a:srgbClr val="FF0000"/>
                </a:solidFill>
                <a:latin typeface="Patrick Hand" panose="00000500000000000000" pitchFamily="2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Patrick Hand" panose="00000500000000000000" pitchFamily="2" charset="0"/>
                <a:cs typeface="Arial"/>
                <a:sym typeface="Arial"/>
              </a:rPr>
              <a:t>bài</a:t>
            </a:r>
            <a:r>
              <a:rPr lang="en-US" sz="3200" kern="0" dirty="0">
                <a:solidFill>
                  <a:srgbClr val="FF0000"/>
                </a:solidFill>
                <a:latin typeface="Patrick Hand" panose="00000500000000000000" pitchFamily="2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Patrick Hand" panose="00000500000000000000" pitchFamily="2" charset="0"/>
                <a:cs typeface="Arial"/>
                <a:sym typeface="Arial"/>
              </a:rPr>
              <a:t>và</a:t>
            </a:r>
            <a:r>
              <a:rPr lang="en-US" sz="3200" kern="0" dirty="0">
                <a:solidFill>
                  <a:srgbClr val="FF0000"/>
                </a:solidFill>
                <a:latin typeface="Patrick Hand" panose="00000500000000000000" pitchFamily="2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Patrick Hand" panose="00000500000000000000" pitchFamily="2" charset="0"/>
                <a:cs typeface="Arial"/>
                <a:sym typeface="Arial"/>
              </a:rPr>
              <a:t>trả</a:t>
            </a:r>
            <a:r>
              <a:rPr lang="en-US" sz="3200" kern="0" dirty="0">
                <a:solidFill>
                  <a:srgbClr val="FF0000"/>
                </a:solidFill>
                <a:latin typeface="Patrick Hand" panose="00000500000000000000" pitchFamily="2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Patrick Hand" panose="00000500000000000000" pitchFamily="2" charset="0"/>
                <a:cs typeface="Arial"/>
                <a:sym typeface="Arial"/>
              </a:rPr>
              <a:t>lời</a:t>
            </a:r>
            <a:r>
              <a:rPr lang="en-US" sz="3200" kern="0" dirty="0">
                <a:solidFill>
                  <a:srgbClr val="FF0000"/>
                </a:solidFill>
                <a:latin typeface="Patrick Hand" panose="00000500000000000000" pitchFamily="2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Patrick Hand" panose="00000500000000000000" pitchFamily="2" charset="0"/>
                <a:cs typeface="Arial"/>
                <a:sym typeface="Arial"/>
              </a:rPr>
              <a:t>câu</a:t>
            </a:r>
            <a:r>
              <a:rPr lang="en-US" sz="3200" kern="0" dirty="0">
                <a:solidFill>
                  <a:srgbClr val="FF0000"/>
                </a:solidFill>
                <a:latin typeface="Patrick Hand" panose="00000500000000000000" pitchFamily="2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Patrick Hand" panose="00000500000000000000" pitchFamily="2" charset="0"/>
                <a:cs typeface="Arial"/>
                <a:sym typeface="Arial"/>
              </a:rPr>
              <a:t>hỏi</a:t>
            </a:r>
            <a:endParaRPr lang="en-US" sz="5333" b="1" kern="0" dirty="0">
              <a:solidFill>
                <a:srgbClr val="FF0000"/>
              </a:solidFill>
              <a:latin typeface="Patrick Hand" panose="00000500000000000000" pitchFamily="2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3" name="Picture 2" descr="Icon&#10;&#10;Description automatically generated">
            <a:extLst>
              <a:ext uri="{FF2B5EF4-FFF2-40B4-BE49-F238E27FC236}">
                <a16:creationId xmlns:a16="http://schemas.microsoft.com/office/drawing/2014/main" id="{355E2DF9-118D-4931-BB64-3597C41C930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27" y="3305539"/>
            <a:ext cx="1999681" cy="22192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52" grpId="0"/>
      <p:bldP spid="53" grpId="0"/>
      <p:bldP spid="19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3000" b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996028" y="2000250"/>
            <a:ext cx="8043322" cy="2114551"/>
          </a:xfrm>
          <a:prstGeom prst="rect">
            <a:avLst/>
          </a:prstGeom>
          <a:solidFill>
            <a:schemeClr val="bg1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Fiolex Girls" panose="020B0606040200020203" pitchFamily="34" charset="0"/>
                <a:ea typeface="+mn-ea"/>
                <a:cs typeface="+mn-cs"/>
              </a:rPr>
              <a:t>Quả</a:t>
            </a:r>
            <a:r>
              <a: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Fiolex Girls" panose="020B0606040200020203" pitchFamily="34" charset="0"/>
                <a:ea typeface="+mn-ea"/>
                <a:cs typeface="+mn-cs"/>
              </a:rPr>
              <a:t> </a:t>
            </a:r>
            <a:r>
              <a:rPr kumimoji="0" lang="en-US" sz="96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Fiolex Girls" panose="020B0606040200020203" pitchFamily="34" charset="0"/>
                <a:ea typeface="+mn-ea"/>
                <a:cs typeface="+mn-cs"/>
              </a:rPr>
              <a:t>trứng</a:t>
            </a:r>
            <a:r>
              <a: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Fiolex Girls" panose="020B0606040200020203" pitchFamily="34" charset="0"/>
                <a:ea typeface="+mn-ea"/>
                <a:cs typeface="+mn-cs"/>
              </a:rPr>
              <a:t> </a:t>
            </a:r>
            <a:r>
              <a:rPr kumimoji="0" lang="en-US" sz="96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Fiolex Girls" panose="020B0606040200020203" pitchFamily="34" charset="0"/>
                <a:ea typeface="+mn-ea"/>
                <a:cs typeface="+mn-cs"/>
              </a:rPr>
              <a:t>kì</a:t>
            </a:r>
            <a:r>
              <a: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Fiolex Girls" panose="020B0606040200020203" pitchFamily="34" charset="0"/>
                <a:ea typeface="+mn-ea"/>
                <a:cs typeface="+mn-cs"/>
              </a:rPr>
              <a:t> </a:t>
            </a:r>
            <a:r>
              <a:rPr kumimoji="0" lang="en-US" sz="96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Fiolex Girls" panose="020B0606040200020203" pitchFamily="34" charset="0"/>
                <a:ea typeface="+mn-ea"/>
                <a:cs typeface="+mn-cs"/>
              </a:rPr>
              <a:t>diệu</a:t>
            </a:r>
            <a:endParaRPr kumimoji="0" lang="en-US" sz="9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22102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23000" b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8704" b="90000" l="514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881" t="49333" r="11119" b="16667"/>
          <a:stretch/>
        </p:blipFill>
        <p:spPr>
          <a:xfrm>
            <a:off x="9620250" y="3124231"/>
            <a:ext cx="1904975" cy="2331690"/>
          </a:xfrm>
          <a:prstGeom prst="rect">
            <a:avLst/>
          </a:prstGeom>
        </p:spPr>
      </p:pic>
      <p:pic>
        <p:nvPicPr>
          <p:cNvPr id="3" name="Picture 2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4815" b="47963" l="73800" r="93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560" t="24666" r="8480" b="53556"/>
          <a:stretch/>
        </p:blipFill>
        <p:spPr>
          <a:xfrm rot="845761">
            <a:off x="1512094" y="3440062"/>
            <a:ext cx="1578523" cy="1958168"/>
          </a:xfrm>
          <a:prstGeom prst="rect">
            <a:avLst/>
          </a:prstGeom>
        </p:spPr>
      </p:pic>
      <p:pic>
        <p:nvPicPr>
          <p:cNvPr id="1026" name="Picture 2" descr="Cute baduck cartoon Royalty Free Vector Image - VectorStock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278" b="93241" l="0" r="100000">
                        <a14:backgroundMark x1="17946" y1="3241" x2="10270" y2="35463"/>
                        <a14:backgroundMark x1="5514" y1="2130" x2="13838" y2="52963"/>
                        <a14:backgroundMark x1="21514" y1="40093" x2="24108" y2="52963"/>
                        <a14:backgroundMark x1="22486" y1="64907" x2="22486" y2="64907"/>
                        <a14:backgroundMark x1="54595" y1="1204" x2="24108" y2="8241"/>
                        <a14:backgroundMark x1="70162" y1="2778" x2="91784" y2="14722"/>
                        <a14:backgroundMark x1="86919" y1="19815" x2="85730" y2="31296"/>
                        <a14:backgroundMark x1="96865" y1="35741" x2="96108" y2="56389"/>
                        <a14:backgroundMark x1="91243" y1="59907" x2="86919" y2="61481"/>
                        <a14:backgroundMark x1="82595" y1="63796" x2="74270" y2="74537"/>
                        <a14:backgroundMark x1="98378" y1="82778" x2="87676" y2="90926"/>
                        <a14:backgroundMark x1="63784" y1="90185" x2="20757" y2="91574"/>
                        <a14:backgroundMark x1="1189" y1="84815" x2="6486" y2="90185"/>
                        <a14:backgroundMark x1="22595" y1="76667" x2="21946" y2="778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6483" y="2787977"/>
            <a:ext cx="2329107" cy="2719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hlinkClick r:id="rId16" action="ppaction://hlinksldjump"/>
          </p:cNvPr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4167" b="45370" l="50000" r="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499" t="24167" r="29901" b="54167"/>
          <a:stretch/>
        </p:blipFill>
        <p:spPr>
          <a:xfrm rot="1127673">
            <a:off x="3959839" y="1756641"/>
            <a:ext cx="1523403" cy="191653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92593" l="342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334"/>
          <a:stretch/>
        </p:blipFill>
        <p:spPr>
          <a:xfrm>
            <a:off x="9722435" y="2787977"/>
            <a:ext cx="1938921" cy="277210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6667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840" t="7311" r="23840" b="14022"/>
          <a:stretch/>
        </p:blipFill>
        <p:spPr>
          <a:xfrm>
            <a:off x="4084331" y="1170377"/>
            <a:ext cx="1588232" cy="2579054"/>
          </a:xfrm>
          <a:prstGeom prst="rect">
            <a:avLst/>
          </a:prstGeom>
        </p:spPr>
      </p:pic>
      <p:pic>
        <p:nvPicPr>
          <p:cNvPr id="9" name="Tieng-vit-keu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3487400" y="-1905000"/>
            <a:ext cx="876300" cy="876300"/>
          </a:xfrm>
          <a:prstGeom prst="rect">
            <a:avLst/>
          </a:prstGeom>
        </p:spPr>
      </p:pic>
      <p:pic>
        <p:nvPicPr>
          <p:cNvPr id="10" name="Tieng-ga-con-keu-www_tiengdong_com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119356.375"/>
                </p14:media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3487400" y="-371564"/>
            <a:ext cx="1028700" cy="1028700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117524" y="56836"/>
            <a:ext cx="4172041" cy="2486469"/>
            <a:chOff x="269924" y="56836"/>
            <a:chExt cx="4172041" cy="2486469"/>
          </a:xfrm>
        </p:grpSpPr>
        <p:sp>
          <p:nvSpPr>
            <p:cNvPr id="13" name="Cloud 12"/>
            <p:cNvSpPr/>
            <p:nvPr/>
          </p:nvSpPr>
          <p:spPr>
            <a:xfrm>
              <a:off x="269924" y="56836"/>
              <a:ext cx="4172041" cy="2486469"/>
            </a:xfrm>
            <a:prstGeom prst="cloud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513439" y="558147"/>
              <a:ext cx="3685009" cy="13234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Xin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chào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tất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cả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bạn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" name="Rectangle: Rounded Corners 4">
            <a:hlinkClick r:id="rId23" action="ppaction://hlinksldjump"/>
            <a:extLst>
              <a:ext uri="{FF2B5EF4-FFF2-40B4-BE49-F238E27FC236}">
                <a16:creationId xmlns:a16="http://schemas.microsoft.com/office/drawing/2014/main" id="{F0AF713C-D85C-4BB0-AA42-1594EE047D23}"/>
              </a:ext>
            </a:extLst>
          </p:cNvPr>
          <p:cNvSpPr/>
          <p:nvPr/>
        </p:nvSpPr>
        <p:spPr>
          <a:xfrm>
            <a:off x="10534650" y="152400"/>
            <a:ext cx="1428750" cy="50473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tiếp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7131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436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639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10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oogle Shape;3199;p63">
            <a:extLst>
              <a:ext uri="{FF2B5EF4-FFF2-40B4-BE49-F238E27FC236}">
                <a16:creationId xmlns:a16="http://schemas.microsoft.com/office/drawing/2014/main" id="{5DE9770F-F7A4-4A05-B376-B96288FA0F16}"/>
              </a:ext>
            </a:extLst>
          </p:cNvPr>
          <p:cNvGrpSpPr/>
          <p:nvPr/>
        </p:nvGrpSpPr>
        <p:grpSpPr>
          <a:xfrm>
            <a:off x="2859747" y="2"/>
            <a:ext cx="1094192" cy="631245"/>
            <a:chOff x="3736099" y="1890574"/>
            <a:chExt cx="856613" cy="494185"/>
          </a:xfrm>
        </p:grpSpPr>
        <p:grpSp>
          <p:nvGrpSpPr>
            <p:cNvPr id="9" name="Google Shape;3200;p63">
              <a:extLst>
                <a:ext uri="{FF2B5EF4-FFF2-40B4-BE49-F238E27FC236}">
                  <a16:creationId xmlns:a16="http://schemas.microsoft.com/office/drawing/2014/main" id="{135F8737-7D8A-4C2C-9C7C-109FA9D6AE20}"/>
                </a:ext>
              </a:extLst>
            </p:cNvPr>
            <p:cNvGrpSpPr/>
            <p:nvPr/>
          </p:nvGrpSpPr>
          <p:grpSpPr>
            <a:xfrm>
              <a:off x="3745693" y="1890589"/>
              <a:ext cx="847019" cy="494170"/>
              <a:chOff x="3745693" y="1890589"/>
              <a:chExt cx="847019" cy="494170"/>
            </a:xfrm>
          </p:grpSpPr>
          <p:sp>
            <p:nvSpPr>
              <p:cNvPr id="25" name="Google Shape;3201;p63">
                <a:extLst>
                  <a:ext uri="{FF2B5EF4-FFF2-40B4-BE49-F238E27FC236}">
                    <a16:creationId xmlns:a16="http://schemas.microsoft.com/office/drawing/2014/main" id="{8076C283-EA42-4217-BFBF-116F63A7F165}"/>
                  </a:ext>
                </a:extLst>
              </p:cNvPr>
              <p:cNvSpPr/>
              <p:nvPr/>
            </p:nvSpPr>
            <p:spPr>
              <a:xfrm>
                <a:off x="3775723" y="1912900"/>
                <a:ext cx="789374" cy="449630"/>
              </a:xfrm>
              <a:custGeom>
                <a:avLst/>
                <a:gdLst/>
                <a:ahLst/>
                <a:cxnLst/>
                <a:rect l="l" t="t" r="r" b="b"/>
                <a:pathLst>
                  <a:path w="27812" h="15839" extrusionOk="0">
                    <a:moveTo>
                      <a:pt x="14327" y="0"/>
                    </a:moveTo>
                    <a:cubicBezTo>
                      <a:pt x="13138" y="0"/>
                      <a:pt x="11955" y="142"/>
                      <a:pt x="10808" y="442"/>
                    </a:cubicBezTo>
                    <a:cubicBezTo>
                      <a:pt x="10364" y="548"/>
                      <a:pt x="9898" y="717"/>
                      <a:pt x="9475" y="886"/>
                    </a:cubicBezTo>
                    <a:cubicBezTo>
                      <a:pt x="7974" y="1500"/>
                      <a:pt x="6662" y="2473"/>
                      <a:pt x="5626" y="3742"/>
                    </a:cubicBezTo>
                    <a:cubicBezTo>
                      <a:pt x="3680" y="6110"/>
                      <a:pt x="2982" y="9198"/>
                      <a:pt x="2750" y="11651"/>
                    </a:cubicBezTo>
                    <a:cubicBezTo>
                      <a:pt x="1460" y="12751"/>
                      <a:pt x="508" y="14210"/>
                      <a:pt x="0" y="15839"/>
                    </a:cubicBezTo>
                    <a:lnTo>
                      <a:pt x="27812" y="15839"/>
                    </a:lnTo>
                    <a:cubicBezTo>
                      <a:pt x="27389" y="13788"/>
                      <a:pt x="25020" y="11419"/>
                      <a:pt x="25020" y="11419"/>
                    </a:cubicBezTo>
                    <a:cubicBezTo>
                      <a:pt x="24788" y="8987"/>
                      <a:pt x="24322" y="6174"/>
                      <a:pt x="23413" y="4693"/>
                    </a:cubicBezTo>
                    <a:cubicBezTo>
                      <a:pt x="22926" y="3932"/>
                      <a:pt x="22334" y="3213"/>
                      <a:pt x="21679" y="2600"/>
                    </a:cubicBezTo>
                    <a:cubicBezTo>
                      <a:pt x="21256" y="2219"/>
                      <a:pt x="20811" y="1880"/>
                      <a:pt x="20325" y="1584"/>
                    </a:cubicBezTo>
                    <a:cubicBezTo>
                      <a:pt x="19500" y="1056"/>
                      <a:pt x="18591" y="654"/>
                      <a:pt x="17639" y="400"/>
                    </a:cubicBezTo>
                    <a:cubicBezTo>
                      <a:pt x="17195" y="294"/>
                      <a:pt x="16730" y="189"/>
                      <a:pt x="16285" y="125"/>
                    </a:cubicBezTo>
                    <a:cubicBezTo>
                      <a:pt x="15634" y="43"/>
                      <a:pt x="14980" y="0"/>
                      <a:pt x="14327" y="0"/>
                    </a:cubicBezTo>
                    <a:close/>
                  </a:path>
                </a:pathLst>
              </a:custGeom>
              <a:solidFill>
                <a:srgbClr val="EDE6DD"/>
              </a:solidFill>
              <a:ln>
                <a:noFill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" name="Google Shape;3202;p63">
                <a:extLst>
                  <a:ext uri="{FF2B5EF4-FFF2-40B4-BE49-F238E27FC236}">
                    <a16:creationId xmlns:a16="http://schemas.microsoft.com/office/drawing/2014/main" id="{04A77D3B-ADB3-4D62-9998-68D81C9AB4D5}"/>
                  </a:ext>
                </a:extLst>
              </p:cNvPr>
              <p:cNvSpPr/>
              <p:nvPr/>
            </p:nvSpPr>
            <p:spPr>
              <a:xfrm>
                <a:off x="3745693" y="1890589"/>
                <a:ext cx="847019" cy="494170"/>
              </a:xfrm>
              <a:custGeom>
                <a:avLst/>
                <a:gdLst/>
                <a:ahLst/>
                <a:cxnLst/>
                <a:rect l="l" t="t" r="r" b="b"/>
                <a:pathLst>
                  <a:path w="29843" h="17408" extrusionOk="0">
                    <a:moveTo>
                      <a:pt x="15410" y="1573"/>
                    </a:moveTo>
                    <a:cubicBezTo>
                      <a:pt x="16011" y="1573"/>
                      <a:pt x="16614" y="1613"/>
                      <a:pt x="17217" y="1694"/>
                    </a:cubicBezTo>
                    <a:cubicBezTo>
                      <a:pt x="17640" y="1757"/>
                      <a:pt x="18063" y="1842"/>
                      <a:pt x="18486" y="1969"/>
                    </a:cubicBezTo>
                    <a:cubicBezTo>
                      <a:pt x="19353" y="2201"/>
                      <a:pt x="20178" y="2561"/>
                      <a:pt x="20960" y="3026"/>
                    </a:cubicBezTo>
                    <a:cubicBezTo>
                      <a:pt x="21383" y="3301"/>
                      <a:pt x="21806" y="3618"/>
                      <a:pt x="22187" y="3978"/>
                    </a:cubicBezTo>
                    <a:cubicBezTo>
                      <a:pt x="22800" y="4549"/>
                      <a:pt x="23350" y="5183"/>
                      <a:pt x="23773" y="5902"/>
                    </a:cubicBezTo>
                    <a:cubicBezTo>
                      <a:pt x="24471" y="7002"/>
                      <a:pt x="24978" y="9202"/>
                      <a:pt x="25275" y="12289"/>
                    </a:cubicBezTo>
                    <a:lnTo>
                      <a:pt x="25296" y="12564"/>
                    </a:lnTo>
                    <a:lnTo>
                      <a:pt x="25507" y="12776"/>
                    </a:lnTo>
                    <a:cubicBezTo>
                      <a:pt x="26395" y="13664"/>
                      <a:pt x="27157" y="14700"/>
                      <a:pt x="27749" y="15821"/>
                    </a:cubicBezTo>
                    <a:lnTo>
                      <a:pt x="2200" y="15821"/>
                    </a:lnTo>
                    <a:cubicBezTo>
                      <a:pt x="2687" y="14764"/>
                      <a:pt x="3406" y="13812"/>
                      <a:pt x="4273" y="13030"/>
                    </a:cubicBezTo>
                    <a:lnTo>
                      <a:pt x="4548" y="12818"/>
                    </a:lnTo>
                    <a:lnTo>
                      <a:pt x="4569" y="12501"/>
                    </a:lnTo>
                    <a:cubicBezTo>
                      <a:pt x="4781" y="10344"/>
                      <a:pt x="5415" y="7298"/>
                      <a:pt x="7297" y="5014"/>
                    </a:cubicBezTo>
                    <a:lnTo>
                      <a:pt x="7361" y="4929"/>
                    </a:lnTo>
                    <a:cubicBezTo>
                      <a:pt x="7699" y="4528"/>
                      <a:pt x="8059" y="4168"/>
                      <a:pt x="8440" y="3851"/>
                    </a:cubicBezTo>
                    <a:cubicBezTo>
                      <a:pt x="9159" y="3237"/>
                      <a:pt x="9962" y="2751"/>
                      <a:pt x="10829" y="2413"/>
                    </a:cubicBezTo>
                    <a:cubicBezTo>
                      <a:pt x="11231" y="2243"/>
                      <a:pt x="11633" y="2095"/>
                      <a:pt x="12056" y="1990"/>
                    </a:cubicBezTo>
                    <a:cubicBezTo>
                      <a:pt x="13160" y="1714"/>
                      <a:pt x="14282" y="1573"/>
                      <a:pt x="15410" y="1573"/>
                    </a:cubicBezTo>
                    <a:close/>
                    <a:moveTo>
                      <a:pt x="15333" y="1"/>
                    </a:moveTo>
                    <a:cubicBezTo>
                      <a:pt x="14094" y="1"/>
                      <a:pt x="12857" y="156"/>
                      <a:pt x="11654" y="467"/>
                    </a:cubicBezTo>
                    <a:cubicBezTo>
                      <a:pt x="11168" y="594"/>
                      <a:pt x="10681" y="763"/>
                      <a:pt x="10216" y="953"/>
                    </a:cubicBezTo>
                    <a:cubicBezTo>
                      <a:pt x="9201" y="1355"/>
                      <a:pt x="8270" y="1926"/>
                      <a:pt x="7424" y="2645"/>
                    </a:cubicBezTo>
                    <a:cubicBezTo>
                      <a:pt x="6938" y="3047"/>
                      <a:pt x="6473" y="3512"/>
                      <a:pt x="6071" y="4020"/>
                    </a:cubicBezTo>
                    <a:lnTo>
                      <a:pt x="5902" y="4231"/>
                    </a:lnTo>
                    <a:cubicBezTo>
                      <a:pt x="3998" y="6685"/>
                      <a:pt x="3300" y="9751"/>
                      <a:pt x="3046" y="12036"/>
                    </a:cubicBezTo>
                    <a:cubicBezTo>
                      <a:pt x="1756" y="13220"/>
                      <a:pt x="805" y="14722"/>
                      <a:pt x="297" y="16392"/>
                    </a:cubicBezTo>
                    <a:lnTo>
                      <a:pt x="1" y="17408"/>
                    </a:lnTo>
                    <a:lnTo>
                      <a:pt x="29843" y="17408"/>
                    </a:lnTo>
                    <a:lnTo>
                      <a:pt x="29652" y="16456"/>
                    </a:lnTo>
                    <a:cubicBezTo>
                      <a:pt x="29272" y="14552"/>
                      <a:pt x="27453" y="12522"/>
                      <a:pt x="26818" y="11866"/>
                    </a:cubicBezTo>
                    <a:cubicBezTo>
                      <a:pt x="26501" y="8652"/>
                      <a:pt x="25930" y="6368"/>
                      <a:pt x="25126" y="5077"/>
                    </a:cubicBezTo>
                    <a:cubicBezTo>
                      <a:pt x="24619" y="4231"/>
                      <a:pt x="23984" y="3470"/>
                      <a:pt x="23265" y="2814"/>
                    </a:cubicBezTo>
                    <a:cubicBezTo>
                      <a:pt x="22800" y="2392"/>
                      <a:pt x="22314" y="2032"/>
                      <a:pt x="21806" y="1694"/>
                    </a:cubicBezTo>
                    <a:cubicBezTo>
                      <a:pt x="20897" y="1144"/>
                      <a:pt x="19924" y="700"/>
                      <a:pt x="18887" y="446"/>
                    </a:cubicBezTo>
                    <a:cubicBezTo>
                      <a:pt x="18422" y="298"/>
                      <a:pt x="17936" y="213"/>
                      <a:pt x="17428" y="150"/>
                    </a:cubicBezTo>
                    <a:cubicBezTo>
                      <a:pt x="16733" y="50"/>
                      <a:pt x="16033" y="1"/>
                      <a:pt x="153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" name="Google Shape;3203;p63">
                <a:extLst>
                  <a:ext uri="{FF2B5EF4-FFF2-40B4-BE49-F238E27FC236}">
                    <a16:creationId xmlns:a16="http://schemas.microsoft.com/office/drawing/2014/main" id="{CEDA8F2B-4FE2-46FB-8BAB-7D51AEFADCEC}"/>
                  </a:ext>
                </a:extLst>
              </p:cNvPr>
              <p:cNvSpPr/>
              <p:nvPr/>
            </p:nvSpPr>
            <p:spPr>
              <a:xfrm>
                <a:off x="4484668" y="2237004"/>
                <a:ext cx="79868" cy="124905"/>
              </a:xfrm>
              <a:custGeom>
                <a:avLst/>
                <a:gdLst/>
                <a:ahLst/>
                <a:cxnLst/>
                <a:rect l="l" t="t" r="r" b="b"/>
                <a:pathLst>
                  <a:path w="2814" h="4400" extrusionOk="0">
                    <a:moveTo>
                      <a:pt x="1" y="1"/>
                    </a:moveTo>
                    <a:cubicBezTo>
                      <a:pt x="212" y="2348"/>
                      <a:pt x="212" y="4336"/>
                      <a:pt x="212" y="4336"/>
                    </a:cubicBezTo>
                    <a:lnTo>
                      <a:pt x="212" y="4400"/>
                    </a:lnTo>
                    <a:lnTo>
                      <a:pt x="2814" y="4400"/>
                    </a:lnTo>
                    <a:cubicBezTo>
                      <a:pt x="2391" y="237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EDCA5D"/>
              </a:solidFill>
              <a:ln>
                <a:noFill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" name="Google Shape;3204;p63">
                <a:extLst>
                  <a:ext uri="{FF2B5EF4-FFF2-40B4-BE49-F238E27FC236}">
                    <a16:creationId xmlns:a16="http://schemas.microsoft.com/office/drawing/2014/main" id="{C1BA6BCC-4AFE-42D1-B634-A545D991C072}"/>
                  </a:ext>
                </a:extLst>
              </p:cNvPr>
              <p:cNvSpPr/>
              <p:nvPr/>
            </p:nvSpPr>
            <p:spPr>
              <a:xfrm>
                <a:off x="3848358" y="1912900"/>
                <a:ext cx="642324" cy="449033"/>
              </a:xfrm>
              <a:custGeom>
                <a:avLst/>
                <a:gdLst/>
                <a:ahLst/>
                <a:cxnLst/>
                <a:rect l="l" t="t" r="r" b="b"/>
                <a:pathLst>
                  <a:path w="22631" h="15818" extrusionOk="0">
                    <a:moveTo>
                      <a:pt x="11720" y="0"/>
                    </a:moveTo>
                    <a:cubicBezTo>
                      <a:pt x="10534" y="0"/>
                      <a:pt x="9346" y="142"/>
                      <a:pt x="8185" y="442"/>
                    </a:cubicBezTo>
                    <a:cubicBezTo>
                      <a:pt x="7741" y="548"/>
                      <a:pt x="7297" y="717"/>
                      <a:pt x="6874" y="886"/>
                    </a:cubicBezTo>
                    <a:cubicBezTo>
                      <a:pt x="5943" y="1267"/>
                      <a:pt x="5055" y="1796"/>
                      <a:pt x="4294" y="2451"/>
                    </a:cubicBezTo>
                    <a:cubicBezTo>
                      <a:pt x="3829" y="2832"/>
                      <a:pt x="3427" y="3255"/>
                      <a:pt x="3046" y="3720"/>
                    </a:cubicBezTo>
                    <a:cubicBezTo>
                      <a:pt x="1100" y="6110"/>
                      <a:pt x="381" y="9198"/>
                      <a:pt x="149" y="11630"/>
                    </a:cubicBezTo>
                    <a:cubicBezTo>
                      <a:pt x="0" y="13005"/>
                      <a:pt x="0" y="14380"/>
                      <a:pt x="149" y="15754"/>
                    </a:cubicBezTo>
                    <a:lnTo>
                      <a:pt x="149" y="15818"/>
                    </a:lnTo>
                    <a:lnTo>
                      <a:pt x="22630" y="15818"/>
                    </a:lnTo>
                    <a:lnTo>
                      <a:pt x="22630" y="15754"/>
                    </a:lnTo>
                    <a:cubicBezTo>
                      <a:pt x="22630" y="15754"/>
                      <a:pt x="22630" y="13766"/>
                      <a:pt x="22419" y="11419"/>
                    </a:cubicBezTo>
                    <a:cubicBezTo>
                      <a:pt x="22186" y="9008"/>
                      <a:pt x="21742" y="6174"/>
                      <a:pt x="20812" y="4693"/>
                    </a:cubicBezTo>
                    <a:cubicBezTo>
                      <a:pt x="20325" y="3932"/>
                      <a:pt x="19754" y="3213"/>
                      <a:pt x="19077" y="2600"/>
                    </a:cubicBezTo>
                    <a:cubicBezTo>
                      <a:pt x="18654" y="2219"/>
                      <a:pt x="18210" y="1880"/>
                      <a:pt x="17724" y="1584"/>
                    </a:cubicBezTo>
                    <a:cubicBezTo>
                      <a:pt x="16878" y="1056"/>
                      <a:pt x="15968" y="654"/>
                      <a:pt x="15017" y="421"/>
                    </a:cubicBezTo>
                    <a:cubicBezTo>
                      <a:pt x="14572" y="294"/>
                      <a:pt x="14128" y="189"/>
                      <a:pt x="13663" y="125"/>
                    </a:cubicBezTo>
                    <a:cubicBezTo>
                      <a:pt x="13019" y="43"/>
                      <a:pt x="12370" y="0"/>
                      <a:pt x="11720" y="0"/>
                    </a:cubicBezTo>
                    <a:close/>
                  </a:path>
                </a:pathLst>
              </a:custGeom>
              <a:solidFill>
                <a:srgbClr val="F6E262"/>
              </a:solidFill>
              <a:ln>
                <a:noFill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" name="Google Shape;3205;p63">
                <a:extLst>
                  <a:ext uri="{FF2B5EF4-FFF2-40B4-BE49-F238E27FC236}">
                    <a16:creationId xmlns:a16="http://schemas.microsoft.com/office/drawing/2014/main" id="{B2E068DC-1A67-4A10-95BD-DF7ABA78AA38}"/>
                  </a:ext>
                </a:extLst>
              </p:cNvPr>
              <p:cNvSpPr/>
              <p:nvPr/>
            </p:nvSpPr>
            <p:spPr>
              <a:xfrm>
                <a:off x="3775127" y="2243022"/>
                <a:ext cx="77456" cy="118887"/>
              </a:xfrm>
              <a:custGeom>
                <a:avLst/>
                <a:gdLst/>
                <a:ahLst/>
                <a:cxnLst/>
                <a:rect l="l" t="t" r="r" b="b"/>
                <a:pathLst>
                  <a:path w="2729" h="4188" extrusionOk="0">
                    <a:moveTo>
                      <a:pt x="2729" y="0"/>
                    </a:moveTo>
                    <a:cubicBezTo>
                      <a:pt x="1460" y="1121"/>
                      <a:pt x="508" y="2580"/>
                      <a:pt x="0" y="4188"/>
                    </a:cubicBezTo>
                    <a:lnTo>
                      <a:pt x="2729" y="4188"/>
                    </a:lnTo>
                    <a:lnTo>
                      <a:pt x="2729" y="4124"/>
                    </a:lnTo>
                    <a:cubicBezTo>
                      <a:pt x="2602" y="2750"/>
                      <a:pt x="2602" y="1375"/>
                      <a:pt x="2729" y="0"/>
                    </a:cubicBezTo>
                    <a:close/>
                  </a:path>
                </a:pathLst>
              </a:custGeom>
              <a:solidFill>
                <a:srgbClr val="EDCA5D"/>
              </a:solidFill>
              <a:ln>
                <a:noFill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" name="Google Shape;3206;p63">
                <a:extLst>
                  <a:ext uri="{FF2B5EF4-FFF2-40B4-BE49-F238E27FC236}">
                    <a16:creationId xmlns:a16="http://schemas.microsoft.com/office/drawing/2014/main" id="{D79FF35E-CEDF-464E-A65C-E8ADBE10F4E1}"/>
                  </a:ext>
                </a:extLst>
              </p:cNvPr>
              <p:cNvSpPr/>
              <p:nvPr/>
            </p:nvSpPr>
            <p:spPr>
              <a:xfrm>
                <a:off x="4125697" y="2181795"/>
                <a:ext cx="72659" cy="38408"/>
              </a:xfrm>
              <a:custGeom>
                <a:avLst/>
                <a:gdLst/>
                <a:ahLst/>
                <a:cxnLst/>
                <a:rect l="l" t="t" r="r" b="b"/>
                <a:pathLst>
                  <a:path w="2560" h="1353" extrusionOk="0">
                    <a:moveTo>
                      <a:pt x="572" y="0"/>
                    </a:moveTo>
                    <a:lnTo>
                      <a:pt x="572" y="85"/>
                    </a:lnTo>
                    <a:cubicBezTo>
                      <a:pt x="572" y="85"/>
                      <a:pt x="1" y="1121"/>
                      <a:pt x="233" y="1311"/>
                    </a:cubicBezTo>
                    <a:cubicBezTo>
                      <a:pt x="264" y="1339"/>
                      <a:pt x="327" y="1352"/>
                      <a:pt x="413" y="1352"/>
                    </a:cubicBezTo>
                    <a:cubicBezTo>
                      <a:pt x="917" y="1352"/>
                      <a:pt x="2216" y="895"/>
                      <a:pt x="2560" y="190"/>
                    </a:cubicBezTo>
                    <a:lnTo>
                      <a:pt x="2560" y="148"/>
                    </a:lnTo>
                    <a:cubicBezTo>
                      <a:pt x="2453" y="152"/>
                      <a:pt x="2346" y="153"/>
                      <a:pt x="2239" y="153"/>
                    </a:cubicBezTo>
                    <a:cubicBezTo>
                      <a:pt x="1685" y="153"/>
                      <a:pt x="1121" y="106"/>
                      <a:pt x="572" y="0"/>
                    </a:cubicBezTo>
                    <a:close/>
                  </a:path>
                </a:pathLst>
              </a:custGeom>
              <a:solidFill>
                <a:srgbClr val="C67045"/>
              </a:solidFill>
              <a:ln>
                <a:noFill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" name="Google Shape;3207;p63">
                <a:extLst>
                  <a:ext uri="{FF2B5EF4-FFF2-40B4-BE49-F238E27FC236}">
                    <a16:creationId xmlns:a16="http://schemas.microsoft.com/office/drawing/2014/main" id="{669D7E18-A4C8-4266-84D4-208DEB8C3F8C}"/>
                  </a:ext>
                </a:extLst>
              </p:cNvPr>
              <p:cNvSpPr/>
              <p:nvPr/>
            </p:nvSpPr>
            <p:spPr>
              <a:xfrm>
                <a:off x="4115479" y="2179978"/>
                <a:ext cx="100900" cy="52659"/>
              </a:xfrm>
              <a:custGeom>
                <a:avLst/>
                <a:gdLst/>
                <a:ahLst/>
                <a:cxnLst/>
                <a:rect l="l" t="t" r="r" b="b"/>
                <a:pathLst>
                  <a:path w="3555" h="1855" extrusionOk="0">
                    <a:moveTo>
                      <a:pt x="593" y="1"/>
                    </a:moveTo>
                    <a:cubicBezTo>
                      <a:pt x="593" y="1"/>
                      <a:pt x="1" y="1523"/>
                      <a:pt x="191" y="1671"/>
                    </a:cubicBezTo>
                    <a:cubicBezTo>
                      <a:pt x="334" y="1783"/>
                      <a:pt x="594" y="1855"/>
                      <a:pt x="915" y="1855"/>
                    </a:cubicBezTo>
                    <a:cubicBezTo>
                      <a:pt x="1689" y="1855"/>
                      <a:pt x="2822" y="1440"/>
                      <a:pt x="3554" y="170"/>
                    </a:cubicBezTo>
                    <a:lnTo>
                      <a:pt x="3554" y="149"/>
                    </a:lnTo>
                    <a:cubicBezTo>
                      <a:pt x="3343" y="170"/>
                      <a:pt x="3152" y="212"/>
                      <a:pt x="2941" y="212"/>
                    </a:cubicBezTo>
                    <a:lnTo>
                      <a:pt x="2941" y="254"/>
                    </a:lnTo>
                    <a:cubicBezTo>
                      <a:pt x="2598" y="959"/>
                      <a:pt x="1298" y="1416"/>
                      <a:pt x="794" y="1416"/>
                    </a:cubicBezTo>
                    <a:cubicBezTo>
                      <a:pt x="708" y="1416"/>
                      <a:pt x="645" y="1403"/>
                      <a:pt x="614" y="1375"/>
                    </a:cubicBezTo>
                    <a:cubicBezTo>
                      <a:pt x="382" y="1206"/>
                      <a:pt x="953" y="149"/>
                      <a:pt x="953" y="149"/>
                    </a:cubicBezTo>
                    <a:lnTo>
                      <a:pt x="953" y="64"/>
                    </a:lnTo>
                    <a:cubicBezTo>
                      <a:pt x="720" y="22"/>
                      <a:pt x="593" y="1"/>
                      <a:pt x="593" y="1"/>
                    </a:cubicBezTo>
                    <a:close/>
                  </a:path>
                </a:pathLst>
              </a:custGeom>
              <a:solidFill>
                <a:srgbClr val="C67045"/>
              </a:solidFill>
              <a:ln>
                <a:noFill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" name="Google Shape;3208;p63">
                <a:extLst>
                  <a:ext uri="{FF2B5EF4-FFF2-40B4-BE49-F238E27FC236}">
                    <a16:creationId xmlns:a16="http://schemas.microsoft.com/office/drawing/2014/main" id="{F3BFECF9-8624-46AE-8957-35D65A3B8949}"/>
                  </a:ext>
                </a:extLst>
              </p:cNvPr>
              <p:cNvSpPr/>
              <p:nvPr/>
            </p:nvSpPr>
            <p:spPr>
              <a:xfrm>
                <a:off x="4105885" y="2133880"/>
                <a:ext cx="109869" cy="52261"/>
              </a:xfrm>
              <a:custGeom>
                <a:avLst/>
                <a:gdLst/>
                <a:ahLst/>
                <a:cxnLst/>
                <a:rect l="l" t="t" r="r" b="b"/>
                <a:pathLst>
                  <a:path w="3871" h="1841" extrusionOk="0">
                    <a:moveTo>
                      <a:pt x="1030" y="1"/>
                    </a:moveTo>
                    <a:cubicBezTo>
                      <a:pt x="712" y="1"/>
                      <a:pt x="509" y="60"/>
                      <a:pt x="489" y="60"/>
                    </a:cubicBezTo>
                    <a:cubicBezTo>
                      <a:pt x="488" y="60"/>
                      <a:pt x="487" y="60"/>
                      <a:pt x="487" y="60"/>
                    </a:cubicBezTo>
                    <a:lnTo>
                      <a:pt x="487" y="60"/>
                    </a:lnTo>
                    <a:cubicBezTo>
                      <a:pt x="1" y="123"/>
                      <a:pt x="910" y="1603"/>
                      <a:pt x="910" y="1603"/>
                    </a:cubicBezTo>
                    <a:cubicBezTo>
                      <a:pt x="910" y="1603"/>
                      <a:pt x="1058" y="1646"/>
                      <a:pt x="1291" y="1688"/>
                    </a:cubicBezTo>
                    <a:cubicBezTo>
                      <a:pt x="1862" y="1780"/>
                      <a:pt x="2433" y="1840"/>
                      <a:pt x="3004" y="1840"/>
                    </a:cubicBezTo>
                    <a:cubicBezTo>
                      <a:pt x="3088" y="1840"/>
                      <a:pt x="3173" y="1839"/>
                      <a:pt x="3258" y="1836"/>
                    </a:cubicBezTo>
                    <a:cubicBezTo>
                      <a:pt x="3469" y="1815"/>
                      <a:pt x="3681" y="1794"/>
                      <a:pt x="3871" y="1773"/>
                    </a:cubicBezTo>
                    <a:cubicBezTo>
                      <a:pt x="2823" y="250"/>
                      <a:pt x="1684" y="1"/>
                      <a:pt x="1030" y="1"/>
                    </a:cubicBezTo>
                    <a:close/>
                  </a:path>
                </a:pathLst>
              </a:custGeom>
              <a:solidFill>
                <a:srgbClr val="D78C4B"/>
              </a:solidFill>
              <a:ln>
                <a:noFill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" name="Google Shape;3209;p63">
                <a:extLst>
                  <a:ext uri="{FF2B5EF4-FFF2-40B4-BE49-F238E27FC236}">
                    <a16:creationId xmlns:a16="http://schemas.microsoft.com/office/drawing/2014/main" id="{02FEAE24-5B2B-48F6-A527-94D5B74E168C}"/>
                  </a:ext>
                </a:extLst>
              </p:cNvPr>
              <p:cNvSpPr/>
              <p:nvPr/>
            </p:nvSpPr>
            <p:spPr>
              <a:xfrm>
                <a:off x="4128280" y="2168340"/>
                <a:ext cx="125309" cy="23675"/>
              </a:xfrm>
              <a:custGeom>
                <a:avLst/>
                <a:gdLst/>
                <a:ahLst/>
                <a:cxnLst/>
                <a:rect l="l" t="t" r="r" b="b"/>
                <a:pathLst>
                  <a:path w="4415" h="834" extrusionOk="0">
                    <a:moveTo>
                      <a:pt x="4295" y="0"/>
                    </a:moveTo>
                    <a:cubicBezTo>
                      <a:pt x="4279" y="0"/>
                      <a:pt x="4262" y="3"/>
                      <a:pt x="4245" y="9"/>
                    </a:cubicBezTo>
                    <a:cubicBezTo>
                      <a:pt x="3949" y="178"/>
                      <a:pt x="3632" y="284"/>
                      <a:pt x="3293" y="347"/>
                    </a:cubicBezTo>
                    <a:cubicBezTo>
                      <a:pt x="2955" y="389"/>
                      <a:pt x="2617" y="432"/>
                      <a:pt x="2278" y="432"/>
                    </a:cubicBezTo>
                    <a:cubicBezTo>
                      <a:pt x="1919" y="432"/>
                      <a:pt x="1580" y="432"/>
                      <a:pt x="1221" y="411"/>
                    </a:cubicBezTo>
                    <a:cubicBezTo>
                      <a:pt x="861" y="368"/>
                      <a:pt x="502" y="347"/>
                      <a:pt x="163" y="305"/>
                    </a:cubicBezTo>
                    <a:cubicBezTo>
                      <a:pt x="156" y="304"/>
                      <a:pt x="149" y="303"/>
                      <a:pt x="142" y="303"/>
                    </a:cubicBezTo>
                    <a:cubicBezTo>
                      <a:pt x="32" y="303"/>
                      <a:pt x="0" y="457"/>
                      <a:pt x="100" y="516"/>
                    </a:cubicBezTo>
                    <a:cubicBezTo>
                      <a:pt x="459" y="622"/>
                      <a:pt x="798" y="707"/>
                      <a:pt x="1157" y="749"/>
                    </a:cubicBezTo>
                    <a:cubicBezTo>
                      <a:pt x="1517" y="812"/>
                      <a:pt x="1898" y="834"/>
                      <a:pt x="2257" y="834"/>
                    </a:cubicBezTo>
                    <a:cubicBezTo>
                      <a:pt x="2617" y="834"/>
                      <a:pt x="2997" y="770"/>
                      <a:pt x="3357" y="686"/>
                    </a:cubicBezTo>
                    <a:cubicBezTo>
                      <a:pt x="3716" y="601"/>
                      <a:pt x="4055" y="432"/>
                      <a:pt x="4351" y="178"/>
                    </a:cubicBezTo>
                    <a:cubicBezTo>
                      <a:pt x="4393" y="157"/>
                      <a:pt x="4414" y="93"/>
                      <a:pt x="4393" y="51"/>
                    </a:cubicBezTo>
                    <a:cubicBezTo>
                      <a:pt x="4378" y="20"/>
                      <a:pt x="4340" y="0"/>
                      <a:pt x="4295" y="0"/>
                    </a:cubicBezTo>
                    <a:close/>
                  </a:path>
                </a:pathLst>
              </a:custGeom>
              <a:solidFill>
                <a:srgbClr val="9A5B38"/>
              </a:solidFill>
              <a:ln>
                <a:noFill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" name="Google Shape;3210;p63">
                <a:extLst>
                  <a:ext uri="{FF2B5EF4-FFF2-40B4-BE49-F238E27FC236}">
                    <a16:creationId xmlns:a16="http://schemas.microsoft.com/office/drawing/2014/main" id="{7D56E7E0-4CB8-4C32-BB87-F543AF80B6CA}"/>
                  </a:ext>
                </a:extLst>
              </p:cNvPr>
              <p:cNvSpPr/>
              <p:nvPr/>
            </p:nvSpPr>
            <p:spPr>
              <a:xfrm>
                <a:off x="4245761" y="2160165"/>
                <a:ext cx="15639" cy="18651"/>
              </a:xfrm>
              <a:custGeom>
                <a:avLst/>
                <a:gdLst/>
                <a:ahLst/>
                <a:cxnLst/>
                <a:rect l="l" t="t" r="r" b="b"/>
                <a:pathLst>
                  <a:path w="551" h="657" fill="none" extrusionOk="0">
                    <a:moveTo>
                      <a:pt x="148" y="1"/>
                    </a:moveTo>
                    <a:cubicBezTo>
                      <a:pt x="148" y="1"/>
                      <a:pt x="0" y="656"/>
                      <a:pt x="550" y="656"/>
                    </a:cubicBezTo>
                  </a:path>
                </a:pathLst>
              </a:custGeom>
              <a:noFill/>
              <a:ln w="10050" cap="rnd" cmpd="sng">
                <a:solidFill>
                  <a:srgbClr val="9A5B38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" name="Google Shape;3211;p63">
                <a:extLst>
                  <a:ext uri="{FF2B5EF4-FFF2-40B4-BE49-F238E27FC236}">
                    <a16:creationId xmlns:a16="http://schemas.microsoft.com/office/drawing/2014/main" id="{3F5CC81F-65D0-45AE-B610-42B4D3FC87D6}"/>
                  </a:ext>
                </a:extLst>
              </p:cNvPr>
              <p:cNvSpPr/>
              <p:nvPr/>
            </p:nvSpPr>
            <p:spPr>
              <a:xfrm>
                <a:off x="4078863" y="1930243"/>
                <a:ext cx="147703" cy="82977"/>
              </a:xfrm>
              <a:custGeom>
                <a:avLst/>
                <a:gdLst/>
                <a:ahLst/>
                <a:cxnLst/>
                <a:rect l="l" t="t" r="r" b="b"/>
                <a:pathLst>
                  <a:path w="5204" h="2923" extrusionOk="0">
                    <a:moveTo>
                      <a:pt x="3859" y="1002"/>
                    </a:moveTo>
                    <a:cubicBezTo>
                      <a:pt x="3860" y="1002"/>
                      <a:pt x="3859" y="1006"/>
                      <a:pt x="3853" y="1012"/>
                    </a:cubicBezTo>
                    <a:lnTo>
                      <a:pt x="3853" y="1012"/>
                    </a:lnTo>
                    <a:cubicBezTo>
                      <a:pt x="3855" y="1005"/>
                      <a:pt x="3858" y="1002"/>
                      <a:pt x="3859" y="1002"/>
                    </a:cubicBezTo>
                    <a:close/>
                    <a:moveTo>
                      <a:pt x="1122" y="0"/>
                    </a:moveTo>
                    <a:cubicBezTo>
                      <a:pt x="868" y="127"/>
                      <a:pt x="657" y="297"/>
                      <a:pt x="445" y="487"/>
                    </a:cubicBezTo>
                    <a:cubicBezTo>
                      <a:pt x="234" y="677"/>
                      <a:pt x="64" y="952"/>
                      <a:pt x="22" y="1248"/>
                    </a:cubicBezTo>
                    <a:cubicBezTo>
                      <a:pt x="1" y="1417"/>
                      <a:pt x="22" y="1587"/>
                      <a:pt x="107" y="1735"/>
                    </a:cubicBezTo>
                    <a:cubicBezTo>
                      <a:pt x="170" y="1883"/>
                      <a:pt x="255" y="2010"/>
                      <a:pt x="360" y="2115"/>
                    </a:cubicBezTo>
                    <a:cubicBezTo>
                      <a:pt x="487" y="2242"/>
                      <a:pt x="614" y="2327"/>
                      <a:pt x="762" y="2369"/>
                    </a:cubicBezTo>
                    <a:cubicBezTo>
                      <a:pt x="855" y="2404"/>
                      <a:pt x="955" y="2420"/>
                      <a:pt x="1054" y="2420"/>
                    </a:cubicBezTo>
                    <a:cubicBezTo>
                      <a:pt x="1135" y="2420"/>
                      <a:pt x="1215" y="2409"/>
                      <a:pt x="1291" y="2390"/>
                    </a:cubicBezTo>
                    <a:cubicBezTo>
                      <a:pt x="1409" y="2357"/>
                      <a:pt x="1520" y="2306"/>
                      <a:pt x="1624" y="2241"/>
                    </a:cubicBezTo>
                    <a:lnTo>
                      <a:pt x="1624" y="2241"/>
                    </a:lnTo>
                    <a:cubicBezTo>
                      <a:pt x="1683" y="2326"/>
                      <a:pt x="1749" y="2404"/>
                      <a:pt x="1820" y="2475"/>
                    </a:cubicBezTo>
                    <a:cubicBezTo>
                      <a:pt x="2052" y="2686"/>
                      <a:pt x="2327" y="2813"/>
                      <a:pt x="2623" y="2877"/>
                    </a:cubicBezTo>
                    <a:cubicBezTo>
                      <a:pt x="2761" y="2906"/>
                      <a:pt x="2898" y="2922"/>
                      <a:pt x="3036" y="2922"/>
                    </a:cubicBezTo>
                    <a:cubicBezTo>
                      <a:pt x="3194" y="2922"/>
                      <a:pt x="3353" y="2901"/>
                      <a:pt x="3512" y="2856"/>
                    </a:cubicBezTo>
                    <a:cubicBezTo>
                      <a:pt x="3829" y="2771"/>
                      <a:pt x="4104" y="2560"/>
                      <a:pt x="4231" y="2263"/>
                    </a:cubicBezTo>
                    <a:cubicBezTo>
                      <a:pt x="4252" y="2223"/>
                      <a:pt x="4272" y="2182"/>
                      <a:pt x="4289" y="2141"/>
                    </a:cubicBezTo>
                    <a:lnTo>
                      <a:pt x="4289" y="2141"/>
                    </a:lnTo>
                    <a:cubicBezTo>
                      <a:pt x="4312" y="2147"/>
                      <a:pt x="4335" y="2153"/>
                      <a:pt x="4358" y="2158"/>
                    </a:cubicBezTo>
                    <a:cubicBezTo>
                      <a:pt x="4449" y="2177"/>
                      <a:pt x="4541" y="2187"/>
                      <a:pt x="4631" y="2187"/>
                    </a:cubicBezTo>
                    <a:cubicBezTo>
                      <a:pt x="4833" y="2187"/>
                      <a:pt x="5028" y="2140"/>
                      <a:pt x="5204" y="2052"/>
                    </a:cubicBezTo>
                    <a:lnTo>
                      <a:pt x="5098" y="1798"/>
                    </a:lnTo>
                    <a:cubicBezTo>
                      <a:pt x="4975" y="1835"/>
                      <a:pt x="4845" y="1858"/>
                      <a:pt x="4716" y="1858"/>
                    </a:cubicBezTo>
                    <a:cubicBezTo>
                      <a:pt x="4623" y="1858"/>
                      <a:pt x="4531" y="1846"/>
                      <a:pt x="4442" y="1819"/>
                    </a:cubicBezTo>
                    <a:cubicBezTo>
                      <a:pt x="4421" y="1813"/>
                      <a:pt x="4401" y="1806"/>
                      <a:pt x="4380" y="1799"/>
                    </a:cubicBezTo>
                    <a:lnTo>
                      <a:pt x="4380" y="1799"/>
                    </a:lnTo>
                    <a:cubicBezTo>
                      <a:pt x="4400" y="1657"/>
                      <a:pt x="4399" y="1514"/>
                      <a:pt x="4379" y="1375"/>
                    </a:cubicBezTo>
                    <a:cubicBezTo>
                      <a:pt x="4358" y="1206"/>
                      <a:pt x="4315" y="1058"/>
                      <a:pt x="4252" y="931"/>
                    </a:cubicBezTo>
                    <a:cubicBezTo>
                      <a:pt x="4210" y="846"/>
                      <a:pt x="4146" y="762"/>
                      <a:pt x="4083" y="698"/>
                    </a:cubicBezTo>
                    <a:cubicBezTo>
                      <a:pt x="4019" y="656"/>
                      <a:pt x="3956" y="614"/>
                      <a:pt x="3892" y="593"/>
                    </a:cubicBezTo>
                    <a:cubicBezTo>
                      <a:pt x="3808" y="593"/>
                      <a:pt x="3723" y="614"/>
                      <a:pt x="3639" y="656"/>
                    </a:cubicBezTo>
                    <a:cubicBezTo>
                      <a:pt x="3533" y="720"/>
                      <a:pt x="3469" y="825"/>
                      <a:pt x="3448" y="952"/>
                    </a:cubicBezTo>
                    <a:cubicBezTo>
                      <a:pt x="3427" y="1037"/>
                      <a:pt x="3427" y="1143"/>
                      <a:pt x="3448" y="1227"/>
                    </a:cubicBezTo>
                    <a:cubicBezTo>
                      <a:pt x="3469" y="1375"/>
                      <a:pt x="3533" y="1523"/>
                      <a:pt x="3617" y="1650"/>
                    </a:cubicBezTo>
                    <a:cubicBezTo>
                      <a:pt x="3680" y="1744"/>
                      <a:pt x="3757" y="1829"/>
                      <a:pt x="3844" y="1903"/>
                    </a:cubicBezTo>
                    <a:lnTo>
                      <a:pt x="3844" y="1903"/>
                    </a:lnTo>
                    <a:cubicBezTo>
                      <a:pt x="3829" y="1946"/>
                      <a:pt x="3810" y="1989"/>
                      <a:pt x="3787" y="2031"/>
                    </a:cubicBezTo>
                    <a:cubicBezTo>
                      <a:pt x="3702" y="2200"/>
                      <a:pt x="3554" y="2327"/>
                      <a:pt x="3364" y="2369"/>
                    </a:cubicBezTo>
                    <a:cubicBezTo>
                      <a:pt x="3258" y="2401"/>
                      <a:pt x="3152" y="2417"/>
                      <a:pt x="3046" y="2417"/>
                    </a:cubicBezTo>
                    <a:cubicBezTo>
                      <a:pt x="2941" y="2417"/>
                      <a:pt x="2835" y="2401"/>
                      <a:pt x="2729" y="2369"/>
                    </a:cubicBezTo>
                    <a:cubicBezTo>
                      <a:pt x="2518" y="2327"/>
                      <a:pt x="2327" y="2242"/>
                      <a:pt x="2179" y="2094"/>
                    </a:cubicBezTo>
                    <a:cubicBezTo>
                      <a:pt x="2115" y="2030"/>
                      <a:pt x="2058" y="1961"/>
                      <a:pt x="2012" y="1887"/>
                    </a:cubicBezTo>
                    <a:lnTo>
                      <a:pt x="2012" y="1887"/>
                    </a:lnTo>
                    <a:cubicBezTo>
                      <a:pt x="2018" y="1879"/>
                      <a:pt x="2025" y="1870"/>
                      <a:pt x="2031" y="1862"/>
                    </a:cubicBezTo>
                    <a:cubicBezTo>
                      <a:pt x="2116" y="1735"/>
                      <a:pt x="2200" y="1608"/>
                      <a:pt x="2243" y="1460"/>
                    </a:cubicBezTo>
                    <a:cubicBezTo>
                      <a:pt x="2285" y="1354"/>
                      <a:pt x="2285" y="1269"/>
                      <a:pt x="2285" y="1164"/>
                    </a:cubicBezTo>
                    <a:cubicBezTo>
                      <a:pt x="2285" y="1100"/>
                      <a:pt x="2264" y="1016"/>
                      <a:pt x="2200" y="952"/>
                    </a:cubicBezTo>
                    <a:cubicBezTo>
                      <a:pt x="2179" y="910"/>
                      <a:pt x="2137" y="889"/>
                      <a:pt x="2095" y="846"/>
                    </a:cubicBezTo>
                    <a:cubicBezTo>
                      <a:pt x="2074" y="825"/>
                      <a:pt x="2031" y="804"/>
                      <a:pt x="1989" y="804"/>
                    </a:cubicBezTo>
                    <a:cubicBezTo>
                      <a:pt x="1947" y="794"/>
                      <a:pt x="1910" y="788"/>
                      <a:pt x="1875" y="788"/>
                    </a:cubicBezTo>
                    <a:cubicBezTo>
                      <a:pt x="1841" y="788"/>
                      <a:pt x="1809" y="794"/>
                      <a:pt x="1777" y="804"/>
                    </a:cubicBezTo>
                    <a:cubicBezTo>
                      <a:pt x="1714" y="825"/>
                      <a:pt x="1651" y="846"/>
                      <a:pt x="1587" y="889"/>
                    </a:cubicBezTo>
                    <a:cubicBezTo>
                      <a:pt x="1545" y="931"/>
                      <a:pt x="1502" y="973"/>
                      <a:pt x="1460" y="1016"/>
                    </a:cubicBezTo>
                    <a:cubicBezTo>
                      <a:pt x="1439" y="1058"/>
                      <a:pt x="1418" y="1121"/>
                      <a:pt x="1397" y="1164"/>
                    </a:cubicBezTo>
                    <a:cubicBezTo>
                      <a:pt x="1354" y="1333"/>
                      <a:pt x="1333" y="1502"/>
                      <a:pt x="1376" y="1671"/>
                    </a:cubicBezTo>
                    <a:cubicBezTo>
                      <a:pt x="1383" y="1708"/>
                      <a:pt x="1392" y="1744"/>
                      <a:pt x="1402" y="1779"/>
                    </a:cubicBezTo>
                    <a:lnTo>
                      <a:pt x="1402" y="1779"/>
                    </a:lnTo>
                    <a:cubicBezTo>
                      <a:pt x="1324" y="1843"/>
                      <a:pt x="1236" y="1894"/>
                      <a:pt x="1143" y="1925"/>
                    </a:cubicBezTo>
                    <a:cubicBezTo>
                      <a:pt x="1102" y="1935"/>
                      <a:pt x="1060" y="1941"/>
                      <a:pt x="1017" y="1941"/>
                    </a:cubicBezTo>
                    <a:cubicBezTo>
                      <a:pt x="885" y="1941"/>
                      <a:pt x="753" y="1889"/>
                      <a:pt x="657" y="1777"/>
                    </a:cubicBezTo>
                    <a:cubicBezTo>
                      <a:pt x="508" y="1671"/>
                      <a:pt x="403" y="1481"/>
                      <a:pt x="403" y="1291"/>
                    </a:cubicBezTo>
                    <a:cubicBezTo>
                      <a:pt x="424" y="1079"/>
                      <a:pt x="530" y="868"/>
                      <a:pt x="678" y="720"/>
                    </a:cubicBezTo>
                    <a:cubicBezTo>
                      <a:pt x="847" y="529"/>
                      <a:pt x="1037" y="381"/>
                      <a:pt x="1228" y="254"/>
                    </a:cubicBezTo>
                    <a:lnTo>
                      <a:pt x="1122" y="0"/>
                    </a:lnTo>
                    <a:close/>
                  </a:path>
                </a:pathLst>
              </a:custGeom>
              <a:solidFill>
                <a:srgbClr val="CE9766"/>
              </a:solidFill>
              <a:ln>
                <a:noFill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" name="Google Shape;3212;p63">
                <a:extLst>
                  <a:ext uri="{FF2B5EF4-FFF2-40B4-BE49-F238E27FC236}">
                    <a16:creationId xmlns:a16="http://schemas.microsoft.com/office/drawing/2014/main" id="{4E1BC436-0172-4F9B-BDE3-073EB461A357}"/>
                  </a:ext>
                </a:extLst>
              </p:cNvPr>
              <p:cNvSpPr/>
              <p:nvPr/>
            </p:nvSpPr>
            <p:spPr>
              <a:xfrm>
                <a:off x="4035039" y="2082729"/>
                <a:ext cx="61874" cy="61856"/>
              </a:xfrm>
              <a:custGeom>
                <a:avLst/>
                <a:gdLst/>
                <a:ahLst/>
                <a:cxnLst/>
                <a:rect l="l" t="t" r="r" b="b"/>
                <a:pathLst>
                  <a:path w="2180" h="2179" extrusionOk="0">
                    <a:moveTo>
                      <a:pt x="1101" y="0"/>
                    </a:moveTo>
                    <a:cubicBezTo>
                      <a:pt x="509" y="0"/>
                      <a:pt x="1" y="487"/>
                      <a:pt x="1" y="1100"/>
                    </a:cubicBezTo>
                    <a:cubicBezTo>
                      <a:pt x="1" y="1692"/>
                      <a:pt x="509" y="2179"/>
                      <a:pt x="1101" y="2179"/>
                    </a:cubicBezTo>
                    <a:cubicBezTo>
                      <a:pt x="1693" y="2179"/>
                      <a:pt x="2179" y="1692"/>
                      <a:pt x="2179" y="1100"/>
                    </a:cubicBezTo>
                    <a:cubicBezTo>
                      <a:pt x="2179" y="487"/>
                      <a:pt x="1693" y="0"/>
                      <a:pt x="1101" y="0"/>
                    </a:cubicBezTo>
                    <a:close/>
                  </a:path>
                </a:pathLst>
              </a:custGeom>
              <a:solidFill>
                <a:srgbClr val="434038"/>
              </a:solidFill>
              <a:ln>
                <a:noFill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" name="Google Shape;3213;p63">
                <a:extLst>
                  <a:ext uri="{FF2B5EF4-FFF2-40B4-BE49-F238E27FC236}">
                    <a16:creationId xmlns:a16="http://schemas.microsoft.com/office/drawing/2014/main" id="{D40246E4-2099-4FEE-BC66-83410E2D8C50}"/>
                  </a:ext>
                </a:extLst>
              </p:cNvPr>
              <p:cNvSpPr/>
              <p:nvPr/>
            </p:nvSpPr>
            <p:spPr>
              <a:xfrm>
                <a:off x="4066261" y="2094736"/>
                <a:ext cx="18647" cy="18651"/>
              </a:xfrm>
              <a:custGeom>
                <a:avLst/>
                <a:gdLst/>
                <a:ahLst/>
                <a:cxnLst/>
                <a:rect l="l" t="t" r="r" b="b"/>
                <a:pathLst>
                  <a:path w="657" h="657" extrusionOk="0">
                    <a:moveTo>
                      <a:pt x="318" y="0"/>
                    </a:moveTo>
                    <a:cubicBezTo>
                      <a:pt x="149" y="0"/>
                      <a:pt x="1" y="148"/>
                      <a:pt x="1" y="339"/>
                    </a:cubicBezTo>
                    <a:cubicBezTo>
                      <a:pt x="1" y="529"/>
                      <a:pt x="149" y="656"/>
                      <a:pt x="318" y="656"/>
                    </a:cubicBezTo>
                    <a:cubicBezTo>
                      <a:pt x="508" y="656"/>
                      <a:pt x="656" y="529"/>
                      <a:pt x="656" y="339"/>
                    </a:cubicBezTo>
                    <a:cubicBezTo>
                      <a:pt x="656" y="148"/>
                      <a:pt x="508" y="0"/>
                      <a:pt x="318" y="0"/>
                    </a:cubicBezTo>
                    <a:close/>
                  </a:path>
                </a:pathLst>
              </a:custGeom>
              <a:solidFill>
                <a:srgbClr val="EDE6DD"/>
              </a:solidFill>
              <a:ln>
                <a:noFill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" name="Google Shape;3214;p63">
                <a:extLst>
                  <a:ext uri="{FF2B5EF4-FFF2-40B4-BE49-F238E27FC236}">
                    <a16:creationId xmlns:a16="http://schemas.microsoft.com/office/drawing/2014/main" id="{921FCB9F-A986-486B-918D-B8F899DEC09C}"/>
                  </a:ext>
                </a:extLst>
              </p:cNvPr>
              <p:cNvSpPr/>
              <p:nvPr/>
            </p:nvSpPr>
            <p:spPr>
              <a:xfrm>
                <a:off x="4243348" y="2082729"/>
                <a:ext cx="61874" cy="61856"/>
              </a:xfrm>
              <a:custGeom>
                <a:avLst/>
                <a:gdLst/>
                <a:ahLst/>
                <a:cxnLst/>
                <a:rect l="l" t="t" r="r" b="b"/>
                <a:pathLst>
                  <a:path w="2180" h="2179" extrusionOk="0">
                    <a:moveTo>
                      <a:pt x="1101" y="0"/>
                    </a:moveTo>
                    <a:cubicBezTo>
                      <a:pt x="508" y="0"/>
                      <a:pt x="1" y="487"/>
                      <a:pt x="1" y="1100"/>
                    </a:cubicBezTo>
                    <a:cubicBezTo>
                      <a:pt x="1" y="1692"/>
                      <a:pt x="508" y="2179"/>
                      <a:pt x="1101" y="2179"/>
                    </a:cubicBezTo>
                    <a:cubicBezTo>
                      <a:pt x="1693" y="2179"/>
                      <a:pt x="2179" y="1692"/>
                      <a:pt x="2179" y="1100"/>
                    </a:cubicBezTo>
                    <a:cubicBezTo>
                      <a:pt x="2179" y="487"/>
                      <a:pt x="1693" y="0"/>
                      <a:pt x="1101" y="0"/>
                    </a:cubicBezTo>
                    <a:close/>
                  </a:path>
                </a:pathLst>
              </a:custGeom>
              <a:solidFill>
                <a:srgbClr val="434038"/>
              </a:solidFill>
              <a:ln>
                <a:noFill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" name="Google Shape;3215;p63">
                <a:extLst>
                  <a:ext uri="{FF2B5EF4-FFF2-40B4-BE49-F238E27FC236}">
                    <a16:creationId xmlns:a16="http://schemas.microsoft.com/office/drawing/2014/main" id="{910998F5-983C-4483-8060-B9615A4D2A18}"/>
                  </a:ext>
                </a:extLst>
              </p:cNvPr>
              <p:cNvSpPr/>
              <p:nvPr/>
            </p:nvSpPr>
            <p:spPr>
              <a:xfrm>
                <a:off x="4278771" y="2094736"/>
                <a:ext cx="18647" cy="18651"/>
              </a:xfrm>
              <a:custGeom>
                <a:avLst/>
                <a:gdLst/>
                <a:ahLst/>
                <a:cxnLst/>
                <a:rect l="l" t="t" r="r" b="b"/>
                <a:pathLst>
                  <a:path w="657" h="657" extrusionOk="0">
                    <a:moveTo>
                      <a:pt x="339" y="0"/>
                    </a:moveTo>
                    <a:cubicBezTo>
                      <a:pt x="149" y="0"/>
                      <a:pt x="1" y="148"/>
                      <a:pt x="1" y="339"/>
                    </a:cubicBezTo>
                    <a:cubicBezTo>
                      <a:pt x="1" y="529"/>
                      <a:pt x="149" y="656"/>
                      <a:pt x="339" y="656"/>
                    </a:cubicBezTo>
                    <a:cubicBezTo>
                      <a:pt x="508" y="656"/>
                      <a:pt x="656" y="529"/>
                      <a:pt x="656" y="339"/>
                    </a:cubicBezTo>
                    <a:cubicBezTo>
                      <a:pt x="656" y="148"/>
                      <a:pt x="508" y="0"/>
                      <a:pt x="339" y="0"/>
                    </a:cubicBezTo>
                    <a:close/>
                  </a:path>
                </a:pathLst>
              </a:custGeom>
              <a:solidFill>
                <a:srgbClr val="EDE6DD"/>
              </a:solidFill>
              <a:ln>
                <a:noFill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0" name="Google Shape;3216;p63">
              <a:extLst>
                <a:ext uri="{FF2B5EF4-FFF2-40B4-BE49-F238E27FC236}">
                  <a16:creationId xmlns:a16="http://schemas.microsoft.com/office/drawing/2014/main" id="{78A61992-C0B2-49E1-86BE-C834A8BCCD57}"/>
                </a:ext>
              </a:extLst>
            </p:cNvPr>
            <p:cNvSpPr/>
            <p:nvPr/>
          </p:nvSpPr>
          <p:spPr>
            <a:xfrm>
              <a:off x="3766130" y="1912885"/>
              <a:ext cx="789374" cy="449630"/>
            </a:xfrm>
            <a:custGeom>
              <a:avLst/>
              <a:gdLst/>
              <a:ahLst/>
              <a:cxnLst/>
              <a:rect l="l" t="t" r="r" b="b"/>
              <a:pathLst>
                <a:path w="27812" h="15839" extrusionOk="0">
                  <a:moveTo>
                    <a:pt x="14327" y="0"/>
                  </a:moveTo>
                  <a:cubicBezTo>
                    <a:pt x="13138" y="0"/>
                    <a:pt x="11955" y="142"/>
                    <a:pt x="10808" y="442"/>
                  </a:cubicBezTo>
                  <a:cubicBezTo>
                    <a:pt x="10364" y="548"/>
                    <a:pt x="9898" y="717"/>
                    <a:pt x="9475" y="886"/>
                  </a:cubicBezTo>
                  <a:cubicBezTo>
                    <a:pt x="7974" y="1500"/>
                    <a:pt x="6662" y="2473"/>
                    <a:pt x="5626" y="3742"/>
                  </a:cubicBezTo>
                  <a:cubicBezTo>
                    <a:pt x="3680" y="6110"/>
                    <a:pt x="2982" y="9198"/>
                    <a:pt x="2750" y="11651"/>
                  </a:cubicBezTo>
                  <a:cubicBezTo>
                    <a:pt x="1460" y="12751"/>
                    <a:pt x="508" y="14210"/>
                    <a:pt x="0" y="15839"/>
                  </a:cubicBezTo>
                  <a:lnTo>
                    <a:pt x="27812" y="15839"/>
                  </a:lnTo>
                  <a:cubicBezTo>
                    <a:pt x="27389" y="13788"/>
                    <a:pt x="25020" y="11419"/>
                    <a:pt x="25020" y="11419"/>
                  </a:cubicBezTo>
                  <a:cubicBezTo>
                    <a:pt x="24788" y="8987"/>
                    <a:pt x="24322" y="6174"/>
                    <a:pt x="23413" y="4693"/>
                  </a:cubicBezTo>
                  <a:cubicBezTo>
                    <a:pt x="22926" y="3932"/>
                    <a:pt x="22334" y="3213"/>
                    <a:pt x="21679" y="2600"/>
                  </a:cubicBezTo>
                  <a:cubicBezTo>
                    <a:pt x="21256" y="2219"/>
                    <a:pt x="20811" y="1880"/>
                    <a:pt x="20325" y="1584"/>
                  </a:cubicBezTo>
                  <a:cubicBezTo>
                    <a:pt x="19500" y="1056"/>
                    <a:pt x="18591" y="654"/>
                    <a:pt x="17639" y="400"/>
                  </a:cubicBezTo>
                  <a:cubicBezTo>
                    <a:pt x="17195" y="294"/>
                    <a:pt x="16730" y="189"/>
                    <a:pt x="16285" y="125"/>
                  </a:cubicBezTo>
                  <a:cubicBezTo>
                    <a:pt x="15634" y="43"/>
                    <a:pt x="14980" y="0"/>
                    <a:pt x="14327" y="0"/>
                  </a:cubicBezTo>
                  <a:close/>
                </a:path>
              </a:pathLst>
            </a:custGeom>
            <a:solidFill>
              <a:srgbClr val="EDE6D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Google Shape;3217;p63">
              <a:extLst>
                <a:ext uri="{FF2B5EF4-FFF2-40B4-BE49-F238E27FC236}">
                  <a16:creationId xmlns:a16="http://schemas.microsoft.com/office/drawing/2014/main" id="{DFF312FA-83D5-4FF3-868B-4DE674C82C8C}"/>
                </a:ext>
              </a:extLst>
            </p:cNvPr>
            <p:cNvSpPr/>
            <p:nvPr/>
          </p:nvSpPr>
          <p:spPr>
            <a:xfrm>
              <a:off x="3736099" y="1890574"/>
              <a:ext cx="847019" cy="494170"/>
            </a:xfrm>
            <a:custGeom>
              <a:avLst/>
              <a:gdLst/>
              <a:ahLst/>
              <a:cxnLst/>
              <a:rect l="l" t="t" r="r" b="b"/>
              <a:pathLst>
                <a:path w="29843" h="17408" extrusionOk="0">
                  <a:moveTo>
                    <a:pt x="15410" y="1573"/>
                  </a:moveTo>
                  <a:cubicBezTo>
                    <a:pt x="16011" y="1573"/>
                    <a:pt x="16614" y="1613"/>
                    <a:pt x="17217" y="1694"/>
                  </a:cubicBezTo>
                  <a:cubicBezTo>
                    <a:pt x="17640" y="1757"/>
                    <a:pt x="18063" y="1842"/>
                    <a:pt x="18486" y="1969"/>
                  </a:cubicBezTo>
                  <a:cubicBezTo>
                    <a:pt x="19353" y="2201"/>
                    <a:pt x="20178" y="2561"/>
                    <a:pt x="20960" y="3026"/>
                  </a:cubicBezTo>
                  <a:cubicBezTo>
                    <a:pt x="21383" y="3301"/>
                    <a:pt x="21806" y="3618"/>
                    <a:pt x="22187" y="3978"/>
                  </a:cubicBezTo>
                  <a:cubicBezTo>
                    <a:pt x="22800" y="4549"/>
                    <a:pt x="23350" y="5183"/>
                    <a:pt x="23773" y="5902"/>
                  </a:cubicBezTo>
                  <a:cubicBezTo>
                    <a:pt x="24471" y="7002"/>
                    <a:pt x="24978" y="9202"/>
                    <a:pt x="25275" y="12289"/>
                  </a:cubicBezTo>
                  <a:lnTo>
                    <a:pt x="25296" y="12564"/>
                  </a:lnTo>
                  <a:lnTo>
                    <a:pt x="25507" y="12776"/>
                  </a:lnTo>
                  <a:cubicBezTo>
                    <a:pt x="26395" y="13664"/>
                    <a:pt x="27157" y="14700"/>
                    <a:pt x="27749" y="15821"/>
                  </a:cubicBezTo>
                  <a:lnTo>
                    <a:pt x="2200" y="15821"/>
                  </a:lnTo>
                  <a:cubicBezTo>
                    <a:pt x="2687" y="14764"/>
                    <a:pt x="3406" y="13812"/>
                    <a:pt x="4273" y="13030"/>
                  </a:cubicBezTo>
                  <a:lnTo>
                    <a:pt x="4548" y="12818"/>
                  </a:lnTo>
                  <a:lnTo>
                    <a:pt x="4569" y="12501"/>
                  </a:lnTo>
                  <a:cubicBezTo>
                    <a:pt x="4781" y="10344"/>
                    <a:pt x="5415" y="7298"/>
                    <a:pt x="7297" y="5014"/>
                  </a:cubicBezTo>
                  <a:lnTo>
                    <a:pt x="7361" y="4929"/>
                  </a:lnTo>
                  <a:cubicBezTo>
                    <a:pt x="7699" y="4528"/>
                    <a:pt x="8059" y="4168"/>
                    <a:pt x="8440" y="3851"/>
                  </a:cubicBezTo>
                  <a:cubicBezTo>
                    <a:pt x="9159" y="3237"/>
                    <a:pt x="9962" y="2751"/>
                    <a:pt x="10829" y="2413"/>
                  </a:cubicBezTo>
                  <a:cubicBezTo>
                    <a:pt x="11231" y="2243"/>
                    <a:pt x="11633" y="2095"/>
                    <a:pt x="12056" y="1990"/>
                  </a:cubicBezTo>
                  <a:cubicBezTo>
                    <a:pt x="13160" y="1714"/>
                    <a:pt x="14282" y="1573"/>
                    <a:pt x="15410" y="1573"/>
                  </a:cubicBezTo>
                  <a:close/>
                  <a:moveTo>
                    <a:pt x="15333" y="1"/>
                  </a:moveTo>
                  <a:cubicBezTo>
                    <a:pt x="14094" y="1"/>
                    <a:pt x="12857" y="156"/>
                    <a:pt x="11654" y="467"/>
                  </a:cubicBezTo>
                  <a:cubicBezTo>
                    <a:pt x="11168" y="594"/>
                    <a:pt x="10681" y="763"/>
                    <a:pt x="10216" y="953"/>
                  </a:cubicBezTo>
                  <a:cubicBezTo>
                    <a:pt x="9201" y="1355"/>
                    <a:pt x="8270" y="1926"/>
                    <a:pt x="7424" y="2645"/>
                  </a:cubicBezTo>
                  <a:cubicBezTo>
                    <a:pt x="6938" y="3047"/>
                    <a:pt x="6473" y="3512"/>
                    <a:pt x="6071" y="4020"/>
                  </a:cubicBezTo>
                  <a:lnTo>
                    <a:pt x="5902" y="4231"/>
                  </a:lnTo>
                  <a:cubicBezTo>
                    <a:pt x="3998" y="6685"/>
                    <a:pt x="3300" y="9751"/>
                    <a:pt x="3046" y="12036"/>
                  </a:cubicBezTo>
                  <a:cubicBezTo>
                    <a:pt x="1756" y="13220"/>
                    <a:pt x="805" y="14722"/>
                    <a:pt x="297" y="16392"/>
                  </a:cubicBezTo>
                  <a:lnTo>
                    <a:pt x="1" y="17408"/>
                  </a:lnTo>
                  <a:lnTo>
                    <a:pt x="29843" y="17408"/>
                  </a:lnTo>
                  <a:lnTo>
                    <a:pt x="29652" y="16456"/>
                  </a:lnTo>
                  <a:cubicBezTo>
                    <a:pt x="29272" y="14552"/>
                    <a:pt x="27453" y="12522"/>
                    <a:pt x="26818" y="11866"/>
                  </a:cubicBezTo>
                  <a:cubicBezTo>
                    <a:pt x="26501" y="8652"/>
                    <a:pt x="25930" y="6368"/>
                    <a:pt x="25126" y="5077"/>
                  </a:cubicBezTo>
                  <a:cubicBezTo>
                    <a:pt x="24619" y="4231"/>
                    <a:pt x="23984" y="3470"/>
                    <a:pt x="23265" y="2814"/>
                  </a:cubicBezTo>
                  <a:cubicBezTo>
                    <a:pt x="22800" y="2392"/>
                    <a:pt x="22314" y="2032"/>
                    <a:pt x="21806" y="1694"/>
                  </a:cubicBezTo>
                  <a:cubicBezTo>
                    <a:pt x="20897" y="1144"/>
                    <a:pt x="19924" y="700"/>
                    <a:pt x="18887" y="446"/>
                  </a:cubicBezTo>
                  <a:cubicBezTo>
                    <a:pt x="18422" y="298"/>
                    <a:pt x="17936" y="213"/>
                    <a:pt x="17428" y="150"/>
                  </a:cubicBezTo>
                  <a:cubicBezTo>
                    <a:pt x="16733" y="50"/>
                    <a:pt x="16033" y="1"/>
                    <a:pt x="1533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3218;p63">
              <a:extLst>
                <a:ext uri="{FF2B5EF4-FFF2-40B4-BE49-F238E27FC236}">
                  <a16:creationId xmlns:a16="http://schemas.microsoft.com/office/drawing/2014/main" id="{10B195D2-B60D-46CB-A215-852D2913BABE}"/>
                </a:ext>
              </a:extLst>
            </p:cNvPr>
            <p:cNvSpPr/>
            <p:nvPr/>
          </p:nvSpPr>
          <p:spPr>
            <a:xfrm>
              <a:off x="4475074" y="2236990"/>
              <a:ext cx="79868" cy="124905"/>
            </a:xfrm>
            <a:custGeom>
              <a:avLst/>
              <a:gdLst/>
              <a:ahLst/>
              <a:cxnLst/>
              <a:rect l="l" t="t" r="r" b="b"/>
              <a:pathLst>
                <a:path w="2814" h="4400" extrusionOk="0">
                  <a:moveTo>
                    <a:pt x="1" y="1"/>
                  </a:moveTo>
                  <a:cubicBezTo>
                    <a:pt x="212" y="2348"/>
                    <a:pt x="212" y="4336"/>
                    <a:pt x="212" y="4336"/>
                  </a:cubicBezTo>
                  <a:lnTo>
                    <a:pt x="212" y="4400"/>
                  </a:lnTo>
                  <a:lnTo>
                    <a:pt x="2814" y="4400"/>
                  </a:lnTo>
                  <a:cubicBezTo>
                    <a:pt x="2391" y="2370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DE88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3219;p63">
              <a:extLst>
                <a:ext uri="{FF2B5EF4-FFF2-40B4-BE49-F238E27FC236}">
                  <a16:creationId xmlns:a16="http://schemas.microsoft.com/office/drawing/2014/main" id="{0185884A-59D7-415D-9B95-9CD435316B20}"/>
                </a:ext>
              </a:extLst>
            </p:cNvPr>
            <p:cNvSpPr/>
            <p:nvPr/>
          </p:nvSpPr>
          <p:spPr>
            <a:xfrm>
              <a:off x="3838764" y="1912885"/>
              <a:ext cx="642324" cy="449033"/>
            </a:xfrm>
            <a:custGeom>
              <a:avLst/>
              <a:gdLst/>
              <a:ahLst/>
              <a:cxnLst/>
              <a:rect l="l" t="t" r="r" b="b"/>
              <a:pathLst>
                <a:path w="22631" h="15818" extrusionOk="0">
                  <a:moveTo>
                    <a:pt x="11720" y="0"/>
                  </a:moveTo>
                  <a:cubicBezTo>
                    <a:pt x="10534" y="0"/>
                    <a:pt x="9346" y="142"/>
                    <a:pt x="8185" y="442"/>
                  </a:cubicBezTo>
                  <a:cubicBezTo>
                    <a:pt x="7741" y="548"/>
                    <a:pt x="7297" y="717"/>
                    <a:pt x="6874" y="886"/>
                  </a:cubicBezTo>
                  <a:cubicBezTo>
                    <a:pt x="5943" y="1267"/>
                    <a:pt x="5055" y="1796"/>
                    <a:pt x="4294" y="2451"/>
                  </a:cubicBezTo>
                  <a:cubicBezTo>
                    <a:pt x="3829" y="2832"/>
                    <a:pt x="3427" y="3255"/>
                    <a:pt x="3046" y="3720"/>
                  </a:cubicBezTo>
                  <a:cubicBezTo>
                    <a:pt x="1100" y="6110"/>
                    <a:pt x="381" y="9198"/>
                    <a:pt x="149" y="11630"/>
                  </a:cubicBezTo>
                  <a:cubicBezTo>
                    <a:pt x="0" y="13005"/>
                    <a:pt x="0" y="14380"/>
                    <a:pt x="149" y="15754"/>
                  </a:cubicBezTo>
                  <a:lnTo>
                    <a:pt x="149" y="15818"/>
                  </a:lnTo>
                  <a:lnTo>
                    <a:pt x="22630" y="15818"/>
                  </a:lnTo>
                  <a:lnTo>
                    <a:pt x="22630" y="15754"/>
                  </a:lnTo>
                  <a:cubicBezTo>
                    <a:pt x="22630" y="15754"/>
                    <a:pt x="22630" y="13766"/>
                    <a:pt x="22419" y="11419"/>
                  </a:cubicBezTo>
                  <a:cubicBezTo>
                    <a:pt x="22186" y="9008"/>
                    <a:pt x="21742" y="6174"/>
                    <a:pt x="20812" y="4693"/>
                  </a:cubicBezTo>
                  <a:cubicBezTo>
                    <a:pt x="20325" y="3932"/>
                    <a:pt x="19754" y="3213"/>
                    <a:pt x="19077" y="2600"/>
                  </a:cubicBezTo>
                  <a:cubicBezTo>
                    <a:pt x="18654" y="2219"/>
                    <a:pt x="18210" y="1880"/>
                    <a:pt x="17724" y="1584"/>
                  </a:cubicBezTo>
                  <a:cubicBezTo>
                    <a:pt x="16878" y="1056"/>
                    <a:pt x="15968" y="654"/>
                    <a:pt x="15017" y="421"/>
                  </a:cubicBezTo>
                  <a:cubicBezTo>
                    <a:pt x="14572" y="294"/>
                    <a:pt x="14128" y="189"/>
                    <a:pt x="13663" y="125"/>
                  </a:cubicBezTo>
                  <a:cubicBezTo>
                    <a:pt x="13019" y="43"/>
                    <a:pt x="12370" y="0"/>
                    <a:pt x="11720" y="0"/>
                  </a:cubicBez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3220;p63">
              <a:extLst>
                <a:ext uri="{FF2B5EF4-FFF2-40B4-BE49-F238E27FC236}">
                  <a16:creationId xmlns:a16="http://schemas.microsoft.com/office/drawing/2014/main" id="{79EA6C5D-71DA-47C2-8A80-DE00AE9AA9C4}"/>
                </a:ext>
              </a:extLst>
            </p:cNvPr>
            <p:cNvSpPr/>
            <p:nvPr/>
          </p:nvSpPr>
          <p:spPr>
            <a:xfrm>
              <a:off x="3765534" y="2243008"/>
              <a:ext cx="77456" cy="118887"/>
            </a:xfrm>
            <a:custGeom>
              <a:avLst/>
              <a:gdLst/>
              <a:ahLst/>
              <a:cxnLst/>
              <a:rect l="l" t="t" r="r" b="b"/>
              <a:pathLst>
                <a:path w="2729" h="4188" extrusionOk="0">
                  <a:moveTo>
                    <a:pt x="2729" y="0"/>
                  </a:moveTo>
                  <a:cubicBezTo>
                    <a:pt x="1460" y="1121"/>
                    <a:pt x="508" y="2580"/>
                    <a:pt x="0" y="4188"/>
                  </a:cubicBezTo>
                  <a:lnTo>
                    <a:pt x="2729" y="4188"/>
                  </a:lnTo>
                  <a:lnTo>
                    <a:pt x="2729" y="4124"/>
                  </a:lnTo>
                  <a:cubicBezTo>
                    <a:pt x="2602" y="2750"/>
                    <a:pt x="2602" y="1375"/>
                    <a:pt x="2729" y="0"/>
                  </a:cubicBezTo>
                  <a:close/>
                </a:path>
              </a:pathLst>
            </a:custGeom>
            <a:solidFill>
              <a:srgbClr val="FDE88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3221;p63">
              <a:extLst>
                <a:ext uri="{FF2B5EF4-FFF2-40B4-BE49-F238E27FC236}">
                  <a16:creationId xmlns:a16="http://schemas.microsoft.com/office/drawing/2014/main" id="{33DC9B4C-C05D-4296-B1FD-4B4E455E7F37}"/>
                </a:ext>
              </a:extLst>
            </p:cNvPr>
            <p:cNvSpPr/>
            <p:nvPr/>
          </p:nvSpPr>
          <p:spPr>
            <a:xfrm>
              <a:off x="4116103" y="2181780"/>
              <a:ext cx="72659" cy="38408"/>
            </a:xfrm>
            <a:custGeom>
              <a:avLst/>
              <a:gdLst/>
              <a:ahLst/>
              <a:cxnLst/>
              <a:rect l="l" t="t" r="r" b="b"/>
              <a:pathLst>
                <a:path w="2560" h="1353" extrusionOk="0">
                  <a:moveTo>
                    <a:pt x="572" y="0"/>
                  </a:moveTo>
                  <a:lnTo>
                    <a:pt x="572" y="85"/>
                  </a:lnTo>
                  <a:cubicBezTo>
                    <a:pt x="572" y="85"/>
                    <a:pt x="1" y="1121"/>
                    <a:pt x="233" y="1311"/>
                  </a:cubicBezTo>
                  <a:cubicBezTo>
                    <a:pt x="264" y="1339"/>
                    <a:pt x="327" y="1352"/>
                    <a:pt x="413" y="1352"/>
                  </a:cubicBezTo>
                  <a:cubicBezTo>
                    <a:pt x="917" y="1352"/>
                    <a:pt x="2216" y="895"/>
                    <a:pt x="2560" y="190"/>
                  </a:cubicBezTo>
                  <a:lnTo>
                    <a:pt x="2560" y="148"/>
                  </a:lnTo>
                  <a:cubicBezTo>
                    <a:pt x="2453" y="152"/>
                    <a:pt x="2346" y="153"/>
                    <a:pt x="2239" y="153"/>
                  </a:cubicBezTo>
                  <a:cubicBezTo>
                    <a:pt x="1685" y="153"/>
                    <a:pt x="1121" y="106"/>
                    <a:pt x="572" y="0"/>
                  </a:cubicBezTo>
                  <a:close/>
                </a:path>
              </a:pathLst>
            </a:custGeom>
            <a:solidFill>
              <a:srgbClr val="C6704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3222;p63">
              <a:extLst>
                <a:ext uri="{FF2B5EF4-FFF2-40B4-BE49-F238E27FC236}">
                  <a16:creationId xmlns:a16="http://schemas.microsoft.com/office/drawing/2014/main" id="{0B4BB229-6870-409B-93E0-FABA0456C95A}"/>
                </a:ext>
              </a:extLst>
            </p:cNvPr>
            <p:cNvSpPr/>
            <p:nvPr/>
          </p:nvSpPr>
          <p:spPr>
            <a:xfrm>
              <a:off x="4105885" y="2179964"/>
              <a:ext cx="100900" cy="52659"/>
            </a:xfrm>
            <a:custGeom>
              <a:avLst/>
              <a:gdLst/>
              <a:ahLst/>
              <a:cxnLst/>
              <a:rect l="l" t="t" r="r" b="b"/>
              <a:pathLst>
                <a:path w="3555" h="1855" extrusionOk="0">
                  <a:moveTo>
                    <a:pt x="593" y="1"/>
                  </a:moveTo>
                  <a:cubicBezTo>
                    <a:pt x="593" y="1"/>
                    <a:pt x="1" y="1523"/>
                    <a:pt x="191" y="1671"/>
                  </a:cubicBezTo>
                  <a:cubicBezTo>
                    <a:pt x="334" y="1783"/>
                    <a:pt x="594" y="1855"/>
                    <a:pt x="915" y="1855"/>
                  </a:cubicBezTo>
                  <a:cubicBezTo>
                    <a:pt x="1689" y="1855"/>
                    <a:pt x="2822" y="1440"/>
                    <a:pt x="3554" y="170"/>
                  </a:cubicBezTo>
                  <a:lnTo>
                    <a:pt x="3554" y="149"/>
                  </a:lnTo>
                  <a:cubicBezTo>
                    <a:pt x="3343" y="170"/>
                    <a:pt x="3152" y="212"/>
                    <a:pt x="2941" y="212"/>
                  </a:cubicBezTo>
                  <a:lnTo>
                    <a:pt x="2941" y="254"/>
                  </a:lnTo>
                  <a:cubicBezTo>
                    <a:pt x="2598" y="959"/>
                    <a:pt x="1298" y="1416"/>
                    <a:pt x="794" y="1416"/>
                  </a:cubicBezTo>
                  <a:cubicBezTo>
                    <a:pt x="708" y="1416"/>
                    <a:pt x="645" y="1403"/>
                    <a:pt x="614" y="1375"/>
                  </a:cubicBezTo>
                  <a:cubicBezTo>
                    <a:pt x="382" y="1206"/>
                    <a:pt x="953" y="149"/>
                    <a:pt x="953" y="149"/>
                  </a:cubicBezTo>
                  <a:lnTo>
                    <a:pt x="953" y="64"/>
                  </a:lnTo>
                  <a:cubicBezTo>
                    <a:pt x="720" y="22"/>
                    <a:pt x="593" y="1"/>
                    <a:pt x="593" y="1"/>
                  </a:cubicBezTo>
                  <a:close/>
                </a:path>
              </a:pathLst>
            </a:custGeom>
            <a:solidFill>
              <a:srgbClr val="E691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3223;p63">
              <a:extLst>
                <a:ext uri="{FF2B5EF4-FFF2-40B4-BE49-F238E27FC236}">
                  <a16:creationId xmlns:a16="http://schemas.microsoft.com/office/drawing/2014/main" id="{D55BABB2-5683-4066-BB5E-01A96749A697}"/>
                </a:ext>
              </a:extLst>
            </p:cNvPr>
            <p:cNvSpPr/>
            <p:nvPr/>
          </p:nvSpPr>
          <p:spPr>
            <a:xfrm>
              <a:off x="4096291" y="2133866"/>
              <a:ext cx="109869" cy="52261"/>
            </a:xfrm>
            <a:custGeom>
              <a:avLst/>
              <a:gdLst/>
              <a:ahLst/>
              <a:cxnLst/>
              <a:rect l="l" t="t" r="r" b="b"/>
              <a:pathLst>
                <a:path w="3871" h="1841" extrusionOk="0">
                  <a:moveTo>
                    <a:pt x="1030" y="1"/>
                  </a:moveTo>
                  <a:cubicBezTo>
                    <a:pt x="712" y="1"/>
                    <a:pt x="509" y="60"/>
                    <a:pt x="489" y="60"/>
                  </a:cubicBezTo>
                  <a:cubicBezTo>
                    <a:pt x="488" y="60"/>
                    <a:pt x="487" y="60"/>
                    <a:pt x="487" y="60"/>
                  </a:cubicBezTo>
                  <a:lnTo>
                    <a:pt x="487" y="60"/>
                  </a:lnTo>
                  <a:cubicBezTo>
                    <a:pt x="1" y="123"/>
                    <a:pt x="910" y="1603"/>
                    <a:pt x="910" y="1603"/>
                  </a:cubicBezTo>
                  <a:cubicBezTo>
                    <a:pt x="910" y="1603"/>
                    <a:pt x="1058" y="1646"/>
                    <a:pt x="1291" y="1688"/>
                  </a:cubicBezTo>
                  <a:cubicBezTo>
                    <a:pt x="1862" y="1780"/>
                    <a:pt x="2433" y="1840"/>
                    <a:pt x="3004" y="1840"/>
                  </a:cubicBezTo>
                  <a:cubicBezTo>
                    <a:pt x="3088" y="1840"/>
                    <a:pt x="3173" y="1839"/>
                    <a:pt x="3258" y="1836"/>
                  </a:cubicBezTo>
                  <a:cubicBezTo>
                    <a:pt x="3469" y="1815"/>
                    <a:pt x="3681" y="1794"/>
                    <a:pt x="3871" y="1773"/>
                  </a:cubicBezTo>
                  <a:cubicBezTo>
                    <a:pt x="2823" y="250"/>
                    <a:pt x="1684" y="1"/>
                    <a:pt x="1030" y="1"/>
                  </a:cubicBezTo>
                  <a:close/>
                </a:path>
              </a:pathLst>
            </a:custGeom>
            <a:solidFill>
              <a:srgbClr val="E691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3224;p63">
              <a:extLst>
                <a:ext uri="{FF2B5EF4-FFF2-40B4-BE49-F238E27FC236}">
                  <a16:creationId xmlns:a16="http://schemas.microsoft.com/office/drawing/2014/main" id="{D69547B8-54EC-42E7-9A2A-8F8AC129EA2A}"/>
                </a:ext>
              </a:extLst>
            </p:cNvPr>
            <p:cNvSpPr/>
            <p:nvPr/>
          </p:nvSpPr>
          <p:spPr>
            <a:xfrm>
              <a:off x="4118686" y="2168326"/>
              <a:ext cx="125309" cy="23675"/>
            </a:xfrm>
            <a:custGeom>
              <a:avLst/>
              <a:gdLst/>
              <a:ahLst/>
              <a:cxnLst/>
              <a:rect l="l" t="t" r="r" b="b"/>
              <a:pathLst>
                <a:path w="4415" h="834" extrusionOk="0">
                  <a:moveTo>
                    <a:pt x="4295" y="0"/>
                  </a:moveTo>
                  <a:cubicBezTo>
                    <a:pt x="4279" y="0"/>
                    <a:pt x="4262" y="3"/>
                    <a:pt x="4245" y="9"/>
                  </a:cubicBezTo>
                  <a:cubicBezTo>
                    <a:pt x="3949" y="178"/>
                    <a:pt x="3632" y="284"/>
                    <a:pt x="3293" y="347"/>
                  </a:cubicBezTo>
                  <a:cubicBezTo>
                    <a:pt x="2955" y="389"/>
                    <a:pt x="2617" y="432"/>
                    <a:pt x="2278" y="432"/>
                  </a:cubicBezTo>
                  <a:cubicBezTo>
                    <a:pt x="1919" y="432"/>
                    <a:pt x="1580" y="432"/>
                    <a:pt x="1221" y="411"/>
                  </a:cubicBezTo>
                  <a:cubicBezTo>
                    <a:pt x="861" y="368"/>
                    <a:pt x="502" y="347"/>
                    <a:pt x="163" y="305"/>
                  </a:cubicBezTo>
                  <a:cubicBezTo>
                    <a:pt x="156" y="304"/>
                    <a:pt x="149" y="303"/>
                    <a:pt x="142" y="303"/>
                  </a:cubicBezTo>
                  <a:cubicBezTo>
                    <a:pt x="32" y="303"/>
                    <a:pt x="0" y="457"/>
                    <a:pt x="100" y="516"/>
                  </a:cubicBezTo>
                  <a:cubicBezTo>
                    <a:pt x="459" y="622"/>
                    <a:pt x="798" y="707"/>
                    <a:pt x="1157" y="749"/>
                  </a:cubicBezTo>
                  <a:cubicBezTo>
                    <a:pt x="1517" y="812"/>
                    <a:pt x="1898" y="834"/>
                    <a:pt x="2257" y="834"/>
                  </a:cubicBezTo>
                  <a:cubicBezTo>
                    <a:pt x="2617" y="834"/>
                    <a:pt x="2997" y="770"/>
                    <a:pt x="3357" y="686"/>
                  </a:cubicBezTo>
                  <a:cubicBezTo>
                    <a:pt x="3716" y="601"/>
                    <a:pt x="4055" y="432"/>
                    <a:pt x="4351" y="178"/>
                  </a:cubicBezTo>
                  <a:cubicBezTo>
                    <a:pt x="4393" y="157"/>
                    <a:pt x="4414" y="93"/>
                    <a:pt x="4393" y="51"/>
                  </a:cubicBezTo>
                  <a:cubicBezTo>
                    <a:pt x="4378" y="20"/>
                    <a:pt x="4340" y="0"/>
                    <a:pt x="429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3225;p63">
              <a:extLst>
                <a:ext uri="{FF2B5EF4-FFF2-40B4-BE49-F238E27FC236}">
                  <a16:creationId xmlns:a16="http://schemas.microsoft.com/office/drawing/2014/main" id="{E077CB39-5E97-4DAD-8E83-27AE32EC8A3B}"/>
                </a:ext>
              </a:extLst>
            </p:cNvPr>
            <p:cNvSpPr/>
            <p:nvPr/>
          </p:nvSpPr>
          <p:spPr>
            <a:xfrm>
              <a:off x="4236167" y="2160151"/>
              <a:ext cx="15639" cy="18651"/>
            </a:xfrm>
            <a:custGeom>
              <a:avLst/>
              <a:gdLst/>
              <a:ahLst/>
              <a:cxnLst/>
              <a:rect l="l" t="t" r="r" b="b"/>
              <a:pathLst>
                <a:path w="551" h="657" fill="none" extrusionOk="0">
                  <a:moveTo>
                    <a:pt x="148" y="1"/>
                  </a:moveTo>
                  <a:cubicBezTo>
                    <a:pt x="148" y="1"/>
                    <a:pt x="0" y="656"/>
                    <a:pt x="550" y="656"/>
                  </a:cubicBezTo>
                </a:path>
              </a:pathLst>
            </a:custGeom>
            <a:solidFill>
              <a:srgbClr val="000000"/>
            </a:solidFill>
            <a:ln w="10050" cap="rnd" cmpd="sng">
              <a:solidFill>
                <a:srgbClr val="9A5B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3226;p63">
              <a:extLst>
                <a:ext uri="{FF2B5EF4-FFF2-40B4-BE49-F238E27FC236}">
                  <a16:creationId xmlns:a16="http://schemas.microsoft.com/office/drawing/2014/main" id="{601332F8-0FA9-40D8-9BB0-984B8AB0363C}"/>
                </a:ext>
              </a:extLst>
            </p:cNvPr>
            <p:cNvSpPr/>
            <p:nvPr/>
          </p:nvSpPr>
          <p:spPr>
            <a:xfrm>
              <a:off x="4069270" y="1930229"/>
              <a:ext cx="147703" cy="82977"/>
            </a:xfrm>
            <a:custGeom>
              <a:avLst/>
              <a:gdLst/>
              <a:ahLst/>
              <a:cxnLst/>
              <a:rect l="l" t="t" r="r" b="b"/>
              <a:pathLst>
                <a:path w="5204" h="2923" extrusionOk="0">
                  <a:moveTo>
                    <a:pt x="3859" y="1002"/>
                  </a:moveTo>
                  <a:cubicBezTo>
                    <a:pt x="3860" y="1002"/>
                    <a:pt x="3859" y="1006"/>
                    <a:pt x="3853" y="1012"/>
                  </a:cubicBezTo>
                  <a:lnTo>
                    <a:pt x="3853" y="1012"/>
                  </a:lnTo>
                  <a:cubicBezTo>
                    <a:pt x="3855" y="1005"/>
                    <a:pt x="3858" y="1002"/>
                    <a:pt x="3859" y="1002"/>
                  </a:cubicBezTo>
                  <a:close/>
                  <a:moveTo>
                    <a:pt x="1122" y="0"/>
                  </a:moveTo>
                  <a:cubicBezTo>
                    <a:pt x="868" y="127"/>
                    <a:pt x="657" y="297"/>
                    <a:pt x="445" y="487"/>
                  </a:cubicBezTo>
                  <a:cubicBezTo>
                    <a:pt x="234" y="677"/>
                    <a:pt x="64" y="952"/>
                    <a:pt x="22" y="1248"/>
                  </a:cubicBezTo>
                  <a:cubicBezTo>
                    <a:pt x="1" y="1417"/>
                    <a:pt x="22" y="1587"/>
                    <a:pt x="107" y="1735"/>
                  </a:cubicBezTo>
                  <a:cubicBezTo>
                    <a:pt x="170" y="1883"/>
                    <a:pt x="255" y="2010"/>
                    <a:pt x="360" y="2115"/>
                  </a:cubicBezTo>
                  <a:cubicBezTo>
                    <a:pt x="487" y="2242"/>
                    <a:pt x="614" y="2327"/>
                    <a:pt x="762" y="2369"/>
                  </a:cubicBezTo>
                  <a:cubicBezTo>
                    <a:pt x="855" y="2404"/>
                    <a:pt x="955" y="2420"/>
                    <a:pt x="1054" y="2420"/>
                  </a:cubicBezTo>
                  <a:cubicBezTo>
                    <a:pt x="1135" y="2420"/>
                    <a:pt x="1215" y="2409"/>
                    <a:pt x="1291" y="2390"/>
                  </a:cubicBezTo>
                  <a:cubicBezTo>
                    <a:pt x="1409" y="2357"/>
                    <a:pt x="1520" y="2306"/>
                    <a:pt x="1624" y="2241"/>
                  </a:cubicBezTo>
                  <a:lnTo>
                    <a:pt x="1624" y="2241"/>
                  </a:lnTo>
                  <a:cubicBezTo>
                    <a:pt x="1683" y="2326"/>
                    <a:pt x="1749" y="2404"/>
                    <a:pt x="1820" y="2475"/>
                  </a:cubicBezTo>
                  <a:cubicBezTo>
                    <a:pt x="2052" y="2686"/>
                    <a:pt x="2327" y="2813"/>
                    <a:pt x="2623" y="2877"/>
                  </a:cubicBezTo>
                  <a:cubicBezTo>
                    <a:pt x="2761" y="2906"/>
                    <a:pt x="2898" y="2922"/>
                    <a:pt x="3036" y="2922"/>
                  </a:cubicBezTo>
                  <a:cubicBezTo>
                    <a:pt x="3194" y="2922"/>
                    <a:pt x="3353" y="2901"/>
                    <a:pt x="3512" y="2856"/>
                  </a:cubicBezTo>
                  <a:cubicBezTo>
                    <a:pt x="3829" y="2771"/>
                    <a:pt x="4104" y="2560"/>
                    <a:pt x="4231" y="2263"/>
                  </a:cubicBezTo>
                  <a:cubicBezTo>
                    <a:pt x="4252" y="2223"/>
                    <a:pt x="4272" y="2182"/>
                    <a:pt x="4289" y="2141"/>
                  </a:cubicBezTo>
                  <a:lnTo>
                    <a:pt x="4289" y="2141"/>
                  </a:lnTo>
                  <a:cubicBezTo>
                    <a:pt x="4312" y="2147"/>
                    <a:pt x="4335" y="2153"/>
                    <a:pt x="4358" y="2158"/>
                  </a:cubicBezTo>
                  <a:cubicBezTo>
                    <a:pt x="4449" y="2177"/>
                    <a:pt x="4541" y="2187"/>
                    <a:pt x="4631" y="2187"/>
                  </a:cubicBezTo>
                  <a:cubicBezTo>
                    <a:pt x="4833" y="2187"/>
                    <a:pt x="5028" y="2140"/>
                    <a:pt x="5204" y="2052"/>
                  </a:cubicBezTo>
                  <a:lnTo>
                    <a:pt x="5098" y="1798"/>
                  </a:lnTo>
                  <a:cubicBezTo>
                    <a:pt x="4975" y="1835"/>
                    <a:pt x="4845" y="1858"/>
                    <a:pt x="4716" y="1858"/>
                  </a:cubicBezTo>
                  <a:cubicBezTo>
                    <a:pt x="4623" y="1858"/>
                    <a:pt x="4531" y="1846"/>
                    <a:pt x="4442" y="1819"/>
                  </a:cubicBezTo>
                  <a:cubicBezTo>
                    <a:pt x="4421" y="1813"/>
                    <a:pt x="4401" y="1806"/>
                    <a:pt x="4380" y="1799"/>
                  </a:cubicBezTo>
                  <a:lnTo>
                    <a:pt x="4380" y="1799"/>
                  </a:lnTo>
                  <a:cubicBezTo>
                    <a:pt x="4400" y="1657"/>
                    <a:pt x="4399" y="1514"/>
                    <a:pt x="4379" y="1375"/>
                  </a:cubicBezTo>
                  <a:cubicBezTo>
                    <a:pt x="4358" y="1206"/>
                    <a:pt x="4315" y="1058"/>
                    <a:pt x="4252" y="931"/>
                  </a:cubicBezTo>
                  <a:cubicBezTo>
                    <a:pt x="4210" y="846"/>
                    <a:pt x="4146" y="762"/>
                    <a:pt x="4083" y="698"/>
                  </a:cubicBezTo>
                  <a:cubicBezTo>
                    <a:pt x="4019" y="656"/>
                    <a:pt x="3956" y="614"/>
                    <a:pt x="3892" y="593"/>
                  </a:cubicBezTo>
                  <a:cubicBezTo>
                    <a:pt x="3808" y="593"/>
                    <a:pt x="3723" y="614"/>
                    <a:pt x="3639" y="656"/>
                  </a:cubicBezTo>
                  <a:cubicBezTo>
                    <a:pt x="3533" y="720"/>
                    <a:pt x="3469" y="825"/>
                    <a:pt x="3448" y="952"/>
                  </a:cubicBezTo>
                  <a:cubicBezTo>
                    <a:pt x="3427" y="1037"/>
                    <a:pt x="3427" y="1143"/>
                    <a:pt x="3448" y="1227"/>
                  </a:cubicBezTo>
                  <a:cubicBezTo>
                    <a:pt x="3469" y="1375"/>
                    <a:pt x="3533" y="1523"/>
                    <a:pt x="3617" y="1650"/>
                  </a:cubicBezTo>
                  <a:cubicBezTo>
                    <a:pt x="3680" y="1744"/>
                    <a:pt x="3757" y="1829"/>
                    <a:pt x="3844" y="1903"/>
                  </a:cubicBezTo>
                  <a:lnTo>
                    <a:pt x="3844" y="1903"/>
                  </a:lnTo>
                  <a:cubicBezTo>
                    <a:pt x="3829" y="1946"/>
                    <a:pt x="3810" y="1989"/>
                    <a:pt x="3787" y="2031"/>
                  </a:cubicBezTo>
                  <a:cubicBezTo>
                    <a:pt x="3702" y="2200"/>
                    <a:pt x="3554" y="2327"/>
                    <a:pt x="3364" y="2369"/>
                  </a:cubicBezTo>
                  <a:cubicBezTo>
                    <a:pt x="3258" y="2401"/>
                    <a:pt x="3152" y="2417"/>
                    <a:pt x="3046" y="2417"/>
                  </a:cubicBezTo>
                  <a:cubicBezTo>
                    <a:pt x="2941" y="2417"/>
                    <a:pt x="2835" y="2401"/>
                    <a:pt x="2729" y="2369"/>
                  </a:cubicBezTo>
                  <a:cubicBezTo>
                    <a:pt x="2518" y="2327"/>
                    <a:pt x="2327" y="2242"/>
                    <a:pt x="2179" y="2094"/>
                  </a:cubicBezTo>
                  <a:cubicBezTo>
                    <a:pt x="2115" y="2030"/>
                    <a:pt x="2058" y="1961"/>
                    <a:pt x="2012" y="1887"/>
                  </a:cubicBezTo>
                  <a:lnTo>
                    <a:pt x="2012" y="1887"/>
                  </a:lnTo>
                  <a:cubicBezTo>
                    <a:pt x="2018" y="1879"/>
                    <a:pt x="2025" y="1870"/>
                    <a:pt x="2031" y="1862"/>
                  </a:cubicBezTo>
                  <a:cubicBezTo>
                    <a:pt x="2116" y="1735"/>
                    <a:pt x="2200" y="1608"/>
                    <a:pt x="2243" y="1460"/>
                  </a:cubicBezTo>
                  <a:cubicBezTo>
                    <a:pt x="2285" y="1354"/>
                    <a:pt x="2285" y="1269"/>
                    <a:pt x="2285" y="1164"/>
                  </a:cubicBezTo>
                  <a:cubicBezTo>
                    <a:pt x="2285" y="1100"/>
                    <a:pt x="2264" y="1016"/>
                    <a:pt x="2200" y="952"/>
                  </a:cubicBezTo>
                  <a:cubicBezTo>
                    <a:pt x="2179" y="910"/>
                    <a:pt x="2137" y="889"/>
                    <a:pt x="2095" y="846"/>
                  </a:cubicBezTo>
                  <a:cubicBezTo>
                    <a:pt x="2074" y="825"/>
                    <a:pt x="2031" y="804"/>
                    <a:pt x="1989" y="804"/>
                  </a:cubicBezTo>
                  <a:cubicBezTo>
                    <a:pt x="1947" y="794"/>
                    <a:pt x="1910" y="788"/>
                    <a:pt x="1875" y="788"/>
                  </a:cubicBezTo>
                  <a:cubicBezTo>
                    <a:pt x="1841" y="788"/>
                    <a:pt x="1809" y="794"/>
                    <a:pt x="1777" y="804"/>
                  </a:cubicBezTo>
                  <a:cubicBezTo>
                    <a:pt x="1714" y="825"/>
                    <a:pt x="1651" y="846"/>
                    <a:pt x="1587" y="889"/>
                  </a:cubicBezTo>
                  <a:cubicBezTo>
                    <a:pt x="1545" y="931"/>
                    <a:pt x="1502" y="973"/>
                    <a:pt x="1460" y="1016"/>
                  </a:cubicBezTo>
                  <a:cubicBezTo>
                    <a:pt x="1439" y="1058"/>
                    <a:pt x="1418" y="1121"/>
                    <a:pt x="1397" y="1164"/>
                  </a:cubicBezTo>
                  <a:cubicBezTo>
                    <a:pt x="1354" y="1333"/>
                    <a:pt x="1333" y="1502"/>
                    <a:pt x="1376" y="1671"/>
                  </a:cubicBezTo>
                  <a:cubicBezTo>
                    <a:pt x="1383" y="1708"/>
                    <a:pt x="1392" y="1744"/>
                    <a:pt x="1402" y="1779"/>
                  </a:cubicBezTo>
                  <a:lnTo>
                    <a:pt x="1402" y="1779"/>
                  </a:lnTo>
                  <a:cubicBezTo>
                    <a:pt x="1324" y="1843"/>
                    <a:pt x="1236" y="1894"/>
                    <a:pt x="1143" y="1925"/>
                  </a:cubicBezTo>
                  <a:cubicBezTo>
                    <a:pt x="1102" y="1935"/>
                    <a:pt x="1060" y="1941"/>
                    <a:pt x="1017" y="1941"/>
                  </a:cubicBezTo>
                  <a:cubicBezTo>
                    <a:pt x="885" y="1941"/>
                    <a:pt x="753" y="1889"/>
                    <a:pt x="657" y="1777"/>
                  </a:cubicBezTo>
                  <a:cubicBezTo>
                    <a:pt x="508" y="1671"/>
                    <a:pt x="403" y="1481"/>
                    <a:pt x="403" y="1291"/>
                  </a:cubicBezTo>
                  <a:cubicBezTo>
                    <a:pt x="424" y="1079"/>
                    <a:pt x="530" y="868"/>
                    <a:pt x="678" y="720"/>
                  </a:cubicBezTo>
                  <a:cubicBezTo>
                    <a:pt x="847" y="529"/>
                    <a:pt x="1037" y="381"/>
                    <a:pt x="1228" y="254"/>
                  </a:cubicBezTo>
                  <a:lnTo>
                    <a:pt x="1122" y="0"/>
                  </a:lnTo>
                  <a:close/>
                </a:path>
              </a:pathLst>
            </a:custGeom>
            <a:solidFill>
              <a:srgbClr val="FAC54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3227;p63">
              <a:extLst>
                <a:ext uri="{FF2B5EF4-FFF2-40B4-BE49-F238E27FC236}">
                  <a16:creationId xmlns:a16="http://schemas.microsoft.com/office/drawing/2014/main" id="{04CE6876-3540-41E1-98B3-EA7D8FE4575A}"/>
                </a:ext>
              </a:extLst>
            </p:cNvPr>
            <p:cNvSpPr/>
            <p:nvPr/>
          </p:nvSpPr>
          <p:spPr>
            <a:xfrm>
              <a:off x="4025445" y="2082715"/>
              <a:ext cx="61874" cy="61856"/>
            </a:xfrm>
            <a:custGeom>
              <a:avLst/>
              <a:gdLst/>
              <a:ahLst/>
              <a:cxnLst/>
              <a:rect l="l" t="t" r="r" b="b"/>
              <a:pathLst>
                <a:path w="2180" h="2179" extrusionOk="0">
                  <a:moveTo>
                    <a:pt x="1101" y="0"/>
                  </a:moveTo>
                  <a:cubicBezTo>
                    <a:pt x="509" y="0"/>
                    <a:pt x="1" y="487"/>
                    <a:pt x="1" y="1100"/>
                  </a:cubicBezTo>
                  <a:cubicBezTo>
                    <a:pt x="1" y="1692"/>
                    <a:pt x="509" y="2179"/>
                    <a:pt x="1101" y="2179"/>
                  </a:cubicBezTo>
                  <a:cubicBezTo>
                    <a:pt x="1693" y="2179"/>
                    <a:pt x="2179" y="1692"/>
                    <a:pt x="2179" y="1100"/>
                  </a:cubicBezTo>
                  <a:cubicBezTo>
                    <a:pt x="2179" y="487"/>
                    <a:pt x="1693" y="0"/>
                    <a:pt x="110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3228;p63">
              <a:extLst>
                <a:ext uri="{FF2B5EF4-FFF2-40B4-BE49-F238E27FC236}">
                  <a16:creationId xmlns:a16="http://schemas.microsoft.com/office/drawing/2014/main" id="{E9805629-E716-45E0-9886-C153C1C90AFC}"/>
                </a:ext>
              </a:extLst>
            </p:cNvPr>
            <p:cNvSpPr/>
            <p:nvPr/>
          </p:nvSpPr>
          <p:spPr>
            <a:xfrm>
              <a:off x="4056667" y="2094722"/>
              <a:ext cx="18647" cy="18651"/>
            </a:xfrm>
            <a:custGeom>
              <a:avLst/>
              <a:gdLst/>
              <a:ahLst/>
              <a:cxnLst/>
              <a:rect l="l" t="t" r="r" b="b"/>
              <a:pathLst>
                <a:path w="657" h="657" extrusionOk="0">
                  <a:moveTo>
                    <a:pt x="318" y="0"/>
                  </a:moveTo>
                  <a:cubicBezTo>
                    <a:pt x="149" y="0"/>
                    <a:pt x="1" y="148"/>
                    <a:pt x="1" y="339"/>
                  </a:cubicBezTo>
                  <a:cubicBezTo>
                    <a:pt x="1" y="529"/>
                    <a:pt x="149" y="656"/>
                    <a:pt x="318" y="656"/>
                  </a:cubicBezTo>
                  <a:cubicBezTo>
                    <a:pt x="508" y="656"/>
                    <a:pt x="656" y="529"/>
                    <a:pt x="656" y="339"/>
                  </a:cubicBezTo>
                  <a:cubicBezTo>
                    <a:pt x="656" y="148"/>
                    <a:pt x="508" y="0"/>
                    <a:pt x="318" y="0"/>
                  </a:cubicBezTo>
                  <a:close/>
                </a:path>
              </a:pathLst>
            </a:custGeom>
            <a:solidFill>
              <a:srgbClr val="EDE6D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3229;p63">
              <a:extLst>
                <a:ext uri="{FF2B5EF4-FFF2-40B4-BE49-F238E27FC236}">
                  <a16:creationId xmlns:a16="http://schemas.microsoft.com/office/drawing/2014/main" id="{E88AB6FB-10D6-4596-99CF-5923EE3442E0}"/>
                </a:ext>
              </a:extLst>
            </p:cNvPr>
            <p:cNvSpPr/>
            <p:nvPr/>
          </p:nvSpPr>
          <p:spPr>
            <a:xfrm>
              <a:off x="4233754" y="2082715"/>
              <a:ext cx="61874" cy="61856"/>
            </a:xfrm>
            <a:custGeom>
              <a:avLst/>
              <a:gdLst/>
              <a:ahLst/>
              <a:cxnLst/>
              <a:rect l="l" t="t" r="r" b="b"/>
              <a:pathLst>
                <a:path w="2180" h="2179" extrusionOk="0">
                  <a:moveTo>
                    <a:pt x="1101" y="0"/>
                  </a:moveTo>
                  <a:cubicBezTo>
                    <a:pt x="508" y="0"/>
                    <a:pt x="1" y="487"/>
                    <a:pt x="1" y="1100"/>
                  </a:cubicBezTo>
                  <a:cubicBezTo>
                    <a:pt x="1" y="1692"/>
                    <a:pt x="508" y="2179"/>
                    <a:pt x="1101" y="2179"/>
                  </a:cubicBezTo>
                  <a:cubicBezTo>
                    <a:pt x="1693" y="2179"/>
                    <a:pt x="2179" y="1692"/>
                    <a:pt x="2179" y="1100"/>
                  </a:cubicBezTo>
                  <a:cubicBezTo>
                    <a:pt x="2179" y="487"/>
                    <a:pt x="1693" y="0"/>
                    <a:pt x="110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3230;p63">
              <a:extLst>
                <a:ext uri="{FF2B5EF4-FFF2-40B4-BE49-F238E27FC236}">
                  <a16:creationId xmlns:a16="http://schemas.microsoft.com/office/drawing/2014/main" id="{A51127C2-05C5-4654-946E-92697B063525}"/>
                </a:ext>
              </a:extLst>
            </p:cNvPr>
            <p:cNvSpPr/>
            <p:nvPr/>
          </p:nvSpPr>
          <p:spPr>
            <a:xfrm>
              <a:off x="4269177" y="2094722"/>
              <a:ext cx="18647" cy="18651"/>
            </a:xfrm>
            <a:custGeom>
              <a:avLst/>
              <a:gdLst/>
              <a:ahLst/>
              <a:cxnLst/>
              <a:rect l="l" t="t" r="r" b="b"/>
              <a:pathLst>
                <a:path w="657" h="657" extrusionOk="0">
                  <a:moveTo>
                    <a:pt x="339" y="0"/>
                  </a:moveTo>
                  <a:cubicBezTo>
                    <a:pt x="149" y="0"/>
                    <a:pt x="1" y="148"/>
                    <a:pt x="1" y="339"/>
                  </a:cubicBezTo>
                  <a:cubicBezTo>
                    <a:pt x="1" y="529"/>
                    <a:pt x="149" y="656"/>
                    <a:pt x="339" y="656"/>
                  </a:cubicBezTo>
                  <a:cubicBezTo>
                    <a:pt x="508" y="656"/>
                    <a:pt x="656" y="529"/>
                    <a:pt x="656" y="339"/>
                  </a:cubicBezTo>
                  <a:cubicBezTo>
                    <a:pt x="656" y="148"/>
                    <a:pt x="508" y="0"/>
                    <a:pt x="339" y="0"/>
                  </a:cubicBezTo>
                  <a:close/>
                </a:path>
              </a:pathLst>
            </a:custGeom>
            <a:solidFill>
              <a:srgbClr val="EDE6D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0" name="矩形: 圆角 30">
            <a:extLst>
              <a:ext uri="{FF2B5EF4-FFF2-40B4-BE49-F238E27FC236}">
                <a16:creationId xmlns:a16="http://schemas.microsoft.com/office/drawing/2014/main" id="{BED890D6-1DBC-409B-A567-4945448D1227}"/>
              </a:ext>
            </a:extLst>
          </p:cNvPr>
          <p:cNvSpPr/>
          <p:nvPr/>
        </p:nvSpPr>
        <p:spPr>
          <a:xfrm>
            <a:off x="329852" y="608019"/>
            <a:ext cx="11635907" cy="6087903"/>
          </a:xfrm>
          <a:prstGeom prst="roundRect">
            <a:avLst>
              <a:gd name="adj" fmla="val 38426"/>
            </a:avLst>
          </a:prstGeom>
          <a:solidFill>
            <a:srgbClr val="FFFFFF"/>
          </a:solidFill>
          <a:ln w="25400" cap="flat" cmpd="sng" algn="ctr">
            <a:solidFill>
              <a:srgbClr val="FDE886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zh-CN" altLang="en-US" sz="8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25400" dist="254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/>
              <a:ea typeface="字魂80号-萌趣小鱼体" panose="00000500000000000000" pitchFamily="2" charset="-122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E495FD55-3063-4913-931A-F128CF8F74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41597" y="876933"/>
            <a:ext cx="408447" cy="722307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9C0F3F31-19E1-4CE7-B56B-0D4B8BAF554F}"/>
              </a:ext>
            </a:extLst>
          </p:cNvPr>
          <p:cNvSpPr txBox="1"/>
          <p:nvPr/>
        </p:nvSpPr>
        <p:spPr>
          <a:xfrm>
            <a:off x="3650043" y="1149359"/>
            <a:ext cx="96713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3200" kern="0">
                <a:solidFill>
                  <a:srgbClr val="00B0F0"/>
                </a:solidFill>
                <a:cs typeface="Calibri" panose="020F0502020204030204" pitchFamily="34" charset="0"/>
                <a:sym typeface="Arial"/>
              </a:rPr>
              <a:t>Chuyện gì xảy ra với cánh cam?</a:t>
            </a:r>
            <a:endParaRPr lang="en-US" sz="3200" kern="0" dirty="0" err="1">
              <a:solidFill>
                <a:srgbClr val="00B0F0"/>
              </a:solidFill>
              <a:cs typeface="Calibri" panose="020F0502020204030204" pitchFamily="34" charset="0"/>
              <a:sym typeface="Arial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B74B3508-59E5-4F99-A97A-581814CBEAD0}"/>
              </a:ext>
            </a:extLst>
          </p:cNvPr>
          <p:cNvSpPr/>
          <p:nvPr/>
        </p:nvSpPr>
        <p:spPr>
          <a:xfrm>
            <a:off x="4180182" y="15679"/>
            <a:ext cx="448231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3200" kern="0" dirty="0" err="1">
                <a:solidFill>
                  <a:srgbClr val="FF0000"/>
                </a:solidFill>
                <a:latin typeface="Patrick Hand" panose="00000500000000000000" pitchFamily="2" charset="0"/>
                <a:cs typeface="Arial"/>
                <a:sym typeface="Arial"/>
              </a:rPr>
              <a:t>Tìm</a:t>
            </a:r>
            <a:r>
              <a:rPr lang="en-US" sz="3200" kern="0" dirty="0">
                <a:solidFill>
                  <a:srgbClr val="FF0000"/>
                </a:solidFill>
                <a:latin typeface="Patrick Hand" panose="00000500000000000000" pitchFamily="2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Patrick Hand" panose="00000500000000000000" pitchFamily="2" charset="0"/>
                <a:cs typeface="Arial"/>
                <a:sym typeface="Arial"/>
              </a:rPr>
              <a:t>hiểu</a:t>
            </a:r>
            <a:r>
              <a:rPr lang="en-US" sz="3200" kern="0" dirty="0">
                <a:solidFill>
                  <a:srgbClr val="FF0000"/>
                </a:solidFill>
                <a:latin typeface="Patrick Hand" panose="00000500000000000000" pitchFamily="2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Patrick Hand" panose="00000500000000000000" pitchFamily="2" charset="0"/>
                <a:cs typeface="Arial"/>
                <a:sym typeface="Arial"/>
              </a:rPr>
              <a:t>bài</a:t>
            </a:r>
            <a:r>
              <a:rPr lang="en-US" sz="3200" kern="0" dirty="0">
                <a:solidFill>
                  <a:srgbClr val="FF0000"/>
                </a:solidFill>
                <a:latin typeface="Patrick Hand" panose="00000500000000000000" pitchFamily="2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Patrick Hand" panose="00000500000000000000" pitchFamily="2" charset="0"/>
                <a:cs typeface="Arial"/>
                <a:sym typeface="Arial"/>
              </a:rPr>
              <a:t>và</a:t>
            </a:r>
            <a:r>
              <a:rPr lang="en-US" sz="3200" kern="0" dirty="0">
                <a:solidFill>
                  <a:srgbClr val="FF0000"/>
                </a:solidFill>
                <a:latin typeface="Patrick Hand" panose="00000500000000000000" pitchFamily="2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Patrick Hand" panose="00000500000000000000" pitchFamily="2" charset="0"/>
                <a:cs typeface="Arial"/>
                <a:sym typeface="Arial"/>
              </a:rPr>
              <a:t>trả</a:t>
            </a:r>
            <a:r>
              <a:rPr lang="en-US" sz="3200" kern="0" dirty="0">
                <a:solidFill>
                  <a:srgbClr val="FF0000"/>
                </a:solidFill>
                <a:latin typeface="Patrick Hand" panose="00000500000000000000" pitchFamily="2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Patrick Hand" panose="00000500000000000000" pitchFamily="2" charset="0"/>
                <a:cs typeface="Arial"/>
                <a:sym typeface="Arial"/>
              </a:rPr>
              <a:t>lời</a:t>
            </a:r>
            <a:r>
              <a:rPr lang="en-US" sz="3200" kern="0" dirty="0">
                <a:solidFill>
                  <a:srgbClr val="FF0000"/>
                </a:solidFill>
                <a:latin typeface="Patrick Hand" panose="00000500000000000000" pitchFamily="2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Patrick Hand" panose="00000500000000000000" pitchFamily="2" charset="0"/>
                <a:cs typeface="Arial"/>
                <a:sym typeface="Arial"/>
              </a:rPr>
              <a:t>câu</a:t>
            </a:r>
            <a:r>
              <a:rPr lang="en-US" sz="3200" kern="0" dirty="0">
                <a:solidFill>
                  <a:srgbClr val="FF0000"/>
                </a:solidFill>
                <a:latin typeface="Patrick Hand" panose="00000500000000000000" pitchFamily="2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Patrick Hand" panose="00000500000000000000" pitchFamily="2" charset="0"/>
                <a:cs typeface="Arial"/>
                <a:sym typeface="Arial"/>
              </a:rPr>
              <a:t>hỏi</a:t>
            </a:r>
            <a:endParaRPr lang="en-US" sz="5333" b="1" kern="0" dirty="0">
              <a:solidFill>
                <a:srgbClr val="FF0000"/>
              </a:solidFill>
              <a:latin typeface="Patrick Hand" panose="00000500000000000000" pitchFamily="2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1AC86AB4-8754-411E-8D9A-FE80122C7C06}"/>
              </a:ext>
            </a:extLst>
          </p:cNvPr>
          <p:cNvSpPr txBox="1"/>
          <p:nvPr/>
        </p:nvSpPr>
        <p:spPr>
          <a:xfrm>
            <a:off x="4346067" y="2137537"/>
            <a:ext cx="425781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buClr>
                <a:srgbClr val="000000"/>
              </a:buClr>
            </a:pPr>
            <a:r>
              <a:rPr lang="vi-VN" sz="3200" kern="0" dirty="0">
                <a:ln w="28575">
                  <a:noFill/>
                </a:ln>
                <a:solidFill>
                  <a:srgbClr val="EFF5FF">
                    <a:lumMod val="1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Cánh cam đi lạc mẹ                                                                 </a:t>
            </a:r>
          </a:p>
          <a:p>
            <a:pPr algn="just" defTabSz="1219170">
              <a:buClr>
                <a:srgbClr val="000000"/>
              </a:buClr>
            </a:pPr>
            <a:r>
              <a:rPr lang="vi-VN" sz="3200" kern="0" dirty="0">
                <a:ln w="28575">
                  <a:noFill/>
                </a:ln>
                <a:solidFill>
                  <a:srgbClr val="EFF5FF">
                    <a:lumMod val="1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Gió xô vào vườn hoang                                                            </a:t>
            </a:r>
          </a:p>
          <a:p>
            <a:pPr algn="just" defTabSz="1219170">
              <a:buClr>
                <a:srgbClr val="000000"/>
              </a:buClr>
            </a:pPr>
            <a:r>
              <a:rPr lang="vi-VN" sz="3200" kern="0" dirty="0">
                <a:ln w="28575">
                  <a:noFill/>
                </a:ln>
                <a:solidFill>
                  <a:srgbClr val="EFF5FF">
                    <a:lumMod val="1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Giữa bao nhiêu gai góc                                                            </a:t>
            </a:r>
          </a:p>
          <a:p>
            <a:pPr algn="just" defTabSz="1219170">
              <a:buClr>
                <a:srgbClr val="000000"/>
              </a:buClr>
            </a:pPr>
            <a:r>
              <a:rPr lang="vi-VN" sz="3200" kern="0" dirty="0">
                <a:ln w="28575">
                  <a:noFill/>
                </a:ln>
                <a:solidFill>
                  <a:srgbClr val="EFF5FF">
                    <a:lumMod val="1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Lũ ve sầu kêu ran. </a:t>
            </a: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15D0170D-4A11-443E-986E-2DDA9B637CC8}"/>
              </a:ext>
            </a:extLst>
          </p:cNvPr>
          <p:cNvGrpSpPr/>
          <p:nvPr/>
        </p:nvGrpSpPr>
        <p:grpSpPr>
          <a:xfrm>
            <a:off x="3699818" y="2148270"/>
            <a:ext cx="926273" cy="748538"/>
            <a:chOff x="1472551" y="1769815"/>
            <a:chExt cx="693881" cy="561403"/>
          </a:xfrm>
        </p:grpSpPr>
        <p:sp>
          <p:nvSpPr>
            <p:cNvPr id="46" name="Oval 11">
              <a:extLst>
                <a:ext uri="{FF2B5EF4-FFF2-40B4-BE49-F238E27FC236}">
                  <a16:creationId xmlns:a16="http://schemas.microsoft.com/office/drawing/2014/main" id="{EBCB727C-552B-4E14-AD67-651FB77F5E2E}"/>
                </a:ext>
              </a:extLst>
            </p:cNvPr>
            <p:cNvSpPr/>
            <p:nvPr/>
          </p:nvSpPr>
          <p:spPr>
            <a:xfrm>
              <a:off x="1472551" y="1769815"/>
              <a:ext cx="509458" cy="561403"/>
            </a:xfrm>
            <a:custGeom>
              <a:avLst/>
              <a:gdLst>
                <a:gd name="connsiteX0" fmla="*/ 0 w 509458"/>
                <a:gd name="connsiteY0" fmla="*/ 280702 h 561403"/>
                <a:gd name="connsiteX1" fmla="*/ 254729 w 509458"/>
                <a:gd name="connsiteY1" fmla="*/ 0 h 561403"/>
                <a:gd name="connsiteX2" fmla="*/ 509458 w 509458"/>
                <a:gd name="connsiteY2" fmla="*/ 280702 h 561403"/>
                <a:gd name="connsiteX3" fmla="*/ 254729 w 509458"/>
                <a:gd name="connsiteY3" fmla="*/ 561404 h 561403"/>
                <a:gd name="connsiteX4" fmla="*/ 0 w 509458"/>
                <a:gd name="connsiteY4" fmla="*/ 280702 h 5614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58" h="561403" fill="none" extrusionOk="0">
                  <a:moveTo>
                    <a:pt x="0" y="280702"/>
                  </a:moveTo>
                  <a:cubicBezTo>
                    <a:pt x="1856" y="123911"/>
                    <a:pt x="134575" y="1355"/>
                    <a:pt x="254729" y="0"/>
                  </a:cubicBezTo>
                  <a:cubicBezTo>
                    <a:pt x="403553" y="13915"/>
                    <a:pt x="497398" y="125416"/>
                    <a:pt x="509458" y="280702"/>
                  </a:cubicBezTo>
                  <a:cubicBezTo>
                    <a:pt x="513518" y="436318"/>
                    <a:pt x="374248" y="551745"/>
                    <a:pt x="254729" y="561404"/>
                  </a:cubicBezTo>
                  <a:cubicBezTo>
                    <a:pt x="96734" y="566570"/>
                    <a:pt x="11059" y="420737"/>
                    <a:pt x="0" y="280702"/>
                  </a:cubicBezTo>
                  <a:close/>
                </a:path>
                <a:path w="509458" h="561403" stroke="0" extrusionOk="0">
                  <a:moveTo>
                    <a:pt x="0" y="280702"/>
                  </a:moveTo>
                  <a:cubicBezTo>
                    <a:pt x="-5352" y="135065"/>
                    <a:pt x="110431" y="-1493"/>
                    <a:pt x="254729" y="0"/>
                  </a:cubicBezTo>
                  <a:cubicBezTo>
                    <a:pt x="425643" y="-4463"/>
                    <a:pt x="500003" y="142896"/>
                    <a:pt x="509458" y="280702"/>
                  </a:cubicBezTo>
                  <a:cubicBezTo>
                    <a:pt x="494678" y="440669"/>
                    <a:pt x="390804" y="566853"/>
                    <a:pt x="254729" y="561404"/>
                  </a:cubicBezTo>
                  <a:cubicBezTo>
                    <a:pt x="116348" y="559914"/>
                    <a:pt x="-10193" y="438067"/>
                    <a:pt x="0" y="280702"/>
                  </a:cubicBezTo>
                  <a:close/>
                </a:path>
              </a:pathLst>
            </a:custGeom>
            <a:solidFill>
              <a:srgbClr val="D54A80"/>
            </a:solidFill>
            <a:ln w="25400" cap="flat" cmpd="sng" algn="ctr">
              <a:solidFill>
                <a:srgbClr val="EFF5FF"/>
              </a:solidFill>
              <a:prstDash val="solid"/>
              <a:extLst>
                <a:ext uri="{C807C97D-BFC1-408E-A445-0C87EB9F89A2}">
                  <ask:lineSketchStyleProps xmlns:ask="http://schemas.microsoft.com/office/drawing/2018/sketchyshapes" sd="981765707">
                    <a:prstGeom prst="ellipse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25CEA500-8F7C-4D23-9353-EFC67A78C5F8}"/>
                </a:ext>
              </a:extLst>
            </p:cNvPr>
            <p:cNvSpPr txBox="1"/>
            <p:nvPr/>
          </p:nvSpPr>
          <p:spPr>
            <a:xfrm>
              <a:off x="1555066" y="1804685"/>
              <a:ext cx="611366" cy="4539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333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cs typeface="Arial"/>
                  <a:sym typeface="Arial"/>
                </a:rPr>
                <a:t>1</a:t>
              </a:r>
            </a:p>
          </p:txBody>
        </p:sp>
      </p:grpSp>
      <p:grpSp>
        <p:nvGrpSpPr>
          <p:cNvPr id="48" name="Google Shape;3171;p63">
            <a:extLst>
              <a:ext uri="{FF2B5EF4-FFF2-40B4-BE49-F238E27FC236}">
                <a16:creationId xmlns:a16="http://schemas.microsoft.com/office/drawing/2014/main" id="{C9493AD2-9FCA-482B-8329-143C7A10675B}"/>
              </a:ext>
            </a:extLst>
          </p:cNvPr>
          <p:cNvGrpSpPr/>
          <p:nvPr/>
        </p:nvGrpSpPr>
        <p:grpSpPr>
          <a:xfrm>
            <a:off x="8458823" y="3251200"/>
            <a:ext cx="2397084" cy="1362573"/>
            <a:chOff x="1463027" y="2889977"/>
            <a:chExt cx="856634" cy="486936"/>
          </a:xfrm>
        </p:grpSpPr>
        <p:grpSp>
          <p:nvGrpSpPr>
            <p:cNvPr id="49" name="Google Shape;3172;p63">
              <a:extLst>
                <a:ext uri="{FF2B5EF4-FFF2-40B4-BE49-F238E27FC236}">
                  <a16:creationId xmlns:a16="http://schemas.microsoft.com/office/drawing/2014/main" id="{23C87C8A-4AE0-48A3-B10D-9FAEE99FC31A}"/>
                </a:ext>
              </a:extLst>
            </p:cNvPr>
            <p:cNvGrpSpPr/>
            <p:nvPr/>
          </p:nvGrpSpPr>
          <p:grpSpPr>
            <a:xfrm>
              <a:off x="1463027" y="2889992"/>
              <a:ext cx="856634" cy="486921"/>
              <a:chOff x="1463027" y="2889992"/>
              <a:chExt cx="856634" cy="486921"/>
            </a:xfrm>
          </p:grpSpPr>
          <p:sp>
            <p:nvSpPr>
              <p:cNvPr id="63" name="Google Shape;3173;p63">
                <a:extLst>
                  <a:ext uri="{FF2B5EF4-FFF2-40B4-BE49-F238E27FC236}">
                    <a16:creationId xmlns:a16="http://schemas.microsoft.com/office/drawing/2014/main" id="{9CA7B6A1-FA2F-47A1-85AD-8C4C1132C856}"/>
                  </a:ext>
                </a:extLst>
              </p:cNvPr>
              <p:cNvSpPr/>
              <p:nvPr/>
            </p:nvSpPr>
            <p:spPr>
              <a:xfrm>
                <a:off x="1486193" y="2913602"/>
                <a:ext cx="809061" cy="439522"/>
              </a:xfrm>
              <a:custGeom>
                <a:avLst/>
                <a:gdLst/>
                <a:ahLst/>
                <a:cxnLst/>
                <a:rect l="l" t="t" r="r" b="b"/>
                <a:pathLst>
                  <a:path w="27347" h="14855" extrusionOk="0">
                    <a:moveTo>
                      <a:pt x="17064" y="0"/>
                    </a:moveTo>
                    <a:cubicBezTo>
                      <a:pt x="15493" y="0"/>
                      <a:pt x="14267" y="248"/>
                      <a:pt x="13980" y="325"/>
                    </a:cubicBezTo>
                    <a:cubicBezTo>
                      <a:pt x="8692" y="1742"/>
                      <a:pt x="6937" y="6268"/>
                      <a:pt x="6366" y="9906"/>
                    </a:cubicBezTo>
                    <a:cubicBezTo>
                      <a:pt x="5027" y="7868"/>
                      <a:pt x="3576" y="5396"/>
                      <a:pt x="2100" y="5396"/>
                    </a:cubicBezTo>
                    <a:cubicBezTo>
                      <a:pt x="2013" y="5396"/>
                      <a:pt x="1927" y="5405"/>
                      <a:pt x="1840" y="5422"/>
                    </a:cubicBezTo>
                    <a:cubicBezTo>
                      <a:pt x="804" y="5634"/>
                      <a:pt x="127" y="8362"/>
                      <a:pt x="804" y="9504"/>
                    </a:cubicBezTo>
                    <a:cubicBezTo>
                      <a:pt x="275" y="10075"/>
                      <a:pt x="0" y="10858"/>
                      <a:pt x="85" y="11640"/>
                    </a:cubicBezTo>
                    <a:cubicBezTo>
                      <a:pt x="169" y="12804"/>
                      <a:pt x="571" y="13903"/>
                      <a:pt x="1227" y="14855"/>
                    </a:cubicBezTo>
                    <a:lnTo>
                      <a:pt x="27346" y="14855"/>
                    </a:lnTo>
                    <a:cubicBezTo>
                      <a:pt x="27346" y="14855"/>
                      <a:pt x="27156" y="8447"/>
                      <a:pt x="25231" y="4386"/>
                    </a:cubicBezTo>
                    <a:cubicBezTo>
                      <a:pt x="23529" y="741"/>
                      <a:pt x="19781" y="0"/>
                      <a:pt x="17064" y="0"/>
                    </a:cubicBezTo>
                    <a:close/>
                  </a:path>
                </a:pathLst>
              </a:custGeom>
              <a:solidFill>
                <a:srgbClr val="EDE6DD"/>
              </a:solidFill>
              <a:ln>
                <a:noFill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" name="Google Shape;3174;p63">
                <a:extLst>
                  <a:ext uri="{FF2B5EF4-FFF2-40B4-BE49-F238E27FC236}">
                    <a16:creationId xmlns:a16="http://schemas.microsoft.com/office/drawing/2014/main" id="{6B3CD5EE-28E0-4166-BDC7-720BB230A2C3}"/>
                  </a:ext>
                </a:extLst>
              </p:cNvPr>
              <p:cNvSpPr/>
              <p:nvPr/>
            </p:nvSpPr>
            <p:spPr>
              <a:xfrm>
                <a:off x="1463027" y="2889992"/>
                <a:ext cx="856634" cy="486921"/>
              </a:xfrm>
              <a:custGeom>
                <a:avLst/>
                <a:gdLst/>
                <a:ahLst/>
                <a:cxnLst/>
                <a:rect l="l" t="t" r="r" b="b"/>
                <a:pathLst>
                  <a:path w="28955" h="16457" extrusionOk="0">
                    <a:moveTo>
                      <a:pt x="17904" y="1603"/>
                    </a:moveTo>
                    <a:cubicBezTo>
                      <a:pt x="20390" y="1603"/>
                      <a:pt x="23775" y="2259"/>
                      <a:pt x="25295" y="5501"/>
                    </a:cubicBezTo>
                    <a:cubicBezTo>
                      <a:pt x="26712" y="8547"/>
                      <a:pt x="27156" y="13052"/>
                      <a:pt x="27283" y="14870"/>
                    </a:cubicBezTo>
                    <a:lnTo>
                      <a:pt x="2433" y="14870"/>
                    </a:lnTo>
                    <a:cubicBezTo>
                      <a:pt x="2010" y="14088"/>
                      <a:pt x="1735" y="13242"/>
                      <a:pt x="1629" y="12354"/>
                    </a:cubicBezTo>
                    <a:cubicBezTo>
                      <a:pt x="1587" y="11804"/>
                      <a:pt x="1777" y="11275"/>
                      <a:pt x="2137" y="10873"/>
                    </a:cubicBezTo>
                    <a:lnTo>
                      <a:pt x="2581" y="10429"/>
                    </a:lnTo>
                    <a:lnTo>
                      <a:pt x="2264" y="9900"/>
                    </a:lnTo>
                    <a:cubicBezTo>
                      <a:pt x="2031" y="9520"/>
                      <a:pt x="2052" y="8674"/>
                      <a:pt x="2285" y="7912"/>
                    </a:cubicBezTo>
                    <a:cubicBezTo>
                      <a:pt x="2369" y="7574"/>
                      <a:pt x="2538" y="7257"/>
                      <a:pt x="2771" y="7003"/>
                    </a:cubicBezTo>
                    <a:cubicBezTo>
                      <a:pt x="2807" y="6995"/>
                      <a:pt x="2844" y="6992"/>
                      <a:pt x="2882" y="6992"/>
                    </a:cubicBezTo>
                    <a:cubicBezTo>
                      <a:pt x="3796" y="6992"/>
                      <a:pt x="5179" y="9135"/>
                      <a:pt x="6113" y="10577"/>
                    </a:cubicBezTo>
                    <a:lnTo>
                      <a:pt x="6493" y="11148"/>
                    </a:lnTo>
                    <a:lnTo>
                      <a:pt x="7635" y="12861"/>
                    </a:lnTo>
                    <a:lnTo>
                      <a:pt x="7932" y="10831"/>
                    </a:lnTo>
                    <a:cubicBezTo>
                      <a:pt x="8439" y="7468"/>
                      <a:pt x="10068" y="3196"/>
                      <a:pt x="14953" y="1906"/>
                    </a:cubicBezTo>
                    <a:cubicBezTo>
                      <a:pt x="14979" y="1897"/>
                      <a:pt x="16240" y="1603"/>
                      <a:pt x="17904" y="1603"/>
                    </a:cubicBezTo>
                    <a:close/>
                    <a:moveTo>
                      <a:pt x="17749" y="1"/>
                    </a:moveTo>
                    <a:cubicBezTo>
                      <a:pt x="16409" y="1"/>
                      <a:pt x="15255" y="177"/>
                      <a:pt x="14551" y="362"/>
                    </a:cubicBezTo>
                    <a:cubicBezTo>
                      <a:pt x="9772" y="1631"/>
                      <a:pt x="7657" y="5269"/>
                      <a:pt x="6768" y="8674"/>
                    </a:cubicBezTo>
                    <a:cubicBezTo>
                      <a:pt x="5592" y="6939"/>
                      <a:pt x="4364" y="5415"/>
                      <a:pt x="2906" y="5415"/>
                    </a:cubicBezTo>
                    <a:cubicBezTo>
                      <a:pt x="2765" y="5415"/>
                      <a:pt x="2621" y="5429"/>
                      <a:pt x="2475" y="5459"/>
                    </a:cubicBezTo>
                    <a:cubicBezTo>
                      <a:pt x="1862" y="5586"/>
                      <a:pt x="1333" y="6072"/>
                      <a:pt x="973" y="6897"/>
                    </a:cubicBezTo>
                    <a:cubicBezTo>
                      <a:pt x="550" y="7849"/>
                      <a:pt x="360" y="9181"/>
                      <a:pt x="677" y="10175"/>
                    </a:cubicBezTo>
                    <a:cubicBezTo>
                      <a:pt x="212" y="10873"/>
                      <a:pt x="1" y="11698"/>
                      <a:pt x="64" y="12502"/>
                    </a:cubicBezTo>
                    <a:cubicBezTo>
                      <a:pt x="191" y="13813"/>
                      <a:pt x="635" y="15061"/>
                      <a:pt x="1375" y="16139"/>
                    </a:cubicBezTo>
                    <a:lnTo>
                      <a:pt x="1608" y="16457"/>
                    </a:lnTo>
                    <a:lnTo>
                      <a:pt x="28954" y="16457"/>
                    </a:lnTo>
                    <a:lnTo>
                      <a:pt x="28933" y="15632"/>
                    </a:lnTo>
                    <a:cubicBezTo>
                      <a:pt x="28912" y="15357"/>
                      <a:pt x="28700" y="9012"/>
                      <a:pt x="26733" y="4846"/>
                    </a:cubicBezTo>
                    <a:cubicBezTo>
                      <a:pt x="24919" y="936"/>
                      <a:pt x="20840" y="1"/>
                      <a:pt x="1774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" name="Google Shape;3175;p63">
                <a:extLst>
                  <a:ext uri="{FF2B5EF4-FFF2-40B4-BE49-F238E27FC236}">
                    <a16:creationId xmlns:a16="http://schemas.microsoft.com/office/drawing/2014/main" id="{A11D7982-D334-448A-8269-3E4114588F31}"/>
                  </a:ext>
                </a:extLst>
              </p:cNvPr>
              <p:cNvSpPr/>
              <p:nvPr/>
            </p:nvSpPr>
            <p:spPr>
              <a:xfrm>
                <a:off x="1485542" y="3074377"/>
                <a:ext cx="273484" cy="278744"/>
              </a:xfrm>
              <a:custGeom>
                <a:avLst/>
                <a:gdLst/>
                <a:ahLst/>
                <a:cxnLst/>
                <a:rect l="l" t="t" r="r" b="b"/>
                <a:pathLst>
                  <a:path w="9244" h="9421" extrusionOk="0">
                    <a:moveTo>
                      <a:pt x="1864" y="1"/>
                    </a:moveTo>
                    <a:cubicBezTo>
                      <a:pt x="781" y="1"/>
                      <a:pt x="87" y="2860"/>
                      <a:pt x="805" y="4070"/>
                    </a:cubicBezTo>
                    <a:cubicBezTo>
                      <a:pt x="276" y="4641"/>
                      <a:pt x="1" y="5424"/>
                      <a:pt x="64" y="6206"/>
                    </a:cubicBezTo>
                    <a:cubicBezTo>
                      <a:pt x="170" y="7370"/>
                      <a:pt x="572" y="8469"/>
                      <a:pt x="1228" y="9421"/>
                    </a:cubicBezTo>
                    <a:lnTo>
                      <a:pt x="9243" y="9421"/>
                    </a:lnTo>
                    <a:cubicBezTo>
                      <a:pt x="8376" y="7729"/>
                      <a:pt x="7424" y="6079"/>
                      <a:pt x="6367" y="4472"/>
                    </a:cubicBezTo>
                    <a:cubicBezTo>
                      <a:pt x="4950" y="2315"/>
                      <a:pt x="3258" y="221"/>
                      <a:pt x="1968" y="10"/>
                    </a:cubicBezTo>
                    <a:cubicBezTo>
                      <a:pt x="1933" y="4"/>
                      <a:pt x="1898" y="1"/>
                      <a:pt x="1864" y="1"/>
                    </a:cubicBezTo>
                    <a:close/>
                  </a:path>
                </a:pathLst>
              </a:custGeom>
              <a:solidFill>
                <a:srgbClr val="E5C674"/>
              </a:solidFill>
              <a:ln>
                <a:noFill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" name="Google Shape;3176;p63">
                <a:extLst>
                  <a:ext uri="{FF2B5EF4-FFF2-40B4-BE49-F238E27FC236}">
                    <a16:creationId xmlns:a16="http://schemas.microsoft.com/office/drawing/2014/main" id="{0AC8290C-0CD1-44DB-B31B-347106C86191}"/>
                  </a:ext>
                </a:extLst>
              </p:cNvPr>
              <p:cNvSpPr/>
              <p:nvPr/>
            </p:nvSpPr>
            <p:spPr>
              <a:xfrm>
                <a:off x="1673886" y="2913602"/>
                <a:ext cx="620752" cy="439522"/>
              </a:xfrm>
              <a:custGeom>
                <a:avLst/>
                <a:gdLst/>
                <a:ahLst/>
                <a:cxnLst/>
                <a:rect l="l" t="t" r="r" b="b"/>
                <a:pathLst>
                  <a:path w="20982" h="14855" extrusionOk="0">
                    <a:moveTo>
                      <a:pt x="10694" y="0"/>
                    </a:moveTo>
                    <a:cubicBezTo>
                      <a:pt x="9119" y="0"/>
                      <a:pt x="7888" y="248"/>
                      <a:pt x="7594" y="325"/>
                    </a:cubicBezTo>
                    <a:cubicBezTo>
                      <a:pt x="2327" y="1742"/>
                      <a:pt x="572" y="6268"/>
                      <a:pt x="1" y="9906"/>
                    </a:cubicBezTo>
                    <a:cubicBezTo>
                      <a:pt x="1058" y="11513"/>
                      <a:pt x="2010" y="13163"/>
                      <a:pt x="2877" y="14855"/>
                    </a:cubicBezTo>
                    <a:lnTo>
                      <a:pt x="20981" y="14855"/>
                    </a:lnTo>
                    <a:cubicBezTo>
                      <a:pt x="20981" y="14855"/>
                      <a:pt x="20770" y="8447"/>
                      <a:pt x="18866" y="4386"/>
                    </a:cubicBezTo>
                    <a:cubicBezTo>
                      <a:pt x="17164" y="741"/>
                      <a:pt x="13416" y="0"/>
                      <a:pt x="10694" y="0"/>
                    </a:cubicBezTo>
                    <a:close/>
                  </a:path>
                </a:pathLst>
              </a:custGeom>
              <a:solidFill>
                <a:srgbClr val="F6E17A"/>
              </a:solidFill>
              <a:ln>
                <a:noFill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" name="Google Shape;3177;p63">
                <a:extLst>
                  <a:ext uri="{FF2B5EF4-FFF2-40B4-BE49-F238E27FC236}">
                    <a16:creationId xmlns:a16="http://schemas.microsoft.com/office/drawing/2014/main" id="{F26BEEB3-1458-4198-9E13-D1265747FF20}"/>
                  </a:ext>
                </a:extLst>
              </p:cNvPr>
              <p:cNvSpPr/>
              <p:nvPr/>
            </p:nvSpPr>
            <p:spPr>
              <a:xfrm>
                <a:off x="1535601" y="3071832"/>
                <a:ext cx="225911" cy="282561"/>
              </a:xfrm>
              <a:custGeom>
                <a:avLst/>
                <a:gdLst/>
                <a:ahLst/>
                <a:cxnLst/>
                <a:rect l="l" t="t" r="r" b="b"/>
                <a:pathLst>
                  <a:path w="7636" h="9550" extrusionOk="0">
                    <a:moveTo>
                      <a:pt x="204" y="0"/>
                    </a:moveTo>
                    <a:cubicBezTo>
                      <a:pt x="133" y="0"/>
                      <a:pt x="64" y="11"/>
                      <a:pt x="1" y="32"/>
                    </a:cubicBezTo>
                    <a:lnTo>
                      <a:pt x="43" y="159"/>
                    </a:lnTo>
                    <a:cubicBezTo>
                      <a:pt x="71" y="153"/>
                      <a:pt x="101" y="151"/>
                      <a:pt x="132" y="151"/>
                    </a:cubicBezTo>
                    <a:cubicBezTo>
                      <a:pt x="215" y="151"/>
                      <a:pt x="304" y="170"/>
                      <a:pt x="382" y="201"/>
                    </a:cubicBezTo>
                    <a:cubicBezTo>
                      <a:pt x="487" y="244"/>
                      <a:pt x="614" y="286"/>
                      <a:pt x="720" y="349"/>
                    </a:cubicBezTo>
                    <a:cubicBezTo>
                      <a:pt x="931" y="476"/>
                      <a:pt x="1143" y="603"/>
                      <a:pt x="1333" y="772"/>
                    </a:cubicBezTo>
                    <a:cubicBezTo>
                      <a:pt x="1693" y="1111"/>
                      <a:pt x="2052" y="1470"/>
                      <a:pt x="2391" y="1851"/>
                    </a:cubicBezTo>
                    <a:cubicBezTo>
                      <a:pt x="3025" y="2633"/>
                      <a:pt x="3639" y="3458"/>
                      <a:pt x="4210" y="4325"/>
                    </a:cubicBezTo>
                    <a:cubicBezTo>
                      <a:pt x="4781" y="5171"/>
                      <a:pt x="5331" y="6038"/>
                      <a:pt x="5859" y="6906"/>
                    </a:cubicBezTo>
                    <a:lnTo>
                      <a:pt x="7488" y="9549"/>
                    </a:lnTo>
                    <a:lnTo>
                      <a:pt x="7636" y="9507"/>
                    </a:lnTo>
                    <a:cubicBezTo>
                      <a:pt x="7234" y="8534"/>
                      <a:pt x="6769" y="7604"/>
                      <a:pt x="6282" y="6715"/>
                    </a:cubicBezTo>
                    <a:cubicBezTo>
                      <a:pt x="6028" y="6250"/>
                      <a:pt x="5775" y="5806"/>
                      <a:pt x="5500" y="5362"/>
                    </a:cubicBezTo>
                    <a:cubicBezTo>
                      <a:pt x="5225" y="4896"/>
                      <a:pt x="4950" y="4452"/>
                      <a:pt x="4654" y="4029"/>
                    </a:cubicBezTo>
                    <a:cubicBezTo>
                      <a:pt x="4062" y="3162"/>
                      <a:pt x="3406" y="2337"/>
                      <a:pt x="2708" y="1576"/>
                    </a:cubicBezTo>
                    <a:cubicBezTo>
                      <a:pt x="2348" y="1195"/>
                      <a:pt x="1947" y="836"/>
                      <a:pt x="1524" y="540"/>
                    </a:cubicBezTo>
                    <a:cubicBezTo>
                      <a:pt x="1291" y="370"/>
                      <a:pt x="1058" y="244"/>
                      <a:pt x="805" y="138"/>
                    </a:cubicBezTo>
                    <a:cubicBezTo>
                      <a:pt x="678" y="96"/>
                      <a:pt x="551" y="53"/>
                      <a:pt x="424" y="32"/>
                    </a:cubicBezTo>
                    <a:cubicBezTo>
                      <a:pt x="350" y="11"/>
                      <a:pt x="276" y="0"/>
                      <a:pt x="204" y="0"/>
                    </a:cubicBezTo>
                    <a:close/>
                  </a:path>
                </a:pathLst>
              </a:custGeom>
              <a:solidFill>
                <a:srgbClr val="CE9766"/>
              </a:solidFill>
              <a:ln>
                <a:noFill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" name="Google Shape;3178;p63">
                <a:extLst>
                  <a:ext uri="{FF2B5EF4-FFF2-40B4-BE49-F238E27FC236}">
                    <a16:creationId xmlns:a16="http://schemas.microsoft.com/office/drawing/2014/main" id="{42018C28-0E89-4B80-AC71-04ADB87F4C6F}"/>
                  </a:ext>
                </a:extLst>
              </p:cNvPr>
              <p:cNvSpPr/>
              <p:nvPr/>
            </p:nvSpPr>
            <p:spPr>
              <a:xfrm>
                <a:off x="1901047" y="2932597"/>
                <a:ext cx="143931" cy="100006"/>
              </a:xfrm>
              <a:custGeom>
                <a:avLst/>
                <a:gdLst/>
                <a:ahLst/>
                <a:cxnLst/>
                <a:rect l="l" t="t" r="r" b="b"/>
                <a:pathLst>
                  <a:path w="4865" h="3380" extrusionOk="0">
                    <a:moveTo>
                      <a:pt x="3046" y="1"/>
                    </a:moveTo>
                    <a:lnTo>
                      <a:pt x="3003" y="170"/>
                    </a:lnTo>
                    <a:cubicBezTo>
                      <a:pt x="3447" y="276"/>
                      <a:pt x="3870" y="466"/>
                      <a:pt x="4230" y="762"/>
                    </a:cubicBezTo>
                    <a:cubicBezTo>
                      <a:pt x="4357" y="868"/>
                      <a:pt x="4442" y="1058"/>
                      <a:pt x="4442" y="1227"/>
                    </a:cubicBezTo>
                    <a:lnTo>
                      <a:pt x="4442" y="1291"/>
                    </a:lnTo>
                    <a:lnTo>
                      <a:pt x="4420" y="1354"/>
                    </a:lnTo>
                    <a:cubicBezTo>
                      <a:pt x="4399" y="1397"/>
                      <a:pt x="4378" y="1439"/>
                      <a:pt x="4357" y="1481"/>
                    </a:cubicBezTo>
                    <a:cubicBezTo>
                      <a:pt x="4315" y="1587"/>
                      <a:pt x="4251" y="1650"/>
                      <a:pt x="4188" y="1735"/>
                    </a:cubicBezTo>
                    <a:cubicBezTo>
                      <a:pt x="4010" y="1957"/>
                      <a:pt x="3754" y="2050"/>
                      <a:pt x="3478" y="2050"/>
                    </a:cubicBezTo>
                    <a:cubicBezTo>
                      <a:pt x="3324" y="2050"/>
                      <a:pt x="3164" y="2021"/>
                      <a:pt x="3007" y="1970"/>
                    </a:cubicBezTo>
                    <a:lnTo>
                      <a:pt x="3007" y="1970"/>
                    </a:lnTo>
                    <a:cubicBezTo>
                      <a:pt x="2968" y="1843"/>
                      <a:pt x="2917" y="1720"/>
                      <a:pt x="2855" y="1608"/>
                    </a:cubicBezTo>
                    <a:cubicBezTo>
                      <a:pt x="2707" y="1354"/>
                      <a:pt x="2538" y="1143"/>
                      <a:pt x="2327" y="974"/>
                    </a:cubicBezTo>
                    <a:cubicBezTo>
                      <a:pt x="2242" y="910"/>
                      <a:pt x="2157" y="889"/>
                      <a:pt x="2073" y="847"/>
                    </a:cubicBezTo>
                    <a:cubicBezTo>
                      <a:pt x="2036" y="837"/>
                      <a:pt x="1999" y="832"/>
                      <a:pt x="1962" y="832"/>
                    </a:cubicBezTo>
                    <a:cubicBezTo>
                      <a:pt x="1765" y="832"/>
                      <a:pt x="1580" y="968"/>
                      <a:pt x="1544" y="1164"/>
                    </a:cubicBezTo>
                    <a:cubicBezTo>
                      <a:pt x="1523" y="1248"/>
                      <a:pt x="1523" y="1312"/>
                      <a:pt x="1544" y="1375"/>
                    </a:cubicBezTo>
                    <a:cubicBezTo>
                      <a:pt x="1565" y="1460"/>
                      <a:pt x="1586" y="1545"/>
                      <a:pt x="1650" y="1629"/>
                    </a:cubicBezTo>
                    <a:cubicBezTo>
                      <a:pt x="1798" y="1862"/>
                      <a:pt x="2009" y="2052"/>
                      <a:pt x="2263" y="2200"/>
                    </a:cubicBezTo>
                    <a:cubicBezTo>
                      <a:pt x="2372" y="2277"/>
                      <a:pt x="2493" y="2342"/>
                      <a:pt x="2619" y="2396"/>
                    </a:cubicBezTo>
                    <a:lnTo>
                      <a:pt x="2619" y="2396"/>
                    </a:lnTo>
                    <a:cubicBezTo>
                      <a:pt x="2620" y="2401"/>
                      <a:pt x="2621" y="2406"/>
                      <a:pt x="2623" y="2412"/>
                    </a:cubicBezTo>
                    <a:cubicBezTo>
                      <a:pt x="2644" y="2581"/>
                      <a:pt x="2559" y="2750"/>
                      <a:pt x="2432" y="2835"/>
                    </a:cubicBezTo>
                    <a:cubicBezTo>
                      <a:pt x="2285" y="2927"/>
                      <a:pt x="2106" y="2987"/>
                      <a:pt x="1936" y="2987"/>
                    </a:cubicBezTo>
                    <a:cubicBezTo>
                      <a:pt x="1911" y="2987"/>
                      <a:pt x="1886" y="2985"/>
                      <a:pt x="1861" y="2983"/>
                    </a:cubicBezTo>
                    <a:cubicBezTo>
                      <a:pt x="1650" y="2983"/>
                      <a:pt x="1438" y="2919"/>
                      <a:pt x="1248" y="2814"/>
                    </a:cubicBezTo>
                    <a:cubicBezTo>
                      <a:pt x="825" y="2623"/>
                      <a:pt x="444" y="2348"/>
                      <a:pt x="106" y="2031"/>
                    </a:cubicBezTo>
                    <a:lnTo>
                      <a:pt x="0" y="2116"/>
                    </a:lnTo>
                    <a:cubicBezTo>
                      <a:pt x="296" y="2517"/>
                      <a:pt x="677" y="2835"/>
                      <a:pt x="1100" y="3110"/>
                    </a:cubicBezTo>
                    <a:cubicBezTo>
                      <a:pt x="1311" y="3236"/>
                      <a:pt x="1565" y="3342"/>
                      <a:pt x="1840" y="3363"/>
                    </a:cubicBezTo>
                    <a:cubicBezTo>
                      <a:pt x="1872" y="3374"/>
                      <a:pt x="1904" y="3379"/>
                      <a:pt x="1938" y="3379"/>
                    </a:cubicBezTo>
                    <a:cubicBezTo>
                      <a:pt x="1972" y="3379"/>
                      <a:pt x="2009" y="3374"/>
                      <a:pt x="2052" y="3363"/>
                    </a:cubicBezTo>
                    <a:cubicBezTo>
                      <a:pt x="2115" y="3363"/>
                      <a:pt x="2179" y="3363"/>
                      <a:pt x="2242" y="3342"/>
                    </a:cubicBezTo>
                    <a:cubicBezTo>
                      <a:pt x="2390" y="3321"/>
                      <a:pt x="2538" y="3279"/>
                      <a:pt x="2665" y="3194"/>
                    </a:cubicBezTo>
                    <a:cubicBezTo>
                      <a:pt x="2792" y="3110"/>
                      <a:pt x="2919" y="3004"/>
                      <a:pt x="2982" y="2856"/>
                    </a:cubicBezTo>
                    <a:cubicBezTo>
                      <a:pt x="3027" y="2752"/>
                      <a:pt x="3061" y="2648"/>
                      <a:pt x="3077" y="2537"/>
                    </a:cubicBezTo>
                    <a:lnTo>
                      <a:pt x="3077" y="2537"/>
                    </a:lnTo>
                    <a:cubicBezTo>
                      <a:pt x="3185" y="2556"/>
                      <a:pt x="3295" y="2565"/>
                      <a:pt x="3405" y="2565"/>
                    </a:cubicBezTo>
                    <a:cubicBezTo>
                      <a:pt x="3548" y="2565"/>
                      <a:pt x="3691" y="2549"/>
                      <a:pt x="3828" y="2517"/>
                    </a:cubicBezTo>
                    <a:cubicBezTo>
                      <a:pt x="4103" y="2433"/>
                      <a:pt x="4357" y="2264"/>
                      <a:pt x="4547" y="2052"/>
                    </a:cubicBezTo>
                    <a:cubicBezTo>
                      <a:pt x="4632" y="1925"/>
                      <a:pt x="4695" y="1819"/>
                      <a:pt x="4759" y="1693"/>
                    </a:cubicBezTo>
                    <a:cubicBezTo>
                      <a:pt x="4780" y="1629"/>
                      <a:pt x="4801" y="1545"/>
                      <a:pt x="4822" y="1481"/>
                    </a:cubicBezTo>
                    <a:cubicBezTo>
                      <a:pt x="4843" y="1439"/>
                      <a:pt x="4865" y="1418"/>
                      <a:pt x="4865" y="1375"/>
                    </a:cubicBezTo>
                    <a:lnTo>
                      <a:pt x="4865" y="1248"/>
                    </a:lnTo>
                    <a:cubicBezTo>
                      <a:pt x="4865" y="1185"/>
                      <a:pt x="4843" y="1100"/>
                      <a:pt x="4822" y="1016"/>
                    </a:cubicBezTo>
                    <a:cubicBezTo>
                      <a:pt x="4822" y="952"/>
                      <a:pt x="4780" y="868"/>
                      <a:pt x="4738" y="804"/>
                    </a:cubicBezTo>
                    <a:cubicBezTo>
                      <a:pt x="4695" y="741"/>
                      <a:pt x="4653" y="677"/>
                      <a:pt x="4611" y="635"/>
                    </a:cubicBezTo>
                    <a:cubicBezTo>
                      <a:pt x="4568" y="572"/>
                      <a:pt x="4505" y="529"/>
                      <a:pt x="4463" y="487"/>
                    </a:cubicBezTo>
                    <a:cubicBezTo>
                      <a:pt x="4251" y="339"/>
                      <a:pt x="4019" y="233"/>
                      <a:pt x="3765" y="149"/>
                    </a:cubicBezTo>
                    <a:cubicBezTo>
                      <a:pt x="3532" y="64"/>
                      <a:pt x="3278" y="22"/>
                      <a:pt x="3046" y="1"/>
                    </a:cubicBezTo>
                    <a:close/>
                  </a:path>
                </a:pathLst>
              </a:custGeom>
              <a:solidFill>
                <a:srgbClr val="CE9766"/>
              </a:solidFill>
              <a:ln>
                <a:noFill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9" name="Google Shape;3179;p63">
                <a:extLst>
                  <a:ext uri="{FF2B5EF4-FFF2-40B4-BE49-F238E27FC236}">
                    <a16:creationId xmlns:a16="http://schemas.microsoft.com/office/drawing/2014/main" id="{7522D314-50C6-4D9C-8A8A-2F96E2224B31}"/>
                  </a:ext>
                </a:extLst>
              </p:cNvPr>
              <p:cNvSpPr/>
              <p:nvPr/>
            </p:nvSpPr>
            <p:spPr>
              <a:xfrm>
                <a:off x="1928562" y="3134083"/>
                <a:ext cx="110145" cy="60122"/>
              </a:xfrm>
              <a:custGeom>
                <a:avLst/>
                <a:gdLst/>
                <a:ahLst/>
                <a:cxnLst/>
                <a:rect l="l" t="t" r="r" b="b"/>
                <a:pathLst>
                  <a:path w="3723" h="2032" extrusionOk="0">
                    <a:moveTo>
                      <a:pt x="1841" y="1"/>
                    </a:moveTo>
                    <a:cubicBezTo>
                      <a:pt x="1185" y="1"/>
                      <a:pt x="149" y="1354"/>
                      <a:pt x="1" y="1735"/>
                    </a:cubicBezTo>
                    <a:cubicBezTo>
                      <a:pt x="593" y="1904"/>
                      <a:pt x="1227" y="2010"/>
                      <a:pt x="1841" y="2031"/>
                    </a:cubicBezTo>
                    <a:cubicBezTo>
                      <a:pt x="2475" y="2031"/>
                      <a:pt x="3110" y="1925"/>
                      <a:pt x="3702" y="1714"/>
                    </a:cubicBezTo>
                    <a:cubicBezTo>
                      <a:pt x="3723" y="1502"/>
                      <a:pt x="2708" y="1"/>
                      <a:pt x="1841" y="1"/>
                    </a:cubicBezTo>
                    <a:close/>
                  </a:path>
                </a:pathLst>
              </a:custGeom>
              <a:solidFill>
                <a:srgbClr val="D17136"/>
              </a:solidFill>
              <a:ln>
                <a:noFill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0" name="Google Shape;3180;p63">
                <a:extLst>
                  <a:ext uri="{FF2B5EF4-FFF2-40B4-BE49-F238E27FC236}">
                    <a16:creationId xmlns:a16="http://schemas.microsoft.com/office/drawing/2014/main" id="{5A362935-4B10-42A0-8612-FA184D158884}"/>
                  </a:ext>
                </a:extLst>
              </p:cNvPr>
              <p:cNvSpPr/>
              <p:nvPr/>
            </p:nvSpPr>
            <p:spPr>
              <a:xfrm>
                <a:off x="1927940" y="3184765"/>
                <a:ext cx="110145" cy="37576"/>
              </a:xfrm>
              <a:custGeom>
                <a:avLst/>
                <a:gdLst/>
                <a:ahLst/>
                <a:cxnLst/>
                <a:rect l="l" t="t" r="r" b="b"/>
                <a:pathLst>
                  <a:path w="3723" h="1270" extrusionOk="0">
                    <a:moveTo>
                      <a:pt x="22" y="1"/>
                    </a:moveTo>
                    <a:cubicBezTo>
                      <a:pt x="22" y="22"/>
                      <a:pt x="22" y="43"/>
                      <a:pt x="1" y="64"/>
                    </a:cubicBezTo>
                    <a:cubicBezTo>
                      <a:pt x="1" y="297"/>
                      <a:pt x="1248" y="1270"/>
                      <a:pt x="2010" y="1270"/>
                    </a:cubicBezTo>
                    <a:cubicBezTo>
                      <a:pt x="2708" y="1270"/>
                      <a:pt x="3681" y="170"/>
                      <a:pt x="3723" y="1"/>
                    </a:cubicBezTo>
                    <a:lnTo>
                      <a:pt x="3723" y="1"/>
                    </a:lnTo>
                    <a:cubicBezTo>
                      <a:pt x="3131" y="212"/>
                      <a:pt x="2496" y="318"/>
                      <a:pt x="1883" y="318"/>
                    </a:cubicBezTo>
                    <a:cubicBezTo>
                      <a:pt x="1248" y="276"/>
                      <a:pt x="635" y="170"/>
                      <a:pt x="22" y="1"/>
                    </a:cubicBezTo>
                    <a:close/>
                  </a:path>
                </a:pathLst>
              </a:custGeom>
              <a:solidFill>
                <a:srgbClr val="C46236"/>
              </a:solidFill>
              <a:ln>
                <a:noFill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1" name="Google Shape;3181;p63">
                <a:extLst>
                  <a:ext uri="{FF2B5EF4-FFF2-40B4-BE49-F238E27FC236}">
                    <a16:creationId xmlns:a16="http://schemas.microsoft.com/office/drawing/2014/main" id="{9B188BFB-2037-450D-9E0D-D26E53597D3A}"/>
                  </a:ext>
                </a:extLst>
              </p:cNvPr>
              <p:cNvSpPr/>
              <p:nvPr/>
            </p:nvSpPr>
            <p:spPr>
              <a:xfrm>
                <a:off x="1889153" y="3167072"/>
                <a:ext cx="185084" cy="35357"/>
              </a:xfrm>
              <a:custGeom>
                <a:avLst/>
                <a:gdLst/>
                <a:ahLst/>
                <a:cxnLst/>
                <a:rect l="l" t="t" r="r" b="b"/>
                <a:pathLst>
                  <a:path w="6256" h="1195" extrusionOk="0">
                    <a:moveTo>
                      <a:pt x="6071" y="1"/>
                    </a:moveTo>
                    <a:cubicBezTo>
                      <a:pt x="6044" y="1"/>
                      <a:pt x="6016" y="9"/>
                      <a:pt x="5986" y="28"/>
                    </a:cubicBezTo>
                    <a:cubicBezTo>
                      <a:pt x="5541" y="239"/>
                      <a:pt x="5076" y="387"/>
                      <a:pt x="4590" y="514"/>
                    </a:cubicBezTo>
                    <a:cubicBezTo>
                      <a:pt x="4166" y="606"/>
                      <a:pt x="3743" y="666"/>
                      <a:pt x="3319" y="666"/>
                    </a:cubicBezTo>
                    <a:cubicBezTo>
                      <a:pt x="3256" y="666"/>
                      <a:pt x="3193" y="665"/>
                      <a:pt x="3130" y="662"/>
                    </a:cubicBezTo>
                    <a:cubicBezTo>
                      <a:pt x="2644" y="641"/>
                      <a:pt x="2158" y="578"/>
                      <a:pt x="1671" y="472"/>
                    </a:cubicBezTo>
                    <a:cubicBezTo>
                      <a:pt x="1185" y="345"/>
                      <a:pt x="677" y="239"/>
                      <a:pt x="212" y="91"/>
                    </a:cubicBezTo>
                    <a:lnTo>
                      <a:pt x="191" y="91"/>
                    </a:lnTo>
                    <a:cubicBezTo>
                      <a:pt x="175" y="86"/>
                      <a:pt x="159" y="83"/>
                      <a:pt x="144" y="83"/>
                    </a:cubicBezTo>
                    <a:cubicBezTo>
                      <a:pt x="98" y="83"/>
                      <a:pt x="58" y="107"/>
                      <a:pt x="43" y="155"/>
                    </a:cubicBezTo>
                    <a:cubicBezTo>
                      <a:pt x="0" y="218"/>
                      <a:pt x="21" y="303"/>
                      <a:pt x="85" y="345"/>
                    </a:cubicBezTo>
                    <a:cubicBezTo>
                      <a:pt x="550" y="599"/>
                      <a:pt x="1037" y="789"/>
                      <a:pt x="1544" y="916"/>
                    </a:cubicBezTo>
                    <a:cubicBezTo>
                      <a:pt x="2052" y="1085"/>
                      <a:pt x="2581" y="1170"/>
                      <a:pt x="3109" y="1191"/>
                    </a:cubicBezTo>
                    <a:cubicBezTo>
                      <a:pt x="3165" y="1193"/>
                      <a:pt x="3220" y="1194"/>
                      <a:pt x="3275" y="1194"/>
                    </a:cubicBezTo>
                    <a:cubicBezTo>
                      <a:pt x="3766" y="1194"/>
                      <a:pt x="4239" y="1110"/>
                      <a:pt x="4695" y="958"/>
                    </a:cubicBezTo>
                    <a:cubicBezTo>
                      <a:pt x="5224" y="810"/>
                      <a:pt x="5689" y="578"/>
                      <a:pt x="6134" y="260"/>
                    </a:cubicBezTo>
                    <a:cubicBezTo>
                      <a:pt x="6255" y="174"/>
                      <a:pt x="6191" y="1"/>
                      <a:pt x="6071" y="1"/>
                    </a:cubicBezTo>
                    <a:close/>
                  </a:path>
                </a:pathLst>
              </a:custGeom>
              <a:solidFill>
                <a:srgbClr val="311B06"/>
              </a:solidFill>
              <a:ln>
                <a:noFill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2" name="Google Shape;3182;p63">
                <a:extLst>
                  <a:ext uri="{FF2B5EF4-FFF2-40B4-BE49-F238E27FC236}">
                    <a16:creationId xmlns:a16="http://schemas.microsoft.com/office/drawing/2014/main" id="{D3663CA1-F18E-4F02-B191-B76C217DAD04}"/>
                  </a:ext>
                </a:extLst>
              </p:cNvPr>
              <p:cNvSpPr/>
              <p:nvPr/>
            </p:nvSpPr>
            <p:spPr>
              <a:xfrm>
                <a:off x="1840958" y="3072128"/>
                <a:ext cx="64495" cy="63879"/>
              </a:xfrm>
              <a:custGeom>
                <a:avLst/>
                <a:gdLst/>
                <a:ahLst/>
                <a:cxnLst/>
                <a:rect l="l" t="t" r="r" b="b"/>
                <a:pathLst>
                  <a:path w="2180" h="2159" extrusionOk="0">
                    <a:moveTo>
                      <a:pt x="1079" y="1"/>
                    </a:moveTo>
                    <a:cubicBezTo>
                      <a:pt x="487" y="1"/>
                      <a:pt x="1" y="487"/>
                      <a:pt x="1" y="1080"/>
                    </a:cubicBezTo>
                    <a:cubicBezTo>
                      <a:pt x="1" y="1672"/>
                      <a:pt x="487" y="2158"/>
                      <a:pt x="1079" y="2158"/>
                    </a:cubicBezTo>
                    <a:cubicBezTo>
                      <a:pt x="1672" y="2158"/>
                      <a:pt x="2179" y="1672"/>
                      <a:pt x="2179" y="1080"/>
                    </a:cubicBezTo>
                    <a:cubicBezTo>
                      <a:pt x="2179" y="487"/>
                      <a:pt x="1672" y="1"/>
                      <a:pt x="1079" y="1"/>
                    </a:cubicBezTo>
                    <a:close/>
                  </a:path>
                </a:pathLst>
              </a:custGeom>
              <a:solidFill>
                <a:srgbClr val="434038"/>
              </a:solidFill>
              <a:ln>
                <a:noFill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3" name="Google Shape;3183;p63">
                <a:extLst>
                  <a:ext uri="{FF2B5EF4-FFF2-40B4-BE49-F238E27FC236}">
                    <a16:creationId xmlns:a16="http://schemas.microsoft.com/office/drawing/2014/main" id="{561C1060-0205-4BE2-A62C-22EA48EDEAF3}"/>
                  </a:ext>
                </a:extLst>
              </p:cNvPr>
              <p:cNvSpPr/>
              <p:nvPr/>
            </p:nvSpPr>
            <p:spPr>
              <a:xfrm>
                <a:off x="1872881" y="3084644"/>
                <a:ext cx="19437" cy="19439"/>
              </a:xfrm>
              <a:custGeom>
                <a:avLst/>
                <a:gdLst/>
                <a:ahLst/>
                <a:cxnLst/>
                <a:rect l="l" t="t" r="r" b="b"/>
                <a:pathLst>
                  <a:path w="657" h="657" extrusionOk="0">
                    <a:moveTo>
                      <a:pt x="339" y="1"/>
                    </a:moveTo>
                    <a:cubicBezTo>
                      <a:pt x="148" y="1"/>
                      <a:pt x="0" y="149"/>
                      <a:pt x="0" y="339"/>
                    </a:cubicBezTo>
                    <a:cubicBezTo>
                      <a:pt x="0" y="509"/>
                      <a:pt x="148" y="657"/>
                      <a:pt x="339" y="657"/>
                    </a:cubicBezTo>
                    <a:cubicBezTo>
                      <a:pt x="508" y="657"/>
                      <a:pt x="656" y="509"/>
                      <a:pt x="656" y="339"/>
                    </a:cubicBezTo>
                    <a:cubicBezTo>
                      <a:pt x="656" y="149"/>
                      <a:pt x="508" y="1"/>
                      <a:pt x="339" y="1"/>
                    </a:cubicBezTo>
                    <a:close/>
                  </a:path>
                </a:pathLst>
              </a:custGeom>
              <a:solidFill>
                <a:srgbClr val="EDE6DD"/>
              </a:solidFill>
              <a:ln>
                <a:noFill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4" name="Google Shape;3184;p63">
                <a:extLst>
                  <a:ext uri="{FF2B5EF4-FFF2-40B4-BE49-F238E27FC236}">
                    <a16:creationId xmlns:a16="http://schemas.microsoft.com/office/drawing/2014/main" id="{DF5092BE-1C42-48B9-951E-FB53B636FA2B}"/>
                  </a:ext>
                </a:extLst>
              </p:cNvPr>
              <p:cNvSpPr/>
              <p:nvPr/>
            </p:nvSpPr>
            <p:spPr>
              <a:xfrm>
                <a:off x="2058089" y="3072128"/>
                <a:ext cx="64495" cy="63879"/>
              </a:xfrm>
              <a:custGeom>
                <a:avLst/>
                <a:gdLst/>
                <a:ahLst/>
                <a:cxnLst/>
                <a:rect l="l" t="t" r="r" b="b"/>
                <a:pathLst>
                  <a:path w="2180" h="2159" extrusionOk="0">
                    <a:moveTo>
                      <a:pt x="1079" y="1"/>
                    </a:moveTo>
                    <a:cubicBezTo>
                      <a:pt x="487" y="1"/>
                      <a:pt x="1" y="487"/>
                      <a:pt x="1" y="1080"/>
                    </a:cubicBezTo>
                    <a:cubicBezTo>
                      <a:pt x="1" y="1672"/>
                      <a:pt x="487" y="2158"/>
                      <a:pt x="1079" y="2158"/>
                    </a:cubicBezTo>
                    <a:cubicBezTo>
                      <a:pt x="1693" y="2158"/>
                      <a:pt x="2179" y="1672"/>
                      <a:pt x="2179" y="1080"/>
                    </a:cubicBezTo>
                    <a:cubicBezTo>
                      <a:pt x="2179" y="487"/>
                      <a:pt x="1693" y="1"/>
                      <a:pt x="1079" y="1"/>
                    </a:cubicBezTo>
                    <a:close/>
                  </a:path>
                </a:pathLst>
              </a:custGeom>
              <a:solidFill>
                <a:srgbClr val="434038"/>
              </a:solidFill>
              <a:ln>
                <a:noFill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5" name="Google Shape;3185;p63">
                <a:extLst>
                  <a:ext uri="{FF2B5EF4-FFF2-40B4-BE49-F238E27FC236}">
                    <a16:creationId xmlns:a16="http://schemas.microsoft.com/office/drawing/2014/main" id="{06D6554F-1E29-48CE-9C83-721EB6B8D478}"/>
                  </a:ext>
                </a:extLst>
              </p:cNvPr>
              <p:cNvSpPr/>
              <p:nvPr/>
            </p:nvSpPr>
            <p:spPr>
              <a:xfrm>
                <a:off x="2095012" y="3084644"/>
                <a:ext cx="19437" cy="19439"/>
              </a:xfrm>
              <a:custGeom>
                <a:avLst/>
                <a:gdLst/>
                <a:ahLst/>
                <a:cxnLst/>
                <a:rect l="l" t="t" r="r" b="b"/>
                <a:pathLst>
                  <a:path w="657" h="657" extrusionOk="0">
                    <a:moveTo>
                      <a:pt x="318" y="1"/>
                    </a:moveTo>
                    <a:cubicBezTo>
                      <a:pt x="149" y="1"/>
                      <a:pt x="0" y="149"/>
                      <a:pt x="0" y="339"/>
                    </a:cubicBezTo>
                    <a:cubicBezTo>
                      <a:pt x="0" y="509"/>
                      <a:pt x="149" y="657"/>
                      <a:pt x="318" y="657"/>
                    </a:cubicBezTo>
                    <a:cubicBezTo>
                      <a:pt x="508" y="657"/>
                      <a:pt x="656" y="509"/>
                      <a:pt x="656" y="339"/>
                    </a:cubicBezTo>
                    <a:cubicBezTo>
                      <a:pt x="656" y="149"/>
                      <a:pt x="508" y="1"/>
                      <a:pt x="318" y="1"/>
                    </a:cubicBezTo>
                    <a:close/>
                  </a:path>
                </a:pathLst>
              </a:custGeom>
              <a:solidFill>
                <a:srgbClr val="EDE6DD"/>
              </a:solidFill>
              <a:ln>
                <a:noFill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0" name="Google Shape;3186;p63">
              <a:extLst>
                <a:ext uri="{FF2B5EF4-FFF2-40B4-BE49-F238E27FC236}">
                  <a16:creationId xmlns:a16="http://schemas.microsoft.com/office/drawing/2014/main" id="{AABA6098-705A-4BBB-8294-5995EF3A661B}"/>
                </a:ext>
              </a:extLst>
            </p:cNvPr>
            <p:cNvSpPr/>
            <p:nvPr/>
          </p:nvSpPr>
          <p:spPr>
            <a:xfrm>
              <a:off x="1486193" y="2913587"/>
              <a:ext cx="809061" cy="439522"/>
            </a:xfrm>
            <a:custGeom>
              <a:avLst/>
              <a:gdLst/>
              <a:ahLst/>
              <a:cxnLst/>
              <a:rect l="l" t="t" r="r" b="b"/>
              <a:pathLst>
                <a:path w="27347" h="14855" extrusionOk="0">
                  <a:moveTo>
                    <a:pt x="17064" y="0"/>
                  </a:moveTo>
                  <a:cubicBezTo>
                    <a:pt x="15493" y="0"/>
                    <a:pt x="14267" y="248"/>
                    <a:pt x="13980" y="325"/>
                  </a:cubicBezTo>
                  <a:cubicBezTo>
                    <a:pt x="8692" y="1742"/>
                    <a:pt x="6937" y="6268"/>
                    <a:pt x="6366" y="9906"/>
                  </a:cubicBezTo>
                  <a:cubicBezTo>
                    <a:pt x="5027" y="7868"/>
                    <a:pt x="3576" y="5396"/>
                    <a:pt x="2100" y="5396"/>
                  </a:cubicBezTo>
                  <a:cubicBezTo>
                    <a:pt x="2013" y="5396"/>
                    <a:pt x="1927" y="5405"/>
                    <a:pt x="1840" y="5422"/>
                  </a:cubicBezTo>
                  <a:cubicBezTo>
                    <a:pt x="804" y="5634"/>
                    <a:pt x="127" y="8362"/>
                    <a:pt x="804" y="9504"/>
                  </a:cubicBezTo>
                  <a:cubicBezTo>
                    <a:pt x="275" y="10075"/>
                    <a:pt x="0" y="10858"/>
                    <a:pt x="85" y="11640"/>
                  </a:cubicBezTo>
                  <a:cubicBezTo>
                    <a:pt x="169" y="12804"/>
                    <a:pt x="571" y="13903"/>
                    <a:pt x="1227" y="14855"/>
                  </a:cubicBezTo>
                  <a:lnTo>
                    <a:pt x="27346" y="14855"/>
                  </a:lnTo>
                  <a:cubicBezTo>
                    <a:pt x="27346" y="14855"/>
                    <a:pt x="27156" y="8447"/>
                    <a:pt x="25231" y="4386"/>
                  </a:cubicBezTo>
                  <a:cubicBezTo>
                    <a:pt x="23529" y="741"/>
                    <a:pt x="19781" y="0"/>
                    <a:pt x="17064" y="0"/>
                  </a:cubicBezTo>
                  <a:close/>
                </a:path>
              </a:pathLst>
            </a:custGeom>
            <a:solidFill>
              <a:srgbClr val="EDE6D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Google Shape;3187;p63">
              <a:extLst>
                <a:ext uri="{FF2B5EF4-FFF2-40B4-BE49-F238E27FC236}">
                  <a16:creationId xmlns:a16="http://schemas.microsoft.com/office/drawing/2014/main" id="{03327ED6-9533-4807-8D6F-2B86FE075C12}"/>
                </a:ext>
              </a:extLst>
            </p:cNvPr>
            <p:cNvSpPr/>
            <p:nvPr/>
          </p:nvSpPr>
          <p:spPr>
            <a:xfrm>
              <a:off x="1463027" y="2889977"/>
              <a:ext cx="856634" cy="486921"/>
            </a:xfrm>
            <a:custGeom>
              <a:avLst/>
              <a:gdLst/>
              <a:ahLst/>
              <a:cxnLst/>
              <a:rect l="l" t="t" r="r" b="b"/>
              <a:pathLst>
                <a:path w="28955" h="16457" extrusionOk="0">
                  <a:moveTo>
                    <a:pt x="17904" y="1603"/>
                  </a:moveTo>
                  <a:cubicBezTo>
                    <a:pt x="20390" y="1603"/>
                    <a:pt x="23775" y="2259"/>
                    <a:pt x="25295" y="5501"/>
                  </a:cubicBezTo>
                  <a:cubicBezTo>
                    <a:pt x="26712" y="8547"/>
                    <a:pt x="27156" y="13052"/>
                    <a:pt x="27283" y="14870"/>
                  </a:cubicBezTo>
                  <a:lnTo>
                    <a:pt x="2433" y="14870"/>
                  </a:lnTo>
                  <a:cubicBezTo>
                    <a:pt x="2010" y="14088"/>
                    <a:pt x="1735" y="13242"/>
                    <a:pt x="1629" y="12354"/>
                  </a:cubicBezTo>
                  <a:cubicBezTo>
                    <a:pt x="1587" y="11804"/>
                    <a:pt x="1777" y="11275"/>
                    <a:pt x="2137" y="10873"/>
                  </a:cubicBezTo>
                  <a:lnTo>
                    <a:pt x="2581" y="10429"/>
                  </a:lnTo>
                  <a:lnTo>
                    <a:pt x="2264" y="9900"/>
                  </a:lnTo>
                  <a:cubicBezTo>
                    <a:pt x="2031" y="9520"/>
                    <a:pt x="2052" y="8674"/>
                    <a:pt x="2285" y="7912"/>
                  </a:cubicBezTo>
                  <a:cubicBezTo>
                    <a:pt x="2369" y="7574"/>
                    <a:pt x="2538" y="7257"/>
                    <a:pt x="2771" y="7003"/>
                  </a:cubicBezTo>
                  <a:cubicBezTo>
                    <a:pt x="2807" y="6995"/>
                    <a:pt x="2844" y="6992"/>
                    <a:pt x="2882" y="6992"/>
                  </a:cubicBezTo>
                  <a:cubicBezTo>
                    <a:pt x="3796" y="6992"/>
                    <a:pt x="5179" y="9135"/>
                    <a:pt x="6113" y="10577"/>
                  </a:cubicBezTo>
                  <a:lnTo>
                    <a:pt x="6493" y="11148"/>
                  </a:lnTo>
                  <a:lnTo>
                    <a:pt x="7635" y="12861"/>
                  </a:lnTo>
                  <a:lnTo>
                    <a:pt x="7932" y="10831"/>
                  </a:lnTo>
                  <a:cubicBezTo>
                    <a:pt x="8439" y="7468"/>
                    <a:pt x="10068" y="3196"/>
                    <a:pt x="14953" y="1906"/>
                  </a:cubicBezTo>
                  <a:cubicBezTo>
                    <a:pt x="14979" y="1897"/>
                    <a:pt x="16240" y="1603"/>
                    <a:pt x="17904" y="1603"/>
                  </a:cubicBezTo>
                  <a:close/>
                  <a:moveTo>
                    <a:pt x="17749" y="1"/>
                  </a:moveTo>
                  <a:cubicBezTo>
                    <a:pt x="16409" y="1"/>
                    <a:pt x="15255" y="177"/>
                    <a:pt x="14551" y="362"/>
                  </a:cubicBezTo>
                  <a:cubicBezTo>
                    <a:pt x="9772" y="1631"/>
                    <a:pt x="7657" y="5269"/>
                    <a:pt x="6768" y="8674"/>
                  </a:cubicBezTo>
                  <a:cubicBezTo>
                    <a:pt x="5592" y="6939"/>
                    <a:pt x="4364" y="5415"/>
                    <a:pt x="2906" y="5415"/>
                  </a:cubicBezTo>
                  <a:cubicBezTo>
                    <a:pt x="2765" y="5415"/>
                    <a:pt x="2621" y="5429"/>
                    <a:pt x="2475" y="5459"/>
                  </a:cubicBezTo>
                  <a:cubicBezTo>
                    <a:pt x="1862" y="5586"/>
                    <a:pt x="1333" y="6072"/>
                    <a:pt x="973" y="6897"/>
                  </a:cubicBezTo>
                  <a:cubicBezTo>
                    <a:pt x="550" y="7849"/>
                    <a:pt x="360" y="9181"/>
                    <a:pt x="677" y="10175"/>
                  </a:cubicBezTo>
                  <a:cubicBezTo>
                    <a:pt x="212" y="10873"/>
                    <a:pt x="1" y="11698"/>
                    <a:pt x="64" y="12502"/>
                  </a:cubicBezTo>
                  <a:cubicBezTo>
                    <a:pt x="191" y="13813"/>
                    <a:pt x="635" y="15061"/>
                    <a:pt x="1375" y="16139"/>
                  </a:cubicBezTo>
                  <a:lnTo>
                    <a:pt x="1608" y="16457"/>
                  </a:lnTo>
                  <a:lnTo>
                    <a:pt x="28954" y="16457"/>
                  </a:lnTo>
                  <a:lnTo>
                    <a:pt x="28933" y="15632"/>
                  </a:lnTo>
                  <a:cubicBezTo>
                    <a:pt x="28912" y="15357"/>
                    <a:pt x="28700" y="9012"/>
                    <a:pt x="26733" y="4846"/>
                  </a:cubicBezTo>
                  <a:cubicBezTo>
                    <a:pt x="24919" y="936"/>
                    <a:pt x="20840" y="1"/>
                    <a:pt x="177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3188;p63">
              <a:extLst>
                <a:ext uri="{FF2B5EF4-FFF2-40B4-BE49-F238E27FC236}">
                  <a16:creationId xmlns:a16="http://schemas.microsoft.com/office/drawing/2014/main" id="{F4D01BB7-AEE0-4667-B5E9-31A755BFCEE7}"/>
                </a:ext>
              </a:extLst>
            </p:cNvPr>
            <p:cNvSpPr/>
            <p:nvPr/>
          </p:nvSpPr>
          <p:spPr>
            <a:xfrm>
              <a:off x="1485542" y="3074362"/>
              <a:ext cx="273484" cy="278744"/>
            </a:xfrm>
            <a:custGeom>
              <a:avLst/>
              <a:gdLst/>
              <a:ahLst/>
              <a:cxnLst/>
              <a:rect l="l" t="t" r="r" b="b"/>
              <a:pathLst>
                <a:path w="9244" h="9421" extrusionOk="0">
                  <a:moveTo>
                    <a:pt x="1864" y="1"/>
                  </a:moveTo>
                  <a:cubicBezTo>
                    <a:pt x="781" y="1"/>
                    <a:pt x="87" y="2860"/>
                    <a:pt x="805" y="4070"/>
                  </a:cubicBezTo>
                  <a:cubicBezTo>
                    <a:pt x="276" y="4641"/>
                    <a:pt x="1" y="5424"/>
                    <a:pt x="64" y="6206"/>
                  </a:cubicBezTo>
                  <a:cubicBezTo>
                    <a:pt x="170" y="7370"/>
                    <a:pt x="572" y="8469"/>
                    <a:pt x="1228" y="9421"/>
                  </a:cubicBezTo>
                  <a:lnTo>
                    <a:pt x="9243" y="9421"/>
                  </a:lnTo>
                  <a:cubicBezTo>
                    <a:pt x="8376" y="7729"/>
                    <a:pt x="7424" y="6079"/>
                    <a:pt x="6367" y="4472"/>
                  </a:cubicBezTo>
                  <a:cubicBezTo>
                    <a:pt x="4950" y="2315"/>
                    <a:pt x="3258" y="221"/>
                    <a:pt x="1968" y="10"/>
                  </a:cubicBezTo>
                  <a:cubicBezTo>
                    <a:pt x="1933" y="4"/>
                    <a:pt x="1898" y="1"/>
                    <a:pt x="1864" y="1"/>
                  </a:cubicBezTo>
                  <a:close/>
                </a:path>
              </a:pathLst>
            </a:custGeom>
            <a:solidFill>
              <a:srgbClr val="FDE88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3189;p63">
              <a:extLst>
                <a:ext uri="{FF2B5EF4-FFF2-40B4-BE49-F238E27FC236}">
                  <a16:creationId xmlns:a16="http://schemas.microsoft.com/office/drawing/2014/main" id="{D6C602E8-83C5-4122-A854-8C97E2973768}"/>
                </a:ext>
              </a:extLst>
            </p:cNvPr>
            <p:cNvSpPr/>
            <p:nvPr/>
          </p:nvSpPr>
          <p:spPr>
            <a:xfrm>
              <a:off x="1673886" y="2913587"/>
              <a:ext cx="620752" cy="439522"/>
            </a:xfrm>
            <a:custGeom>
              <a:avLst/>
              <a:gdLst/>
              <a:ahLst/>
              <a:cxnLst/>
              <a:rect l="l" t="t" r="r" b="b"/>
              <a:pathLst>
                <a:path w="20982" h="14855" extrusionOk="0">
                  <a:moveTo>
                    <a:pt x="10694" y="0"/>
                  </a:moveTo>
                  <a:cubicBezTo>
                    <a:pt x="9119" y="0"/>
                    <a:pt x="7888" y="248"/>
                    <a:pt x="7594" y="325"/>
                  </a:cubicBezTo>
                  <a:cubicBezTo>
                    <a:pt x="2327" y="1742"/>
                    <a:pt x="572" y="6268"/>
                    <a:pt x="1" y="9906"/>
                  </a:cubicBezTo>
                  <a:cubicBezTo>
                    <a:pt x="1058" y="11513"/>
                    <a:pt x="2010" y="13163"/>
                    <a:pt x="2877" y="14855"/>
                  </a:cubicBezTo>
                  <a:lnTo>
                    <a:pt x="20981" y="14855"/>
                  </a:lnTo>
                  <a:cubicBezTo>
                    <a:pt x="20981" y="14855"/>
                    <a:pt x="20770" y="8447"/>
                    <a:pt x="18866" y="4386"/>
                  </a:cubicBezTo>
                  <a:cubicBezTo>
                    <a:pt x="17164" y="741"/>
                    <a:pt x="13416" y="0"/>
                    <a:pt x="10694" y="0"/>
                  </a:cubicBezTo>
                  <a:close/>
                </a:path>
              </a:pathLst>
            </a:custGeom>
            <a:solidFill>
              <a:srgbClr val="FDE88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" name="Google Shape;3190;p63">
              <a:extLst>
                <a:ext uri="{FF2B5EF4-FFF2-40B4-BE49-F238E27FC236}">
                  <a16:creationId xmlns:a16="http://schemas.microsoft.com/office/drawing/2014/main" id="{6F0523C7-BBFE-4764-9FEC-14D442EE3389}"/>
                </a:ext>
              </a:extLst>
            </p:cNvPr>
            <p:cNvSpPr/>
            <p:nvPr/>
          </p:nvSpPr>
          <p:spPr>
            <a:xfrm>
              <a:off x="1535601" y="3071818"/>
              <a:ext cx="225911" cy="282561"/>
            </a:xfrm>
            <a:custGeom>
              <a:avLst/>
              <a:gdLst/>
              <a:ahLst/>
              <a:cxnLst/>
              <a:rect l="l" t="t" r="r" b="b"/>
              <a:pathLst>
                <a:path w="7636" h="9550" extrusionOk="0">
                  <a:moveTo>
                    <a:pt x="204" y="0"/>
                  </a:moveTo>
                  <a:cubicBezTo>
                    <a:pt x="133" y="0"/>
                    <a:pt x="64" y="11"/>
                    <a:pt x="1" y="32"/>
                  </a:cubicBezTo>
                  <a:lnTo>
                    <a:pt x="43" y="159"/>
                  </a:lnTo>
                  <a:cubicBezTo>
                    <a:pt x="71" y="153"/>
                    <a:pt x="101" y="151"/>
                    <a:pt x="132" y="151"/>
                  </a:cubicBezTo>
                  <a:cubicBezTo>
                    <a:pt x="215" y="151"/>
                    <a:pt x="304" y="170"/>
                    <a:pt x="382" y="201"/>
                  </a:cubicBezTo>
                  <a:cubicBezTo>
                    <a:pt x="487" y="244"/>
                    <a:pt x="614" y="286"/>
                    <a:pt x="720" y="349"/>
                  </a:cubicBezTo>
                  <a:cubicBezTo>
                    <a:pt x="931" y="476"/>
                    <a:pt x="1143" y="603"/>
                    <a:pt x="1333" y="772"/>
                  </a:cubicBezTo>
                  <a:cubicBezTo>
                    <a:pt x="1693" y="1111"/>
                    <a:pt x="2052" y="1470"/>
                    <a:pt x="2391" y="1851"/>
                  </a:cubicBezTo>
                  <a:cubicBezTo>
                    <a:pt x="3025" y="2633"/>
                    <a:pt x="3639" y="3458"/>
                    <a:pt x="4210" y="4325"/>
                  </a:cubicBezTo>
                  <a:cubicBezTo>
                    <a:pt x="4781" y="5171"/>
                    <a:pt x="5331" y="6038"/>
                    <a:pt x="5859" y="6906"/>
                  </a:cubicBezTo>
                  <a:lnTo>
                    <a:pt x="7488" y="9549"/>
                  </a:lnTo>
                  <a:lnTo>
                    <a:pt x="7636" y="9507"/>
                  </a:lnTo>
                  <a:cubicBezTo>
                    <a:pt x="7234" y="8534"/>
                    <a:pt x="6769" y="7604"/>
                    <a:pt x="6282" y="6715"/>
                  </a:cubicBezTo>
                  <a:cubicBezTo>
                    <a:pt x="6028" y="6250"/>
                    <a:pt x="5775" y="5806"/>
                    <a:pt x="5500" y="5362"/>
                  </a:cubicBezTo>
                  <a:cubicBezTo>
                    <a:pt x="5225" y="4896"/>
                    <a:pt x="4950" y="4452"/>
                    <a:pt x="4654" y="4029"/>
                  </a:cubicBezTo>
                  <a:cubicBezTo>
                    <a:pt x="4062" y="3162"/>
                    <a:pt x="3406" y="2337"/>
                    <a:pt x="2708" y="1576"/>
                  </a:cubicBezTo>
                  <a:cubicBezTo>
                    <a:pt x="2348" y="1195"/>
                    <a:pt x="1947" y="836"/>
                    <a:pt x="1524" y="540"/>
                  </a:cubicBezTo>
                  <a:cubicBezTo>
                    <a:pt x="1291" y="370"/>
                    <a:pt x="1058" y="244"/>
                    <a:pt x="805" y="138"/>
                  </a:cubicBezTo>
                  <a:cubicBezTo>
                    <a:pt x="678" y="96"/>
                    <a:pt x="551" y="53"/>
                    <a:pt x="424" y="32"/>
                  </a:cubicBezTo>
                  <a:cubicBezTo>
                    <a:pt x="350" y="11"/>
                    <a:pt x="276" y="0"/>
                    <a:pt x="204" y="0"/>
                  </a:cubicBezTo>
                  <a:close/>
                </a:path>
              </a:pathLst>
            </a:custGeom>
            <a:solidFill>
              <a:srgbClr val="FAC54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3191;p63">
              <a:extLst>
                <a:ext uri="{FF2B5EF4-FFF2-40B4-BE49-F238E27FC236}">
                  <a16:creationId xmlns:a16="http://schemas.microsoft.com/office/drawing/2014/main" id="{ECACCB2B-8748-4F16-A316-F140BDFBC4DA}"/>
                </a:ext>
              </a:extLst>
            </p:cNvPr>
            <p:cNvSpPr/>
            <p:nvPr/>
          </p:nvSpPr>
          <p:spPr>
            <a:xfrm>
              <a:off x="1901047" y="2932582"/>
              <a:ext cx="143931" cy="100006"/>
            </a:xfrm>
            <a:custGeom>
              <a:avLst/>
              <a:gdLst/>
              <a:ahLst/>
              <a:cxnLst/>
              <a:rect l="l" t="t" r="r" b="b"/>
              <a:pathLst>
                <a:path w="4865" h="3380" extrusionOk="0">
                  <a:moveTo>
                    <a:pt x="3046" y="1"/>
                  </a:moveTo>
                  <a:lnTo>
                    <a:pt x="3003" y="170"/>
                  </a:lnTo>
                  <a:cubicBezTo>
                    <a:pt x="3447" y="276"/>
                    <a:pt x="3870" y="466"/>
                    <a:pt x="4230" y="762"/>
                  </a:cubicBezTo>
                  <a:cubicBezTo>
                    <a:pt x="4357" y="868"/>
                    <a:pt x="4442" y="1058"/>
                    <a:pt x="4442" y="1227"/>
                  </a:cubicBezTo>
                  <a:lnTo>
                    <a:pt x="4442" y="1291"/>
                  </a:lnTo>
                  <a:lnTo>
                    <a:pt x="4420" y="1354"/>
                  </a:lnTo>
                  <a:cubicBezTo>
                    <a:pt x="4399" y="1397"/>
                    <a:pt x="4378" y="1439"/>
                    <a:pt x="4357" y="1481"/>
                  </a:cubicBezTo>
                  <a:cubicBezTo>
                    <a:pt x="4315" y="1587"/>
                    <a:pt x="4251" y="1650"/>
                    <a:pt x="4188" y="1735"/>
                  </a:cubicBezTo>
                  <a:cubicBezTo>
                    <a:pt x="4010" y="1957"/>
                    <a:pt x="3754" y="2050"/>
                    <a:pt x="3478" y="2050"/>
                  </a:cubicBezTo>
                  <a:cubicBezTo>
                    <a:pt x="3324" y="2050"/>
                    <a:pt x="3164" y="2021"/>
                    <a:pt x="3007" y="1970"/>
                  </a:cubicBezTo>
                  <a:lnTo>
                    <a:pt x="3007" y="1970"/>
                  </a:lnTo>
                  <a:cubicBezTo>
                    <a:pt x="2968" y="1843"/>
                    <a:pt x="2917" y="1720"/>
                    <a:pt x="2855" y="1608"/>
                  </a:cubicBezTo>
                  <a:cubicBezTo>
                    <a:pt x="2707" y="1354"/>
                    <a:pt x="2538" y="1143"/>
                    <a:pt x="2327" y="974"/>
                  </a:cubicBezTo>
                  <a:cubicBezTo>
                    <a:pt x="2242" y="910"/>
                    <a:pt x="2157" y="889"/>
                    <a:pt x="2073" y="847"/>
                  </a:cubicBezTo>
                  <a:cubicBezTo>
                    <a:pt x="2036" y="837"/>
                    <a:pt x="1999" y="832"/>
                    <a:pt x="1962" y="832"/>
                  </a:cubicBezTo>
                  <a:cubicBezTo>
                    <a:pt x="1765" y="832"/>
                    <a:pt x="1580" y="968"/>
                    <a:pt x="1544" y="1164"/>
                  </a:cubicBezTo>
                  <a:cubicBezTo>
                    <a:pt x="1523" y="1248"/>
                    <a:pt x="1523" y="1312"/>
                    <a:pt x="1544" y="1375"/>
                  </a:cubicBezTo>
                  <a:cubicBezTo>
                    <a:pt x="1565" y="1460"/>
                    <a:pt x="1586" y="1545"/>
                    <a:pt x="1650" y="1629"/>
                  </a:cubicBezTo>
                  <a:cubicBezTo>
                    <a:pt x="1798" y="1862"/>
                    <a:pt x="2009" y="2052"/>
                    <a:pt x="2263" y="2200"/>
                  </a:cubicBezTo>
                  <a:cubicBezTo>
                    <a:pt x="2372" y="2277"/>
                    <a:pt x="2493" y="2342"/>
                    <a:pt x="2619" y="2396"/>
                  </a:cubicBezTo>
                  <a:lnTo>
                    <a:pt x="2619" y="2396"/>
                  </a:lnTo>
                  <a:cubicBezTo>
                    <a:pt x="2620" y="2401"/>
                    <a:pt x="2621" y="2406"/>
                    <a:pt x="2623" y="2412"/>
                  </a:cubicBezTo>
                  <a:cubicBezTo>
                    <a:pt x="2644" y="2581"/>
                    <a:pt x="2559" y="2750"/>
                    <a:pt x="2432" y="2835"/>
                  </a:cubicBezTo>
                  <a:cubicBezTo>
                    <a:pt x="2285" y="2927"/>
                    <a:pt x="2106" y="2987"/>
                    <a:pt x="1936" y="2987"/>
                  </a:cubicBezTo>
                  <a:cubicBezTo>
                    <a:pt x="1911" y="2987"/>
                    <a:pt x="1886" y="2985"/>
                    <a:pt x="1861" y="2983"/>
                  </a:cubicBezTo>
                  <a:cubicBezTo>
                    <a:pt x="1650" y="2983"/>
                    <a:pt x="1438" y="2919"/>
                    <a:pt x="1248" y="2814"/>
                  </a:cubicBezTo>
                  <a:cubicBezTo>
                    <a:pt x="825" y="2623"/>
                    <a:pt x="444" y="2348"/>
                    <a:pt x="106" y="2031"/>
                  </a:cubicBezTo>
                  <a:lnTo>
                    <a:pt x="0" y="2116"/>
                  </a:lnTo>
                  <a:cubicBezTo>
                    <a:pt x="296" y="2517"/>
                    <a:pt x="677" y="2835"/>
                    <a:pt x="1100" y="3110"/>
                  </a:cubicBezTo>
                  <a:cubicBezTo>
                    <a:pt x="1311" y="3236"/>
                    <a:pt x="1565" y="3342"/>
                    <a:pt x="1840" y="3363"/>
                  </a:cubicBezTo>
                  <a:cubicBezTo>
                    <a:pt x="1872" y="3374"/>
                    <a:pt x="1904" y="3379"/>
                    <a:pt x="1938" y="3379"/>
                  </a:cubicBezTo>
                  <a:cubicBezTo>
                    <a:pt x="1972" y="3379"/>
                    <a:pt x="2009" y="3374"/>
                    <a:pt x="2052" y="3363"/>
                  </a:cubicBezTo>
                  <a:cubicBezTo>
                    <a:pt x="2115" y="3363"/>
                    <a:pt x="2179" y="3363"/>
                    <a:pt x="2242" y="3342"/>
                  </a:cubicBezTo>
                  <a:cubicBezTo>
                    <a:pt x="2390" y="3321"/>
                    <a:pt x="2538" y="3279"/>
                    <a:pt x="2665" y="3194"/>
                  </a:cubicBezTo>
                  <a:cubicBezTo>
                    <a:pt x="2792" y="3110"/>
                    <a:pt x="2919" y="3004"/>
                    <a:pt x="2982" y="2856"/>
                  </a:cubicBezTo>
                  <a:cubicBezTo>
                    <a:pt x="3027" y="2752"/>
                    <a:pt x="3061" y="2648"/>
                    <a:pt x="3077" y="2537"/>
                  </a:cubicBezTo>
                  <a:lnTo>
                    <a:pt x="3077" y="2537"/>
                  </a:lnTo>
                  <a:cubicBezTo>
                    <a:pt x="3185" y="2556"/>
                    <a:pt x="3295" y="2565"/>
                    <a:pt x="3405" y="2565"/>
                  </a:cubicBezTo>
                  <a:cubicBezTo>
                    <a:pt x="3548" y="2565"/>
                    <a:pt x="3691" y="2549"/>
                    <a:pt x="3828" y="2517"/>
                  </a:cubicBezTo>
                  <a:cubicBezTo>
                    <a:pt x="4103" y="2433"/>
                    <a:pt x="4357" y="2264"/>
                    <a:pt x="4547" y="2052"/>
                  </a:cubicBezTo>
                  <a:cubicBezTo>
                    <a:pt x="4632" y="1925"/>
                    <a:pt x="4695" y="1819"/>
                    <a:pt x="4759" y="1693"/>
                  </a:cubicBezTo>
                  <a:cubicBezTo>
                    <a:pt x="4780" y="1629"/>
                    <a:pt x="4801" y="1545"/>
                    <a:pt x="4822" y="1481"/>
                  </a:cubicBezTo>
                  <a:cubicBezTo>
                    <a:pt x="4843" y="1439"/>
                    <a:pt x="4865" y="1418"/>
                    <a:pt x="4865" y="1375"/>
                  </a:cubicBezTo>
                  <a:lnTo>
                    <a:pt x="4865" y="1248"/>
                  </a:lnTo>
                  <a:cubicBezTo>
                    <a:pt x="4865" y="1185"/>
                    <a:pt x="4843" y="1100"/>
                    <a:pt x="4822" y="1016"/>
                  </a:cubicBezTo>
                  <a:cubicBezTo>
                    <a:pt x="4822" y="952"/>
                    <a:pt x="4780" y="868"/>
                    <a:pt x="4738" y="804"/>
                  </a:cubicBezTo>
                  <a:cubicBezTo>
                    <a:pt x="4695" y="741"/>
                    <a:pt x="4653" y="677"/>
                    <a:pt x="4611" y="635"/>
                  </a:cubicBezTo>
                  <a:cubicBezTo>
                    <a:pt x="4568" y="572"/>
                    <a:pt x="4505" y="529"/>
                    <a:pt x="4463" y="487"/>
                  </a:cubicBezTo>
                  <a:cubicBezTo>
                    <a:pt x="4251" y="339"/>
                    <a:pt x="4019" y="233"/>
                    <a:pt x="3765" y="149"/>
                  </a:cubicBezTo>
                  <a:cubicBezTo>
                    <a:pt x="3532" y="64"/>
                    <a:pt x="3278" y="22"/>
                    <a:pt x="3046" y="1"/>
                  </a:cubicBezTo>
                  <a:close/>
                </a:path>
              </a:pathLst>
            </a:custGeom>
            <a:solidFill>
              <a:srgbClr val="E691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" name="Google Shape;3192;p63">
              <a:extLst>
                <a:ext uri="{FF2B5EF4-FFF2-40B4-BE49-F238E27FC236}">
                  <a16:creationId xmlns:a16="http://schemas.microsoft.com/office/drawing/2014/main" id="{655BFFA4-83D7-4C77-982C-E5D0E1EEF085}"/>
                </a:ext>
              </a:extLst>
            </p:cNvPr>
            <p:cNvSpPr/>
            <p:nvPr/>
          </p:nvSpPr>
          <p:spPr>
            <a:xfrm>
              <a:off x="1928562" y="3134068"/>
              <a:ext cx="110145" cy="60122"/>
            </a:xfrm>
            <a:custGeom>
              <a:avLst/>
              <a:gdLst/>
              <a:ahLst/>
              <a:cxnLst/>
              <a:rect l="l" t="t" r="r" b="b"/>
              <a:pathLst>
                <a:path w="3723" h="2032" extrusionOk="0">
                  <a:moveTo>
                    <a:pt x="1841" y="1"/>
                  </a:moveTo>
                  <a:cubicBezTo>
                    <a:pt x="1185" y="1"/>
                    <a:pt x="149" y="1354"/>
                    <a:pt x="1" y="1735"/>
                  </a:cubicBezTo>
                  <a:cubicBezTo>
                    <a:pt x="593" y="1904"/>
                    <a:pt x="1227" y="2010"/>
                    <a:pt x="1841" y="2031"/>
                  </a:cubicBezTo>
                  <a:cubicBezTo>
                    <a:pt x="2475" y="2031"/>
                    <a:pt x="3110" y="1925"/>
                    <a:pt x="3702" y="1714"/>
                  </a:cubicBezTo>
                  <a:cubicBezTo>
                    <a:pt x="3723" y="1502"/>
                    <a:pt x="2708" y="1"/>
                    <a:pt x="1841" y="1"/>
                  </a:cubicBezTo>
                  <a:close/>
                </a:path>
              </a:pathLst>
            </a:custGeom>
            <a:solidFill>
              <a:srgbClr val="E691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" name="Google Shape;3193;p63">
              <a:extLst>
                <a:ext uri="{FF2B5EF4-FFF2-40B4-BE49-F238E27FC236}">
                  <a16:creationId xmlns:a16="http://schemas.microsoft.com/office/drawing/2014/main" id="{18DB9CC0-2764-442A-96A6-CFFB275C2AC8}"/>
                </a:ext>
              </a:extLst>
            </p:cNvPr>
            <p:cNvSpPr/>
            <p:nvPr/>
          </p:nvSpPr>
          <p:spPr>
            <a:xfrm>
              <a:off x="1927940" y="3184751"/>
              <a:ext cx="110145" cy="37576"/>
            </a:xfrm>
            <a:custGeom>
              <a:avLst/>
              <a:gdLst/>
              <a:ahLst/>
              <a:cxnLst/>
              <a:rect l="l" t="t" r="r" b="b"/>
              <a:pathLst>
                <a:path w="3723" h="1270" extrusionOk="0">
                  <a:moveTo>
                    <a:pt x="22" y="1"/>
                  </a:moveTo>
                  <a:cubicBezTo>
                    <a:pt x="22" y="22"/>
                    <a:pt x="22" y="43"/>
                    <a:pt x="1" y="64"/>
                  </a:cubicBezTo>
                  <a:cubicBezTo>
                    <a:pt x="1" y="297"/>
                    <a:pt x="1248" y="1270"/>
                    <a:pt x="2010" y="1270"/>
                  </a:cubicBezTo>
                  <a:cubicBezTo>
                    <a:pt x="2708" y="1270"/>
                    <a:pt x="3681" y="170"/>
                    <a:pt x="3723" y="1"/>
                  </a:cubicBezTo>
                  <a:lnTo>
                    <a:pt x="3723" y="1"/>
                  </a:lnTo>
                  <a:cubicBezTo>
                    <a:pt x="3131" y="212"/>
                    <a:pt x="2496" y="318"/>
                    <a:pt x="1883" y="318"/>
                  </a:cubicBezTo>
                  <a:cubicBezTo>
                    <a:pt x="1248" y="276"/>
                    <a:pt x="635" y="170"/>
                    <a:pt x="22" y="1"/>
                  </a:cubicBezTo>
                  <a:close/>
                </a:path>
              </a:pathLst>
            </a:custGeom>
            <a:solidFill>
              <a:srgbClr val="E691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" name="Google Shape;3194;p63">
              <a:extLst>
                <a:ext uri="{FF2B5EF4-FFF2-40B4-BE49-F238E27FC236}">
                  <a16:creationId xmlns:a16="http://schemas.microsoft.com/office/drawing/2014/main" id="{2E65487C-E4F8-4E5C-9B3E-31C49D69B407}"/>
                </a:ext>
              </a:extLst>
            </p:cNvPr>
            <p:cNvSpPr/>
            <p:nvPr/>
          </p:nvSpPr>
          <p:spPr>
            <a:xfrm>
              <a:off x="1889153" y="3167058"/>
              <a:ext cx="185084" cy="35357"/>
            </a:xfrm>
            <a:custGeom>
              <a:avLst/>
              <a:gdLst/>
              <a:ahLst/>
              <a:cxnLst/>
              <a:rect l="l" t="t" r="r" b="b"/>
              <a:pathLst>
                <a:path w="6256" h="1195" extrusionOk="0">
                  <a:moveTo>
                    <a:pt x="6071" y="1"/>
                  </a:moveTo>
                  <a:cubicBezTo>
                    <a:pt x="6044" y="1"/>
                    <a:pt x="6016" y="9"/>
                    <a:pt x="5986" y="28"/>
                  </a:cubicBezTo>
                  <a:cubicBezTo>
                    <a:pt x="5541" y="239"/>
                    <a:pt x="5076" y="387"/>
                    <a:pt x="4590" y="514"/>
                  </a:cubicBezTo>
                  <a:cubicBezTo>
                    <a:pt x="4166" y="606"/>
                    <a:pt x="3743" y="666"/>
                    <a:pt x="3319" y="666"/>
                  </a:cubicBezTo>
                  <a:cubicBezTo>
                    <a:pt x="3256" y="666"/>
                    <a:pt x="3193" y="665"/>
                    <a:pt x="3130" y="662"/>
                  </a:cubicBezTo>
                  <a:cubicBezTo>
                    <a:pt x="2644" y="641"/>
                    <a:pt x="2158" y="578"/>
                    <a:pt x="1671" y="472"/>
                  </a:cubicBezTo>
                  <a:cubicBezTo>
                    <a:pt x="1185" y="345"/>
                    <a:pt x="677" y="239"/>
                    <a:pt x="212" y="91"/>
                  </a:cubicBezTo>
                  <a:lnTo>
                    <a:pt x="191" y="91"/>
                  </a:lnTo>
                  <a:cubicBezTo>
                    <a:pt x="175" y="86"/>
                    <a:pt x="159" y="83"/>
                    <a:pt x="144" y="83"/>
                  </a:cubicBezTo>
                  <a:cubicBezTo>
                    <a:pt x="98" y="83"/>
                    <a:pt x="58" y="107"/>
                    <a:pt x="43" y="155"/>
                  </a:cubicBezTo>
                  <a:cubicBezTo>
                    <a:pt x="0" y="218"/>
                    <a:pt x="21" y="303"/>
                    <a:pt x="85" y="345"/>
                  </a:cubicBezTo>
                  <a:cubicBezTo>
                    <a:pt x="550" y="599"/>
                    <a:pt x="1037" y="789"/>
                    <a:pt x="1544" y="916"/>
                  </a:cubicBezTo>
                  <a:cubicBezTo>
                    <a:pt x="2052" y="1085"/>
                    <a:pt x="2581" y="1170"/>
                    <a:pt x="3109" y="1191"/>
                  </a:cubicBezTo>
                  <a:cubicBezTo>
                    <a:pt x="3165" y="1193"/>
                    <a:pt x="3220" y="1194"/>
                    <a:pt x="3275" y="1194"/>
                  </a:cubicBezTo>
                  <a:cubicBezTo>
                    <a:pt x="3766" y="1194"/>
                    <a:pt x="4239" y="1110"/>
                    <a:pt x="4695" y="958"/>
                  </a:cubicBezTo>
                  <a:cubicBezTo>
                    <a:pt x="5224" y="810"/>
                    <a:pt x="5689" y="578"/>
                    <a:pt x="6134" y="260"/>
                  </a:cubicBezTo>
                  <a:cubicBezTo>
                    <a:pt x="6255" y="174"/>
                    <a:pt x="6191" y="1"/>
                    <a:pt x="607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" name="Google Shape;3195;p63">
              <a:extLst>
                <a:ext uri="{FF2B5EF4-FFF2-40B4-BE49-F238E27FC236}">
                  <a16:creationId xmlns:a16="http://schemas.microsoft.com/office/drawing/2014/main" id="{71F60402-1ED4-4F37-8E6B-C7BAA88891DC}"/>
                </a:ext>
              </a:extLst>
            </p:cNvPr>
            <p:cNvSpPr/>
            <p:nvPr/>
          </p:nvSpPr>
          <p:spPr>
            <a:xfrm>
              <a:off x="1840958" y="3072114"/>
              <a:ext cx="64495" cy="63879"/>
            </a:xfrm>
            <a:custGeom>
              <a:avLst/>
              <a:gdLst/>
              <a:ahLst/>
              <a:cxnLst/>
              <a:rect l="l" t="t" r="r" b="b"/>
              <a:pathLst>
                <a:path w="2180" h="2159" extrusionOk="0">
                  <a:moveTo>
                    <a:pt x="1079" y="1"/>
                  </a:moveTo>
                  <a:cubicBezTo>
                    <a:pt x="487" y="1"/>
                    <a:pt x="1" y="487"/>
                    <a:pt x="1" y="1080"/>
                  </a:cubicBezTo>
                  <a:cubicBezTo>
                    <a:pt x="1" y="1672"/>
                    <a:pt x="487" y="2158"/>
                    <a:pt x="1079" y="2158"/>
                  </a:cubicBezTo>
                  <a:cubicBezTo>
                    <a:pt x="1672" y="2158"/>
                    <a:pt x="2179" y="1672"/>
                    <a:pt x="2179" y="1080"/>
                  </a:cubicBezTo>
                  <a:cubicBezTo>
                    <a:pt x="2179" y="487"/>
                    <a:pt x="1672" y="1"/>
                    <a:pt x="107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" name="Google Shape;3196;p63">
              <a:extLst>
                <a:ext uri="{FF2B5EF4-FFF2-40B4-BE49-F238E27FC236}">
                  <a16:creationId xmlns:a16="http://schemas.microsoft.com/office/drawing/2014/main" id="{DFD2C27B-B0EE-4D6D-9F96-0821E945C345}"/>
                </a:ext>
              </a:extLst>
            </p:cNvPr>
            <p:cNvSpPr/>
            <p:nvPr/>
          </p:nvSpPr>
          <p:spPr>
            <a:xfrm>
              <a:off x="1872881" y="3084629"/>
              <a:ext cx="19437" cy="19439"/>
            </a:xfrm>
            <a:custGeom>
              <a:avLst/>
              <a:gdLst/>
              <a:ahLst/>
              <a:cxnLst/>
              <a:rect l="l" t="t" r="r" b="b"/>
              <a:pathLst>
                <a:path w="657" h="657" extrusionOk="0">
                  <a:moveTo>
                    <a:pt x="339" y="1"/>
                  </a:moveTo>
                  <a:cubicBezTo>
                    <a:pt x="148" y="1"/>
                    <a:pt x="0" y="149"/>
                    <a:pt x="0" y="339"/>
                  </a:cubicBezTo>
                  <a:cubicBezTo>
                    <a:pt x="0" y="509"/>
                    <a:pt x="148" y="657"/>
                    <a:pt x="339" y="657"/>
                  </a:cubicBezTo>
                  <a:cubicBezTo>
                    <a:pt x="508" y="657"/>
                    <a:pt x="656" y="509"/>
                    <a:pt x="656" y="339"/>
                  </a:cubicBezTo>
                  <a:cubicBezTo>
                    <a:pt x="656" y="149"/>
                    <a:pt x="508" y="1"/>
                    <a:pt x="339" y="1"/>
                  </a:cubicBezTo>
                  <a:close/>
                </a:path>
              </a:pathLst>
            </a:custGeom>
            <a:solidFill>
              <a:srgbClr val="EFF5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" name="Google Shape;3197;p63">
              <a:extLst>
                <a:ext uri="{FF2B5EF4-FFF2-40B4-BE49-F238E27FC236}">
                  <a16:creationId xmlns:a16="http://schemas.microsoft.com/office/drawing/2014/main" id="{DB8C6FDF-0601-4B42-A77B-9AD3E09B5695}"/>
                </a:ext>
              </a:extLst>
            </p:cNvPr>
            <p:cNvSpPr/>
            <p:nvPr/>
          </p:nvSpPr>
          <p:spPr>
            <a:xfrm>
              <a:off x="2058089" y="3072114"/>
              <a:ext cx="64495" cy="63879"/>
            </a:xfrm>
            <a:custGeom>
              <a:avLst/>
              <a:gdLst/>
              <a:ahLst/>
              <a:cxnLst/>
              <a:rect l="l" t="t" r="r" b="b"/>
              <a:pathLst>
                <a:path w="2180" h="2159" extrusionOk="0">
                  <a:moveTo>
                    <a:pt x="1079" y="1"/>
                  </a:moveTo>
                  <a:cubicBezTo>
                    <a:pt x="487" y="1"/>
                    <a:pt x="1" y="487"/>
                    <a:pt x="1" y="1080"/>
                  </a:cubicBezTo>
                  <a:cubicBezTo>
                    <a:pt x="1" y="1672"/>
                    <a:pt x="487" y="2158"/>
                    <a:pt x="1079" y="2158"/>
                  </a:cubicBezTo>
                  <a:cubicBezTo>
                    <a:pt x="1693" y="2158"/>
                    <a:pt x="2179" y="1672"/>
                    <a:pt x="2179" y="1080"/>
                  </a:cubicBezTo>
                  <a:cubicBezTo>
                    <a:pt x="2179" y="487"/>
                    <a:pt x="1693" y="1"/>
                    <a:pt x="107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" name="Google Shape;3198;p63">
              <a:extLst>
                <a:ext uri="{FF2B5EF4-FFF2-40B4-BE49-F238E27FC236}">
                  <a16:creationId xmlns:a16="http://schemas.microsoft.com/office/drawing/2014/main" id="{1BDB6425-ACEF-4D0B-A44F-8E045DA271AE}"/>
                </a:ext>
              </a:extLst>
            </p:cNvPr>
            <p:cNvSpPr/>
            <p:nvPr/>
          </p:nvSpPr>
          <p:spPr>
            <a:xfrm>
              <a:off x="2095012" y="3084629"/>
              <a:ext cx="19437" cy="19439"/>
            </a:xfrm>
            <a:custGeom>
              <a:avLst/>
              <a:gdLst/>
              <a:ahLst/>
              <a:cxnLst/>
              <a:rect l="l" t="t" r="r" b="b"/>
              <a:pathLst>
                <a:path w="657" h="657" extrusionOk="0">
                  <a:moveTo>
                    <a:pt x="318" y="1"/>
                  </a:moveTo>
                  <a:cubicBezTo>
                    <a:pt x="149" y="1"/>
                    <a:pt x="0" y="149"/>
                    <a:pt x="0" y="339"/>
                  </a:cubicBezTo>
                  <a:cubicBezTo>
                    <a:pt x="0" y="509"/>
                    <a:pt x="149" y="657"/>
                    <a:pt x="318" y="657"/>
                  </a:cubicBezTo>
                  <a:cubicBezTo>
                    <a:pt x="508" y="657"/>
                    <a:pt x="656" y="509"/>
                    <a:pt x="656" y="339"/>
                  </a:cubicBezTo>
                  <a:cubicBezTo>
                    <a:pt x="656" y="149"/>
                    <a:pt x="508" y="1"/>
                    <a:pt x="318" y="1"/>
                  </a:cubicBezTo>
                  <a:close/>
                </a:path>
              </a:pathLst>
            </a:custGeom>
            <a:solidFill>
              <a:srgbClr val="EFF5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76" name="Rectangle: Rounded Corners 33">
            <a:extLst>
              <a:ext uri="{FF2B5EF4-FFF2-40B4-BE49-F238E27FC236}">
                <a16:creationId xmlns:a16="http://schemas.microsoft.com/office/drawing/2014/main" id="{E44B4DB0-F51C-4EAD-9D2E-4AEAEFEA81BC}"/>
              </a:ext>
            </a:extLst>
          </p:cNvPr>
          <p:cNvSpPr/>
          <p:nvPr/>
        </p:nvSpPr>
        <p:spPr>
          <a:xfrm>
            <a:off x="1253035" y="4613774"/>
            <a:ext cx="9789541" cy="1271941"/>
          </a:xfrm>
          <a:custGeom>
            <a:avLst/>
            <a:gdLst>
              <a:gd name="connsiteX0" fmla="*/ 0 w 9789541"/>
              <a:gd name="connsiteY0" fmla="*/ 165390 h 1271941"/>
              <a:gd name="connsiteX1" fmla="*/ 165390 w 9789541"/>
              <a:gd name="connsiteY1" fmla="*/ 0 h 1271941"/>
              <a:gd name="connsiteX2" fmla="*/ 661975 w 9789541"/>
              <a:gd name="connsiteY2" fmla="*/ 0 h 1271941"/>
              <a:gd name="connsiteX3" fmla="*/ 1442323 w 9789541"/>
              <a:gd name="connsiteY3" fmla="*/ 0 h 1271941"/>
              <a:gd name="connsiteX4" fmla="*/ 2033495 w 9789541"/>
              <a:gd name="connsiteY4" fmla="*/ 0 h 1271941"/>
              <a:gd name="connsiteX5" fmla="*/ 2530080 w 9789541"/>
              <a:gd name="connsiteY5" fmla="*/ 0 h 1271941"/>
              <a:gd name="connsiteX6" fmla="*/ 2932078 w 9789541"/>
              <a:gd name="connsiteY6" fmla="*/ 0 h 1271941"/>
              <a:gd name="connsiteX7" fmla="*/ 3334075 w 9789541"/>
              <a:gd name="connsiteY7" fmla="*/ 0 h 1271941"/>
              <a:gd name="connsiteX8" fmla="*/ 3830660 w 9789541"/>
              <a:gd name="connsiteY8" fmla="*/ 0 h 1271941"/>
              <a:gd name="connsiteX9" fmla="*/ 4516420 w 9789541"/>
              <a:gd name="connsiteY9" fmla="*/ 0 h 1271941"/>
              <a:gd name="connsiteX10" fmla="*/ 4918417 w 9789541"/>
              <a:gd name="connsiteY10" fmla="*/ 0 h 1271941"/>
              <a:gd name="connsiteX11" fmla="*/ 5509590 w 9789541"/>
              <a:gd name="connsiteY11" fmla="*/ 0 h 1271941"/>
              <a:gd name="connsiteX12" fmla="*/ 6100763 w 9789541"/>
              <a:gd name="connsiteY12" fmla="*/ 0 h 1271941"/>
              <a:gd name="connsiteX13" fmla="*/ 6502760 w 9789541"/>
              <a:gd name="connsiteY13" fmla="*/ 0 h 1271941"/>
              <a:gd name="connsiteX14" fmla="*/ 7093932 w 9789541"/>
              <a:gd name="connsiteY14" fmla="*/ 0 h 1271941"/>
              <a:gd name="connsiteX15" fmla="*/ 7685105 w 9789541"/>
              <a:gd name="connsiteY15" fmla="*/ 0 h 1271941"/>
              <a:gd name="connsiteX16" fmla="*/ 8276278 w 9789541"/>
              <a:gd name="connsiteY16" fmla="*/ 0 h 1271941"/>
              <a:gd name="connsiteX17" fmla="*/ 8678275 w 9789541"/>
              <a:gd name="connsiteY17" fmla="*/ 0 h 1271941"/>
              <a:gd name="connsiteX18" fmla="*/ 9624151 w 9789541"/>
              <a:gd name="connsiteY18" fmla="*/ 0 h 1271941"/>
              <a:gd name="connsiteX19" fmla="*/ 9789541 w 9789541"/>
              <a:gd name="connsiteY19" fmla="*/ 165390 h 1271941"/>
              <a:gd name="connsiteX20" fmla="*/ 9789541 w 9789541"/>
              <a:gd name="connsiteY20" fmla="*/ 617147 h 1271941"/>
              <a:gd name="connsiteX21" fmla="*/ 9789541 w 9789541"/>
              <a:gd name="connsiteY21" fmla="*/ 1106551 h 1271941"/>
              <a:gd name="connsiteX22" fmla="*/ 9624151 w 9789541"/>
              <a:gd name="connsiteY22" fmla="*/ 1271941 h 1271941"/>
              <a:gd name="connsiteX23" fmla="*/ 9222154 w 9789541"/>
              <a:gd name="connsiteY23" fmla="*/ 1271941 h 1271941"/>
              <a:gd name="connsiteX24" fmla="*/ 8536393 w 9789541"/>
              <a:gd name="connsiteY24" fmla="*/ 1271941 h 1271941"/>
              <a:gd name="connsiteX25" fmla="*/ 8228984 w 9789541"/>
              <a:gd name="connsiteY25" fmla="*/ 1271941 h 1271941"/>
              <a:gd name="connsiteX26" fmla="*/ 7637811 w 9789541"/>
              <a:gd name="connsiteY26" fmla="*/ 1271941 h 1271941"/>
              <a:gd name="connsiteX27" fmla="*/ 7330401 w 9789541"/>
              <a:gd name="connsiteY27" fmla="*/ 1271941 h 1271941"/>
              <a:gd name="connsiteX28" fmla="*/ 6739229 w 9789541"/>
              <a:gd name="connsiteY28" fmla="*/ 1271941 h 1271941"/>
              <a:gd name="connsiteX29" fmla="*/ 6242644 w 9789541"/>
              <a:gd name="connsiteY29" fmla="*/ 1271941 h 1271941"/>
              <a:gd name="connsiteX30" fmla="*/ 5556884 w 9789541"/>
              <a:gd name="connsiteY30" fmla="*/ 1271941 h 1271941"/>
              <a:gd name="connsiteX31" fmla="*/ 4776536 w 9789541"/>
              <a:gd name="connsiteY31" fmla="*/ 1271941 h 1271941"/>
              <a:gd name="connsiteX32" fmla="*/ 4469126 w 9789541"/>
              <a:gd name="connsiteY32" fmla="*/ 1271941 h 1271941"/>
              <a:gd name="connsiteX33" fmla="*/ 3783366 w 9789541"/>
              <a:gd name="connsiteY33" fmla="*/ 1271941 h 1271941"/>
              <a:gd name="connsiteX34" fmla="*/ 3097606 w 9789541"/>
              <a:gd name="connsiteY34" fmla="*/ 1271941 h 1271941"/>
              <a:gd name="connsiteX35" fmla="*/ 2695609 w 9789541"/>
              <a:gd name="connsiteY35" fmla="*/ 1271941 h 1271941"/>
              <a:gd name="connsiteX36" fmla="*/ 2009848 w 9789541"/>
              <a:gd name="connsiteY36" fmla="*/ 1271941 h 1271941"/>
              <a:gd name="connsiteX37" fmla="*/ 1607851 w 9789541"/>
              <a:gd name="connsiteY37" fmla="*/ 1271941 h 1271941"/>
              <a:gd name="connsiteX38" fmla="*/ 1300441 w 9789541"/>
              <a:gd name="connsiteY38" fmla="*/ 1271941 h 1271941"/>
              <a:gd name="connsiteX39" fmla="*/ 803856 w 9789541"/>
              <a:gd name="connsiteY39" fmla="*/ 1271941 h 1271941"/>
              <a:gd name="connsiteX40" fmla="*/ 165390 w 9789541"/>
              <a:gd name="connsiteY40" fmla="*/ 1271941 h 1271941"/>
              <a:gd name="connsiteX41" fmla="*/ 0 w 9789541"/>
              <a:gd name="connsiteY41" fmla="*/ 1106551 h 1271941"/>
              <a:gd name="connsiteX42" fmla="*/ 0 w 9789541"/>
              <a:gd name="connsiteY42" fmla="*/ 664205 h 1271941"/>
              <a:gd name="connsiteX43" fmla="*/ 0 w 9789541"/>
              <a:gd name="connsiteY43" fmla="*/ 165390 h 12719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9789541" h="1271941" fill="none" extrusionOk="0">
                <a:moveTo>
                  <a:pt x="0" y="165390"/>
                </a:moveTo>
                <a:cubicBezTo>
                  <a:pt x="-10518" y="74674"/>
                  <a:pt x="53210" y="2256"/>
                  <a:pt x="165390" y="0"/>
                </a:cubicBezTo>
                <a:cubicBezTo>
                  <a:pt x="325905" y="-21156"/>
                  <a:pt x="416598" y="49923"/>
                  <a:pt x="661975" y="0"/>
                </a:cubicBezTo>
                <a:cubicBezTo>
                  <a:pt x="907353" y="-49923"/>
                  <a:pt x="1150545" y="12283"/>
                  <a:pt x="1442323" y="0"/>
                </a:cubicBezTo>
                <a:cubicBezTo>
                  <a:pt x="1734101" y="-12283"/>
                  <a:pt x="1769927" y="27333"/>
                  <a:pt x="2033495" y="0"/>
                </a:cubicBezTo>
                <a:cubicBezTo>
                  <a:pt x="2297063" y="-27333"/>
                  <a:pt x="2402338" y="982"/>
                  <a:pt x="2530080" y="0"/>
                </a:cubicBezTo>
                <a:cubicBezTo>
                  <a:pt x="2657823" y="-982"/>
                  <a:pt x="2812700" y="44020"/>
                  <a:pt x="2932078" y="0"/>
                </a:cubicBezTo>
                <a:cubicBezTo>
                  <a:pt x="3051456" y="-44020"/>
                  <a:pt x="3251464" y="16422"/>
                  <a:pt x="3334075" y="0"/>
                </a:cubicBezTo>
                <a:cubicBezTo>
                  <a:pt x="3416686" y="-16422"/>
                  <a:pt x="3592478" y="44931"/>
                  <a:pt x="3830660" y="0"/>
                </a:cubicBezTo>
                <a:cubicBezTo>
                  <a:pt x="4068842" y="-44931"/>
                  <a:pt x="4362032" y="79372"/>
                  <a:pt x="4516420" y="0"/>
                </a:cubicBezTo>
                <a:cubicBezTo>
                  <a:pt x="4670808" y="-79372"/>
                  <a:pt x="4819847" y="14409"/>
                  <a:pt x="4918417" y="0"/>
                </a:cubicBezTo>
                <a:cubicBezTo>
                  <a:pt x="5016987" y="-14409"/>
                  <a:pt x="5330198" y="19555"/>
                  <a:pt x="5509590" y="0"/>
                </a:cubicBezTo>
                <a:cubicBezTo>
                  <a:pt x="5688982" y="-19555"/>
                  <a:pt x="5919371" y="33122"/>
                  <a:pt x="6100763" y="0"/>
                </a:cubicBezTo>
                <a:cubicBezTo>
                  <a:pt x="6282155" y="-33122"/>
                  <a:pt x="6338456" y="39552"/>
                  <a:pt x="6502760" y="0"/>
                </a:cubicBezTo>
                <a:cubicBezTo>
                  <a:pt x="6667064" y="-39552"/>
                  <a:pt x="6975511" y="68743"/>
                  <a:pt x="7093932" y="0"/>
                </a:cubicBezTo>
                <a:cubicBezTo>
                  <a:pt x="7212353" y="-68743"/>
                  <a:pt x="7417918" y="33234"/>
                  <a:pt x="7685105" y="0"/>
                </a:cubicBezTo>
                <a:cubicBezTo>
                  <a:pt x="7952292" y="-33234"/>
                  <a:pt x="8010737" y="69541"/>
                  <a:pt x="8276278" y="0"/>
                </a:cubicBezTo>
                <a:cubicBezTo>
                  <a:pt x="8541819" y="-69541"/>
                  <a:pt x="8544208" y="30684"/>
                  <a:pt x="8678275" y="0"/>
                </a:cubicBezTo>
                <a:cubicBezTo>
                  <a:pt x="8812342" y="-30684"/>
                  <a:pt x="9181128" y="40030"/>
                  <a:pt x="9624151" y="0"/>
                </a:cubicBezTo>
                <a:cubicBezTo>
                  <a:pt x="9695532" y="-4976"/>
                  <a:pt x="9787262" y="51978"/>
                  <a:pt x="9789541" y="165390"/>
                </a:cubicBezTo>
                <a:cubicBezTo>
                  <a:pt x="9826781" y="277092"/>
                  <a:pt x="9782543" y="523041"/>
                  <a:pt x="9789541" y="617147"/>
                </a:cubicBezTo>
                <a:cubicBezTo>
                  <a:pt x="9796539" y="711253"/>
                  <a:pt x="9787198" y="994875"/>
                  <a:pt x="9789541" y="1106551"/>
                </a:cubicBezTo>
                <a:cubicBezTo>
                  <a:pt x="9783015" y="1184435"/>
                  <a:pt x="9718597" y="1289442"/>
                  <a:pt x="9624151" y="1271941"/>
                </a:cubicBezTo>
                <a:cubicBezTo>
                  <a:pt x="9537595" y="1290662"/>
                  <a:pt x="9325070" y="1259067"/>
                  <a:pt x="9222154" y="1271941"/>
                </a:cubicBezTo>
                <a:cubicBezTo>
                  <a:pt x="9119238" y="1284815"/>
                  <a:pt x="8812866" y="1207686"/>
                  <a:pt x="8536393" y="1271941"/>
                </a:cubicBezTo>
                <a:cubicBezTo>
                  <a:pt x="8259920" y="1336196"/>
                  <a:pt x="8353035" y="1239520"/>
                  <a:pt x="8228984" y="1271941"/>
                </a:cubicBezTo>
                <a:cubicBezTo>
                  <a:pt x="8104933" y="1304362"/>
                  <a:pt x="7885836" y="1223897"/>
                  <a:pt x="7637811" y="1271941"/>
                </a:cubicBezTo>
                <a:cubicBezTo>
                  <a:pt x="7389786" y="1319985"/>
                  <a:pt x="7422173" y="1255942"/>
                  <a:pt x="7330401" y="1271941"/>
                </a:cubicBezTo>
                <a:cubicBezTo>
                  <a:pt x="7238629" y="1287940"/>
                  <a:pt x="6995497" y="1233053"/>
                  <a:pt x="6739229" y="1271941"/>
                </a:cubicBezTo>
                <a:cubicBezTo>
                  <a:pt x="6482961" y="1310829"/>
                  <a:pt x="6431794" y="1265738"/>
                  <a:pt x="6242644" y="1271941"/>
                </a:cubicBezTo>
                <a:cubicBezTo>
                  <a:pt x="6053494" y="1278144"/>
                  <a:pt x="5777733" y="1197623"/>
                  <a:pt x="5556884" y="1271941"/>
                </a:cubicBezTo>
                <a:cubicBezTo>
                  <a:pt x="5336035" y="1346259"/>
                  <a:pt x="5135461" y="1194198"/>
                  <a:pt x="4776536" y="1271941"/>
                </a:cubicBezTo>
                <a:cubicBezTo>
                  <a:pt x="4417611" y="1349684"/>
                  <a:pt x="4581905" y="1249045"/>
                  <a:pt x="4469126" y="1271941"/>
                </a:cubicBezTo>
                <a:cubicBezTo>
                  <a:pt x="4356347" y="1294837"/>
                  <a:pt x="3927489" y="1220693"/>
                  <a:pt x="3783366" y="1271941"/>
                </a:cubicBezTo>
                <a:cubicBezTo>
                  <a:pt x="3639243" y="1323189"/>
                  <a:pt x="3258796" y="1222397"/>
                  <a:pt x="3097606" y="1271941"/>
                </a:cubicBezTo>
                <a:cubicBezTo>
                  <a:pt x="2936416" y="1321485"/>
                  <a:pt x="2870591" y="1226240"/>
                  <a:pt x="2695609" y="1271941"/>
                </a:cubicBezTo>
                <a:cubicBezTo>
                  <a:pt x="2520627" y="1317642"/>
                  <a:pt x="2269772" y="1254211"/>
                  <a:pt x="2009848" y="1271941"/>
                </a:cubicBezTo>
                <a:cubicBezTo>
                  <a:pt x="1749924" y="1289671"/>
                  <a:pt x="1710589" y="1246660"/>
                  <a:pt x="1607851" y="1271941"/>
                </a:cubicBezTo>
                <a:cubicBezTo>
                  <a:pt x="1505113" y="1297222"/>
                  <a:pt x="1431605" y="1251500"/>
                  <a:pt x="1300441" y="1271941"/>
                </a:cubicBezTo>
                <a:cubicBezTo>
                  <a:pt x="1169277" y="1292382"/>
                  <a:pt x="1050083" y="1239419"/>
                  <a:pt x="803856" y="1271941"/>
                </a:cubicBezTo>
                <a:cubicBezTo>
                  <a:pt x="557630" y="1304463"/>
                  <a:pt x="325882" y="1252502"/>
                  <a:pt x="165390" y="1271941"/>
                </a:cubicBezTo>
                <a:cubicBezTo>
                  <a:pt x="77483" y="1275620"/>
                  <a:pt x="-6434" y="1193121"/>
                  <a:pt x="0" y="1106551"/>
                </a:cubicBezTo>
                <a:cubicBezTo>
                  <a:pt x="-35268" y="972399"/>
                  <a:pt x="30820" y="834830"/>
                  <a:pt x="0" y="664205"/>
                </a:cubicBezTo>
                <a:cubicBezTo>
                  <a:pt x="-30820" y="493580"/>
                  <a:pt x="54768" y="342954"/>
                  <a:pt x="0" y="165390"/>
                </a:cubicBezTo>
                <a:close/>
              </a:path>
              <a:path w="9789541" h="1271941" stroke="0" extrusionOk="0">
                <a:moveTo>
                  <a:pt x="0" y="165390"/>
                </a:moveTo>
                <a:cubicBezTo>
                  <a:pt x="-16026" y="88478"/>
                  <a:pt x="73274" y="4022"/>
                  <a:pt x="165390" y="0"/>
                </a:cubicBezTo>
                <a:cubicBezTo>
                  <a:pt x="382013" y="-39933"/>
                  <a:pt x="693555" y="46256"/>
                  <a:pt x="945738" y="0"/>
                </a:cubicBezTo>
                <a:cubicBezTo>
                  <a:pt x="1197921" y="-46256"/>
                  <a:pt x="1371194" y="18937"/>
                  <a:pt x="1536910" y="0"/>
                </a:cubicBezTo>
                <a:cubicBezTo>
                  <a:pt x="1702626" y="-18937"/>
                  <a:pt x="1826856" y="40251"/>
                  <a:pt x="1938908" y="0"/>
                </a:cubicBezTo>
                <a:cubicBezTo>
                  <a:pt x="2050960" y="-40251"/>
                  <a:pt x="2338330" y="31954"/>
                  <a:pt x="2530080" y="0"/>
                </a:cubicBezTo>
                <a:cubicBezTo>
                  <a:pt x="2721830" y="-31954"/>
                  <a:pt x="2684075" y="19724"/>
                  <a:pt x="2837490" y="0"/>
                </a:cubicBezTo>
                <a:cubicBezTo>
                  <a:pt x="2990905" y="-19724"/>
                  <a:pt x="3159544" y="50043"/>
                  <a:pt x="3334075" y="0"/>
                </a:cubicBezTo>
                <a:cubicBezTo>
                  <a:pt x="3508606" y="-50043"/>
                  <a:pt x="3702898" y="38065"/>
                  <a:pt x="3925247" y="0"/>
                </a:cubicBezTo>
                <a:cubicBezTo>
                  <a:pt x="4147596" y="-38065"/>
                  <a:pt x="4320346" y="59893"/>
                  <a:pt x="4516420" y="0"/>
                </a:cubicBezTo>
                <a:cubicBezTo>
                  <a:pt x="4712494" y="-59893"/>
                  <a:pt x="4928799" y="75626"/>
                  <a:pt x="5202180" y="0"/>
                </a:cubicBezTo>
                <a:cubicBezTo>
                  <a:pt x="5475561" y="-75626"/>
                  <a:pt x="5519326" y="14631"/>
                  <a:pt x="5604178" y="0"/>
                </a:cubicBezTo>
                <a:cubicBezTo>
                  <a:pt x="5689030" y="-14631"/>
                  <a:pt x="5932087" y="30856"/>
                  <a:pt x="6100763" y="0"/>
                </a:cubicBezTo>
                <a:cubicBezTo>
                  <a:pt x="6269440" y="-30856"/>
                  <a:pt x="6618093" y="14416"/>
                  <a:pt x="6786523" y="0"/>
                </a:cubicBezTo>
                <a:cubicBezTo>
                  <a:pt x="6954953" y="-14416"/>
                  <a:pt x="7182565" y="39053"/>
                  <a:pt x="7283108" y="0"/>
                </a:cubicBezTo>
                <a:cubicBezTo>
                  <a:pt x="7383652" y="-39053"/>
                  <a:pt x="7629833" y="11490"/>
                  <a:pt x="7779693" y="0"/>
                </a:cubicBezTo>
                <a:cubicBezTo>
                  <a:pt x="7929554" y="-11490"/>
                  <a:pt x="8350942" y="6771"/>
                  <a:pt x="8560040" y="0"/>
                </a:cubicBezTo>
                <a:cubicBezTo>
                  <a:pt x="8769138" y="-6771"/>
                  <a:pt x="9327835" y="37386"/>
                  <a:pt x="9624151" y="0"/>
                </a:cubicBezTo>
                <a:cubicBezTo>
                  <a:pt x="9709315" y="-11215"/>
                  <a:pt x="9787678" y="67851"/>
                  <a:pt x="9789541" y="165390"/>
                </a:cubicBezTo>
                <a:cubicBezTo>
                  <a:pt x="9813877" y="323770"/>
                  <a:pt x="9778760" y="518090"/>
                  <a:pt x="9789541" y="626559"/>
                </a:cubicBezTo>
                <a:cubicBezTo>
                  <a:pt x="9800322" y="735028"/>
                  <a:pt x="9757106" y="951290"/>
                  <a:pt x="9789541" y="1106551"/>
                </a:cubicBezTo>
                <a:cubicBezTo>
                  <a:pt x="9804229" y="1211421"/>
                  <a:pt x="9724146" y="1273773"/>
                  <a:pt x="9624151" y="1271941"/>
                </a:cubicBezTo>
                <a:cubicBezTo>
                  <a:pt x="9356069" y="1347731"/>
                  <a:pt x="9176036" y="1204544"/>
                  <a:pt x="8938391" y="1271941"/>
                </a:cubicBezTo>
                <a:cubicBezTo>
                  <a:pt x="8700746" y="1339338"/>
                  <a:pt x="8409212" y="1252751"/>
                  <a:pt x="8252631" y="1271941"/>
                </a:cubicBezTo>
                <a:cubicBezTo>
                  <a:pt x="8096050" y="1291131"/>
                  <a:pt x="7904900" y="1224862"/>
                  <a:pt x="7756046" y="1271941"/>
                </a:cubicBezTo>
                <a:cubicBezTo>
                  <a:pt x="7607193" y="1319020"/>
                  <a:pt x="7577925" y="1238838"/>
                  <a:pt x="7448636" y="1271941"/>
                </a:cubicBezTo>
                <a:cubicBezTo>
                  <a:pt x="7319347" y="1305044"/>
                  <a:pt x="7276996" y="1260612"/>
                  <a:pt x="7141226" y="1271941"/>
                </a:cubicBezTo>
                <a:cubicBezTo>
                  <a:pt x="7005456" y="1283270"/>
                  <a:pt x="6907211" y="1237084"/>
                  <a:pt x="6739229" y="1271941"/>
                </a:cubicBezTo>
                <a:cubicBezTo>
                  <a:pt x="6571247" y="1306798"/>
                  <a:pt x="6555260" y="1239441"/>
                  <a:pt x="6431819" y="1271941"/>
                </a:cubicBezTo>
                <a:cubicBezTo>
                  <a:pt x="6308378" y="1304441"/>
                  <a:pt x="5869217" y="1228932"/>
                  <a:pt x="5651471" y="1271941"/>
                </a:cubicBezTo>
                <a:cubicBezTo>
                  <a:pt x="5433725" y="1314950"/>
                  <a:pt x="5448495" y="1237236"/>
                  <a:pt x="5249474" y="1271941"/>
                </a:cubicBezTo>
                <a:cubicBezTo>
                  <a:pt x="5050453" y="1306646"/>
                  <a:pt x="4791643" y="1230543"/>
                  <a:pt x="4563714" y="1271941"/>
                </a:cubicBezTo>
                <a:cubicBezTo>
                  <a:pt x="4335785" y="1313339"/>
                  <a:pt x="4399494" y="1259060"/>
                  <a:pt x="4256304" y="1271941"/>
                </a:cubicBezTo>
                <a:cubicBezTo>
                  <a:pt x="4113114" y="1284822"/>
                  <a:pt x="3948928" y="1216295"/>
                  <a:pt x="3665132" y="1271941"/>
                </a:cubicBezTo>
                <a:cubicBezTo>
                  <a:pt x="3381336" y="1327587"/>
                  <a:pt x="3157822" y="1196528"/>
                  <a:pt x="2979371" y="1271941"/>
                </a:cubicBezTo>
                <a:cubicBezTo>
                  <a:pt x="2800920" y="1347354"/>
                  <a:pt x="2627896" y="1267470"/>
                  <a:pt x="2388199" y="1271941"/>
                </a:cubicBezTo>
                <a:cubicBezTo>
                  <a:pt x="2148502" y="1276412"/>
                  <a:pt x="1918965" y="1205729"/>
                  <a:pt x="1797026" y="1271941"/>
                </a:cubicBezTo>
                <a:cubicBezTo>
                  <a:pt x="1675087" y="1338153"/>
                  <a:pt x="1437650" y="1195645"/>
                  <a:pt x="1111266" y="1271941"/>
                </a:cubicBezTo>
                <a:cubicBezTo>
                  <a:pt x="784882" y="1348237"/>
                  <a:pt x="833656" y="1254685"/>
                  <a:pt x="709269" y="1271941"/>
                </a:cubicBezTo>
                <a:cubicBezTo>
                  <a:pt x="584882" y="1289197"/>
                  <a:pt x="305434" y="1233027"/>
                  <a:pt x="165390" y="1271941"/>
                </a:cubicBezTo>
                <a:cubicBezTo>
                  <a:pt x="68302" y="1295333"/>
                  <a:pt x="-835" y="1213534"/>
                  <a:pt x="0" y="1106551"/>
                </a:cubicBezTo>
                <a:cubicBezTo>
                  <a:pt x="-2721" y="986318"/>
                  <a:pt x="52356" y="744378"/>
                  <a:pt x="0" y="626559"/>
                </a:cubicBezTo>
                <a:cubicBezTo>
                  <a:pt x="-52356" y="508740"/>
                  <a:pt x="19537" y="290555"/>
                  <a:pt x="0" y="165390"/>
                </a:cubicBezTo>
                <a:close/>
              </a:path>
            </a:pathLst>
          </a:custGeom>
          <a:solidFill>
            <a:sysClr val="window" lastClr="FFFFFF"/>
          </a:solidFill>
          <a:ln w="28575" cap="flat" cmpd="sng" algn="ctr">
            <a:solidFill>
              <a:srgbClr val="70AD47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439500498">
                  <a:prstGeom prst="roundRect">
                    <a:avLst>
                      <a:gd name="adj" fmla="val 13003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algn="ctr" defTabSz="1219170"/>
            <a:r>
              <a:rPr lang="vi-VN" sz="3600" kern="0" dirty="0">
                <a:solidFill>
                  <a:srgbClr val="CA1E49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Cánh cam bị lạc mẹ, bị gió xồ v</a:t>
            </a:r>
            <a:r>
              <a:rPr lang="en-US" sz="3600" kern="0" dirty="0">
                <a:solidFill>
                  <a:srgbClr val="CA1E49">
                    <a:lumMod val="75000"/>
                  </a:srgbClr>
                </a:solidFill>
                <a:cs typeface="Calibri" panose="020F0502020204030204" pitchFamily="34" charset="0"/>
                <a:sym typeface="Arial"/>
              </a:rPr>
              <a:t>à</a:t>
            </a:r>
            <a:r>
              <a:rPr lang="vi-VN" sz="3600" kern="0" dirty="0">
                <a:solidFill>
                  <a:srgbClr val="CA1E49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o vườn hoang đầy gai góc.</a:t>
            </a:r>
            <a:endParaRPr lang="en-US" sz="3600" dirty="0">
              <a:solidFill>
                <a:srgbClr val="CA1E49">
                  <a:lumMod val="75000"/>
                </a:srgbClr>
              </a:solidFill>
              <a:cs typeface="Calibri" panose="020F0502020204030204" pitchFamily="34" charset="0"/>
              <a:sym typeface="Arial"/>
            </a:endParaRPr>
          </a:p>
        </p:txBody>
      </p:sp>
      <p:sp>
        <p:nvSpPr>
          <p:cNvPr id="77" name="Left Arrow 5">
            <a:hlinkClick r:id="rId5" action="ppaction://hlinksldjump"/>
            <a:extLst>
              <a:ext uri="{FF2B5EF4-FFF2-40B4-BE49-F238E27FC236}">
                <a16:creationId xmlns:a16="http://schemas.microsoft.com/office/drawing/2014/main" id="{2056A506-6652-4063-89E6-92DB4F40D2C7}"/>
              </a:ext>
            </a:extLst>
          </p:cNvPr>
          <p:cNvSpPr/>
          <p:nvPr/>
        </p:nvSpPr>
        <p:spPr>
          <a:xfrm>
            <a:off x="335280" y="5897880"/>
            <a:ext cx="1463040" cy="838200"/>
          </a:xfrm>
          <a:prstGeom prst="leftArrow">
            <a:avLst/>
          </a:prstGeom>
          <a:solidFill>
            <a:srgbClr val="00206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về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8711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4" grpId="0"/>
      <p:bldP spid="7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: 圆角 30">
            <a:extLst>
              <a:ext uri="{FF2B5EF4-FFF2-40B4-BE49-F238E27FC236}">
                <a16:creationId xmlns:a16="http://schemas.microsoft.com/office/drawing/2014/main" id="{5635F098-E89D-4B72-B7B9-B0E0C58B1F3D}"/>
              </a:ext>
            </a:extLst>
          </p:cNvPr>
          <p:cNvSpPr/>
          <p:nvPr/>
        </p:nvSpPr>
        <p:spPr>
          <a:xfrm>
            <a:off x="329852" y="608019"/>
            <a:ext cx="11635907" cy="6087903"/>
          </a:xfrm>
          <a:prstGeom prst="roundRect">
            <a:avLst>
              <a:gd name="adj" fmla="val 38426"/>
            </a:avLst>
          </a:prstGeom>
          <a:solidFill>
            <a:srgbClr val="FFFFFF"/>
          </a:solidFill>
          <a:ln w="25400" cap="flat" cmpd="sng" algn="ctr">
            <a:solidFill>
              <a:srgbClr val="FDE886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zh-CN" altLang="en-US" sz="8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25400" dist="254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/>
              <a:ea typeface="字魂80号-萌趣小鱼体" panose="00000500000000000000" pitchFamily="2" charset="-122"/>
              <a:cs typeface="Calibri" panose="020F0502020204030204" pitchFamily="34" charset="0"/>
              <a:sym typeface="Arial"/>
            </a:endParaRPr>
          </a:p>
        </p:txBody>
      </p:sp>
      <p:grpSp>
        <p:nvGrpSpPr>
          <p:cNvPr id="10" name="Google Shape;3231;p63">
            <a:extLst>
              <a:ext uri="{FF2B5EF4-FFF2-40B4-BE49-F238E27FC236}">
                <a16:creationId xmlns:a16="http://schemas.microsoft.com/office/drawing/2014/main" id="{AE8DB6AC-6FE4-4CC7-BCD7-DEE6C7EC0E26}"/>
              </a:ext>
            </a:extLst>
          </p:cNvPr>
          <p:cNvGrpSpPr/>
          <p:nvPr/>
        </p:nvGrpSpPr>
        <p:grpSpPr>
          <a:xfrm>
            <a:off x="9233993" y="2531391"/>
            <a:ext cx="1903241" cy="2216967"/>
            <a:chOff x="1584788" y="1851988"/>
            <a:chExt cx="653538" cy="571338"/>
          </a:xfrm>
        </p:grpSpPr>
        <p:sp>
          <p:nvSpPr>
            <p:cNvPr id="11" name="Google Shape;3232;p63">
              <a:extLst>
                <a:ext uri="{FF2B5EF4-FFF2-40B4-BE49-F238E27FC236}">
                  <a16:creationId xmlns:a16="http://schemas.microsoft.com/office/drawing/2014/main" id="{C6AA1E16-55EA-4D77-8A25-3DBDF51D0BE6}"/>
                </a:ext>
              </a:extLst>
            </p:cNvPr>
            <p:cNvSpPr/>
            <p:nvPr/>
          </p:nvSpPr>
          <p:spPr>
            <a:xfrm>
              <a:off x="1604875" y="1871650"/>
              <a:ext cx="623425" cy="532125"/>
            </a:xfrm>
            <a:custGeom>
              <a:avLst/>
              <a:gdLst/>
              <a:ahLst/>
              <a:cxnLst/>
              <a:rect l="l" t="t" r="r" b="b"/>
              <a:pathLst>
                <a:path w="24937" h="21285" extrusionOk="0">
                  <a:moveTo>
                    <a:pt x="12851" y="0"/>
                  </a:moveTo>
                  <a:cubicBezTo>
                    <a:pt x="10645" y="0"/>
                    <a:pt x="8418" y="671"/>
                    <a:pt x="6621" y="2483"/>
                  </a:cubicBezTo>
                  <a:cubicBezTo>
                    <a:pt x="3829" y="5274"/>
                    <a:pt x="3681" y="7960"/>
                    <a:pt x="3681" y="7960"/>
                  </a:cubicBezTo>
                  <a:lnTo>
                    <a:pt x="4104" y="7728"/>
                  </a:lnTo>
                  <a:lnTo>
                    <a:pt x="4104" y="7728"/>
                  </a:lnTo>
                  <a:cubicBezTo>
                    <a:pt x="3342" y="8426"/>
                    <a:pt x="2708" y="9293"/>
                    <a:pt x="2285" y="10244"/>
                  </a:cubicBezTo>
                  <a:cubicBezTo>
                    <a:pt x="1" y="15193"/>
                    <a:pt x="1629" y="21136"/>
                    <a:pt x="1629" y="21136"/>
                  </a:cubicBezTo>
                  <a:cubicBezTo>
                    <a:pt x="1629" y="21136"/>
                    <a:pt x="14277" y="21263"/>
                    <a:pt x="14277" y="21284"/>
                  </a:cubicBezTo>
                  <a:lnTo>
                    <a:pt x="21531" y="21284"/>
                  </a:lnTo>
                  <a:lnTo>
                    <a:pt x="24344" y="21136"/>
                  </a:lnTo>
                  <a:cubicBezTo>
                    <a:pt x="24534" y="19169"/>
                    <a:pt x="24323" y="17181"/>
                    <a:pt x="23773" y="15278"/>
                  </a:cubicBezTo>
                  <a:cubicBezTo>
                    <a:pt x="23646" y="14855"/>
                    <a:pt x="23202" y="13819"/>
                    <a:pt x="23054" y="13459"/>
                  </a:cubicBezTo>
                  <a:cubicBezTo>
                    <a:pt x="23879" y="13417"/>
                    <a:pt x="24936" y="3033"/>
                    <a:pt x="16413" y="537"/>
                  </a:cubicBezTo>
                  <a:cubicBezTo>
                    <a:pt x="15283" y="206"/>
                    <a:pt x="14070" y="0"/>
                    <a:pt x="12851" y="0"/>
                  </a:cubicBezTo>
                  <a:close/>
                </a:path>
              </a:pathLst>
            </a:custGeom>
            <a:solidFill>
              <a:srgbClr val="EDE6DD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3233;p63">
              <a:extLst>
                <a:ext uri="{FF2B5EF4-FFF2-40B4-BE49-F238E27FC236}">
                  <a16:creationId xmlns:a16="http://schemas.microsoft.com/office/drawing/2014/main" id="{D06FD0B9-EC78-468F-ADD2-11CFDA1B074C}"/>
                </a:ext>
              </a:extLst>
            </p:cNvPr>
            <p:cNvSpPr/>
            <p:nvPr/>
          </p:nvSpPr>
          <p:spPr>
            <a:xfrm>
              <a:off x="1584800" y="1852000"/>
              <a:ext cx="653525" cy="571325"/>
            </a:xfrm>
            <a:custGeom>
              <a:avLst/>
              <a:gdLst/>
              <a:ahLst/>
              <a:cxnLst/>
              <a:rect l="l" t="t" r="r" b="b"/>
              <a:pathLst>
                <a:path w="26141" h="22853" extrusionOk="0">
                  <a:moveTo>
                    <a:pt x="13641" y="1583"/>
                  </a:moveTo>
                  <a:cubicBezTo>
                    <a:pt x="14938" y="1583"/>
                    <a:pt x="16121" y="1832"/>
                    <a:pt x="16983" y="2084"/>
                  </a:cubicBezTo>
                  <a:cubicBezTo>
                    <a:pt x="19648" y="2803"/>
                    <a:pt x="21805" y="4749"/>
                    <a:pt x="22757" y="7350"/>
                  </a:cubicBezTo>
                  <a:cubicBezTo>
                    <a:pt x="23836" y="10015"/>
                    <a:pt x="23624" y="12659"/>
                    <a:pt x="23413" y="13484"/>
                  </a:cubicBezTo>
                  <a:lnTo>
                    <a:pt x="22672" y="13526"/>
                  </a:lnTo>
                  <a:lnTo>
                    <a:pt x="23117" y="14562"/>
                  </a:lnTo>
                  <a:cubicBezTo>
                    <a:pt x="23391" y="15197"/>
                    <a:pt x="23709" y="16001"/>
                    <a:pt x="23814" y="16297"/>
                  </a:cubicBezTo>
                  <a:cubicBezTo>
                    <a:pt x="24259" y="17883"/>
                    <a:pt x="24470" y="19532"/>
                    <a:pt x="24385" y="21182"/>
                  </a:cubicBezTo>
                  <a:lnTo>
                    <a:pt x="22292" y="21267"/>
                  </a:lnTo>
                  <a:lnTo>
                    <a:pt x="15059" y="21267"/>
                  </a:lnTo>
                  <a:lnTo>
                    <a:pt x="15059" y="21288"/>
                  </a:lnTo>
                  <a:cubicBezTo>
                    <a:pt x="14889" y="21267"/>
                    <a:pt x="14699" y="21267"/>
                    <a:pt x="14530" y="21267"/>
                  </a:cubicBezTo>
                  <a:lnTo>
                    <a:pt x="13092" y="21246"/>
                  </a:lnTo>
                  <a:cubicBezTo>
                    <a:pt x="11928" y="21224"/>
                    <a:pt x="10342" y="21224"/>
                    <a:pt x="8756" y="21203"/>
                  </a:cubicBezTo>
                  <a:lnTo>
                    <a:pt x="3046" y="21140"/>
                  </a:lnTo>
                  <a:cubicBezTo>
                    <a:pt x="2728" y="19575"/>
                    <a:pt x="2073" y="15112"/>
                    <a:pt x="3786" y="11369"/>
                  </a:cubicBezTo>
                  <a:cubicBezTo>
                    <a:pt x="4188" y="10502"/>
                    <a:pt x="4738" y="9719"/>
                    <a:pt x="5436" y="9085"/>
                  </a:cubicBezTo>
                  <a:lnTo>
                    <a:pt x="10279" y="4643"/>
                  </a:lnTo>
                  <a:lnTo>
                    <a:pt x="5711" y="7160"/>
                  </a:lnTo>
                  <a:cubicBezTo>
                    <a:pt x="6239" y="5912"/>
                    <a:pt x="7001" y="4770"/>
                    <a:pt x="7974" y="3819"/>
                  </a:cubicBezTo>
                  <a:cubicBezTo>
                    <a:pt x="9702" y="2090"/>
                    <a:pt x="11789" y="1583"/>
                    <a:pt x="13641" y="1583"/>
                  </a:cubicBezTo>
                  <a:close/>
                  <a:moveTo>
                    <a:pt x="13646" y="1"/>
                  </a:moveTo>
                  <a:cubicBezTo>
                    <a:pt x="11465" y="1"/>
                    <a:pt x="8978" y="606"/>
                    <a:pt x="6874" y="2698"/>
                  </a:cubicBezTo>
                  <a:cubicBezTo>
                    <a:pt x="4124" y="5447"/>
                    <a:pt x="3744" y="8112"/>
                    <a:pt x="3701" y="8619"/>
                  </a:cubicBezTo>
                  <a:cubicBezTo>
                    <a:pt x="3151" y="9254"/>
                    <a:pt x="2707" y="9952"/>
                    <a:pt x="2369" y="10713"/>
                  </a:cubicBezTo>
                  <a:cubicBezTo>
                    <a:pt x="0" y="15853"/>
                    <a:pt x="1586" y="21880"/>
                    <a:pt x="1650" y="22134"/>
                  </a:cubicBezTo>
                  <a:lnTo>
                    <a:pt x="1819" y="22726"/>
                  </a:lnTo>
                  <a:lnTo>
                    <a:pt x="2411" y="22726"/>
                  </a:lnTo>
                  <a:cubicBezTo>
                    <a:pt x="6451" y="22768"/>
                    <a:pt x="12225" y="22811"/>
                    <a:pt x="14276" y="22853"/>
                  </a:cubicBezTo>
                  <a:lnTo>
                    <a:pt x="22355" y="22853"/>
                  </a:lnTo>
                  <a:lnTo>
                    <a:pt x="25845" y="22684"/>
                  </a:lnTo>
                  <a:lnTo>
                    <a:pt x="25929" y="22028"/>
                  </a:lnTo>
                  <a:cubicBezTo>
                    <a:pt x="26141" y="19934"/>
                    <a:pt x="25929" y="17841"/>
                    <a:pt x="25337" y="15831"/>
                  </a:cubicBezTo>
                  <a:cubicBezTo>
                    <a:pt x="25231" y="15514"/>
                    <a:pt x="24978" y="14901"/>
                    <a:pt x="24766" y="14393"/>
                  </a:cubicBezTo>
                  <a:cubicBezTo>
                    <a:pt x="24978" y="13928"/>
                    <a:pt x="25083" y="13441"/>
                    <a:pt x="25126" y="12934"/>
                  </a:cubicBezTo>
                  <a:cubicBezTo>
                    <a:pt x="25506" y="9550"/>
                    <a:pt x="24407" y="2613"/>
                    <a:pt x="17448" y="562"/>
                  </a:cubicBezTo>
                  <a:cubicBezTo>
                    <a:pt x="16465" y="279"/>
                    <a:pt x="15126" y="1"/>
                    <a:pt x="1364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3234;p63">
              <a:extLst>
                <a:ext uri="{FF2B5EF4-FFF2-40B4-BE49-F238E27FC236}">
                  <a16:creationId xmlns:a16="http://schemas.microsoft.com/office/drawing/2014/main" id="{10082BA4-5296-403D-99F2-658ADBF2E035}"/>
                </a:ext>
              </a:extLst>
            </p:cNvPr>
            <p:cNvSpPr/>
            <p:nvPr/>
          </p:nvSpPr>
          <p:spPr>
            <a:xfrm>
              <a:off x="1696350" y="1871650"/>
              <a:ext cx="531400" cy="336500"/>
            </a:xfrm>
            <a:custGeom>
              <a:avLst/>
              <a:gdLst/>
              <a:ahLst/>
              <a:cxnLst/>
              <a:rect l="l" t="t" r="r" b="b"/>
              <a:pathLst>
                <a:path w="21256" h="13460" extrusionOk="0">
                  <a:moveTo>
                    <a:pt x="9155" y="0"/>
                  </a:moveTo>
                  <a:cubicBezTo>
                    <a:pt x="6957" y="0"/>
                    <a:pt x="4738" y="671"/>
                    <a:pt x="2940" y="2483"/>
                  </a:cubicBezTo>
                  <a:cubicBezTo>
                    <a:pt x="128" y="5274"/>
                    <a:pt x="1" y="7960"/>
                    <a:pt x="1" y="7960"/>
                  </a:cubicBezTo>
                  <a:lnTo>
                    <a:pt x="424" y="7728"/>
                  </a:lnTo>
                  <a:cubicBezTo>
                    <a:pt x="1672" y="7030"/>
                    <a:pt x="5288" y="5063"/>
                    <a:pt x="5711" y="5063"/>
                  </a:cubicBezTo>
                  <a:cubicBezTo>
                    <a:pt x="6219" y="5063"/>
                    <a:pt x="7340" y="10223"/>
                    <a:pt x="8016" y="10223"/>
                  </a:cubicBezTo>
                  <a:cubicBezTo>
                    <a:pt x="8693" y="10223"/>
                    <a:pt x="11971" y="7410"/>
                    <a:pt x="11971" y="7410"/>
                  </a:cubicBezTo>
                  <a:cubicBezTo>
                    <a:pt x="11971" y="7410"/>
                    <a:pt x="13811" y="12042"/>
                    <a:pt x="14403" y="12042"/>
                  </a:cubicBezTo>
                  <a:cubicBezTo>
                    <a:pt x="14996" y="12042"/>
                    <a:pt x="17005" y="9547"/>
                    <a:pt x="17005" y="9547"/>
                  </a:cubicBezTo>
                  <a:cubicBezTo>
                    <a:pt x="17005" y="9547"/>
                    <a:pt x="19099" y="13459"/>
                    <a:pt x="19374" y="13459"/>
                  </a:cubicBezTo>
                  <a:cubicBezTo>
                    <a:pt x="20198" y="13417"/>
                    <a:pt x="21256" y="3033"/>
                    <a:pt x="12712" y="537"/>
                  </a:cubicBezTo>
                  <a:cubicBezTo>
                    <a:pt x="11582" y="206"/>
                    <a:pt x="10372" y="0"/>
                    <a:pt x="915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3235;p63">
              <a:extLst>
                <a:ext uri="{FF2B5EF4-FFF2-40B4-BE49-F238E27FC236}">
                  <a16:creationId xmlns:a16="http://schemas.microsoft.com/office/drawing/2014/main" id="{EB7BF3B5-CEBE-4550-A4C6-8DFE6E3C9D3B}"/>
                </a:ext>
              </a:extLst>
            </p:cNvPr>
            <p:cNvSpPr/>
            <p:nvPr/>
          </p:nvSpPr>
          <p:spPr>
            <a:xfrm>
              <a:off x="1877825" y="2014350"/>
              <a:ext cx="21050" cy="21150"/>
            </a:xfrm>
            <a:custGeom>
              <a:avLst/>
              <a:gdLst/>
              <a:ahLst/>
              <a:cxnLst/>
              <a:rect l="l" t="t" r="r" b="b"/>
              <a:pathLst>
                <a:path w="842" h="846" extrusionOk="0">
                  <a:moveTo>
                    <a:pt x="384" y="0"/>
                  </a:moveTo>
                  <a:cubicBezTo>
                    <a:pt x="0" y="0"/>
                    <a:pt x="0" y="846"/>
                    <a:pt x="384" y="846"/>
                  </a:cubicBezTo>
                  <a:cubicBezTo>
                    <a:pt x="409" y="846"/>
                    <a:pt x="434" y="842"/>
                    <a:pt x="461" y="835"/>
                  </a:cubicBezTo>
                  <a:cubicBezTo>
                    <a:pt x="588" y="793"/>
                    <a:pt x="694" y="730"/>
                    <a:pt x="757" y="624"/>
                  </a:cubicBezTo>
                  <a:cubicBezTo>
                    <a:pt x="842" y="497"/>
                    <a:pt x="842" y="349"/>
                    <a:pt x="757" y="222"/>
                  </a:cubicBezTo>
                  <a:cubicBezTo>
                    <a:pt x="694" y="116"/>
                    <a:pt x="588" y="53"/>
                    <a:pt x="461" y="11"/>
                  </a:cubicBezTo>
                  <a:cubicBezTo>
                    <a:pt x="434" y="3"/>
                    <a:pt x="409" y="0"/>
                    <a:pt x="384" y="0"/>
                  </a:cubicBezTo>
                  <a:close/>
                </a:path>
              </a:pathLst>
            </a:custGeom>
            <a:solidFill>
              <a:srgbClr val="B6E086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3236;p63">
              <a:extLst>
                <a:ext uri="{FF2B5EF4-FFF2-40B4-BE49-F238E27FC236}">
                  <a16:creationId xmlns:a16="http://schemas.microsoft.com/office/drawing/2014/main" id="{A2ADAA07-00A0-4C0D-9741-0A337798FEBB}"/>
                </a:ext>
              </a:extLst>
            </p:cNvPr>
            <p:cNvSpPr/>
            <p:nvPr/>
          </p:nvSpPr>
          <p:spPr>
            <a:xfrm>
              <a:off x="1899400" y="2064300"/>
              <a:ext cx="38075" cy="29625"/>
            </a:xfrm>
            <a:custGeom>
              <a:avLst/>
              <a:gdLst/>
              <a:ahLst/>
              <a:cxnLst/>
              <a:rect l="l" t="t" r="r" b="b"/>
              <a:pathLst>
                <a:path w="1523" h="1185" extrusionOk="0">
                  <a:moveTo>
                    <a:pt x="761" y="1"/>
                  </a:moveTo>
                  <a:cubicBezTo>
                    <a:pt x="0" y="1"/>
                    <a:pt x="0" y="1185"/>
                    <a:pt x="761" y="1185"/>
                  </a:cubicBezTo>
                  <a:cubicBezTo>
                    <a:pt x="1523" y="1185"/>
                    <a:pt x="1523" y="1"/>
                    <a:pt x="761" y="1"/>
                  </a:cubicBezTo>
                  <a:close/>
                </a:path>
              </a:pathLst>
            </a:custGeom>
            <a:solidFill>
              <a:srgbClr val="B6E086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3237;p63">
              <a:extLst>
                <a:ext uri="{FF2B5EF4-FFF2-40B4-BE49-F238E27FC236}">
                  <a16:creationId xmlns:a16="http://schemas.microsoft.com/office/drawing/2014/main" id="{5A670EB3-EDCE-4B35-BA14-325660996FAF}"/>
                </a:ext>
              </a:extLst>
            </p:cNvPr>
            <p:cNvSpPr/>
            <p:nvPr/>
          </p:nvSpPr>
          <p:spPr>
            <a:xfrm>
              <a:off x="1982400" y="2023600"/>
              <a:ext cx="20125" cy="15875"/>
            </a:xfrm>
            <a:custGeom>
              <a:avLst/>
              <a:gdLst/>
              <a:ahLst/>
              <a:cxnLst/>
              <a:rect l="l" t="t" r="r" b="b"/>
              <a:pathLst>
                <a:path w="805" h="635" extrusionOk="0">
                  <a:moveTo>
                    <a:pt x="402" y="0"/>
                  </a:moveTo>
                  <a:cubicBezTo>
                    <a:pt x="1" y="21"/>
                    <a:pt x="1" y="613"/>
                    <a:pt x="402" y="635"/>
                  </a:cubicBezTo>
                  <a:cubicBezTo>
                    <a:pt x="804" y="613"/>
                    <a:pt x="804" y="21"/>
                    <a:pt x="402" y="0"/>
                  </a:cubicBezTo>
                  <a:close/>
                </a:path>
              </a:pathLst>
            </a:custGeom>
            <a:solidFill>
              <a:srgbClr val="B6E086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3238;p63">
              <a:extLst>
                <a:ext uri="{FF2B5EF4-FFF2-40B4-BE49-F238E27FC236}">
                  <a16:creationId xmlns:a16="http://schemas.microsoft.com/office/drawing/2014/main" id="{D62FEC99-E093-4CD9-88EF-B65E9163EDA0}"/>
                </a:ext>
              </a:extLst>
            </p:cNvPr>
            <p:cNvSpPr/>
            <p:nvPr/>
          </p:nvSpPr>
          <p:spPr>
            <a:xfrm>
              <a:off x="1771425" y="1967025"/>
              <a:ext cx="21725" cy="18250"/>
            </a:xfrm>
            <a:custGeom>
              <a:avLst/>
              <a:gdLst/>
              <a:ahLst/>
              <a:cxnLst/>
              <a:rect l="l" t="t" r="r" b="b"/>
              <a:pathLst>
                <a:path w="869" h="730" extrusionOk="0">
                  <a:moveTo>
                    <a:pt x="424" y="0"/>
                  </a:moveTo>
                  <a:cubicBezTo>
                    <a:pt x="170" y="0"/>
                    <a:pt x="1" y="296"/>
                    <a:pt x="128" y="529"/>
                  </a:cubicBezTo>
                  <a:lnTo>
                    <a:pt x="149" y="571"/>
                  </a:lnTo>
                  <a:cubicBezTo>
                    <a:pt x="212" y="677"/>
                    <a:pt x="323" y="730"/>
                    <a:pt x="435" y="730"/>
                  </a:cubicBezTo>
                  <a:cubicBezTo>
                    <a:pt x="546" y="730"/>
                    <a:pt x="657" y="677"/>
                    <a:pt x="720" y="571"/>
                  </a:cubicBezTo>
                  <a:lnTo>
                    <a:pt x="741" y="529"/>
                  </a:lnTo>
                  <a:cubicBezTo>
                    <a:pt x="868" y="296"/>
                    <a:pt x="699" y="0"/>
                    <a:pt x="424" y="0"/>
                  </a:cubicBezTo>
                  <a:close/>
                </a:path>
              </a:pathLst>
            </a:custGeom>
            <a:solidFill>
              <a:srgbClr val="B6E086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3239;p63">
              <a:extLst>
                <a:ext uri="{FF2B5EF4-FFF2-40B4-BE49-F238E27FC236}">
                  <a16:creationId xmlns:a16="http://schemas.microsoft.com/office/drawing/2014/main" id="{57F5EE5C-AC74-4B70-8896-EF4AEEF42AA8}"/>
                </a:ext>
              </a:extLst>
            </p:cNvPr>
            <p:cNvSpPr/>
            <p:nvPr/>
          </p:nvSpPr>
          <p:spPr>
            <a:xfrm>
              <a:off x="1725425" y="2013550"/>
              <a:ext cx="26475" cy="20100"/>
            </a:xfrm>
            <a:custGeom>
              <a:avLst/>
              <a:gdLst/>
              <a:ahLst/>
              <a:cxnLst/>
              <a:rect l="l" t="t" r="r" b="b"/>
              <a:pathLst>
                <a:path w="1059" h="804" extrusionOk="0">
                  <a:moveTo>
                    <a:pt x="530" y="0"/>
                  </a:moveTo>
                  <a:cubicBezTo>
                    <a:pt x="1" y="0"/>
                    <a:pt x="1" y="804"/>
                    <a:pt x="530" y="804"/>
                  </a:cubicBezTo>
                  <a:cubicBezTo>
                    <a:pt x="1058" y="804"/>
                    <a:pt x="1058" y="0"/>
                    <a:pt x="530" y="0"/>
                  </a:cubicBezTo>
                  <a:close/>
                </a:path>
              </a:pathLst>
            </a:custGeom>
            <a:solidFill>
              <a:srgbClr val="B6E086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3240;p63">
              <a:extLst>
                <a:ext uri="{FF2B5EF4-FFF2-40B4-BE49-F238E27FC236}">
                  <a16:creationId xmlns:a16="http://schemas.microsoft.com/office/drawing/2014/main" id="{47913362-6F77-4771-90BA-2846FA0CDB2C}"/>
                </a:ext>
              </a:extLst>
            </p:cNvPr>
            <p:cNvSpPr/>
            <p:nvPr/>
          </p:nvSpPr>
          <p:spPr>
            <a:xfrm>
              <a:off x="2041625" y="2106600"/>
              <a:ext cx="28575" cy="21900"/>
            </a:xfrm>
            <a:custGeom>
              <a:avLst/>
              <a:gdLst/>
              <a:ahLst/>
              <a:cxnLst/>
              <a:rect l="l" t="t" r="r" b="b"/>
              <a:pathLst>
                <a:path w="1143" h="876" extrusionOk="0">
                  <a:moveTo>
                    <a:pt x="571" y="0"/>
                  </a:moveTo>
                  <a:cubicBezTo>
                    <a:pt x="191" y="0"/>
                    <a:pt x="0" y="466"/>
                    <a:pt x="275" y="741"/>
                  </a:cubicBezTo>
                  <a:cubicBezTo>
                    <a:pt x="339" y="804"/>
                    <a:pt x="423" y="846"/>
                    <a:pt x="508" y="868"/>
                  </a:cubicBezTo>
                  <a:cubicBezTo>
                    <a:pt x="542" y="873"/>
                    <a:pt x="574" y="876"/>
                    <a:pt x="606" y="876"/>
                  </a:cubicBezTo>
                  <a:cubicBezTo>
                    <a:pt x="691" y="876"/>
                    <a:pt x="769" y="856"/>
                    <a:pt x="846" y="825"/>
                  </a:cubicBezTo>
                  <a:cubicBezTo>
                    <a:pt x="1100" y="677"/>
                    <a:pt x="1142" y="339"/>
                    <a:pt x="931" y="127"/>
                  </a:cubicBezTo>
                  <a:cubicBezTo>
                    <a:pt x="867" y="43"/>
                    <a:pt x="741" y="0"/>
                    <a:pt x="635" y="0"/>
                  </a:cubicBezTo>
                  <a:close/>
                </a:path>
              </a:pathLst>
            </a:custGeom>
            <a:solidFill>
              <a:srgbClr val="B6E086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3241;p63">
              <a:extLst>
                <a:ext uri="{FF2B5EF4-FFF2-40B4-BE49-F238E27FC236}">
                  <a16:creationId xmlns:a16="http://schemas.microsoft.com/office/drawing/2014/main" id="{913B3786-6DB6-4629-AF6A-A83411E7D430}"/>
                </a:ext>
              </a:extLst>
            </p:cNvPr>
            <p:cNvSpPr/>
            <p:nvPr/>
          </p:nvSpPr>
          <p:spPr>
            <a:xfrm>
              <a:off x="2042150" y="1985000"/>
              <a:ext cx="20650" cy="16400"/>
            </a:xfrm>
            <a:custGeom>
              <a:avLst/>
              <a:gdLst/>
              <a:ahLst/>
              <a:cxnLst/>
              <a:rect l="l" t="t" r="r" b="b"/>
              <a:pathLst>
                <a:path w="826" h="656" extrusionOk="0">
                  <a:moveTo>
                    <a:pt x="445" y="0"/>
                  </a:moveTo>
                  <a:cubicBezTo>
                    <a:pt x="0" y="0"/>
                    <a:pt x="0" y="656"/>
                    <a:pt x="445" y="656"/>
                  </a:cubicBezTo>
                  <a:lnTo>
                    <a:pt x="508" y="656"/>
                  </a:lnTo>
                  <a:cubicBezTo>
                    <a:pt x="677" y="656"/>
                    <a:pt x="825" y="508"/>
                    <a:pt x="825" y="339"/>
                  </a:cubicBezTo>
                  <a:lnTo>
                    <a:pt x="825" y="317"/>
                  </a:lnTo>
                  <a:cubicBezTo>
                    <a:pt x="825" y="254"/>
                    <a:pt x="804" y="190"/>
                    <a:pt x="762" y="127"/>
                  </a:cubicBezTo>
                  <a:cubicBezTo>
                    <a:pt x="698" y="42"/>
                    <a:pt x="614" y="0"/>
                    <a:pt x="508" y="0"/>
                  </a:cubicBezTo>
                  <a:close/>
                </a:path>
              </a:pathLst>
            </a:custGeom>
            <a:solidFill>
              <a:srgbClr val="B6E086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3242;p63">
              <a:extLst>
                <a:ext uri="{FF2B5EF4-FFF2-40B4-BE49-F238E27FC236}">
                  <a16:creationId xmlns:a16="http://schemas.microsoft.com/office/drawing/2014/main" id="{5168EDAD-C958-4CA8-80BD-92D6045883B4}"/>
                </a:ext>
              </a:extLst>
            </p:cNvPr>
            <p:cNvSpPr/>
            <p:nvPr/>
          </p:nvSpPr>
          <p:spPr>
            <a:xfrm>
              <a:off x="2156350" y="2097600"/>
              <a:ext cx="37575" cy="29125"/>
            </a:xfrm>
            <a:custGeom>
              <a:avLst/>
              <a:gdLst/>
              <a:ahLst/>
              <a:cxnLst/>
              <a:rect l="l" t="t" r="r" b="b"/>
              <a:pathLst>
                <a:path w="1503" h="1165" extrusionOk="0">
                  <a:moveTo>
                    <a:pt x="741" y="1"/>
                  </a:moveTo>
                  <a:cubicBezTo>
                    <a:pt x="1" y="1"/>
                    <a:pt x="1" y="1164"/>
                    <a:pt x="741" y="1164"/>
                  </a:cubicBezTo>
                  <a:cubicBezTo>
                    <a:pt x="1502" y="1164"/>
                    <a:pt x="1502" y="1"/>
                    <a:pt x="741" y="1"/>
                  </a:cubicBezTo>
                  <a:close/>
                </a:path>
              </a:pathLst>
            </a:custGeom>
            <a:solidFill>
              <a:srgbClr val="B6E086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3243;p63">
              <a:extLst>
                <a:ext uri="{FF2B5EF4-FFF2-40B4-BE49-F238E27FC236}">
                  <a16:creationId xmlns:a16="http://schemas.microsoft.com/office/drawing/2014/main" id="{1F3828D0-EBF9-44DC-9DEF-5524E60A088C}"/>
                </a:ext>
              </a:extLst>
            </p:cNvPr>
            <p:cNvSpPr/>
            <p:nvPr/>
          </p:nvSpPr>
          <p:spPr>
            <a:xfrm>
              <a:off x="2127900" y="2066125"/>
              <a:ext cx="20550" cy="18050"/>
            </a:xfrm>
            <a:custGeom>
              <a:avLst/>
              <a:gdLst/>
              <a:ahLst/>
              <a:cxnLst/>
              <a:rect l="l" t="t" r="r" b="b"/>
              <a:pathLst>
                <a:path w="822" h="722" extrusionOk="0">
                  <a:moveTo>
                    <a:pt x="324" y="0"/>
                  </a:moveTo>
                  <a:cubicBezTo>
                    <a:pt x="0" y="0"/>
                    <a:pt x="0" y="722"/>
                    <a:pt x="324" y="722"/>
                  </a:cubicBezTo>
                  <a:cubicBezTo>
                    <a:pt x="347" y="722"/>
                    <a:pt x="372" y="718"/>
                    <a:pt x="399" y="710"/>
                  </a:cubicBezTo>
                  <a:lnTo>
                    <a:pt x="483" y="689"/>
                  </a:lnTo>
                  <a:cubicBezTo>
                    <a:pt x="821" y="583"/>
                    <a:pt x="821" y="118"/>
                    <a:pt x="483" y="33"/>
                  </a:cubicBezTo>
                  <a:lnTo>
                    <a:pt x="399" y="12"/>
                  </a:lnTo>
                  <a:cubicBezTo>
                    <a:pt x="372" y="4"/>
                    <a:pt x="347" y="0"/>
                    <a:pt x="324" y="0"/>
                  </a:cubicBezTo>
                  <a:close/>
                </a:path>
              </a:pathLst>
            </a:custGeom>
            <a:solidFill>
              <a:srgbClr val="B6E086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3244;p63">
              <a:extLst>
                <a:ext uri="{FF2B5EF4-FFF2-40B4-BE49-F238E27FC236}">
                  <a16:creationId xmlns:a16="http://schemas.microsoft.com/office/drawing/2014/main" id="{BE1B5C44-B990-4547-A697-D5AA6C585E75}"/>
                </a:ext>
              </a:extLst>
            </p:cNvPr>
            <p:cNvSpPr/>
            <p:nvPr/>
          </p:nvSpPr>
          <p:spPr>
            <a:xfrm>
              <a:off x="1762450" y="1996625"/>
              <a:ext cx="23825" cy="19575"/>
            </a:xfrm>
            <a:custGeom>
              <a:avLst/>
              <a:gdLst/>
              <a:ahLst/>
              <a:cxnLst/>
              <a:rect l="l" t="t" r="r" b="b"/>
              <a:pathLst>
                <a:path w="953" h="783" extrusionOk="0">
                  <a:moveTo>
                    <a:pt x="466" y="0"/>
                  </a:moveTo>
                  <a:cubicBezTo>
                    <a:pt x="0" y="43"/>
                    <a:pt x="0" y="741"/>
                    <a:pt x="466" y="783"/>
                  </a:cubicBezTo>
                  <a:cubicBezTo>
                    <a:pt x="952" y="741"/>
                    <a:pt x="952" y="43"/>
                    <a:pt x="466" y="0"/>
                  </a:cubicBezTo>
                  <a:close/>
                </a:path>
              </a:pathLst>
            </a:custGeom>
            <a:solidFill>
              <a:srgbClr val="D5829F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3245;p63">
              <a:extLst>
                <a:ext uri="{FF2B5EF4-FFF2-40B4-BE49-F238E27FC236}">
                  <a16:creationId xmlns:a16="http://schemas.microsoft.com/office/drawing/2014/main" id="{CECBADF4-A0D2-44E8-97D3-DD6F1DB776A6}"/>
                </a:ext>
              </a:extLst>
            </p:cNvPr>
            <p:cNvSpPr/>
            <p:nvPr/>
          </p:nvSpPr>
          <p:spPr>
            <a:xfrm>
              <a:off x="1801575" y="1980225"/>
              <a:ext cx="19575" cy="15375"/>
            </a:xfrm>
            <a:custGeom>
              <a:avLst/>
              <a:gdLst/>
              <a:ahLst/>
              <a:cxnLst/>
              <a:rect l="l" t="t" r="r" b="b"/>
              <a:pathLst>
                <a:path w="783" h="615" extrusionOk="0">
                  <a:moveTo>
                    <a:pt x="402" y="1"/>
                  </a:moveTo>
                  <a:cubicBezTo>
                    <a:pt x="0" y="22"/>
                    <a:pt x="0" y="593"/>
                    <a:pt x="402" y="614"/>
                  </a:cubicBezTo>
                  <a:cubicBezTo>
                    <a:pt x="783" y="593"/>
                    <a:pt x="783" y="22"/>
                    <a:pt x="402" y="1"/>
                  </a:cubicBezTo>
                  <a:close/>
                </a:path>
              </a:pathLst>
            </a:custGeom>
            <a:solidFill>
              <a:srgbClr val="D5829F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3246;p63">
              <a:extLst>
                <a:ext uri="{FF2B5EF4-FFF2-40B4-BE49-F238E27FC236}">
                  <a16:creationId xmlns:a16="http://schemas.microsoft.com/office/drawing/2014/main" id="{51798B86-57B2-4B71-83C6-DDF1FA1CA526}"/>
                </a:ext>
              </a:extLst>
            </p:cNvPr>
            <p:cNvSpPr/>
            <p:nvPr/>
          </p:nvSpPr>
          <p:spPr>
            <a:xfrm>
              <a:off x="1911025" y="2025700"/>
              <a:ext cx="31750" cy="29950"/>
            </a:xfrm>
            <a:custGeom>
              <a:avLst/>
              <a:gdLst/>
              <a:ahLst/>
              <a:cxnLst/>
              <a:rect l="l" t="t" r="r" b="b"/>
              <a:pathLst>
                <a:path w="1270" h="1198" extrusionOk="0">
                  <a:moveTo>
                    <a:pt x="656" y="1"/>
                  </a:moveTo>
                  <a:cubicBezTo>
                    <a:pt x="508" y="1"/>
                    <a:pt x="339" y="64"/>
                    <a:pt x="233" y="170"/>
                  </a:cubicBezTo>
                  <a:lnTo>
                    <a:pt x="212" y="191"/>
                  </a:lnTo>
                  <a:cubicBezTo>
                    <a:pt x="0" y="424"/>
                    <a:pt x="0" y="783"/>
                    <a:pt x="212" y="995"/>
                  </a:cubicBezTo>
                  <a:lnTo>
                    <a:pt x="233" y="1016"/>
                  </a:lnTo>
                  <a:cubicBezTo>
                    <a:pt x="351" y="1134"/>
                    <a:pt x="522" y="1198"/>
                    <a:pt x="694" y="1198"/>
                  </a:cubicBezTo>
                  <a:cubicBezTo>
                    <a:pt x="738" y="1198"/>
                    <a:pt x="782" y="1194"/>
                    <a:pt x="825" y="1185"/>
                  </a:cubicBezTo>
                  <a:cubicBezTo>
                    <a:pt x="1079" y="1100"/>
                    <a:pt x="1269" y="868"/>
                    <a:pt x="1269" y="593"/>
                  </a:cubicBezTo>
                  <a:cubicBezTo>
                    <a:pt x="1248" y="381"/>
                    <a:pt x="1142" y="191"/>
                    <a:pt x="973" y="85"/>
                  </a:cubicBezTo>
                  <a:cubicBezTo>
                    <a:pt x="868" y="22"/>
                    <a:pt x="762" y="1"/>
                    <a:pt x="656" y="1"/>
                  </a:cubicBezTo>
                  <a:close/>
                </a:path>
              </a:pathLst>
            </a:custGeom>
            <a:solidFill>
              <a:srgbClr val="D5829F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3247;p63">
              <a:extLst>
                <a:ext uri="{FF2B5EF4-FFF2-40B4-BE49-F238E27FC236}">
                  <a16:creationId xmlns:a16="http://schemas.microsoft.com/office/drawing/2014/main" id="{1532C1D0-CB47-4129-AAA4-2F7A0D03F904}"/>
                </a:ext>
              </a:extLst>
            </p:cNvPr>
            <p:cNvSpPr/>
            <p:nvPr/>
          </p:nvSpPr>
          <p:spPr>
            <a:xfrm>
              <a:off x="2024700" y="2076450"/>
              <a:ext cx="20650" cy="15900"/>
            </a:xfrm>
            <a:custGeom>
              <a:avLst/>
              <a:gdLst/>
              <a:ahLst/>
              <a:cxnLst/>
              <a:rect l="l" t="t" r="r" b="b"/>
              <a:pathLst>
                <a:path w="826" h="636" extrusionOk="0">
                  <a:moveTo>
                    <a:pt x="402" y="1"/>
                  </a:moveTo>
                  <a:cubicBezTo>
                    <a:pt x="1" y="1"/>
                    <a:pt x="1" y="635"/>
                    <a:pt x="402" y="635"/>
                  </a:cubicBezTo>
                  <a:cubicBezTo>
                    <a:pt x="825" y="635"/>
                    <a:pt x="825" y="1"/>
                    <a:pt x="402" y="1"/>
                  </a:cubicBezTo>
                  <a:close/>
                </a:path>
              </a:pathLst>
            </a:custGeom>
            <a:solidFill>
              <a:srgbClr val="D5829F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3248;p63">
              <a:extLst>
                <a:ext uri="{FF2B5EF4-FFF2-40B4-BE49-F238E27FC236}">
                  <a16:creationId xmlns:a16="http://schemas.microsoft.com/office/drawing/2014/main" id="{8B8172BC-4942-44DF-808B-8EADA2573936}"/>
                </a:ext>
              </a:extLst>
            </p:cNvPr>
            <p:cNvSpPr/>
            <p:nvPr/>
          </p:nvSpPr>
          <p:spPr>
            <a:xfrm>
              <a:off x="2028225" y="2032450"/>
              <a:ext cx="11825" cy="11375"/>
            </a:xfrm>
            <a:custGeom>
              <a:avLst/>
              <a:gdLst/>
              <a:ahLst/>
              <a:cxnLst/>
              <a:rect l="l" t="t" r="r" b="b"/>
              <a:pathLst>
                <a:path w="473" h="455" extrusionOk="0">
                  <a:moveTo>
                    <a:pt x="220" y="1"/>
                  </a:moveTo>
                  <a:cubicBezTo>
                    <a:pt x="0" y="1"/>
                    <a:pt x="0" y="455"/>
                    <a:pt x="220" y="455"/>
                  </a:cubicBezTo>
                  <a:cubicBezTo>
                    <a:pt x="233" y="455"/>
                    <a:pt x="247" y="453"/>
                    <a:pt x="261" y="450"/>
                  </a:cubicBezTo>
                  <a:cubicBezTo>
                    <a:pt x="283" y="450"/>
                    <a:pt x="304" y="450"/>
                    <a:pt x="325" y="429"/>
                  </a:cubicBezTo>
                  <a:cubicBezTo>
                    <a:pt x="409" y="407"/>
                    <a:pt x="473" y="323"/>
                    <a:pt x="473" y="217"/>
                  </a:cubicBezTo>
                  <a:cubicBezTo>
                    <a:pt x="473" y="111"/>
                    <a:pt x="388" y="6"/>
                    <a:pt x="261" y="6"/>
                  </a:cubicBezTo>
                  <a:cubicBezTo>
                    <a:pt x="247" y="2"/>
                    <a:pt x="233" y="1"/>
                    <a:pt x="220" y="1"/>
                  </a:cubicBezTo>
                  <a:close/>
                </a:path>
              </a:pathLst>
            </a:custGeom>
            <a:solidFill>
              <a:srgbClr val="D5829F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3249;p63">
              <a:extLst>
                <a:ext uri="{FF2B5EF4-FFF2-40B4-BE49-F238E27FC236}">
                  <a16:creationId xmlns:a16="http://schemas.microsoft.com/office/drawing/2014/main" id="{BB22331D-2E32-4A32-8D85-E02088F470BD}"/>
                </a:ext>
              </a:extLst>
            </p:cNvPr>
            <p:cNvSpPr/>
            <p:nvPr/>
          </p:nvSpPr>
          <p:spPr>
            <a:xfrm>
              <a:off x="2088150" y="2067475"/>
              <a:ext cx="36500" cy="28575"/>
            </a:xfrm>
            <a:custGeom>
              <a:avLst/>
              <a:gdLst/>
              <a:ahLst/>
              <a:cxnLst/>
              <a:rect l="l" t="t" r="r" b="b"/>
              <a:pathLst>
                <a:path w="1460" h="1143" extrusionOk="0">
                  <a:moveTo>
                    <a:pt x="720" y="0"/>
                  </a:moveTo>
                  <a:cubicBezTo>
                    <a:pt x="0" y="0"/>
                    <a:pt x="0" y="1143"/>
                    <a:pt x="720" y="1143"/>
                  </a:cubicBezTo>
                  <a:cubicBezTo>
                    <a:pt x="1460" y="1143"/>
                    <a:pt x="1460" y="0"/>
                    <a:pt x="720" y="0"/>
                  </a:cubicBezTo>
                  <a:close/>
                </a:path>
              </a:pathLst>
            </a:custGeom>
            <a:solidFill>
              <a:srgbClr val="D5829F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3250;p63">
              <a:extLst>
                <a:ext uri="{FF2B5EF4-FFF2-40B4-BE49-F238E27FC236}">
                  <a16:creationId xmlns:a16="http://schemas.microsoft.com/office/drawing/2014/main" id="{D4F667D0-F9EC-42B1-8F9D-F5E95C2DECE5}"/>
                </a:ext>
              </a:extLst>
            </p:cNvPr>
            <p:cNvSpPr/>
            <p:nvPr/>
          </p:nvSpPr>
          <p:spPr>
            <a:xfrm>
              <a:off x="2142075" y="2100000"/>
              <a:ext cx="10775" cy="7950"/>
            </a:xfrm>
            <a:custGeom>
              <a:avLst/>
              <a:gdLst/>
              <a:ahLst/>
              <a:cxnLst/>
              <a:rect l="l" t="t" r="r" b="b"/>
              <a:pathLst>
                <a:path w="431" h="318" extrusionOk="0">
                  <a:moveTo>
                    <a:pt x="258" y="1"/>
                  </a:moveTo>
                  <a:cubicBezTo>
                    <a:pt x="244" y="1"/>
                    <a:pt x="228" y="4"/>
                    <a:pt x="212" y="11"/>
                  </a:cubicBezTo>
                  <a:cubicBezTo>
                    <a:pt x="170" y="32"/>
                    <a:pt x="128" y="32"/>
                    <a:pt x="85" y="53"/>
                  </a:cubicBezTo>
                  <a:cubicBezTo>
                    <a:pt x="1" y="116"/>
                    <a:pt x="1" y="222"/>
                    <a:pt x="85" y="286"/>
                  </a:cubicBezTo>
                  <a:cubicBezTo>
                    <a:pt x="117" y="307"/>
                    <a:pt x="159" y="317"/>
                    <a:pt x="202" y="317"/>
                  </a:cubicBezTo>
                  <a:cubicBezTo>
                    <a:pt x="244" y="317"/>
                    <a:pt x="286" y="307"/>
                    <a:pt x="318" y="286"/>
                  </a:cubicBezTo>
                  <a:cubicBezTo>
                    <a:pt x="431" y="210"/>
                    <a:pt x="376" y="1"/>
                    <a:pt x="258" y="1"/>
                  </a:cubicBezTo>
                  <a:close/>
                </a:path>
              </a:pathLst>
            </a:custGeom>
            <a:solidFill>
              <a:srgbClr val="D5829F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3251;p63">
              <a:extLst>
                <a:ext uri="{FF2B5EF4-FFF2-40B4-BE49-F238E27FC236}">
                  <a16:creationId xmlns:a16="http://schemas.microsoft.com/office/drawing/2014/main" id="{81484C7C-964E-4D07-AE86-B0DE6E504CB1}"/>
                </a:ext>
              </a:extLst>
            </p:cNvPr>
            <p:cNvSpPr/>
            <p:nvPr/>
          </p:nvSpPr>
          <p:spPr>
            <a:xfrm>
              <a:off x="1841750" y="1978125"/>
              <a:ext cx="20650" cy="17025"/>
            </a:xfrm>
            <a:custGeom>
              <a:avLst/>
              <a:gdLst/>
              <a:ahLst/>
              <a:cxnLst/>
              <a:rect l="l" t="t" r="r" b="b"/>
              <a:pathLst>
                <a:path w="826" h="681" extrusionOk="0">
                  <a:moveTo>
                    <a:pt x="466" y="0"/>
                  </a:moveTo>
                  <a:cubicBezTo>
                    <a:pt x="170" y="0"/>
                    <a:pt x="1" y="360"/>
                    <a:pt x="233" y="571"/>
                  </a:cubicBezTo>
                  <a:cubicBezTo>
                    <a:pt x="302" y="647"/>
                    <a:pt x="389" y="680"/>
                    <a:pt x="475" y="680"/>
                  </a:cubicBezTo>
                  <a:cubicBezTo>
                    <a:pt x="653" y="680"/>
                    <a:pt x="826" y="538"/>
                    <a:pt x="826" y="339"/>
                  </a:cubicBezTo>
                  <a:cubicBezTo>
                    <a:pt x="804" y="148"/>
                    <a:pt x="656" y="0"/>
                    <a:pt x="466" y="0"/>
                  </a:cubicBezTo>
                  <a:close/>
                </a:path>
              </a:pathLst>
            </a:custGeom>
            <a:solidFill>
              <a:srgbClr val="B1DFE8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3252;p63">
              <a:extLst>
                <a:ext uri="{FF2B5EF4-FFF2-40B4-BE49-F238E27FC236}">
                  <a16:creationId xmlns:a16="http://schemas.microsoft.com/office/drawing/2014/main" id="{26ECCE39-0DBB-488D-A13D-FA66606093F1}"/>
                </a:ext>
              </a:extLst>
            </p:cNvPr>
            <p:cNvSpPr/>
            <p:nvPr/>
          </p:nvSpPr>
          <p:spPr>
            <a:xfrm>
              <a:off x="1732300" y="1986700"/>
              <a:ext cx="31225" cy="28550"/>
            </a:xfrm>
            <a:custGeom>
              <a:avLst/>
              <a:gdLst/>
              <a:ahLst/>
              <a:cxnLst/>
              <a:rect l="l" t="t" r="r" b="b"/>
              <a:pathLst>
                <a:path w="1249" h="1142" extrusionOk="0">
                  <a:moveTo>
                    <a:pt x="625" y="1"/>
                  </a:moveTo>
                  <a:cubicBezTo>
                    <a:pt x="519" y="1"/>
                    <a:pt x="413" y="27"/>
                    <a:pt x="318" y="80"/>
                  </a:cubicBezTo>
                  <a:cubicBezTo>
                    <a:pt x="191" y="165"/>
                    <a:pt x="85" y="271"/>
                    <a:pt x="43" y="419"/>
                  </a:cubicBezTo>
                  <a:cubicBezTo>
                    <a:pt x="1" y="609"/>
                    <a:pt x="43" y="820"/>
                    <a:pt x="191" y="968"/>
                  </a:cubicBezTo>
                  <a:cubicBezTo>
                    <a:pt x="301" y="1078"/>
                    <a:pt x="445" y="1141"/>
                    <a:pt x="598" y="1141"/>
                  </a:cubicBezTo>
                  <a:cubicBezTo>
                    <a:pt x="652" y="1141"/>
                    <a:pt x="707" y="1133"/>
                    <a:pt x="762" y="1117"/>
                  </a:cubicBezTo>
                  <a:lnTo>
                    <a:pt x="783" y="1117"/>
                  </a:lnTo>
                  <a:cubicBezTo>
                    <a:pt x="974" y="1053"/>
                    <a:pt x="1122" y="905"/>
                    <a:pt x="1185" y="715"/>
                  </a:cubicBezTo>
                  <a:cubicBezTo>
                    <a:pt x="1249" y="482"/>
                    <a:pt x="1143" y="207"/>
                    <a:pt x="931" y="80"/>
                  </a:cubicBezTo>
                  <a:cubicBezTo>
                    <a:pt x="836" y="27"/>
                    <a:pt x="731" y="1"/>
                    <a:pt x="625" y="1"/>
                  </a:cubicBezTo>
                  <a:close/>
                </a:path>
              </a:pathLst>
            </a:custGeom>
            <a:solidFill>
              <a:srgbClr val="B1DFE8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3253;p63">
              <a:extLst>
                <a:ext uri="{FF2B5EF4-FFF2-40B4-BE49-F238E27FC236}">
                  <a16:creationId xmlns:a16="http://schemas.microsoft.com/office/drawing/2014/main" id="{2085557E-7A61-414C-A5B9-0A75E7EC213E}"/>
                </a:ext>
              </a:extLst>
            </p:cNvPr>
            <p:cNvSpPr/>
            <p:nvPr/>
          </p:nvSpPr>
          <p:spPr>
            <a:xfrm>
              <a:off x="1952275" y="2047400"/>
              <a:ext cx="19575" cy="16800"/>
            </a:xfrm>
            <a:custGeom>
              <a:avLst/>
              <a:gdLst/>
              <a:ahLst/>
              <a:cxnLst/>
              <a:rect l="l" t="t" r="r" b="b"/>
              <a:pathLst>
                <a:path w="783" h="672" extrusionOk="0">
                  <a:moveTo>
                    <a:pt x="339" y="0"/>
                  </a:moveTo>
                  <a:cubicBezTo>
                    <a:pt x="262" y="0"/>
                    <a:pt x="185" y="33"/>
                    <a:pt x="127" y="106"/>
                  </a:cubicBezTo>
                  <a:cubicBezTo>
                    <a:pt x="0" y="211"/>
                    <a:pt x="0" y="423"/>
                    <a:pt x="127" y="529"/>
                  </a:cubicBezTo>
                  <a:cubicBezTo>
                    <a:pt x="198" y="626"/>
                    <a:pt x="302" y="671"/>
                    <a:pt x="405" y="671"/>
                  </a:cubicBezTo>
                  <a:cubicBezTo>
                    <a:pt x="549" y="671"/>
                    <a:pt x="691" y="583"/>
                    <a:pt x="740" y="423"/>
                  </a:cubicBezTo>
                  <a:cubicBezTo>
                    <a:pt x="783" y="275"/>
                    <a:pt x="719" y="127"/>
                    <a:pt x="613" y="63"/>
                  </a:cubicBezTo>
                  <a:cubicBezTo>
                    <a:pt x="550" y="42"/>
                    <a:pt x="508" y="21"/>
                    <a:pt x="444" y="21"/>
                  </a:cubicBezTo>
                  <a:cubicBezTo>
                    <a:pt x="411" y="8"/>
                    <a:pt x="375" y="0"/>
                    <a:pt x="339" y="0"/>
                  </a:cubicBezTo>
                  <a:close/>
                </a:path>
              </a:pathLst>
            </a:custGeom>
            <a:solidFill>
              <a:srgbClr val="B1DFE8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3254;p63">
              <a:extLst>
                <a:ext uri="{FF2B5EF4-FFF2-40B4-BE49-F238E27FC236}">
                  <a16:creationId xmlns:a16="http://schemas.microsoft.com/office/drawing/2014/main" id="{9B1A2D23-81BC-4B34-9D2C-3DBCCB3A7605}"/>
                </a:ext>
              </a:extLst>
            </p:cNvPr>
            <p:cNvSpPr/>
            <p:nvPr/>
          </p:nvSpPr>
          <p:spPr>
            <a:xfrm>
              <a:off x="1945925" y="1986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B1DFE8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3255;p63">
              <a:extLst>
                <a:ext uri="{FF2B5EF4-FFF2-40B4-BE49-F238E27FC236}">
                  <a16:creationId xmlns:a16="http://schemas.microsoft.com/office/drawing/2014/main" id="{58C5685E-01C7-49DA-8CFE-106DD54446F1}"/>
                </a:ext>
              </a:extLst>
            </p:cNvPr>
            <p:cNvSpPr/>
            <p:nvPr/>
          </p:nvSpPr>
          <p:spPr>
            <a:xfrm>
              <a:off x="1940100" y="1985325"/>
              <a:ext cx="16425" cy="13100"/>
            </a:xfrm>
            <a:custGeom>
              <a:avLst/>
              <a:gdLst/>
              <a:ahLst/>
              <a:cxnLst/>
              <a:rect l="l" t="t" r="r" b="b"/>
              <a:pathLst>
                <a:path w="657" h="524" extrusionOk="0">
                  <a:moveTo>
                    <a:pt x="343" y="0"/>
                  </a:moveTo>
                  <a:cubicBezTo>
                    <a:pt x="321" y="0"/>
                    <a:pt x="298" y="3"/>
                    <a:pt x="276" y="8"/>
                  </a:cubicBezTo>
                  <a:lnTo>
                    <a:pt x="212" y="51"/>
                  </a:lnTo>
                  <a:cubicBezTo>
                    <a:pt x="64" y="93"/>
                    <a:pt x="1" y="283"/>
                    <a:pt x="128" y="410"/>
                  </a:cubicBezTo>
                  <a:cubicBezTo>
                    <a:pt x="177" y="492"/>
                    <a:pt x="264" y="523"/>
                    <a:pt x="360" y="523"/>
                  </a:cubicBezTo>
                  <a:cubicBezTo>
                    <a:pt x="388" y="523"/>
                    <a:pt x="416" y="521"/>
                    <a:pt x="445" y="516"/>
                  </a:cubicBezTo>
                  <a:cubicBezTo>
                    <a:pt x="529" y="474"/>
                    <a:pt x="593" y="410"/>
                    <a:pt x="614" y="326"/>
                  </a:cubicBezTo>
                  <a:cubicBezTo>
                    <a:pt x="656" y="220"/>
                    <a:pt x="593" y="114"/>
                    <a:pt x="508" y="51"/>
                  </a:cubicBezTo>
                  <a:cubicBezTo>
                    <a:pt x="462" y="20"/>
                    <a:pt x="404" y="0"/>
                    <a:pt x="343" y="0"/>
                  </a:cubicBezTo>
                  <a:close/>
                </a:path>
              </a:pathLst>
            </a:custGeom>
            <a:solidFill>
              <a:srgbClr val="B1DFE8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3256;p63">
              <a:extLst>
                <a:ext uri="{FF2B5EF4-FFF2-40B4-BE49-F238E27FC236}">
                  <a16:creationId xmlns:a16="http://schemas.microsoft.com/office/drawing/2014/main" id="{9383C1F0-5D51-4281-823F-989BEFC27A7C}"/>
                </a:ext>
              </a:extLst>
            </p:cNvPr>
            <p:cNvSpPr/>
            <p:nvPr/>
          </p:nvSpPr>
          <p:spPr>
            <a:xfrm>
              <a:off x="1791100" y="1947050"/>
              <a:ext cx="21075" cy="15375"/>
            </a:xfrm>
            <a:custGeom>
              <a:avLst/>
              <a:gdLst/>
              <a:ahLst/>
              <a:cxnLst/>
              <a:rect l="l" t="t" r="r" b="b"/>
              <a:pathLst>
                <a:path w="843" h="615" extrusionOk="0">
                  <a:moveTo>
                    <a:pt x="438" y="1"/>
                  </a:moveTo>
                  <a:cubicBezTo>
                    <a:pt x="398" y="1"/>
                    <a:pt x="356" y="6"/>
                    <a:pt x="314" y="17"/>
                  </a:cubicBezTo>
                  <a:cubicBezTo>
                    <a:pt x="305" y="15"/>
                    <a:pt x="297" y="15"/>
                    <a:pt x="288" y="15"/>
                  </a:cubicBezTo>
                  <a:cubicBezTo>
                    <a:pt x="147" y="15"/>
                    <a:pt x="0" y="173"/>
                    <a:pt x="60" y="313"/>
                  </a:cubicBezTo>
                  <a:cubicBezTo>
                    <a:pt x="81" y="397"/>
                    <a:pt x="123" y="461"/>
                    <a:pt x="166" y="503"/>
                  </a:cubicBezTo>
                  <a:cubicBezTo>
                    <a:pt x="253" y="573"/>
                    <a:pt x="370" y="614"/>
                    <a:pt x="492" y="614"/>
                  </a:cubicBezTo>
                  <a:cubicBezTo>
                    <a:pt x="517" y="614"/>
                    <a:pt x="542" y="612"/>
                    <a:pt x="568" y="609"/>
                  </a:cubicBezTo>
                  <a:cubicBezTo>
                    <a:pt x="842" y="503"/>
                    <a:pt x="842" y="101"/>
                    <a:pt x="546" y="17"/>
                  </a:cubicBezTo>
                  <a:cubicBezTo>
                    <a:pt x="515" y="6"/>
                    <a:pt x="478" y="1"/>
                    <a:pt x="438" y="1"/>
                  </a:cubicBezTo>
                  <a:close/>
                </a:path>
              </a:pathLst>
            </a:custGeom>
            <a:solidFill>
              <a:srgbClr val="B1DFE8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3257;p63">
              <a:extLst>
                <a:ext uri="{FF2B5EF4-FFF2-40B4-BE49-F238E27FC236}">
                  <a16:creationId xmlns:a16="http://schemas.microsoft.com/office/drawing/2014/main" id="{82761BDD-4258-49FB-86EA-C790D6F5869F}"/>
                </a:ext>
              </a:extLst>
            </p:cNvPr>
            <p:cNvSpPr/>
            <p:nvPr/>
          </p:nvSpPr>
          <p:spPr>
            <a:xfrm>
              <a:off x="2087100" y="2111350"/>
              <a:ext cx="14300" cy="14300"/>
            </a:xfrm>
            <a:custGeom>
              <a:avLst/>
              <a:gdLst/>
              <a:ahLst/>
              <a:cxnLst/>
              <a:rect l="l" t="t" r="r" b="b"/>
              <a:pathLst>
                <a:path w="572" h="572" extrusionOk="0">
                  <a:moveTo>
                    <a:pt x="296" y="1"/>
                  </a:moveTo>
                  <a:cubicBezTo>
                    <a:pt x="127" y="1"/>
                    <a:pt x="0" y="149"/>
                    <a:pt x="0" y="297"/>
                  </a:cubicBezTo>
                  <a:cubicBezTo>
                    <a:pt x="0" y="445"/>
                    <a:pt x="127" y="572"/>
                    <a:pt x="296" y="572"/>
                  </a:cubicBezTo>
                  <a:cubicBezTo>
                    <a:pt x="444" y="572"/>
                    <a:pt x="571" y="445"/>
                    <a:pt x="571" y="297"/>
                  </a:cubicBezTo>
                  <a:cubicBezTo>
                    <a:pt x="571" y="149"/>
                    <a:pt x="444" y="1"/>
                    <a:pt x="296" y="1"/>
                  </a:cubicBezTo>
                  <a:close/>
                </a:path>
              </a:pathLst>
            </a:custGeom>
            <a:solidFill>
              <a:srgbClr val="B1DFE8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3258;p63">
              <a:extLst>
                <a:ext uri="{FF2B5EF4-FFF2-40B4-BE49-F238E27FC236}">
                  <a16:creationId xmlns:a16="http://schemas.microsoft.com/office/drawing/2014/main" id="{E79C7C45-907A-4BC8-83B1-80B725ED7CC5}"/>
                </a:ext>
              </a:extLst>
            </p:cNvPr>
            <p:cNvSpPr/>
            <p:nvPr/>
          </p:nvSpPr>
          <p:spPr>
            <a:xfrm>
              <a:off x="2060125" y="2061125"/>
              <a:ext cx="19600" cy="18525"/>
            </a:xfrm>
            <a:custGeom>
              <a:avLst/>
              <a:gdLst/>
              <a:ahLst/>
              <a:cxnLst/>
              <a:rect l="l" t="t" r="r" b="b"/>
              <a:pathLst>
                <a:path w="784" h="741" extrusionOk="0">
                  <a:moveTo>
                    <a:pt x="424" y="1"/>
                  </a:moveTo>
                  <a:cubicBezTo>
                    <a:pt x="170" y="1"/>
                    <a:pt x="1" y="233"/>
                    <a:pt x="64" y="466"/>
                  </a:cubicBezTo>
                  <a:cubicBezTo>
                    <a:pt x="106" y="635"/>
                    <a:pt x="275" y="741"/>
                    <a:pt x="445" y="741"/>
                  </a:cubicBezTo>
                  <a:cubicBezTo>
                    <a:pt x="635" y="741"/>
                    <a:pt x="783" y="593"/>
                    <a:pt x="783" y="402"/>
                  </a:cubicBezTo>
                  <a:cubicBezTo>
                    <a:pt x="783" y="360"/>
                    <a:pt x="783" y="339"/>
                    <a:pt x="783" y="318"/>
                  </a:cubicBezTo>
                  <a:cubicBezTo>
                    <a:pt x="741" y="128"/>
                    <a:pt x="593" y="1"/>
                    <a:pt x="424" y="1"/>
                  </a:cubicBezTo>
                  <a:close/>
                </a:path>
              </a:pathLst>
            </a:custGeom>
            <a:solidFill>
              <a:srgbClr val="B1DFE8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3259;p63">
              <a:extLst>
                <a:ext uri="{FF2B5EF4-FFF2-40B4-BE49-F238E27FC236}">
                  <a16:creationId xmlns:a16="http://schemas.microsoft.com/office/drawing/2014/main" id="{BEB8E4CD-6563-4314-8952-F3CA4AEF9221}"/>
                </a:ext>
              </a:extLst>
            </p:cNvPr>
            <p:cNvSpPr/>
            <p:nvPr/>
          </p:nvSpPr>
          <p:spPr>
            <a:xfrm>
              <a:off x="2156875" y="2129750"/>
              <a:ext cx="23200" cy="20975"/>
            </a:xfrm>
            <a:custGeom>
              <a:avLst/>
              <a:gdLst/>
              <a:ahLst/>
              <a:cxnLst/>
              <a:rect l="l" t="t" r="r" b="b"/>
              <a:pathLst>
                <a:path w="928" h="839" extrusionOk="0">
                  <a:moveTo>
                    <a:pt x="499" y="0"/>
                  </a:moveTo>
                  <a:cubicBezTo>
                    <a:pt x="453" y="0"/>
                    <a:pt x="407" y="8"/>
                    <a:pt x="360" y="26"/>
                  </a:cubicBezTo>
                  <a:cubicBezTo>
                    <a:pt x="64" y="132"/>
                    <a:pt x="1" y="513"/>
                    <a:pt x="212" y="724"/>
                  </a:cubicBezTo>
                  <a:cubicBezTo>
                    <a:pt x="289" y="800"/>
                    <a:pt x="395" y="838"/>
                    <a:pt x="505" y="838"/>
                  </a:cubicBezTo>
                  <a:cubicBezTo>
                    <a:pt x="578" y="838"/>
                    <a:pt x="652" y="821"/>
                    <a:pt x="720" y="788"/>
                  </a:cubicBezTo>
                  <a:cubicBezTo>
                    <a:pt x="826" y="724"/>
                    <a:pt x="889" y="640"/>
                    <a:pt x="910" y="534"/>
                  </a:cubicBezTo>
                  <a:cubicBezTo>
                    <a:pt x="910" y="491"/>
                    <a:pt x="910" y="470"/>
                    <a:pt x="910" y="449"/>
                  </a:cubicBezTo>
                  <a:cubicBezTo>
                    <a:pt x="928" y="203"/>
                    <a:pt x="726" y="0"/>
                    <a:pt x="499" y="0"/>
                  </a:cubicBezTo>
                  <a:close/>
                </a:path>
              </a:pathLst>
            </a:custGeom>
            <a:solidFill>
              <a:srgbClr val="B1DFE8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3260;p63">
              <a:extLst>
                <a:ext uri="{FF2B5EF4-FFF2-40B4-BE49-F238E27FC236}">
                  <a16:creationId xmlns:a16="http://schemas.microsoft.com/office/drawing/2014/main" id="{2D8E3777-4E61-435D-9A1B-BFB499ADEDC2}"/>
                </a:ext>
              </a:extLst>
            </p:cNvPr>
            <p:cNvSpPr/>
            <p:nvPr/>
          </p:nvSpPr>
          <p:spPr>
            <a:xfrm>
              <a:off x="2154775" y="2054250"/>
              <a:ext cx="21700" cy="18075"/>
            </a:xfrm>
            <a:custGeom>
              <a:avLst/>
              <a:gdLst/>
              <a:ahLst/>
              <a:cxnLst/>
              <a:rect l="l" t="t" r="r" b="b"/>
              <a:pathLst>
                <a:path w="868" h="723" extrusionOk="0">
                  <a:moveTo>
                    <a:pt x="487" y="1"/>
                  </a:moveTo>
                  <a:cubicBezTo>
                    <a:pt x="169" y="1"/>
                    <a:pt x="0" y="381"/>
                    <a:pt x="233" y="614"/>
                  </a:cubicBezTo>
                  <a:cubicBezTo>
                    <a:pt x="308" y="689"/>
                    <a:pt x="400" y="722"/>
                    <a:pt x="491" y="722"/>
                  </a:cubicBezTo>
                  <a:cubicBezTo>
                    <a:pt x="683" y="722"/>
                    <a:pt x="867" y="575"/>
                    <a:pt x="867" y="360"/>
                  </a:cubicBezTo>
                  <a:cubicBezTo>
                    <a:pt x="846" y="170"/>
                    <a:pt x="698" y="1"/>
                    <a:pt x="487" y="1"/>
                  </a:cubicBezTo>
                  <a:close/>
                </a:path>
              </a:pathLst>
            </a:custGeom>
            <a:solidFill>
              <a:srgbClr val="B1DFE8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3261;p63">
              <a:extLst>
                <a:ext uri="{FF2B5EF4-FFF2-40B4-BE49-F238E27FC236}">
                  <a16:creationId xmlns:a16="http://schemas.microsoft.com/office/drawing/2014/main" id="{85DE8B6E-1516-455E-984B-835933B5E574}"/>
                </a:ext>
              </a:extLst>
            </p:cNvPr>
            <p:cNvSpPr/>
            <p:nvPr/>
          </p:nvSpPr>
          <p:spPr>
            <a:xfrm>
              <a:off x="2129400" y="2009325"/>
              <a:ext cx="17475" cy="13225"/>
            </a:xfrm>
            <a:custGeom>
              <a:avLst/>
              <a:gdLst/>
              <a:ahLst/>
              <a:cxnLst/>
              <a:rect l="l" t="t" r="r" b="b"/>
              <a:pathLst>
                <a:path w="699" h="529" extrusionOk="0">
                  <a:moveTo>
                    <a:pt x="339" y="0"/>
                  </a:moveTo>
                  <a:cubicBezTo>
                    <a:pt x="0" y="0"/>
                    <a:pt x="0" y="529"/>
                    <a:pt x="339" y="529"/>
                  </a:cubicBezTo>
                  <a:cubicBezTo>
                    <a:pt x="698" y="529"/>
                    <a:pt x="698" y="0"/>
                    <a:pt x="339" y="0"/>
                  </a:cubicBezTo>
                  <a:close/>
                </a:path>
              </a:pathLst>
            </a:custGeom>
            <a:solidFill>
              <a:srgbClr val="B1DFE8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3262;p63">
              <a:extLst>
                <a:ext uri="{FF2B5EF4-FFF2-40B4-BE49-F238E27FC236}">
                  <a16:creationId xmlns:a16="http://schemas.microsoft.com/office/drawing/2014/main" id="{67B60DF9-2987-4D3F-9D80-3C0940E9446F}"/>
                </a:ext>
              </a:extLst>
            </p:cNvPr>
            <p:cNvSpPr/>
            <p:nvPr/>
          </p:nvSpPr>
          <p:spPr>
            <a:xfrm>
              <a:off x="1892650" y="1982075"/>
              <a:ext cx="22100" cy="20125"/>
            </a:xfrm>
            <a:custGeom>
              <a:avLst/>
              <a:gdLst/>
              <a:ahLst/>
              <a:cxnLst/>
              <a:rect l="l" t="t" r="r" b="b"/>
              <a:pathLst>
                <a:path w="884" h="805" extrusionOk="0">
                  <a:moveTo>
                    <a:pt x="381" y="1"/>
                  </a:moveTo>
                  <a:cubicBezTo>
                    <a:pt x="1" y="1"/>
                    <a:pt x="1" y="805"/>
                    <a:pt x="381" y="805"/>
                  </a:cubicBezTo>
                  <a:cubicBezTo>
                    <a:pt x="406" y="805"/>
                    <a:pt x="432" y="801"/>
                    <a:pt x="460" y="794"/>
                  </a:cubicBezTo>
                  <a:lnTo>
                    <a:pt x="482" y="794"/>
                  </a:lnTo>
                  <a:cubicBezTo>
                    <a:pt x="883" y="688"/>
                    <a:pt x="883" y="138"/>
                    <a:pt x="482" y="33"/>
                  </a:cubicBezTo>
                  <a:lnTo>
                    <a:pt x="482" y="11"/>
                  </a:lnTo>
                  <a:lnTo>
                    <a:pt x="460" y="11"/>
                  </a:lnTo>
                  <a:cubicBezTo>
                    <a:pt x="432" y="4"/>
                    <a:pt x="406" y="1"/>
                    <a:pt x="381" y="1"/>
                  </a:cubicBezTo>
                  <a:close/>
                </a:path>
              </a:pathLst>
            </a:custGeom>
            <a:solidFill>
              <a:srgbClr val="B39CE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3263;p63">
              <a:extLst>
                <a:ext uri="{FF2B5EF4-FFF2-40B4-BE49-F238E27FC236}">
                  <a16:creationId xmlns:a16="http://schemas.microsoft.com/office/drawing/2014/main" id="{ADFB4516-E6C1-4348-B1D2-6452A885804C}"/>
                </a:ext>
              </a:extLst>
            </p:cNvPr>
            <p:cNvSpPr/>
            <p:nvPr/>
          </p:nvSpPr>
          <p:spPr>
            <a:xfrm>
              <a:off x="1828000" y="1943125"/>
              <a:ext cx="16425" cy="14300"/>
            </a:xfrm>
            <a:custGeom>
              <a:avLst/>
              <a:gdLst/>
              <a:ahLst/>
              <a:cxnLst/>
              <a:rect l="l" t="t" r="r" b="b"/>
              <a:pathLst>
                <a:path w="657" h="572" extrusionOk="0">
                  <a:moveTo>
                    <a:pt x="306" y="0"/>
                  </a:moveTo>
                  <a:cubicBezTo>
                    <a:pt x="182" y="0"/>
                    <a:pt x="80" y="65"/>
                    <a:pt x="43" y="195"/>
                  </a:cubicBezTo>
                  <a:cubicBezTo>
                    <a:pt x="1" y="322"/>
                    <a:pt x="86" y="448"/>
                    <a:pt x="212" y="491"/>
                  </a:cubicBezTo>
                  <a:cubicBezTo>
                    <a:pt x="234" y="512"/>
                    <a:pt x="276" y="554"/>
                    <a:pt x="318" y="554"/>
                  </a:cubicBezTo>
                  <a:cubicBezTo>
                    <a:pt x="342" y="566"/>
                    <a:pt x="365" y="571"/>
                    <a:pt x="389" y="571"/>
                  </a:cubicBezTo>
                  <a:cubicBezTo>
                    <a:pt x="448" y="571"/>
                    <a:pt x="505" y="537"/>
                    <a:pt x="551" y="491"/>
                  </a:cubicBezTo>
                  <a:cubicBezTo>
                    <a:pt x="635" y="406"/>
                    <a:pt x="657" y="300"/>
                    <a:pt x="593" y="195"/>
                  </a:cubicBezTo>
                  <a:cubicBezTo>
                    <a:pt x="551" y="110"/>
                    <a:pt x="466" y="26"/>
                    <a:pt x="360" y="4"/>
                  </a:cubicBezTo>
                  <a:cubicBezTo>
                    <a:pt x="342" y="2"/>
                    <a:pt x="324" y="0"/>
                    <a:pt x="306" y="0"/>
                  </a:cubicBezTo>
                  <a:close/>
                </a:path>
              </a:pathLst>
            </a:custGeom>
            <a:solidFill>
              <a:srgbClr val="B39CE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3264;p63">
              <a:extLst>
                <a:ext uri="{FF2B5EF4-FFF2-40B4-BE49-F238E27FC236}">
                  <a16:creationId xmlns:a16="http://schemas.microsoft.com/office/drawing/2014/main" id="{23670322-FDEC-4B71-8B4D-6C249D882289}"/>
                </a:ext>
              </a:extLst>
            </p:cNvPr>
            <p:cNvSpPr/>
            <p:nvPr/>
          </p:nvSpPr>
          <p:spPr>
            <a:xfrm>
              <a:off x="1714325" y="2030450"/>
              <a:ext cx="13775" cy="12725"/>
            </a:xfrm>
            <a:custGeom>
              <a:avLst/>
              <a:gdLst/>
              <a:ahLst/>
              <a:cxnLst/>
              <a:rect l="l" t="t" r="r" b="b"/>
              <a:pathLst>
                <a:path w="551" h="509" extrusionOk="0">
                  <a:moveTo>
                    <a:pt x="276" y="1"/>
                  </a:moveTo>
                  <a:cubicBezTo>
                    <a:pt x="1" y="64"/>
                    <a:pt x="1" y="445"/>
                    <a:pt x="276" y="509"/>
                  </a:cubicBezTo>
                  <a:cubicBezTo>
                    <a:pt x="551" y="445"/>
                    <a:pt x="551" y="64"/>
                    <a:pt x="276" y="1"/>
                  </a:cubicBezTo>
                  <a:close/>
                </a:path>
              </a:pathLst>
            </a:custGeom>
            <a:solidFill>
              <a:srgbClr val="B39CE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3265;p63">
              <a:extLst>
                <a:ext uri="{FF2B5EF4-FFF2-40B4-BE49-F238E27FC236}">
                  <a16:creationId xmlns:a16="http://schemas.microsoft.com/office/drawing/2014/main" id="{CD3C106E-7BF6-4DD9-A268-F3ECDC098A57}"/>
                </a:ext>
              </a:extLst>
            </p:cNvPr>
            <p:cNvSpPr/>
            <p:nvPr/>
          </p:nvSpPr>
          <p:spPr>
            <a:xfrm>
              <a:off x="1875600" y="2051075"/>
              <a:ext cx="22225" cy="16950"/>
            </a:xfrm>
            <a:custGeom>
              <a:avLst/>
              <a:gdLst/>
              <a:ahLst/>
              <a:cxnLst/>
              <a:rect l="l" t="t" r="r" b="b"/>
              <a:pathLst>
                <a:path w="889" h="678" extrusionOk="0">
                  <a:moveTo>
                    <a:pt x="445" y="1"/>
                  </a:moveTo>
                  <a:cubicBezTo>
                    <a:pt x="0" y="1"/>
                    <a:pt x="0" y="678"/>
                    <a:pt x="445" y="678"/>
                  </a:cubicBezTo>
                  <a:cubicBezTo>
                    <a:pt x="889" y="678"/>
                    <a:pt x="889" y="1"/>
                    <a:pt x="445" y="1"/>
                  </a:cubicBezTo>
                  <a:close/>
                </a:path>
              </a:pathLst>
            </a:custGeom>
            <a:solidFill>
              <a:srgbClr val="B39CE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3266;p63">
              <a:extLst>
                <a:ext uri="{FF2B5EF4-FFF2-40B4-BE49-F238E27FC236}">
                  <a16:creationId xmlns:a16="http://schemas.microsoft.com/office/drawing/2014/main" id="{675147A3-1467-4B62-94E1-14BB1FF24C3C}"/>
                </a:ext>
              </a:extLst>
            </p:cNvPr>
            <p:cNvSpPr/>
            <p:nvPr/>
          </p:nvSpPr>
          <p:spPr>
            <a:xfrm>
              <a:off x="2061700" y="2081750"/>
              <a:ext cx="17475" cy="13250"/>
            </a:xfrm>
            <a:custGeom>
              <a:avLst/>
              <a:gdLst/>
              <a:ahLst/>
              <a:cxnLst/>
              <a:rect l="l" t="t" r="r" b="b"/>
              <a:pathLst>
                <a:path w="699" h="530" extrusionOk="0">
                  <a:moveTo>
                    <a:pt x="361" y="0"/>
                  </a:moveTo>
                  <a:cubicBezTo>
                    <a:pt x="1" y="0"/>
                    <a:pt x="1" y="529"/>
                    <a:pt x="361" y="529"/>
                  </a:cubicBezTo>
                  <a:cubicBezTo>
                    <a:pt x="699" y="529"/>
                    <a:pt x="699" y="0"/>
                    <a:pt x="361" y="0"/>
                  </a:cubicBezTo>
                  <a:close/>
                </a:path>
              </a:pathLst>
            </a:custGeom>
            <a:solidFill>
              <a:srgbClr val="B39CE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3267;p63">
              <a:extLst>
                <a:ext uri="{FF2B5EF4-FFF2-40B4-BE49-F238E27FC236}">
                  <a16:creationId xmlns:a16="http://schemas.microsoft.com/office/drawing/2014/main" id="{22BA5EEE-10E6-43FF-AE4B-4643A0EA4892}"/>
                </a:ext>
              </a:extLst>
            </p:cNvPr>
            <p:cNvSpPr/>
            <p:nvPr/>
          </p:nvSpPr>
          <p:spPr>
            <a:xfrm>
              <a:off x="2175725" y="2166400"/>
              <a:ext cx="8625" cy="6625"/>
            </a:xfrm>
            <a:custGeom>
              <a:avLst/>
              <a:gdLst/>
              <a:ahLst/>
              <a:cxnLst/>
              <a:rect l="l" t="t" r="r" b="b"/>
              <a:pathLst>
                <a:path w="345" h="265" extrusionOk="0">
                  <a:moveTo>
                    <a:pt x="122" y="0"/>
                  </a:moveTo>
                  <a:cubicBezTo>
                    <a:pt x="55" y="0"/>
                    <a:pt x="1" y="80"/>
                    <a:pt x="51" y="146"/>
                  </a:cubicBezTo>
                  <a:cubicBezTo>
                    <a:pt x="51" y="189"/>
                    <a:pt x="72" y="210"/>
                    <a:pt x="93" y="231"/>
                  </a:cubicBezTo>
                  <a:cubicBezTo>
                    <a:pt x="116" y="255"/>
                    <a:pt x="143" y="264"/>
                    <a:pt x="169" y="264"/>
                  </a:cubicBezTo>
                  <a:cubicBezTo>
                    <a:pt x="260" y="264"/>
                    <a:pt x="344" y="144"/>
                    <a:pt x="262" y="62"/>
                  </a:cubicBezTo>
                  <a:cubicBezTo>
                    <a:pt x="241" y="41"/>
                    <a:pt x="220" y="20"/>
                    <a:pt x="177" y="20"/>
                  </a:cubicBezTo>
                  <a:cubicBezTo>
                    <a:pt x="159" y="6"/>
                    <a:pt x="140" y="0"/>
                    <a:pt x="122" y="0"/>
                  </a:cubicBezTo>
                  <a:close/>
                </a:path>
              </a:pathLst>
            </a:custGeom>
            <a:solidFill>
              <a:srgbClr val="B39CE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3268;p63">
              <a:extLst>
                <a:ext uri="{FF2B5EF4-FFF2-40B4-BE49-F238E27FC236}">
                  <a16:creationId xmlns:a16="http://schemas.microsoft.com/office/drawing/2014/main" id="{EAE7EB4B-9D54-408F-866C-389FDE0E04D4}"/>
                </a:ext>
              </a:extLst>
            </p:cNvPr>
            <p:cNvSpPr/>
            <p:nvPr/>
          </p:nvSpPr>
          <p:spPr>
            <a:xfrm>
              <a:off x="2095025" y="2023050"/>
              <a:ext cx="17475" cy="13250"/>
            </a:xfrm>
            <a:custGeom>
              <a:avLst/>
              <a:gdLst/>
              <a:ahLst/>
              <a:cxnLst/>
              <a:rect l="l" t="t" r="r" b="b"/>
              <a:pathLst>
                <a:path w="699" h="530" extrusionOk="0">
                  <a:moveTo>
                    <a:pt x="360" y="1"/>
                  </a:moveTo>
                  <a:cubicBezTo>
                    <a:pt x="0" y="1"/>
                    <a:pt x="0" y="530"/>
                    <a:pt x="360" y="530"/>
                  </a:cubicBezTo>
                  <a:cubicBezTo>
                    <a:pt x="698" y="530"/>
                    <a:pt x="698" y="1"/>
                    <a:pt x="360" y="1"/>
                  </a:cubicBezTo>
                  <a:close/>
                </a:path>
              </a:pathLst>
            </a:custGeom>
            <a:solidFill>
              <a:srgbClr val="B39CE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Google Shape;3269;p63">
              <a:extLst>
                <a:ext uri="{FF2B5EF4-FFF2-40B4-BE49-F238E27FC236}">
                  <a16:creationId xmlns:a16="http://schemas.microsoft.com/office/drawing/2014/main" id="{358A22F7-60A6-4C27-8A5B-1150ABF0FA24}"/>
                </a:ext>
              </a:extLst>
            </p:cNvPr>
            <p:cNvSpPr/>
            <p:nvPr/>
          </p:nvSpPr>
          <p:spPr>
            <a:xfrm>
              <a:off x="1603825" y="1998200"/>
              <a:ext cx="613350" cy="405575"/>
            </a:xfrm>
            <a:custGeom>
              <a:avLst/>
              <a:gdLst/>
              <a:ahLst/>
              <a:cxnLst/>
              <a:rect l="l" t="t" r="r" b="b"/>
              <a:pathLst>
                <a:path w="24534" h="16223" extrusionOk="0">
                  <a:moveTo>
                    <a:pt x="9391" y="1"/>
                  </a:moveTo>
                  <a:cubicBezTo>
                    <a:pt x="8968" y="1"/>
                    <a:pt x="5373" y="1968"/>
                    <a:pt x="4104" y="2666"/>
                  </a:cubicBezTo>
                  <a:cubicBezTo>
                    <a:pt x="3342" y="3364"/>
                    <a:pt x="2708" y="4231"/>
                    <a:pt x="2285" y="5182"/>
                  </a:cubicBezTo>
                  <a:cubicBezTo>
                    <a:pt x="1" y="10110"/>
                    <a:pt x="1629" y="16074"/>
                    <a:pt x="1629" y="16074"/>
                  </a:cubicBezTo>
                  <a:lnTo>
                    <a:pt x="14276" y="16159"/>
                  </a:lnTo>
                  <a:lnTo>
                    <a:pt x="21552" y="16222"/>
                  </a:lnTo>
                  <a:lnTo>
                    <a:pt x="24365" y="16074"/>
                  </a:lnTo>
                  <a:cubicBezTo>
                    <a:pt x="24534" y="14107"/>
                    <a:pt x="24344" y="12119"/>
                    <a:pt x="23794" y="10216"/>
                  </a:cubicBezTo>
                  <a:cubicBezTo>
                    <a:pt x="23667" y="9793"/>
                    <a:pt x="23223" y="8757"/>
                    <a:pt x="23053" y="8397"/>
                  </a:cubicBezTo>
                  <a:cubicBezTo>
                    <a:pt x="23053" y="8397"/>
                    <a:pt x="23052" y="8397"/>
                    <a:pt x="23051" y="8397"/>
                  </a:cubicBezTo>
                  <a:cubicBezTo>
                    <a:pt x="22788" y="8397"/>
                    <a:pt x="20706" y="4485"/>
                    <a:pt x="20706" y="4485"/>
                  </a:cubicBezTo>
                  <a:cubicBezTo>
                    <a:pt x="20706" y="4485"/>
                    <a:pt x="18676" y="6980"/>
                    <a:pt x="18083" y="6980"/>
                  </a:cubicBezTo>
                  <a:cubicBezTo>
                    <a:pt x="17491" y="6980"/>
                    <a:pt x="15672" y="2327"/>
                    <a:pt x="15672" y="2327"/>
                  </a:cubicBezTo>
                  <a:cubicBezTo>
                    <a:pt x="15672" y="2327"/>
                    <a:pt x="12373" y="5161"/>
                    <a:pt x="11696" y="5161"/>
                  </a:cubicBezTo>
                  <a:cubicBezTo>
                    <a:pt x="11019" y="5161"/>
                    <a:pt x="9920" y="1"/>
                    <a:pt x="9391" y="1"/>
                  </a:cubicBezTo>
                  <a:close/>
                </a:path>
              </a:pathLst>
            </a:custGeom>
            <a:solidFill>
              <a:srgbClr val="FAF08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" name="Google Shape;3270;p63">
              <a:extLst>
                <a:ext uri="{FF2B5EF4-FFF2-40B4-BE49-F238E27FC236}">
                  <a16:creationId xmlns:a16="http://schemas.microsoft.com/office/drawing/2014/main" id="{D7569CB7-FDC0-4AA1-B29A-62A36BD98598}"/>
                </a:ext>
              </a:extLst>
            </p:cNvPr>
            <p:cNvSpPr/>
            <p:nvPr/>
          </p:nvSpPr>
          <p:spPr>
            <a:xfrm>
              <a:off x="1957025" y="2246725"/>
              <a:ext cx="75625" cy="157050"/>
            </a:xfrm>
            <a:custGeom>
              <a:avLst/>
              <a:gdLst/>
              <a:ahLst/>
              <a:cxnLst/>
              <a:rect l="l" t="t" r="r" b="b"/>
              <a:pathLst>
                <a:path w="3025" h="6282" extrusionOk="0">
                  <a:moveTo>
                    <a:pt x="2834" y="0"/>
                  </a:moveTo>
                  <a:cubicBezTo>
                    <a:pt x="2369" y="360"/>
                    <a:pt x="1946" y="783"/>
                    <a:pt x="1587" y="1269"/>
                  </a:cubicBezTo>
                  <a:cubicBezTo>
                    <a:pt x="1206" y="1734"/>
                    <a:pt x="889" y="2242"/>
                    <a:pt x="656" y="2792"/>
                  </a:cubicBezTo>
                  <a:cubicBezTo>
                    <a:pt x="402" y="3342"/>
                    <a:pt x="233" y="3913"/>
                    <a:pt x="127" y="4505"/>
                  </a:cubicBezTo>
                  <a:cubicBezTo>
                    <a:pt x="64" y="4801"/>
                    <a:pt x="22" y="5097"/>
                    <a:pt x="22" y="5393"/>
                  </a:cubicBezTo>
                  <a:cubicBezTo>
                    <a:pt x="0" y="5689"/>
                    <a:pt x="0" y="5985"/>
                    <a:pt x="22" y="6281"/>
                  </a:cubicBezTo>
                  <a:lnTo>
                    <a:pt x="296" y="6281"/>
                  </a:lnTo>
                  <a:cubicBezTo>
                    <a:pt x="339" y="5710"/>
                    <a:pt x="445" y="5160"/>
                    <a:pt x="571" y="4611"/>
                  </a:cubicBezTo>
                  <a:cubicBezTo>
                    <a:pt x="719" y="4061"/>
                    <a:pt x="910" y="3532"/>
                    <a:pt x="1142" y="3024"/>
                  </a:cubicBezTo>
                  <a:cubicBezTo>
                    <a:pt x="1375" y="2496"/>
                    <a:pt x="1650" y="2009"/>
                    <a:pt x="1967" y="1544"/>
                  </a:cubicBezTo>
                  <a:cubicBezTo>
                    <a:pt x="2115" y="1311"/>
                    <a:pt x="2306" y="1100"/>
                    <a:pt x="2475" y="867"/>
                  </a:cubicBezTo>
                  <a:cubicBezTo>
                    <a:pt x="2644" y="635"/>
                    <a:pt x="2834" y="423"/>
                    <a:pt x="3025" y="233"/>
                  </a:cubicBezTo>
                  <a:lnTo>
                    <a:pt x="2834" y="0"/>
                  </a:lnTo>
                  <a:close/>
                </a:path>
              </a:pathLst>
            </a:custGeom>
            <a:solidFill>
              <a:srgbClr val="CE9766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Google Shape;3271;p63">
              <a:extLst>
                <a:ext uri="{FF2B5EF4-FFF2-40B4-BE49-F238E27FC236}">
                  <a16:creationId xmlns:a16="http://schemas.microsoft.com/office/drawing/2014/main" id="{2487A8D4-7D61-4548-A9C3-5F4DA28500C8}"/>
                </a:ext>
              </a:extLst>
            </p:cNvPr>
            <p:cNvSpPr/>
            <p:nvPr/>
          </p:nvSpPr>
          <p:spPr>
            <a:xfrm>
              <a:off x="1711700" y="2144025"/>
              <a:ext cx="98875" cy="51025"/>
            </a:xfrm>
            <a:custGeom>
              <a:avLst/>
              <a:gdLst/>
              <a:ahLst/>
              <a:cxnLst/>
              <a:rect l="l" t="t" r="r" b="b"/>
              <a:pathLst>
                <a:path w="3955" h="2041" extrusionOk="0">
                  <a:moveTo>
                    <a:pt x="2318" y="1"/>
                  </a:moveTo>
                  <a:cubicBezTo>
                    <a:pt x="1456" y="1"/>
                    <a:pt x="0" y="1069"/>
                    <a:pt x="0" y="1253"/>
                  </a:cubicBezTo>
                  <a:cubicBezTo>
                    <a:pt x="486" y="1486"/>
                    <a:pt x="1523" y="1972"/>
                    <a:pt x="2221" y="2035"/>
                  </a:cubicBezTo>
                  <a:cubicBezTo>
                    <a:pt x="2283" y="2039"/>
                    <a:pt x="2344" y="2041"/>
                    <a:pt x="2403" y="2041"/>
                  </a:cubicBezTo>
                  <a:cubicBezTo>
                    <a:pt x="3006" y="2041"/>
                    <a:pt x="3454" y="1859"/>
                    <a:pt x="3955" y="1782"/>
                  </a:cubicBezTo>
                  <a:cubicBezTo>
                    <a:pt x="3849" y="1401"/>
                    <a:pt x="3088" y="69"/>
                    <a:pt x="2411" y="5"/>
                  </a:cubicBezTo>
                  <a:cubicBezTo>
                    <a:pt x="2381" y="2"/>
                    <a:pt x="2350" y="1"/>
                    <a:pt x="2318" y="1"/>
                  </a:cubicBezTo>
                  <a:close/>
                </a:path>
              </a:pathLst>
            </a:custGeom>
            <a:solidFill>
              <a:srgbClr val="D17136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Google Shape;3272;p63">
              <a:extLst>
                <a:ext uri="{FF2B5EF4-FFF2-40B4-BE49-F238E27FC236}">
                  <a16:creationId xmlns:a16="http://schemas.microsoft.com/office/drawing/2014/main" id="{FCC61968-9A2A-4DA8-A4EE-C37D02F80051}"/>
                </a:ext>
              </a:extLst>
            </p:cNvPr>
            <p:cNvSpPr/>
            <p:nvPr/>
          </p:nvSpPr>
          <p:spPr>
            <a:xfrm>
              <a:off x="1713275" y="2176925"/>
              <a:ext cx="95725" cy="43450"/>
            </a:xfrm>
            <a:custGeom>
              <a:avLst/>
              <a:gdLst/>
              <a:ahLst/>
              <a:cxnLst/>
              <a:rect l="l" t="t" r="r" b="b"/>
              <a:pathLst>
                <a:path w="3829" h="1738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360" y="1290"/>
                    <a:pt x="1967" y="1713"/>
                  </a:cubicBezTo>
                  <a:cubicBezTo>
                    <a:pt x="2026" y="1730"/>
                    <a:pt x="2086" y="1738"/>
                    <a:pt x="2148" y="1738"/>
                  </a:cubicBezTo>
                  <a:cubicBezTo>
                    <a:pt x="2874" y="1738"/>
                    <a:pt x="3809" y="680"/>
                    <a:pt x="3829" y="466"/>
                  </a:cubicBezTo>
                  <a:cubicBezTo>
                    <a:pt x="3829" y="444"/>
                    <a:pt x="3829" y="423"/>
                    <a:pt x="3829" y="402"/>
                  </a:cubicBezTo>
                  <a:cubicBezTo>
                    <a:pt x="3340" y="500"/>
                    <a:pt x="2905" y="724"/>
                    <a:pt x="2308" y="724"/>
                  </a:cubicBezTo>
                  <a:cubicBezTo>
                    <a:pt x="2259" y="724"/>
                    <a:pt x="2209" y="723"/>
                    <a:pt x="2158" y="719"/>
                  </a:cubicBezTo>
                  <a:cubicBezTo>
                    <a:pt x="1481" y="677"/>
                    <a:pt x="487" y="233"/>
                    <a:pt x="1" y="0"/>
                  </a:cubicBezTo>
                  <a:close/>
                </a:path>
              </a:pathLst>
            </a:custGeom>
            <a:solidFill>
              <a:srgbClr val="C46236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3273;p63">
              <a:extLst>
                <a:ext uri="{FF2B5EF4-FFF2-40B4-BE49-F238E27FC236}">
                  <a16:creationId xmlns:a16="http://schemas.microsoft.com/office/drawing/2014/main" id="{CDB862FD-E420-4B36-BC6C-BBE818FF95E5}"/>
                </a:ext>
              </a:extLst>
            </p:cNvPr>
            <p:cNvSpPr/>
            <p:nvPr/>
          </p:nvSpPr>
          <p:spPr>
            <a:xfrm>
              <a:off x="1710100" y="2169475"/>
              <a:ext cx="125900" cy="32000"/>
            </a:xfrm>
            <a:custGeom>
              <a:avLst/>
              <a:gdLst/>
              <a:ahLst/>
              <a:cxnLst/>
              <a:rect l="l" t="t" r="r" b="b"/>
              <a:pathLst>
                <a:path w="5036" h="1280" extrusionOk="0">
                  <a:moveTo>
                    <a:pt x="4860" y="1"/>
                  </a:moveTo>
                  <a:cubicBezTo>
                    <a:pt x="4835" y="1"/>
                    <a:pt x="4808" y="8"/>
                    <a:pt x="4780" y="23"/>
                  </a:cubicBezTo>
                  <a:cubicBezTo>
                    <a:pt x="4421" y="235"/>
                    <a:pt x="4040" y="404"/>
                    <a:pt x="3659" y="531"/>
                  </a:cubicBezTo>
                  <a:cubicBezTo>
                    <a:pt x="3279" y="658"/>
                    <a:pt x="2877" y="742"/>
                    <a:pt x="2475" y="764"/>
                  </a:cubicBezTo>
                  <a:cubicBezTo>
                    <a:pt x="2408" y="767"/>
                    <a:pt x="2341" y="769"/>
                    <a:pt x="2274" y="769"/>
                  </a:cubicBezTo>
                  <a:cubicBezTo>
                    <a:pt x="1939" y="769"/>
                    <a:pt x="1604" y="725"/>
                    <a:pt x="1270" y="637"/>
                  </a:cubicBezTo>
                  <a:cubicBezTo>
                    <a:pt x="868" y="531"/>
                    <a:pt x="466" y="383"/>
                    <a:pt x="85" y="214"/>
                  </a:cubicBezTo>
                  <a:cubicBezTo>
                    <a:pt x="75" y="203"/>
                    <a:pt x="64" y="198"/>
                    <a:pt x="53" y="198"/>
                  </a:cubicBezTo>
                  <a:cubicBezTo>
                    <a:pt x="43" y="198"/>
                    <a:pt x="32" y="203"/>
                    <a:pt x="22" y="214"/>
                  </a:cubicBezTo>
                  <a:cubicBezTo>
                    <a:pt x="1" y="235"/>
                    <a:pt x="1" y="277"/>
                    <a:pt x="22" y="298"/>
                  </a:cubicBezTo>
                  <a:cubicBezTo>
                    <a:pt x="339" y="616"/>
                    <a:pt x="720" y="869"/>
                    <a:pt x="1143" y="1039"/>
                  </a:cubicBezTo>
                  <a:cubicBezTo>
                    <a:pt x="1354" y="1123"/>
                    <a:pt x="1587" y="1187"/>
                    <a:pt x="1798" y="1229"/>
                  </a:cubicBezTo>
                  <a:cubicBezTo>
                    <a:pt x="1969" y="1260"/>
                    <a:pt x="2139" y="1280"/>
                    <a:pt x="2309" y="1280"/>
                  </a:cubicBezTo>
                  <a:cubicBezTo>
                    <a:pt x="2372" y="1280"/>
                    <a:pt x="2434" y="1277"/>
                    <a:pt x="2496" y="1271"/>
                  </a:cubicBezTo>
                  <a:cubicBezTo>
                    <a:pt x="2962" y="1271"/>
                    <a:pt x="3406" y="1165"/>
                    <a:pt x="3829" y="975"/>
                  </a:cubicBezTo>
                  <a:cubicBezTo>
                    <a:pt x="4273" y="806"/>
                    <a:pt x="4653" y="552"/>
                    <a:pt x="4971" y="235"/>
                  </a:cubicBezTo>
                  <a:lnTo>
                    <a:pt x="4950" y="235"/>
                  </a:lnTo>
                  <a:cubicBezTo>
                    <a:pt x="5036" y="132"/>
                    <a:pt x="4968" y="1"/>
                    <a:pt x="4860" y="1"/>
                  </a:cubicBezTo>
                  <a:close/>
                </a:path>
              </a:pathLst>
            </a:custGeom>
            <a:solidFill>
              <a:srgbClr val="311B06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3274;p63">
              <a:extLst>
                <a:ext uri="{FF2B5EF4-FFF2-40B4-BE49-F238E27FC236}">
                  <a16:creationId xmlns:a16="http://schemas.microsoft.com/office/drawing/2014/main" id="{7A819493-E153-45DF-9802-47E1A0167598}"/>
                </a:ext>
              </a:extLst>
            </p:cNvPr>
            <p:cNvSpPr/>
            <p:nvPr/>
          </p:nvSpPr>
          <p:spPr>
            <a:xfrm>
              <a:off x="1752925" y="2027300"/>
              <a:ext cx="116350" cy="78300"/>
            </a:xfrm>
            <a:custGeom>
              <a:avLst/>
              <a:gdLst/>
              <a:ahLst/>
              <a:cxnLst/>
              <a:rect l="l" t="t" r="r" b="b"/>
              <a:pathLst>
                <a:path w="4654" h="3132" extrusionOk="0">
                  <a:moveTo>
                    <a:pt x="3958" y="1592"/>
                  </a:moveTo>
                  <a:cubicBezTo>
                    <a:pt x="3961" y="1592"/>
                    <a:pt x="3956" y="1597"/>
                    <a:pt x="3935" y="1607"/>
                  </a:cubicBezTo>
                  <a:cubicBezTo>
                    <a:pt x="3945" y="1597"/>
                    <a:pt x="3956" y="1592"/>
                    <a:pt x="3958" y="1592"/>
                  </a:cubicBezTo>
                  <a:close/>
                  <a:moveTo>
                    <a:pt x="952" y="0"/>
                  </a:moveTo>
                  <a:cubicBezTo>
                    <a:pt x="741" y="127"/>
                    <a:pt x="529" y="296"/>
                    <a:pt x="360" y="508"/>
                  </a:cubicBezTo>
                  <a:cubicBezTo>
                    <a:pt x="170" y="719"/>
                    <a:pt x="64" y="973"/>
                    <a:pt x="22" y="1248"/>
                  </a:cubicBezTo>
                  <a:cubicBezTo>
                    <a:pt x="1" y="1396"/>
                    <a:pt x="22" y="1544"/>
                    <a:pt x="64" y="1692"/>
                  </a:cubicBezTo>
                  <a:cubicBezTo>
                    <a:pt x="106" y="1861"/>
                    <a:pt x="212" y="2009"/>
                    <a:pt x="360" y="2115"/>
                  </a:cubicBezTo>
                  <a:cubicBezTo>
                    <a:pt x="482" y="2167"/>
                    <a:pt x="618" y="2205"/>
                    <a:pt x="745" y="2205"/>
                  </a:cubicBezTo>
                  <a:cubicBezTo>
                    <a:pt x="772" y="2205"/>
                    <a:pt x="799" y="2203"/>
                    <a:pt x="826" y="2200"/>
                  </a:cubicBezTo>
                  <a:cubicBezTo>
                    <a:pt x="974" y="2200"/>
                    <a:pt x="1122" y="2178"/>
                    <a:pt x="1249" y="2136"/>
                  </a:cubicBezTo>
                  <a:cubicBezTo>
                    <a:pt x="1321" y="2112"/>
                    <a:pt x="1392" y="2086"/>
                    <a:pt x="1461" y="2058"/>
                  </a:cubicBezTo>
                  <a:lnTo>
                    <a:pt x="1461" y="2058"/>
                  </a:lnTo>
                  <a:cubicBezTo>
                    <a:pt x="1490" y="2253"/>
                    <a:pt x="1569" y="2436"/>
                    <a:pt x="1693" y="2601"/>
                  </a:cubicBezTo>
                  <a:cubicBezTo>
                    <a:pt x="1862" y="2834"/>
                    <a:pt x="2137" y="3024"/>
                    <a:pt x="2433" y="3088"/>
                  </a:cubicBezTo>
                  <a:cubicBezTo>
                    <a:pt x="2527" y="3117"/>
                    <a:pt x="2627" y="3131"/>
                    <a:pt x="2727" y="3131"/>
                  </a:cubicBezTo>
                  <a:cubicBezTo>
                    <a:pt x="2921" y="3131"/>
                    <a:pt x="3119" y="3079"/>
                    <a:pt x="3300" y="2982"/>
                  </a:cubicBezTo>
                  <a:cubicBezTo>
                    <a:pt x="3541" y="2862"/>
                    <a:pt x="3744" y="2703"/>
                    <a:pt x="3909" y="2488"/>
                  </a:cubicBezTo>
                  <a:lnTo>
                    <a:pt x="3909" y="2488"/>
                  </a:lnTo>
                  <a:cubicBezTo>
                    <a:pt x="4101" y="2595"/>
                    <a:pt x="4329" y="2648"/>
                    <a:pt x="4550" y="2648"/>
                  </a:cubicBezTo>
                  <a:cubicBezTo>
                    <a:pt x="4585" y="2648"/>
                    <a:pt x="4619" y="2646"/>
                    <a:pt x="4654" y="2644"/>
                  </a:cubicBezTo>
                  <a:lnTo>
                    <a:pt x="4654" y="2369"/>
                  </a:lnTo>
                  <a:cubicBezTo>
                    <a:pt x="4458" y="2349"/>
                    <a:pt x="4262" y="2293"/>
                    <a:pt x="4100" y="2201"/>
                  </a:cubicBezTo>
                  <a:lnTo>
                    <a:pt x="4100" y="2201"/>
                  </a:lnTo>
                  <a:cubicBezTo>
                    <a:pt x="4185" y="2043"/>
                    <a:pt x="4246" y="1867"/>
                    <a:pt x="4273" y="1692"/>
                  </a:cubicBezTo>
                  <a:cubicBezTo>
                    <a:pt x="4273" y="1586"/>
                    <a:pt x="4273" y="1481"/>
                    <a:pt x="4231" y="1396"/>
                  </a:cubicBezTo>
                  <a:cubicBezTo>
                    <a:pt x="4188" y="1333"/>
                    <a:pt x="4146" y="1290"/>
                    <a:pt x="4104" y="1248"/>
                  </a:cubicBezTo>
                  <a:cubicBezTo>
                    <a:pt x="4019" y="1206"/>
                    <a:pt x="3935" y="1184"/>
                    <a:pt x="3871" y="1184"/>
                  </a:cubicBezTo>
                  <a:cubicBezTo>
                    <a:pt x="3744" y="1206"/>
                    <a:pt x="3638" y="1290"/>
                    <a:pt x="3575" y="1396"/>
                  </a:cubicBezTo>
                  <a:cubicBezTo>
                    <a:pt x="3533" y="1481"/>
                    <a:pt x="3512" y="1565"/>
                    <a:pt x="3512" y="1650"/>
                  </a:cubicBezTo>
                  <a:cubicBezTo>
                    <a:pt x="3473" y="1843"/>
                    <a:pt x="3505" y="2037"/>
                    <a:pt x="3598" y="2197"/>
                  </a:cubicBezTo>
                  <a:lnTo>
                    <a:pt x="3598" y="2197"/>
                  </a:lnTo>
                  <a:cubicBezTo>
                    <a:pt x="3598" y="2198"/>
                    <a:pt x="3597" y="2199"/>
                    <a:pt x="3596" y="2200"/>
                  </a:cubicBezTo>
                  <a:cubicBezTo>
                    <a:pt x="3370" y="2478"/>
                    <a:pt x="3071" y="2671"/>
                    <a:pt x="2772" y="2671"/>
                  </a:cubicBezTo>
                  <a:cubicBezTo>
                    <a:pt x="2708" y="2671"/>
                    <a:pt x="2644" y="2662"/>
                    <a:pt x="2581" y="2644"/>
                  </a:cubicBezTo>
                  <a:cubicBezTo>
                    <a:pt x="2412" y="2601"/>
                    <a:pt x="2243" y="2496"/>
                    <a:pt x="2137" y="2348"/>
                  </a:cubicBezTo>
                  <a:cubicBezTo>
                    <a:pt x="2031" y="2178"/>
                    <a:pt x="1989" y="2009"/>
                    <a:pt x="2010" y="1819"/>
                  </a:cubicBezTo>
                  <a:cubicBezTo>
                    <a:pt x="2012" y="1802"/>
                    <a:pt x="2014" y="1784"/>
                    <a:pt x="2016" y="1767"/>
                  </a:cubicBezTo>
                  <a:lnTo>
                    <a:pt x="2016" y="1767"/>
                  </a:lnTo>
                  <a:cubicBezTo>
                    <a:pt x="2106" y="1709"/>
                    <a:pt x="2195" y="1637"/>
                    <a:pt x="2285" y="1565"/>
                  </a:cubicBezTo>
                  <a:cubicBezTo>
                    <a:pt x="2391" y="1459"/>
                    <a:pt x="2496" y="1354"/>
                    <a:pt x="2581" y="1206"/>
                  </a:cubicBezTo>
                  <a:cubicBezTo>
                    <a:pt x="2602" y="1163"/>
                    <a:pt x="2623" y="1121"/>
                    <a:pt x="2644" y="1058"/>
                  </a:cubicBezTo>
                  <a:cubicBezTo>
                    <a:pt x="2644" y="1015"/>
                    <a:pt x="2644" y="973"/>
                    <a:pt x="2644" y="931"/>
                  </a:cubicBezTo>
                  <a:cubicBezTo>
                    <a:pt x="2623" y="888"/>
                    <a:pt x="2623" y="846"/>
                    <a:pt x="2602" y="804"/>
                  </a:cubicBezTo>
                  <a:cubicBezTo>
                    <a:pt x="2560" y="719"/>
                    <a:pt x="2475" y="656"/>
                    <a:pt x="2412" y="635"/>
                  </a:cubicBezTo>
                  <a:cubicBezTo>
                    <a:pt x="2362" y="610"/>
                    <a:pt x="2313" y="600"/>
                    <a:pt x="2263" y="600"/>
                  </a:cubicBezTo>
                  <a:cubicBezTo>
                    <a:pt x="2228" y="600"/>
                    <a:pt x="2193" y="605"/>
                    <a:pt x="2158" y="613"/>
                  </a:cubicBezTo>
                  <a:cubicBezTo>
                    <a:pt x="2052" y="635"/>
                    <a:pt x="1968" y="698"/>
                    <a:pt x="1904" y="761"/>
                  </a:cubicBezTo>
                  <a:cubicBezTo>
                    <a:pt x="1841" y="825"/>
                    <a:pt x="1777" y="888"/>
                    <a:pt x="1735" y="952"/>
                  </a:cubicBezTo>
                  <a:cubicBezTo>
                    <a:pt x="1619" y="1134"/>
                    <a:pt x="1529" y="1342"/>
                    <a:pt x="1485" y="1555"/>
                  </a:cubicBezTo>
                  <a:lnTo>
                    <a:pt x="1485" y="1555"/>
                  </a:lnTo>
                  <a:cubicBezTo>
                    <a:pt x="1379" y="1614"/>
                    <a:pt x="1268" y="1667"/>
                    <a:pt x="1164" y="1713"/>
                  </a:cubicBezTo>
                  <a:cubicBezTo>
                    <a:pt x="1065" y="1763"/>
                    <a:pt x="958" y="1783"/>
                    <a:pt x="853" y="1783"/>
                  </a:cubicBezTo>
                  <a:cubicBezTo>
                    <a:pt x="779" y="1783"/>
                    <a:pt x="705" y="1773"/>
                    <a:pt x="635" y="1755"/>
                  </a:cubicBezTo>
                  <a:cubicBezTo>
                    <a:pt x="572" y="1713"/>
                    <a:pt x="529" y="1671"/>
                    <a:pt x="529" y="1607"/>
                  </a:cubicBezTo>
                  <a:cubicBezTo>
                    <a:pt x="487" y="1502"/>
                    <a:pt x="466" y="1417"/>
                    <a:pt x="487" y="1311"/>
                  </a:cubicBezTo>
                  <a:cubicBezTo>
                    <a:pt x="487" y="910"/>
                    <a:pt x="826" y="529"/>
                    <a:pt x="1164" y="254"/>
                  </a:cubicBezTo>
                  <a:lnTo>
                    <a:pt x="952" y="0"/>
                  </a:lnTo>
                  <a:close/>
                </a:path>
              </a:pathLst>
            </a:custGeom>
            <a:solidFill>
              <a:srgbClr val="CE9766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" name="Google Shape;3275;p63">
              <a:extLst>
                <a:ext uri="{FF2B5EF4-FFF2-40B4-BE49-F238E27FC236}">
                  <a16:creationId xmlns:a16="http://schemas.microsoft.com/office/drawing/2014/main" id="{5640E481-0B47-4F74-8693-0A8FFCA889F2}"/>
                </a:ext>
              </a:extLst>
            </p:cNvPr>
            <p:cNvSpPr/>
            <p:nvPr/>
          </p:nvSpPr>
          <p:spPr>
            <a:xfrm>
              <a:off x="1673625" y="2098675"/>
              <a:ext cx="53950" cy="54475"/>
            </a:xfrm>
            <a:custGeom>
              <a:avLst/>
              <a:gdLst/>
              <a:ahLst/>
              <a:cxnLst/>
              <a:rect l="l" t="t" r="r" b="b"/>
              <a:pathLst>
                <a:path w="2158" h="2179" extrusionOk="0">
                  <a:moveTo>
                    <a:pt x="1079" y="0"/>
                  </a:moveTo>
                  <a:cubicBezTo>
                    <a:pt x="487" y="0"/>
                    <a:pt x="0" y="487"/>
                    <a:pt x="0" y="1079"/>
                  </a:cubicBezTo>
                  <a:cubicBezTo>
                    <a:pt x="0" y="1692"/>
                    <a:pt x="487" y="2179"/>
                    <a:pt x="1079" y="2179"/>
                  </a:cubicBezTo>
                  <a:cubicBezTo>
                    <a:pt x="1671" y="2179"/>
                    <a:pt x="2158" y="1692"/>
                    <a:pt x="2158" y="1079"/>
                  </a:cubicBezTo>
                  <a:cubicBezTo>
                    <a:pt x="2158" y="487"/>
                    <a:pt x="1671" y="0"/>
                    <a:pt x="1079" y="0"/>
                  </a:cubicBezTo>
                  <a:close/>
                </a:path>
              </a:pathLst>
            </a:custGeom>
            <a:solidFill>
              <a:srgbClr val="434038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3276;p63">
              <a:extLst>
                <a:ext uri="{FF2B5EF4-FFF2-40B4-BE49-F238E27FC236}">
                  <a16:creationId xmlns:a16="http://schemas.microsoft.com/office/drawing/2014/main" id="{BCCDF7AA-0583-4467-983E-A6EB74A6CEF9}"/>
                </a:ext>
              </a:extLst>
            </p:cNvPr>
            <p:cNvSpPr/>
            <p:nvPr/>
          </p:nvSpPr>
          <p:spPr>
            <a:xfrm>
              <a:off x="1700575" y="2109775"/>
              <a:ext cx="16425" cy="16425"/>
            </a:xfrm>
            <a:custGeom>
              <a:avLst/>
              <a:gdLst/>
              <a:ahLst/>
              <a:cxnLst/>
              <a:rect l="l" t="t" r="r" b="b"/>
              <a:pathLst>
                <a:path w="657" h="657" extrusionOk="0">
                  <a:moveTo>
                    <a:pt x="318" y="0"/>
                  </a:moveTo>
                  <a:cubicBezTo>
                    <a:pt x="149" y="0"/>
                    <a:pt x="1" y="148"/>
                    <a:pt x="1" y="318"/>
                  </a:cubicBezTo>
                  <a:cubicBezTo>
                    <a:pt x="1" y="508"/>
                    <a:pt x="149" y="656"/>
                    <a:pt x="318" y="656"/>
                  </a:cubicBezTo>
                  <a:cubicBezTo>
                    <a:pt x="509" y="656"/>
                    <a:pt x="657" y="508"/>
                    <a:pt x="657" y="318"/>
                  </a:cubicBezTo>
                  <a:cubicBezTo>
                    <a:pt x="657" y="148"/>
                    <a:pt x="509" y="0"/>
                    <a:pt x="318" y="0"/>
                  </a:cubicBezTo>
                  <a:close/>
                </a:path>
              </a:pathLst>
            </a:custGeom>
            <a:solidFill>
              <a:srgbClr val="EDE6DD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" name="Google Shape;3277;p63">
              <a:extLst>
                <a:ext uri="{FF2B5EF4-FFF2-40B4-BE49-F238E27FC236}">
                  <a16:creationId xmlns:a16="http://schemas.microsoft.com/office/drawing/2014/main" id="{A0EF1994-61B0-42B8-9643-C78B72CBEA7D}"/>
                </a:ext>
              </a:extLst>
            </p:cNvPr>
            <p:cNvSpPr/>
            <p:nvPr/>
          </p:nvSpPr>
          <p:spPr>
            <a:xfrm>
              <a:off x="1844400" y="2129325"/>
              <a:ext cx="54475" cy="54500"/>
            </a:xfrm>
            <a:custGeom>
              <a:avLst/>
              <a:gdLst/>
              <a:ahLst/>
              <a:cxnLst/>
              <a:rect l="l" t="t" r="r" b="b"/>
              <a:pathLst>
                <a:path w="2179" h="2180" extrusionOk="0">
                  <a:moveTo>
                    <a:pt x="1100" y="1"/>
                  </a:moveTo>
                  <a:cubicBezTo>
                    <a:pt x="487" y="1"/>
                    <a:pt x="1" y="508"/>
                    <a:pt x="1" y="1101"/>
                  </a:cubicBezTo>
                  <a:cubicBezTo>
                    <a:pt x="1" y="1693"/>
                    <a:pt x="487" y="2179"/>
                    <a:pt x="1100" y="2179"/>
                  </a:cubicBezTo>
                  <a:cubicBezTo>
                    <a:pt x="1693" y="2179"/>
                    <a:pt x="2179" y="1693"/>
                    <a:pt x="2179" y="1101"/>
                  </a:cubicBezTo>
                  <a:cubicBezTo>
                    <a:pt x="2179" y="508"/>
                    <a:pt x="1693" y="1"/>
                    <a:pt x="1100" y="1"/>
                  </a:cubicBezTo>
                  <a:close/>
                </a:path>
              </a:pathLst>
            </a:custGeom>
            <a:solidFill>
              <a:srgbClr val="434038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" name="Google Shape;3278;p63">
              <a:extLst>
                <a:ext uri="{FF2B5EF4-FFF2-40B4-BE49-F238E27FC236}">
                  <a16:creationId xmlns:a16="http://schemas.microsoft.com/office/drawing/2014/main" id="{F589892B-2806-4FAA-8181-1A36DB965FEC}"/>
                </a:ext>
              </a:extLst>
            </p:cNvPr>
            <p:cNvSpPr/>
            <p:nvPr/>
          </p:nvSpPr>
          <p:spPr>
            <a:xfrm>
              <a:off x="1875600" y="2140450"/>
              <a:ext cx="16425" cy="16400"/>
            </a:xfrm>
            <a:custGeom>
              <a:avLst/>
              <a:gdLst/>
              <a:ahLst/>
              <a:cxnLst/>
              <a:rect l="l" t="t" r="r" b="b"/>
              <a:pathLst>
                <a:path w="657" h="656" extrusionOk="0">
                  <a:moveTo>
                    <a:pt x="339" y="0"/>
                  </a:moveTo>
                  <a:cubicBezTo>
                    <a:pt x="148" y="0"/>
                    <a:pt x="0" y="148"/>
                    <a:pt x="0" y="317"/>
                  </a:cubicBezTo>
                  <a:cubicBezTo>
                    <a:pt x="0" y="508"/>
                    <a:pt x="148" y="656"/>
                    <a:pt x="339" y="656"/>
                  </a:cubicBezTo>
                  <a:cubicBezTo>
                    <a:pt x="508" y="656"/>
                    <a:pt x="656" y="508"/>
                    <a:pt x="656" y="317"/>
                  </a:cubicBezTo>
                  <a:cubicBezTo>
                    <a:pt x="656" y="148"/>
                    <a:pt x="508" y="0"/>
                    <a:pt x="339" y="0"/>
                  </a:cubicBezTo>
                  <a:close/>
                </a:path>
              </a:pathLst>
            </a:custGeom>
            <a:solidFill>
              <a:srgbClr val="EDE6DD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" name="Google Shape;3279;p63">
              <a:extLst>
                <a:ext uri="{FF2B5EF4-FFF2-40B4-BE49-F238E27FC236}">
                  <a16:creationId xmlns:a16="http://schemas.microsoft.com/office/drawing/2014/main" id="{F0595974-A73B-405A-9CCB-F358B8C74EA8}"/>
                </a:ext>
              </a:extLst>
            </p:cNvPr>
            <p:cNvSpPr/>
            <p:nvPr/>
          </p:nvSpPr>
          <p:spPr>
            <a:xfrm>
              <a:off x="1604863" y="1871638"/>
              <a:ext cx="623425" cy="532125"/>
            </a:xfrm>
            <a:custGeom>
              <a:avLst/>
              <a:gdLst/>
              <a:ahLst/>
              <a:cxnLst/>
              <a:rect l="l" t="t" r="r" b="b"/>
              <a:pathLst>
                <a:path w="24937" h="21285" extrusionOk="0">
                  <a:moveTo>
                    <a:pt x="12851" y="0"/>
                  </a:moveTo>
                  <a:cubicBezTo>
                    <a:pt x="10645" y="0"/>
                    <a:pt x="8418" y="671"/>
                    <a:pt x="6621" y="2483"/>
                  </a:cubicBezTo>
                  <a:cubicBezTo>
                    <a:pt x="3829" y="5274"/>
                    <a:pt x="3681" y="7960"/>
                    <a:pt x="3681" y="7960"/>
                  </a:cubicBezTo>
                  <a:lnTo>
                    <a:pt x="4104" y="7728"/>
                  </a:lnTo>
                  <a:lnTo>
                    <a:pt x="4104" y="7728"/>
                  </a:lnTo>
                  <a:cubicBezTo>
                    <a:pt x="3342" y="8426"/>
                    <a:pt x="2708" y="9293"/>
                    <a:pt x="2285" y="10244"/>
                  </a:cubicBezTo>
                  <a:cubicBezTo>
                    <a:pt x="1" y="15193"/>
                    <a:pt x="1629" y="21136"/>
                    <a:pt x="1629" y="21136"/>
                  </a:cubicBezTo>
                  <a:cubicBezTo>
                    <a:pt x="1629" y="21136"/>
                    <a:pt x="14277" y="21263"/>
                    <a:pt x="14277" y="21284"/>
                  </a:cubicBezTo>
                  <a:lnTo>
                    <a:pt x="21531" y="21284"/>
                  </a:lnTo>
                  <a:lnTo>
                    <a:pt x="24344" y="21136"/>
                  </a:lnTo>
                  <a:cubicBezTo>
                    <a:pt x="24534" y="19169"/>
                    <a:pt x="24323" y="17181"/>
                    <a:pt x="23773" y="15278"/>
                  </a:cubicBezTo>
                  <a:cubicBezTo>
                    <a:pt x="23646" y="14855"/>
                    <a:pt x="23202" y="13819"/>
                    <a:pt x="23054" y="13459"/>
                  </a:cubicBezTo>
                  <a:cubicBezTo>
                    <a:pt x="23879" y="13417"/>
                    <a:pt x="24936" y="3033"/>
                    <a:pt x="16413" y="537"/>
                  </a:cubicBezTo>
                  <a:cubicBezTo>
                    <a:pt x="15283" y="206"/>
                    <a:pt x="14070" y="0"/>
                    <a:pt x="12851" y="0"/>
                  </a:cubicBezTo>
                  <a:close/>
                </a:path>
              </a:pathLst>
            </a:custGeom>
            <a:solidFill>
              <a:srgbClr val="EDE6D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" name="Google Shape;3280;p63">
              <a:extLst>
                <a:ext uri="{FF2B5EF4-FFF2-40B4-BE49-F238E27FC236}">
                  <a16:creationId xmlns:a16="http://schemas.microsoft.com/office/drawing/2014/main" id="{158291D4-FE69-48BE-80EE-7436C868B163}"/>
                </a:ext>
              </a:extLst>
            </p:cNvPr>
            <p:cNvSpPr/>
            <p:nvPr/>
          </p:nvSpPr>
          <p:spPr>
            <a:xfrm>
              <a:off x="1584788" y="1851988"/>
              <a:ext cx="653525" cy="571325"/>
            </a:xfrm>
            <a:custGeom>
              <a:avLst/>
              <a:gdLst/>
              <a:ahLst/>
              <a:cxnLst/>
              <a:rect l="l" t="t" r="r" b="b"/>
              <a:pathLst>
                <a:path w="26141" h="22853" extrusionOk="0">
                  <a:moveTo>
                    <a:pt x="13641" y="1583"/>
                  </a:moveTo>
                  <a:cubicBezTo>
                    <a:pt x="14938" y="1583"/>
                    <a:pt x="16121" y="1832"/>
                    <a:pt x="16983" y="2084"/>
                  </a:cubicBezTo>
                  <a:cubicBezTo>
                    <a:pt x="19648" y="2803"/>
                    <a:pt x="21805" y="4749"/>
                    <a:pt x="22757" y="7350"/>
                  </a:cubicBezTo>
                  <a:cubicBezTo>
                    <a:pt x="23836" y="10015"/>
                    <a:pt x="23624" y="12659"/>
                    <a:pt x="23413" y="13484"/>
                  </a:cubicBezTo>
                  <a:lnTo>
                    <a:pt x="22672" y="13526"/>
                  </a:lnTo>
                  <a:lnTo>
                    <a:pt x="23117" y="14562"/>
                  </a:lnTo>
                  <a:cubicBezTo>
                    <a:pt x="23391" y="15197"/>
                    <a:pt x="23709" y="16001"/>
                    <a:pt x="23814" y="16297"/>
                  </a:cubicBezTo>
                  <a:cubicBezTo>
                    <a:pt x="24259" y="17883"/>
                    <a:pt x="24470" y="19532"/>
                    <a:pt x="24385" y="21182"/>
                  </a:cubicBezTo>
                  <a:lnTo>
                    <a:pt x="22292" y="21267"/>
                  </a:lnTo>
                  <a:lnTo>
                    <a:pt x="15059" y="21267"/>
                  </a:lnTo>
                  <a:lnTo>
                    <a:pt x="15059" y="21288"/>
                  </a:lnTo>
                  <a:cubicBezTo>
                    <a:pt x="14889" y="21267"/>
                    <a:pt x="14699" y="21267"/>
                    <a:pt x="14530" y="21267"/>
                  </a:cubicBezTo>
                  <a:lnTo>
                    <a:pt x="13092" y="21246"/>
                  </a:lnTo>
                  <a:cubicBezTo>
                    <a:pt x="11928" y="21224"/>
                    <a:pt x="10342" y="21224"/>
                    <a:pt x="8756" y="21203"/>
                  </a:cubicBezTo>
                  <a:lnTo>
                    <a:pt x="3046" y="21140"/>
                  </a:lnTo>
                  <a:cubicBezTo>
                    <a:pt x="2728" y="19575"/>
                    <a:pt x="2073" y="15112"/>
                    <a:pt x="3786" y="11369"/>
                  </a:cubicBezTo>
                  <a:cubicBezTo>
                    <a:pt x="4188" y="10502"/>
                    <a:pt x="4738" y="9719"/>
                    <a:pt x="5436" y="9085"/>
                  </a:cubicBezTo>
                  <a:lnTo>
                    <a:pt x="10279" y="4643"/>
                  </a:lnTo>
                  <a:lnTo>
                    <a:pt x="5711" y="7160"/>
                  </a:lnTo>
                  <a:cubicBezTo>
                    <a:pt x="6239" y="5912"/>
                    <a:pt x="7001" y="4770"/>
                    <a:pt x="7974" y="3819"/>
                  </a:cubicBezTo>
                  <a:cubicBezTo>
                    <a:pt x="9702" y="2090"/>
                    <a:pt x="11789" y="1583"/>
                    <a:pt x="13641" y="1583"/>
                  </a:cubicBezTo>
                  <a:close/>
                  <a:moveTo>
                    <a:pt x="13646" y="1"/>
                  </a:moveTo>
                  <a:cubicBezTo>
                    <a:pt x="11465" y="1"/>
                    <a:pt x="8978" y="606"/>
                    <a:pt x="6874" y="2698"/>
                  </a:cubicBezTo>
                  <a:cubicBezTo>
                    <a:pt x="4124" y="5447"/>
                    <a:pt x="3744" y="8112"/>
                    <a:pt x="3701" y="8619"/>
                  </a:cubicBezTo>
                  <a:cubicBezTo>
                    <a:pt x="3151" y="9254"/>
                    <a:pt x="2707" y="9952"/>
                    <a:pt x="2369" y="10713"/>
                  </a:cubicBezTo>
                  <a:cubicBezTo>
                    <a:pt x="0" y="15853"/>
                    <a:pt x="1586" y="21880"/>
                    <a:pt x="1650" y="22134"/>
                  </a:cubicBezTo>
                  <a:lnTo>
                    <a:pt x="1819" y="22726"/>
                  </a:lnTo>
                  <a:lnTo>
                    <a:pt x="2411" y="22726"/>
                  </a:lnTo>
                  <a:cubicBezTo>
                    <a:pt x="6451" y="22768"/>
                    <a:pt x="12225" y="22811"/>
                    <a:pt x="14276" y="22853"/>
                  </a:cubicBezTo>
                  <a:lnTo>
                    <a:pt x="22355" y="22853"/>
                  </a:lnTo>
                  <a:lnTo>
                    <a:pt x="25845" y="22684"/>
                  </a:lnTo>
                  <a:lnTo>
                    <a:pt x="25929" y="22028"/>
                  </a:lnTo>
                  <a:cubicBezTo>
                    <a:pt x="26141" y="19934"/>
                    <a:pt x="25929" y="17841"/>
                    <a:pt x="25337" y="15831"/>
                  </a:cubicBezTo>
                  <a:cubicBezTo>
                    <a:pt x="25231" y="15514"/>
                    <a:pt x="24978" y="14901"/>
                    <a:pt x="24766" y="14393"/>
                  </a:cubicBezTo>
                  <a:cubicBezTo>
                    <a:pt x="24978" y="13928"/>
                    <a:pt x="25083" y="13441"/>
                    <a:pt x="25126" y="12934"/>
                  </a:cubicBezTo>
                  <a:cubicBezTo>
                    <a:pt x="25506" y="9550"/>
                    <a:pt x="24407" y="2613"/>
                    <a:pt x="17448" y="562"/>
                  </a:cubicBezTo>
                  <a:cubicBezTo>
                    <a:pt x="16465" y="279"/>
                    <a:pt x="15126" y="1"/>
                    <a:pt x="1364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" name="Google Shape;3281;p63">
              <a:extLst>
                <a:ext uri="{FF2B5EF4-FFF2-40B4-BE49-F238E27FC236}">
                  <a16:creationId xmlns:a16="http://schemas.microsoft.com/office/drawing/2014/main" id="{76C756BC-3A22-46FB-B411-AA6103A0383E}"/>
                </a:ext>
              </a:extLst>
            </p:cNvPr>
            <p:cNvSpPr/>
            <p:nvPr/>
          </p:nvSpPr>
          <p:spPr>
            <a:xfrm>
              <a:off x="1696338" y="1871638"/>
              <a:ext cx="531400" cy="336500"/>
            </a:xfrm>
            <a:custGeom>
              <a:avLst/>
              <a:gdLst/>
              <a:ahLst/>
              <a:cxnLst/>
              <a:rect l="l" t="t" r="r" b="b"/>
              <a:pathLst>
                <a:path w="21256" h="13460" extrusionOk="0">
                  <a:moveTo>
                    <a:pt x="9155" y="0"/>
                  </a:moveTo>
                  <a:cubicBezTo>
                    <a:pt x="6957" y="0"/>
                    <a:pt x="4738" y="671"/>
                    <a:pt x="2940" y="2483"/>
                  </a:cubicBezTo>
                  <a:cubicBezTo>
                    <a:pt x="128" y="5274"/>
                    <a:pt x="1" y="7960"/>
                    <a:pt x="1" y="7960"/>
                  </a:cubicBezTo>
                  <a:lnTo>
                    <a:pt x="424" y="7728"/>
                  </a:lnTo>
                  <a:cubicBezTo>
                    <a:pt x="1672" y="7030"/>
                    <a:pt x="5288" y="5063"/>
                    <a:pt x="5711" y="5063"/>
                  </a:cubicBezTo>
                  <a:cubicBezTo>
                    <a:pt x="6219" y="5063"/>
                    <a:pt x="7340" y="10223"/>
                    <a:pt x="8016" y="10223"/>
                  </a:cubicBezTo>
                  <a:cubicBezTo>
                    <a:pt x="8693" y="10223"/>
                    <a:pt x="11971" y="7410"/>
                    <a:pt x="11971" y="7410"/>
                  </a:cubicBezTo>
                  <a:cubicBezTo>
                    <a:pt x="11971" y="7410"/>
                    <a:pt x="13811" y="12042"/>
                    <a:pt x="14403" y="12042"/>
                  </a:cubicBezTo>
                  <a:cubicBezTo>
                    <a:pt x="14996" y="12042"/>
                    <a:pt x="17005" y="9547"/>
                    <a:pt x="17005" y="9547"/>
                  </a:cubicBezTo>
                  <a:cubicBezTo>
                    <a:pt x="17005" y="9547"/>
                    <a:pt x="19099" y="13459"/>
                    <a:pt x="19374" y="13459"/>
                  </a:cubicBezTo>
                  <a:cubicBezTo>
                    <a:pt x="20198" y="13417"/>
                    <a:pt x="21256" y="3033"/>
                    <a:pt x="12712" y="537"/>
                  </a:cubicBezTo>
                  <a:cubicBezTo>
                    <a:pt x="11582" y="206"/>
                    <a:pt x="10372" y="0"/>
                    <a:pt x="9155" y="0"/>
                  </a:cubicBezTo>
                  <a:close/>
                </a:path>
              </a:pathLst>
            </a:custGeom>
            <a:solidFill>
              <a:srgbClr val="FFFCF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" name="Google Shape;3282;p63">
              <a:extLst>
                <a:ext uri="{FF2B5EF4-FFF2-40B4-BE49-F238E27FC236}">
                  <a16:creationId xmlns:a16="http://schemas.microsoft.com/office/drawing/2014/main" id="{46D6FD63-F1D4-4BF7-8920-9B448FD82867}"/>
                </a:ext>
              </a:extLst>
            </p:cNvPr>
            <p:cNvSpPr/>
            <p:nvPr/>
          </p:nvSpPr>
          <p:spPr>
            <a:xfrm>
              <a:off x="1877813" y="2014338"/>
              <a:ext cx="21050" cy="21150"/>
            </a:xfrm>
            <a:custGeom>
              <a:avLst/>
              <a:gdLst/>
              <a:ahLst/>
              <a:cxnLst/>
              <a:rect l="l" t="t" r="r" b="b"/>
              <a:pathLst>
                <a:path w="842" h="846" extrusionOk="0">
                  <a:moveTo>
                    <a:pt x="384" y="0"/>
                  </a:moveTo>
                  <a:cubicBezTo>
                    <a:pt x="0" y="0"/>
                    <a:pt x="0" y="846"/>
                    <a:pt x="384" y="846"/>
                  </a:cubicBezTo>
                  <a:cubicBezTo>
                    <a:pt x="409" y="846"/>
                    <a:pt x="434" y="842"/>
                    <a:pt x="461" y="835"/>
                  </a:cubicBezTo>
                  <a:cubicBezTo>
                    <a:pt x="588" y="793"/>
                    <a:pt x="694" y="730"/>
                    <a:pt x="757" y="624"/>
                  </a:cubicBezTo>
                  <a:cubicBezTo>
                    <a:pt x="842" y="497"/>
                    <a:pt x="842" y="349"/>
                    <a:pt x="757" y="222"/>
                  </a:cubicBezTo>
                  <a:cubicBezTo>
                    <a:pt x="694" y="116"/>
                    <a:pt x="588" y="53"/>
                    <a:pt x="461" y="11"/>
                  </a:cubicBezTo>
                  <a:cubicBezTo>
                    <a:pt x="434" y="3"/>
                    <a:pt x="409" y="0"/>
                    <a:pt x="384" y="0"/>
                  </a:cubicBezTo>
                  <a:close/>
                </a:path>
              </a:pathLst>
            </a:custGeom>
            <a:solidFill>
              <a:srgbClr val="8AC78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" name="Google Shape;3283;p63">
              <a:extLst>
                <a:ext uri="{FF2B5EF4-FFF2-40B4-BE49-F238E27FC236}">
                  <a16:creationId xmlns:a16="http://schemas.microsoft.com/office/drawing/2014/main" id="{2EC0263E-3505-4C2A-8F01-44DAD5D985D6}"/>
                </a:ext>
              </a:extLst>
            </p:cNvPr>
            <p:cNvSpPr/>
            <p:nvPr/>
          </p:nvSpPr>
          <p:spPr>
            <a:xfrm>
              <a:off x="1899388" y="2064288"/>
              <a:ext cx="38075" cy="29625"/>
            </a:xfrm>
            <a:custGeom>
              <a:avLst/>
              <a:gdLst/>
              <a:ahLst/>
              <a:cxnLst/>
              <a:rect l="l" t="t" r="r" b="b"/>
              <a:pathLst>
                <a:path w="1523" h="1185" extrusionOk="0">
                  <a:moveTo>
                    <a:pt x="761" y="1"/>
                  </a:moveTo>
                  <a:cubicBezTo>
                    <a:pt x="0" y="1"/>
                    <a:pt x="0" y="1185"/>
                    <a:pt x="761" y="1185"/>
                  </a:cubicBezTo>
                  <a:cubicBezTo>
                    <a:pt x="1523" y="1185"/>
                    <a:pt x="1523" y="1"/>
                    <a:pt x="761" y="1"/>
                  </a:cubicBezTo>
                  <a:close/>
                </a:path>
              </a:pathLst>
            </a:custGeom>
            <a:solidFill>
              <a:srgbClr val="8AC78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" name="Google Shape;3284;p63">
              <a:extLst>
                <a:ext uri="{FF2B5EF4-FFF2-40B4-BE49-F238E27FC236}">
                  <a16:creationId xmlns:a16="http://schemas.microsoft.com/office/drawing/2014/main" id="{74CF5302-D792-45F1-A37D-612EB3821F2C}"/>
                </a:ext>
              </a:extLst>
            </p:cNvPr>
            <p:cNvSpPr/>
            <p:nvPr/>
          </p:nvSpPr>
          <p:spPr>
            <a:xfrm>
              <a:off x="1982388" y="2023588"/>
              <a:ext cx="20125" cy="15875"/>
            </a:xfrm>
            <a:custGeom>
              <a:avLst/>
              <a:gdLst/>
              <a:ahLst/>
              <a:cxnLst/>
              <a:rect l="l" t="t" r="r" b="b"/>
              <a:pathLst>
                <a:path w="805" h="635" extrusionOk="0">
                  <a:moveTo>
                    <a:pt x="402" y="0"/>
                  </a:moveTo>
                  <a:cubicBezTo>
                    <a:pt x="1" y="21"/>
                    <a:pt x="1" y="613"/>
                    <a:pt x="402" y="635"/>
                  </a:cubicBezTo>
                  <a:cubicBezTo>
                    <a:pt x="804" y="613"/>
                    <a:pt x="804" y="21"/>
                    <a:pt x="402" y="0"/>
                  </a:cubicBezTo>
                  <a:close/>
                </a:path>
              </a:pathLst>
            </a:custGeom>
            <a:solidFill>
              <a:srgbClr val="8AC78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" name="Google Shape;3285;p63">
              <a:extLst>
                <a:ext uri="{FF2B5EF4-FFF2-40B4-BE49-F238E27FC236}">
                  <a16:creationId xmlns:a16="http://schemas.microsoft.com/office/drawing/2014/main" id="{5D7B8211-3986-49E8-94A7-1443E1F985F6}"/>
                </a:ext>
              </a:extLst>
            </p:cNvPr>
            <p:cNvSpPr/>
            <p:nvPr/>
          </p:nvSpPr>
          <p:spPr>
            <a:xfrm>
              <a:off x="1771413" y="1967013"/>
              <a:ext cx="21725" cy="18250"/>
            </a:xfrm>
            <a:custGeom>
              <a:avLst/>
              <a:gdLst/>
              <a:ahLst/>
              <a:cxnLst/>
              <a:rect l="l" t="t" r="r" b="b"/>
              <a:pathLst>
                <a:path w="869" h="730" extrusionOk="0">
                  <a:moveTo>
                    <a:pt x="424" y="0"/>
                  </a:moveTo>
                  <a:cubicBezTo>
                    <a:pt x="170" y="0"/>
                    <a:pt x="1" y="296"/>
                    <a:pt x="128" y="529"/>
                  </a:cubicBezTo>
                  <a:lnTo>
                    <a:pt x="149" y="571"/>
                  </a:lnTo>
                  <a:cubicBezTo>
                    <a:pt x="212" y="677"/>
                    <a:pt x="323" y="730"/>
                    <a:pt x="435" y="730"/>
                  </a:cubicBezTo>
                  <a:cubicBezTo>
                    <a:pt x="546" y="730"/>
                    <a:pt x="657" y="677"/>
                    <a:pt x="720" y="571"/>
                  </a:cubicBezTo>
                  <a:lnTo>
                    <a:pt x="741" y="529"/>
                  </a:lnTo>
                  <a:cubicBezTo>
                    <a:pt x="868" y="296"/>
                    <a:pt x="699" y="0"/>
                    <a:pt x="424" y="0"/>
                  </a:cubicBezTo>
                  <a:close/>
                </a:path>
              </a:pathLst>
            </a:custGeom>
            <a:solidFill>
              <a:srgbClr val="8AC78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" name="Google Shape;3286;p63">
              <a:extLst>
                <a:ext uri="{FF2B5EF4-FFF2-40B4-BE49-F238E27FC236}">
                  <a16:creationId xmlns:a16="http://schemas.microsoft.com/office/drawing/2014/main" id="{074ACC8B-6418-4091-BDED-927F6390BC96}"/>
                </a:ext>
              </a:extLst>
            </p:cNvPr>
            <p:cNvSpPr/>
            <p:nvPr/>
          </p:nvSpPr>
          <p:spPr>
            <a:xfrm>
              <a:off x="1725413" y="2013538"/>
              <a:ext cx="26475" cy="20100"/>
            </a:xfrm>
            <a:custGeom>
              <a:avLst/>
              <a:gdLst/>
              <a:ahLst/>
              <a:cxnLst/>
              <a:rect l="l" t="t" r="r" b="b"/>
              <a:pathLst>
                <a:path w="1059" h="804" extrusionOk="0">
                  <a:moveTo>
                    <a:pt x="530" y="0"/>
                  </a:moveTo>
                  <a:cubicBezTo>
                    <a:pt x="1" y="0"/>
                    <a:pt x="1" y="804"/>
                    <a:pt x="530" y="804"/>
                  </a:cubicBezTo>
                  <a:cubicBezTo>
                    <a:pt x="1058" y="804"/>
                    <a:pt x="1058" y="0"/>
                    <a:pt x="530" y="0"/>
                  </a:cubicBezTo>
                  <a:close/>
                </a:path>
              </a:pathLst>
            </a:custGeom>
            <a:solidFill>
              <a:srgbClr val="8AC78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" name="Google Shape;3287;p63">
              <a:extLst>
                <a:ext uri="{FF2B5EF4-FFF2-40B4-BE49-F238E27FC236}">
                  <a16:creationId xmlns:a16="http://schemas.microsoft.com/office/drawing/2014/main" id="{8036E7C3-A0B8-4386-A69A-5C5C0F227E57}"/>
                </a:ext>
              </a:extLst>
            </p:cNvPr>
            <p:cNvSpPr/>
            <p:nvPr/>
          </p:nvSpPr>
          <p:spPr>
            <a:xfrm>
              <a:off x="2041613" y="2106588"/>
              <a:ext cx="28575" cy="21900"/>
            </a:xfrm>
            <a:custGeom>
              <a:avLst/>
              <a:gdLst/>
              <a:ahLst/>
              <a:cxnLst/>
              <a:rect l="l" t="t" r="r" b="b"/>
              <a:pathLst>
                <a:path w="1143" h="876" extrusionOk="0">
                  <a:moveTo>
                    <a:pt x="571" y="0"/>
                  </a:moveTo>
                  <a:cubicBezTo>
                    <a:pt x="191" y="0"/>
                    <a:pt x="0" y="466"/>
                    <a:pt x="275" y="741"/>
                  </a:cubicBezTo>
                  <a:cubicBezTo>
                    <a:pt x="339" y="804"/>
                    <a:pt x="423" y="846"/>
                    <a:pt x="508" y="868"/>
                  </a:cubicBezTo>
                  <a:cubicBezTo>
                    <a:pt x="542" y="873"/>
                    <a:pt x="574" y="876"/>
                    <a:pt x="606" y="876"/>
                  </a:cubicBezTo>
                  <a:cubicBezTo>
                    <a:pt x="691" y="876"/>
                    <a:pt x="769" y="856"/>
                    <a:pt x="846" y="825"/>
                  </a:cubicBezTo>
                  <a:cubicBezTo>
                    <a:pt x="1100" y="677"/>
                    <a:pt x="1142" y="339"/>
                    <a:pt x="931" y="127"/>
                  </a:cubicBezTo>
                  <a:cubicBezTo>
                    <a:pt x="867" y="43"/>
                    <a:pt x="741" y="0"/>
                    <a:pt x="635" y="0"/>
                  </a:cubicBezTo>
                  <a:close/>
                </a:path>
              </a:pathLst>
            </a:custGeom>
            <a:solidFill>
              <a:srgbClr val="8AC78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" name="Google Shape;3288;p63">
              <a:extLst>
                <a:ext uri="{FF2B5EF4-FFF2-40B4-BE49-F238E27FC236}">
                  <a16:creationId xmlns:a16="http://schemas.microsoft.com/office/drawing/2014/main" id="{FF8904ED-56D1-4AE6-9AEA-B247BDF069FB}"/>
                </a:ext>
              </a:extLst>
            </p:cNvPr>
            <p:cNvSpPr/>
            <p:nvPr/>
          </p:nvSpPr>
          <p:spPr>
            <a:xfrm>
              <a:off x="2042138" y="1984988"/>
              <a:ext cx="20650" cy="16400"/>
            </a:xfrm>
            <a:custGeom>
              <a:avLst/>
              <a:gdLst/>
              <a:ahLst/>
              <a:cxnLst/>
              <a:rect l="l" t="t" r="r" b="b"/>
              <a:pathLst>
                <a:path w="826" h="656" extrusionOk="0">
                  <a:moveTo>
                    <a:pt x="445" y="0"/>
                  </a:moveTo>
                  <a:cubicBezTo>
                    <a:pt x="0" y="0"/>
                    <a:pt x="0" y="656"/>
                    <a:pt x="445" y="656"/>
                  </a:cubicBezTo>
                  <a:lnTo>
                    <a:pt x="508" y="656"/>
                  </a:lnTo>
                  <a:cubicBezTo>
                    <a:pt x="677" y="656"/>
                    <a:pt x="825" y="508"/>
                    <a:pt x="825" y="339"/>
                  </a:cubicBezTo>
                  <a:lnTo>
                    <a:pt x="825" y="317"/>
                  </a:lnTo>
                  <a:cubicBezTo>
                    <a:pt x="825" y="254"/>
                    <a:pt x="804" y="190"/>
                    <a:pt x="762" y="127"/>
                  </a:cubicBezTo>
                  <a:cubicBezTo>
                    <a:pt x="698" y="42"/>
                    <a:pt x="614" y="0"/>
                    <a:pt x="508" y="0"/>
                  </a:cubicBezTo>
                  <a:close/>
                </a:path>
              </a:pathLst>
            </a:custGeom>
            <a:solidFill>
              <a:srgbClr val="8AC78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" name="Google Shape;3289;p63">
              <a:extLst>
                <a:ext uri="{FF2B5EF4-FFF2-40B4-BE49-F238E27FC236}">
                  <a16:creationId xmlns:a16="http://schemas.microsoft.com/office/drawing/2014/main" id="{227C4DC2-57B6-4147-986B-F7A44BACD885}"/>
                </a:ext>
              </a:extLst>
            </p:cNvPr>
            <p:cNvSpPr/>
            <p:nvPr/>
          </p:nvSpPr>
          <p:spPr>
            <a:xfrm>
              <a:off x="2156338" y="2097588"/>
              <a:ext cx="37575" cy="29125"/>
            </a:xfrm>
            <a:custGeom>
              <a:avLst/>
              <a:gdLst/>
              <a:ahLst/>
              <a:cxnLst/>
              <a:rect l="l" t="t" r="r" b="b"/>
              <a:pathLst>
                <a:path w="1503" h="1165" extrusionOk="0">
                  <a:moveTo>
                    <a:pt x="741" y="1"/>
                  </a:moveTo>
                  <a:cubicBezTo>
                    <a:pt x="1" y="1"/>
                    <a:pt x="1" y="1164"/>
                    <a:pt x="741" y="1164"/>
                  </a:cubicBezTo>
                  <a:cubicBezTo>
                    <a:pt x="1502" y="1164"/>
                    <a:pt x="1502" y="1"/>
                    <a:pt x="741" y="1"/>
                  </a:cubicBezTo>
                  <a:close/>
                </a:path>
              </a:pathLst>
            </a:custGeom>
            <a:solidFill>
              <a:srgbClr val="8AC78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" name="Google Shape;3290;p63">
              <a:extLst>
                <a:ext uri="{FF2B5EF4-FFF2-40B4-BE49-F238E27FC236}">
                  <a16:creationId xmlns:a16="http://schemas.microsoft.com/office/drawing/2014/main" id="{E888BD63-7865-42C4-80DD-A739362F159D}"/>
                </a:ext>
              </a:extLst>
            </p:cNvPr>
            <p:cNvSpPr/>
            <p:nvPr/>
          </p:nvSpPr>
          <p:spPr>
            <a:xfrm>
              <a:off x="2127888" y="2066113"/>
              <a:ext cx="20550" cy="18050"/>
            </a:xfrm>
            <a:custGeom>
              <a:avLst/>
              <a:gdLst/>
              <a:ahLst/>
              <a:cxnLst/>
              <a:rect l="l" t="t" r="r" b="b"/>
              <a:pathLst>
                <a:path w="822" h="722" extrusionOk="0">
                  <a:moveTo>
                    <a:pt x="324" y="0"/>
                  </a:moveTo>
                  <a:cubicBezTo>
                    <a:pt x="0" y="0"/>
                    <a:pt x="0" y="722"/>
                    <a:pt x="324" y="722"/>
                  </a:cubicBezTo>
                  <a:cubicBezTo>
                    <a:pt x="347" y="722"/>
                    <a:pt x="372" y="718"/>
                    <a:pt x="399" y="710"/>
                  </a:cubicBezTo>
                  <a:lnTo>
                    <a:pt x="483" y="689"/>
                  </a:lnTo>
                  <a:cubicBezTo>
                    <a:pt x="821" y="583"/>
                    <a:pt x="821" y="118"/>
                    <a:pt x="483" y="33"/>
                  </a:cubicBezTo>
                  <a:lnTo>
                    <a:pt x="399" y="12"/>
                  </a:lnTo>
                  <a:cubicBezTo>
                    <a:pt x="372" y="4"/>
                    <a:pt x="347" y="0"/>
                    <a:pt x="324" y="0"/>
                  </a:cubicBezTo>
                  <a:close/>
                </a:path>
              </a:pathLst>
            </a:custGeom>
            <a:solidFill>
              <a:srgbClr val="8AC78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" name="Google Shape;3291;p63">
              <a:extLst>
                <a:ext uri="{FF2B5EF4-FFF2-40B4-BE49-F238E27FC236}">
                  <a16:creationId xmlns:a16="http://schemas.microsoft.com/office/drawing/2014/main" id="{4565829D-F760-4946-8CAE-4AEB5B08D57F}"/>
                </a:ext>
              </a:extLst>
            </p:cNvPr>
            <p:cNvSpPr/>
            <p:nvPr/>
          </p:nvSpPr>
          <p:spPr>
            <a:xfrm>
              <a:off x="1762438" y="1996613"/>
              <a:ext cx="23825" cy="19575"/>
            </a:xfrm>
            <a:custGeom>
              <a:avLst/>
              <a:gdLst/>
              <a:ahLst/>
              <a:cxnLst/>
              <a:rect l="l" t="t" r="r" b="b"/>
              <a:pathLst>
                <a:path w="953" h="783" extrusionOk="0">
                  <a:moveTo>
                    <a:pt x="466" y="0"/>
                  </a:moveTo>
                  <a:cubicBezTo>
                    <a:pt x="0" y="43"/>
                    <a:pt x="0" y="741"/>
                    <a:pt x="466" y="783"/>
                  </a:cubicBezTo>
                  <a:cubicBezTo>
                    <a:pt x="952" y="741"/>
                    <a:pt x="952" y="43"/>
                    <a:pt x="466" y="0"/>
                  </a:cubicBezTo>
                  <a:close/>
                </a:path>
              </a:pathLst>
            </a:custGeom>
            <a:solidFill>
              <a:srgbClr val="CA1E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" name="Google Shape;3292;p63">
              <a:extLst>
                <a:ext uri="{FF2B5EF4-FFF2-40B4-BE49-F238E27FC236}">
                  <a16:creationId xmlns:a16="http://schemas.microsoft.com/office/drawing/2014/main" id="{2B22D028-3C01-4213-9CD1-40376DB2C2D8}"/>
                </a:ext>
              </a:extLst>
            </p:cNvPr>
            <p:cNvSpPr/>
            <p:nvPr/>
          </p:nvSpPr>
          <p:spPr>
            <a:xfrm>
              <a:off x="1801563" y="1980213"/>
              <a:ext cx="19575" cy="15375"/>
            </a:xfrm>
            <a:custGeom>
              <a:avLst/>
              <a:gdLst/>
              <a:ahLst/>
              <a:cxnLst/>
              <a:rect l="l" t="t" r="r" b="b"/>
              <a:pathLst>
                <a:path w="783" h="615" extrusionOk="0">
                  <a:moveTo>
                    <a:pt x="402" y="1"/>
                  </a:moveTo>
                  <a:cubicBezTo>
                    <a:pt x="0" y="22"/>
                    <a:pt x="0" y="593"/>
                    <a:pt x="402" y="614"/>
                  </a:cubicBezTo>
                  <a:cubicBezTo>
                    <a:pt x="783" y="593"/>
                    <a:pt x="783" y="22"/>
                    <a:pt x="402" y="1"/>
                  </a:cubicBezTo>
                  <a:close/>
                </a:path>
              </a:pathLst>
            </a:custGeom>
            <a:solidFill>
              <a:srgbClr val="CA1E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" name="Google Shape;3293;p63">
              <a:extLst>
                <a:ext uri="{FF2B5EF4-FFF2-40B4-BE49-F238E27FC236}">
                  <a16:creationId xmlns:a16="http://schemas.microsoft.com/office/drawing/2014/main" id="{EE73AC9A-DAAD-4683-AAFD-765C4536265D}"/>
                </a:ext>
              </a:extLst>
            </p:cNvPr>
            <p:cNvSpPr/>
            <p:nvPr/>
          </p:nvSpPr>
          <p:spPr>
            <a:xfrm>
              <a:off x="1911013" y="2025688"/>
              <a:ext cx="31750" cy="29950"/>
            </a:xfrm>
            <a:custGeom>
              <a:avLst/>
              <a:gdLst/>
              <a:ahLst/>
              <a:cxnLst/>
              <a:rect l="l" t="t" r="r" b="b"/>
              <a:pathLst>
                <a:path w="1270" h="1198" extrusionOk="0">
                  <a:moveTo>
                    <a:pt x="656" y="1"/>
                  </a:moveTo>
                  <a:cubicBezTo>
                    <a:pt x="508" y="1"/>
                    <a:pt x="339" y="64"/>
                    <a:pt x="233" y="170"/>
                  </a:cubicBezTo>
                  <a:lnTo>
                    <a:pt x="212" y="191"/>
                  </a:lnTo>
                  <a:cubicBezTo>
                    <a:pt x="0" y="424"/>
                    <a:pt x="0" y="783"/>
                    <a:pt x="212" y="995"/>
                  </a:cubicBezTo>
                  <a:lnTo>
                    <a:pt x="233" y="1016"/>
                  </a:lnTo>
                  <a:cubicBezTo>
                    <a:pt x="351" y="1134"/>
                    <a:pt x="522" y="1198"/>
                    <a:pt x="694" y="1198"/>
                  </a:cubicBezTo>
                  <a:cubicBezTo>
                    <a:pt x="738" y="1198"/>
                    <a:pt x="782" y="1194"/>
                    <a:pt x="825" y="1185"/>
                  </a:cubicBezTo>
                  <a:cubicBezTo>
                    <a:pt x="1079" y="1100"/>
                    <a:pt x="1269" y="868"/>
                    <a:pt x="1269" y="593"/>
                  </a:cubicBezTo>
                  <a:cubicBezTo>
                    <a:pt x="1248" y="381"/>
                    <a:pt x="1142" y="191"/>
                    <a:pt x="973" y="85"/>
                  </a:cubicBezTo>
                  <a:cubicBezTo>
                    <a:pt x="868" y="22"/>
                    <a:pt x="762" y="1"/>
                    <a:pt x="656" y="1"/>
                  </a:cubicBezTo>
                  <a:close/>
                </a:path>
              </a:pathLst>
            </a:custGeom>
            <a:solidFill>
              <a:srgbClr val="CA1E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" name="Google Shape;3294;p63">
              <a:extLst>
                <a:ext uri="{FF2B5EF4-FFF2-40B4-BE49-F238E27FC236}">
                  <a16:creationId xmlns:a16="http://schemas.microsoft.com/office/drawing/2014/main" id="{BA9AE8BC-B281-45B0-99FF-2D07378F86D1}"/>
                </a:ext>
              </a:extLst>
            </p:cNvPr>
            <p:cNvSpPr/>
            <p:nvPr/>
          </p:nvSpPr>
          <p:spPr>
            <a:xfrm>
              <a:off x="2024688" y="2076438"/>
              <a:ext cx="20650" cy="15900"/>
            </a:xfrm>
            <a:custGeom>
              <a:avLst/>
              <a:gdLst/>
              <a:ahLst/>
              <a:cxnLst/>
              <a:rect l="l" t="t" r="r" b="b"/>
              <a:pathLst>
                <a:path w="826" h="636" extrusionOk="0">
                  <a:moveTo>
                    <a:pt x="402" y="1"/>
                  </a:moveTo>
                  <a:cubicBezTo>
                    <a:pt x="1" y="1"/>
                    <a:pt x="1" y="635"/>
                    <a:pt x="402" y="635"/>
                  </a:cubicBezTo>
                  <a:cubicBezTo>
                    <a:pt x="825" y="635"/>
                    <a:pt x="825" y="1"/>
                    <a:pt x="402" y="1"/>
                  </a:cubicBezTo>
                  <a:close/>
                </a:path>
              </a:pathLst>
            </a:custGeom>
            <a:solidFill>
              <a:srgbClr val="CA1E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" name="Google Shape;3295;p63">
              <a:extLst>
                <a:ext uri="{FF2B5EF4-FFF2-40B4-BE49-F238E27FC236}">
                  <a16:creationId xmlns:a16="http://schemas.microsoft.com/office/drawing/2014/main" id="{D766DC27-9683-4854-B605-0FBA29F4E884}"/>
                </a:ext>
              </a:extLst>
            </p:cNvPr>
            <p:cNvSpPr/>
            <p:nvPr/>
          </p:nvSpPr>
          <p:spPr>
            <a:xfrm>
              <a:off x="2028213" y="2032438"/>
              <a:ext cx="11825" cy="11375"/>
            </a:xfrm>
            <a:custGeom>
              <a:avLst/>
              <a:gdLst/>
              <a:ahLst/>
              <a:cxnLst/>
              <a:rect l="l" t="t" r="r" b="b"/>
              <a:pathLst>
                <a:path w="473" h="455" extrusionOk="0">
                  <a:moveTo>
                    <a:pt x="220" y="1"/>
                  </a:moveTo>
                  <a:cubicBezTo>
                    <a:pt x="0" y="1"/>
                    <a:pt x="0" y="455"/>
                    <a:pt x="220" y="455"/>
                  </a:cubicBezTo>
                  <a:cubicBezTo>
                    <a:pt x="233" y="455"/>
                    <a:pt x="247" y="453"/>
                    <a:pt x="261" y="450"/>
                  </a:cubicBezTo>
                  <a:cubicBezTo>
                    <a:pt x="283" y="450"/>
                    <a:pt x="304" y="450"/>
                    <a:pt x="325" y="429"/>
                  </a:cubicBezTo>
                  <a:cubicBezTo>
                    <a:pt x="409" y="407"/>
                    <a:pt x="473" y="323"/>
                    <a:pt x="473" y="217"/>
                  </a:cubicBezTo>
                  <a:cubicBezTo>
                    <a:pt x="473" y="111"/>
                    <a:pt x="388" y="6"/>
                    <a:pt x="261" y="6"/>
                  </a:cubicBezTo>
                  <a:cubicBezTo>
                    <a:pt x="247" y="2"/>
                    <a:pt x="233" y="1"/>
                    <a:pt x="220" y="1"/>
                  </a:cubicBezTo>
                  <a:close/>
                </a:path>
              </a:pathLst>
            </a:custGeom>
            <a:solidFill>
              <a:srgbClr val="CA1E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" name="Google Shape;3296;p63">
              <a:extLst>
                <a:ext uri="{FF2B5EF4-FFF2-40B4-BE49-F238E27FC236}">
                  <a16:creationId xmlns:a16="http://schemas.microsoft.com/office/drawing/2014/main" id="{461ABBC0-E178-4AD8-8766-0E2B372F7CDB}"/>
                </a:ext>
              </a:extLst>
            </p:cNvPr>
            <p:cNvSpPr/>
            <p:nvPr/>
          </p:nvSpPr>
          <p:spPr>
            <a:xfrm>
              <a:off x="2088138" y="2067463"/>
              <a:ext cx="36500" cy="28575"/>
            </a:xfrm>
            <a:custGeom>
              <a:avLst/>
              <a:gdLst/>
              <a:ahLst/>
              <a:cxnLst/>
              <a:rect l="l" t="t" r="r" b="b"/>
              <a:pathLst>
                <a:path w="1460" h="1143" extrusionOk="0">
                  <a:moveTo>
                    <a:pt x="720" y="0"/>
                  </a:moveTo>
                  <a:cubicBezTo>
                    <a:pt x="0" y="0"/>
                    <a:pt x="0" y="1143"/>
                    <a:pt x="720" y="1143"/>
                  </a:cubicBezTo>
                  <a:cubicBezTo>
                    <a:pt x="1460" y="1143"/>
                    <a:pt x="1460" y="0"/>
                    <a:pt x="720" y="0"/>
                  </a:cubicBezTo>
                  <a:close/>
                </a:path>
              </a:pathLst>
            </a:custGeom>
            <a:solidFill>
              <a:srgbClr val="CA1E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Google Shape;3297;p63">
              <a:extLst>
                <a:ext uri="{FF2B5EF4-FFF2-40B4-BE49-F238E27FC236}">
                  <a16:creationId xmlns:a16="http://schemas.microsoft.com/office/drawing/2014/main" id="{453970F6-84E7-4E4A-9CE8-705C5CCE9C5D}"/>
                </a:ext>
              </a:extLst>
            </p:cNvPr>
            <p:cNvSpPr/>
            <p:nvPr/>
          </p:nvSpPr>
          <p:spPr>
            <a:xfrm>
              <a:off x="2142063" y="2099988"/>
              <a:ext cx="10775" cy="7950"/>
            </a:xfrm>
            <a:custGeom>
              <a:avLst/>
              <a:gdLst/>
              <a:ahLst/>
              <a:cxnLst/>
              <a:rect l="l" t="t" r="r" b="b"/>
              <a:pathLst>
                <a:path w="431" h="318" extrusionOk="0">
                  <a:moveTo>
                    <a:pt x="258" y="1"/>
                  </a:moveTo>
                  <a:cubicBezTo>
                    <a:pt x="244" y="1"/>
                    <a:pt x="228" y="4"/>
                    <a:pt x="212" y="11"/>
                  </a:cubicBezTo>
                  <a:cubicBezTo>
                    <a:pt x="170" y="32"/>
                    <a:pt x="128" y="32"/>
                    <a:pt x="85" y="53"/>
                  </a:cubicBezTo>
                  <a:cubicBezTo>
                    <a:pt x="1" y="116"/>
                    <a:pt x="1" y="222"/>
                    <a:pt x="85" y="286"/>
                  </a:cubicBezTo>
                  <a:cubicBezTo>
                    <a:pt x="117" y="307"/>
                    <a:pt x="159" y="317"/>
                    <a:pt x="202" y="317"/>
                  </a:cubicBezTo>
                  <a:cubicBezTo>
                    <a:pt x="244" y="317"/>
                    <a:pt x="286" y="307"/>
                    <a:pt x="318" y="286"/>
                  </a:cubicBezTo>
                  <a:cubicBezTo>
                    <a:pt x="431" y="210"/>
                    <a:pt x="376" y="1"/>
                    <a:pt x="258" y="1"/>
                  </a:cubicBezTo>
                  <a:close/>
                </a:path>
              </a:pathLst>
            </a:custGeom>
            <a:solidFill>
              <a:srgbClr val="CA1E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" name="Google Shape;3298;p63">
              <a:extLst>
                <a:ext uri="{FF2B5EF4-FFF2-40B4-BE49-F238E27FC236}">
                  <a16:creationId xmlns:a16="http://schemas.microsoft.com/office/drawing/2014/main" id="{605B679E-E38C-4AFC-9C4D-0E8022123ED2}"/>
                </a:ext>
              </a:extLst>
            </p:cNvPr>
            <p:cNvSpPr/>
            <p:nvPr/>
          </p:nvSpPr>
          <p:spPr>
            <a:xfrm>
              <a:off x="1847338" y="1978113"/>
              <a:ext cx="20650" cy="17025"/>
            </a:xfrm>
            <a:custGeom>
              <a:avLst/>
              <a:gdLst/>
              <a:ahLst/>
              <a:cxnLst/>
              <a:rect l="l" t="t" r="r" b="b"/>
              <a:pathLst>
                <a:path w="826" h="681" extrusionOk="0">
                  <a:moveTo>
                    <a:pt x="466" y="0"/>
                  </a:moveTo>
                  <a:cubicBezTo>
                    <a:pt x="170" y="0"/>
                    <a:pt x="1" y="360"/>
                    <a:pt x="233" y="571"/>
                  </a:cubicBezTo>
                  <a:cubicBezTo>
                    <a:pt x="302" y="647"/>
                    <a:pt x="389" y="680"/>
                    <a:pt x="475" y="680"/>
                  </a:cubicBezTo>
                  <a:cubicBezTo>
                    <a:pt x="653" y="680"/>
                    <a:pt x="826" y="538"/>
                    <a:pt x="826" y="339"/>
                  </a:cubicBezTo>
                  <a:cubicBezTo>
                    <a:pt x="804" y="148"/>
                    <a:pt x="656" y="0"/>
                    <a:pt x="466" y="0"/>
                  </a:cubicBezTo>
                  <a:close/>
                </a:path>
              </a:pathLst>
            </a:custGeom>
            <a:solidFill>
              <a:srgbClr val="BBA2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" name="Google Shape;3299;p63">
              <a:extLst>
                <a:ext uri="{FF2B5EF4-FFF2-40B4-BE49-F238E27FC236}">
                  <a16:creationId xmlns:a16="http://schemas.microsoft.com/office/drawing/2014/main" id="{1DD4ED98-483D-4FF7-9A1A-A5865964F91A}"/>
                </a:ext>
              </a:extLst>
            </p:cNvPr>
            <p:cNvSpPr/>
            <p:nvPr/>
          </p:nvSpPr>
          <p:spPr>
            <a:xfrm>
              <a:off x="1738413" y="1977588"/>
              <a:ext cx="31225" cy="28550"/>
            </a:xfrm>
            <a:custGeom>
              <a:avLst/>
              <a:gdLst/>
              <a:ahLst/>
              <a:cxnLst/>
              <a:rect l="l" t="t" r="r" b="b"/>
              <a:pathLst>
                <a:path w="1249" h="1142" extrusionOk="0">
                  <a:moveTo>
                    <a:pt x="625" y="1"/>
                  </a:moveTo>
                  <a:cubicBezTo>
                    <a:pt x="519" y="1"/>
                    <a:pt x="413" y="27"/>
                    <a:pt x="318" y="80"/>
                  </a:cubicBezTo>
                  <a:cubicBezTo>
                    <a:pt x="191" y="165"/>
                    <a:pt x="85" y="271"/>
                    <a:pt x="43" y="419"/>
                  </a:cubicBezTo>
                  <a:cubicBezTo>
                    <a:pt x="1" y="609"/>
                    <a:pt x="43" y="820"/>
                    <a:pt x="191" y="968"/>
                  </a:cubicBezTo>
                  <a:cubicBezTo>
                    <a:pt x="301" y="1078"/>
                    <a:pt x="445" y="1141"/>
                    <a:pt x="598" y="1141"/>
                  </a:cubicBezTo>
                  <a:cubicBezTo>
                    <a:pt x="652" y="1141"/>
                    <a:pt x="707" y="1133"/>
                    <a:pt x="762" y="1117"/>
                  </a:cubicBezTo>
                  <a:lnTo>
                    <a:pt x="783" y="1117"/>
                  </a:lnTo>
                  <a:cubicBezTo>
                    <a:pt x="974" y="1053"/>
                    <a:pt x="1122" y="905"/>
                    <a:pt x="1185" y="715"/>
                  </a:cubicBezTo>
                  <a:cubicBezTo>
                    <a:pt x="1249" y="482"/>
                    <a:pt x="1143" y="207"/>
                    <a:pt x="931" y="80"/>
                  </a:cubicBezTo>
                  <a:cubicBezTo>
                    <a:pt x="836" y="27"/>
                    <a:pt x="731" y="1"/>
                    <a:pt x="625" y="1"/>
                  </a:cubicBezTo>
                  <a:close/>
                </a:path>
              </a:pathLst>
            </a:custGeom>
            <a:solidFill>
              <a:srgbClr val="BBA2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" name="Google Shape;3300;p63">
              <a:extLst>
                <a:ext uri="{FF2B5EF4-FFF2-40B4-BE49-F238E27FC236}">
                  <a16:creationId xmlns:a16="http://schemas.microsoft.com/office/drawing/2014/main" id="{04BD7F5B-FC00-49DE-ACF0-0415F3D97F0A}"/>
                </a:ext>
              </a:extLst>
            </p:cNvPr>
            <p:cNvSpPr/>
            <p:nvPr/>
          </p:nvSpPr>
          <p:spPr>
            <a:xfrm>
              <a:off x="1957863" y="2047388"/>
              <a:ext cx="19575" cy="16800"/>
            </a:xfrm>
            <a:custGeom>
              <a:avLst/>
              <a:gdLst/>
              <a:ahLst/>
              <a:cxnLst/>
              <a:rect l="l" t="t" r="r" b="b"/>
              <a:pathLst>
                <a:path w="783" h="672" extrusionOk="0">
                  <a:moveTo>
                    <a:pt x="339" y="0"/>
                  </a:moveTo>
                  <a:cubicBezTo>
                    <a:pt x="262" y="0"/>
                    <a:pt x="185" y="33"/>
                    <a:pt x="127" y="106"/>
                  </a:cubicBezTo>
                  <a:cubicBezTo>
                    <a:pt x="0" y="211"/>
                    <a:pt x="0" y="423"/>
                    <a:pt x="127" y="529"/>
                  </a:cubicBezTo>
                  <a:cubicBezTo>
                    <a:pt x="198" y="626"/>
                    <a:pt x="302" y="671"/>
                    <a:pt x="405" y="671"/>
                  </a:cubicBezTo>
                  <a:cubicBezTo>
                    <a:pt x="549" y="671"/>
                    <a:pt x="691" y="583"/>
                    <a:pt x="740" y="423"/>
                  </a:cubicBezTo>
                  <a:cubicBezTo>
                    <a:pt x="783" y="275"/>
                    <a:pt x="719" y="127"/>
                    <a:pt x="613" y="63"/>
                  </a:cubicBezTo>
                  <a:cubicBezTo>
                    <a:pt x="550" y="42"/>
                    <a:pt x="508" y="21"/>
                    <a:pt x="444" y="21"/>
                  </a:cubicBezTo>
                  <a:cubicBezTo>
                    <a:pt x="411" y="8"/>
                    <a:pt x="375" y="0"/>
                    <a:pt x="339" y="0"/>
                  </a:cubicBezTo>
                  <a:close/>
                </a:path>
              </a:pathLst>
            </a:custGeom>
            <a:solidFill>
              <a:srgbClr val="BBA2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" name="Google Shape;3301;p63">
              <a:extLst>
                <a:ext uri="{FF2B5EF4-FFF2-40B4-BE49-F238E27FC236}">
                  <a16:creationId xmlns:a16="http://schemas.microsoft.com/office/drawing/2014/main" id="{6E813EAA-B76A-4357-AB44-E88651B3D719}"/>
                </a:ext>
              </a:extLst>
            </p:cNvPr>
            <p:cNvSpPr/>
            <p:nvPr/>
          </p:nvSpPr>
          <p:spPr>
            <a:xfrm>
              <a:off x="1945913" y="1986038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B1DFE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" name="Google Shape;3302;p63">
              <a:extLst>
                <a:ext uri="{FF2B5EF4-FFF2-40B4-BE49-F238E27FC236}">
                  <a16:creationId xmlns:a16="http://schemas.microsoft.com/office/drawing/2014/main" id="{8C759859-4E3D-4897-81AD-1E66F3150777}"/>
                </a:ext>
              </a:extLst>
            </p:cNvPr>
            <p:cNvSpPr/>
            <p:nvPr/>
          </p:nvSpPr>
          <p:spPr>
            <a:xfrm>
              <a:off x="1945688" y="1985313"/>
              <a:ext cx="16425" cy="13100"/>
            </a:xfrm>
            <a:custGeom>
              <a:avLst/>
              <a:gdLst/>
              <a:ahLst/>
              <a:cxnLst/>
              <a:rect l="l" t="t" r="r" b="b"/>
              <a:pathLst>
                <a:path w="657" h="524" extrusionOk="0">
                  <a:moveTo>
                    <a:pt x="343" y="0"/>
                  </a:moveTo>
                  <a:cubicBezTo>
                    <a:pt x="321" y="0"/>
                    <a:pt x="298" y="3"/>
                    <a:pt x="276" y="8"/>
                  </a:cubicBezTo>
                  <a:lnTo>
                    <a:pt x="212" y="51"/>
                  </a:lnTo>
                  <a:cubicBezTo>
                    <a:pt x="64" y="93"/>
                    <a:pt x="1" y="283"/>
                    <a:pt x="128" y="410"/>
                  </a:cubicBezTo>
                  <a:cubicBezTo>
                    <a:pt x="177" y="492"/>
                    <a:pt x="264" y="523"/>
                    <a:pt x="360" y="523"/>
                  </a:cubicBezTo>
                  <a:cubicBezTo>
                    <a:pt x="388" y="523"/>
                    <a:pt x="416" y="521"/>
                    <a:pt x="445" y="516"/>
                  </a:cubicBezTo>
                  <a:cubicBezTo>
                    <a:pt x="529" y="474"/>
                    <a:pt x="593" y="410"/>
                    <a:pt x="614" y="326"/>
                  </a:cubicBezTo>
                  <a:cubicBezTo>
                    <a:pt x="656" y="220"/>
                    <a:pt x="593" y="114"/>
                    <a:pt x="508" y="51"/>
                  </a:cubicBezTo>
                  <a:cubicBezTo>
                    <a:pt x="462" y="20"/>
                    <a:pt x="404" y="0"/>
                    <a:pt x="343" y="0"/>
                  </a:cubicBezTo>
                  <a:close/>
                </a:path>
              </a:pathLst>
            </a:custGeom>
            <a:solidFill>
              <a:srgbClr val="BBA2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" name="Google Shape;3303;p63">
              <a:extLst>
                <a:ext uri="{FF2B5EF4-FFF2-40B4-BE49-F238E27FC236}">
                  <a16:creationId xmlns:a16="http://schemas.microsoft.com/office/drawing/2014/main" id="{C8F195DF-8C35-4618-B02F-C6ED65AE86A9}"/>
                </a:ext>
              </a:extLst>
            </p:cNvPr>
            <p:cNvSpPr/>
            <p:nvPr/>
          </p:nvSpPr>
          <p:spPr>
            <a:xfrm>
              <a:off x="1796688" y="1947038"/>
              <a:ext cx="21075" cy="15375"/>
            </a:xfrm>
            <a:custGeom>
              <a:avLst/>
              <a:gdLst/>
              <a:ahLst/>
              <a:cxnLst/>
              <a:rect l="l" t="t" r="r" b="b"/>
              <a:pathLst>
                <a:path w="843" h="615" extrusionOk="0">
                  <a:moveTo>
                    <a:pt x="438" y="1"/>
                  </a:moveTo>
                  <a:cubicBezTo>
                    <a:pt x="398" y="1"/>
                    <a:pt x="356" y="6"/>
                    <a:pt x="314" y="17"/>
                  </a:cubicBezTo>
                  <a:cubicBezTo>
                    <a:pt x="305" y="15"/>
                    <a:pt x="297" y="15"/>
                    <a:pt x="288" y="15"/>
                  </a:cubicBezTo>
                  <a:cubicBezTo>
                    <a:pt x="147" y="15"/>
                    <a:pt x="0" y="173"/>
                    <a:pt x="60" y="313"/>
                  </a:cubicBezTo>
                  <a:cubicBezTo>
                    <a:pt x="81" y="397"/>
                    <a:pt x="123" y="461"/>
                    <a:pt x="166" y="503"/>
                  </a:cubicBezTo>
                  <a:cubicBezTo>
                    <a:pt x="253" y="573"/>
                    <a:pt x="370" y="614"/>
                    <a:pt x="492" y="614"/>
                  </a:cubicBezTo>
                  <a:cubicBezTo>
                    <a:pt x="517" y="614"/>
                    <a:pt x="542" y="612"/>
                    <a:pt x="568" y="609"/>
                  </a:cubicBezTo>
                  <a:cubicBezTo>
                    <a:pt x="842" y="503"/>
                    <a:pt x="842" y="101"/>
                    <a:pt x="546" y="17"/>
                  </a:cubicBezTo>
                  <a:cubicBezTo>
                    <a:pt x="515" y="6"/>
                    <a:pt x="478" y="1"/>
                    <a:pt x="438" y="1"/>
                  </a:cubicBezTo>
                  <a:close/>
                </a:path>
              </a:pathLst>
            </a:custGeom>
            <a:solidFill>
              <a:srgbClr val="BBA2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" name="Google Shape;3304;p63">
              <a:extLst>
                <a:ext uri="{FF2B5EF4-FFF2-40B4-BE49-F238E27FC236}">
                  <a16:creationId xmlns:a16="http://schemas.microsoft.com/office/drawing/2014/main" id="{0E35EDD7-A6D5-444C-9A02-D91D2C642F72}"/>
                </a:ext>
              </a:extLst>
            </p:cNvPr>
            <p:cNvSpPr/>
            <p:nvPr/>
          </p:nvSpPr>
          <p:spPr>
            <a:xfrm>
              <a:off x="2092688" y="2111338"/>
              <a:ext cx="14300" cy="14300"/>
            </a:xfrm>
            <a:custGeom>
              <a:avLst/>
              <a:gdLst/>
              <a:ahLst/>
              <a:cxnLst/>
              <a:rect l="l" t="t" r="r" b="b"/>
              <a:pathLst>
                <a:path w="572" h="572" extrusionOk="0">
                  <a:moveTo>
                    <a:pt x="296" y="1"/>
                  </a:moveTo>
                  <a:cubicBezTo>
                    <a:pt x="127" y="1"/>
                    <a:pt x="0" y="149"/>
                    <a:pt x="0" y="297"/>
                  </a:cubicBezTo>
                  <a:cubicBezTo>
                    <a:pt x="0" y="445"/>
                    <a:pt x="127" y="572"/>
                    <a:pt x="296" y="572"/>
                  </a:cubicBezTo>
                  <a:cubicBezTo>
                    <a:pt x="444" y="572"/>
                    <a:pt x="571" y="445"/>
                    <a:pt x="571" y="297"/>
                  </a:cubicBezTo>
                  <a:cubicBezTo>
                    <a:pt x="571" y="149"/>
                    <a:pt x="444" y="1"/>
                    <a:pt x="296" y="1"/>
                  </a:cubicBezTo>
                  <a:close/>
                </a:path>
              </a:pathLst>
            </a:custGeom>
            <a:solidFill>
              <a:srgbClr val="BBA2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" name="Google Shape;3305;p63">
              <a:extLst>
                <a:ext uri="{FF2B5EF4-FFF2-40B4-BE49-F238E27FC236}">
                  <a16:creationId xmlns:a16="http://schemas.microsoft.com/office/drawing/2014/main" id="{81C59136-B5D9-46B7-986B-85773F64F973}"/>
                </a:ext>
              </a:extLst>
            </p:cNvPr>
            <p:cNvSpPr/>
            <p:nvPr/>
          </p:nvSpPr>
          <p:spPr>
            <a:xfrm>
              <a:off x="2065713" y="2061113"/>
              <a:ext cx="19600" cy="18525"/>
            </a:xfrm>
            <a:custGeom>
              <a:avLst/>
              <a:gdLst/>
              <a:ahLst/>
              <a:cxnLst/>
              <a:rect l="l" t="t" r="r" b="b"/>
              <a:pathLst>
                <a:path w="784" h="741" extrusionOk="0">
                  <a:moveTo>
                    <a:pt x="424" y="1"/>
                  </a:moveTo>
                  <a:cubicBezTo>
                    <a:pt x="170" y="1"/>
                    <a:pt x="1" y="233"/>
                    <a:pt x="64" y="466"/>
                  </a:cubicBezTo>
                  <a:cubicBezTo>
                    <a:pt x="106" y="635"/>
                    <a:pt x="275" y="741"/>
                    <a:pt x="445" y="741"/>
                  </a:cubicBezTo>
                  <a:cubicBezTo>
                    <a:pt x="635" y="741"/>
                    <a:pt x="783" y="593"/>
                    <a:pt x="783" y="402"/>
                  </a:cubicBezTo>
                  <a:cubicBezTo>
                    <a:pt x="783" y="360"/>
                    <a:pt x="783" y="339"/>
                    <a:pt x="783" y="318"/>
                  </a:cubicBezTo>
                  <a:cubicBezTo>
                    <a:pt x="741" y="128"/>
                    <a:pt x="593" y="1"/>
                    <a:pt x="424" y="1"/>
                  </a:cubicBezTo>
                  <a:close/>
                </a:path>
              </a:pathLst>
            </a:custGeom>
            <a:solidFill>
              <a:srgbClr val="BBA2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" name="Google Shape;3306;p63">
              <a:extLst>
                <a:ext uri="{FF2B5EF4-FFF2-40B4-BE49-F238E27FC236}">
                  <a16:creationId xmlns:a16="http://schemas.microsoft.com/office/drawing/2014/main" id="{914CBCF2-1399-4109-842F-BAA183F7B213}"/>
                </a:ext>
              </a:extLst>
            </p:cNvPr>
            <p:cNvSpPr/>
            <p:nvPr/>
          </p:nvSpPr>
          <p:spPr>
            <a:xfrm>
              <a:off x="2156863" y="2129738"/>
              <a:ext cx="23200" cy="20975"/>
            </a:xfrm>
            <a:custGeom>
              <a:avLst/>
              <a:gdLst/>
              <a:ahLst/>
              <a:cxnLst/>
              <a:rect l="l" t="t" r="r" b="b"/>
              <a:pathLst>
                <a:path w="928" h="839" extrusionOk="0">
                  <a:moveTo>
                    <a:pt x="499" y="0"/>
                  </a:moveTo>
                  <a:cubicBezTo>
                    <a:pt x="453" y="0"/>
                    <a:pt x="407" y="8"/>
                    <a:pt x="360" y="26"/>
                  </a:cubicBezTo>
                  <a:cubicBezTo>
                    <a:pt x="64" y="132"/>
                    <a:pt x="1" y="513"/>
                    <a:pt x="212" y="724"/>
                  </a:cubicBezTo>
                  <a:cubicBezTo>
                    <a:pt x="289" y="800"/>
                    <a:pt x="395" y="838"/>
                    <a:pt x="505" y="838"/>
                  </a:cubicBezTo>
                  <a:cubicBezTo>
                    <a:pt x="578" y="838"/>
                    <a:pt x="652" y="821"/>
                    <a:pt x="720" y="788"/>
                  </a:cubicBezTo>
                  <a:cubicBezTo>
                    <a:pt x="826" y="724"/>
                    <a:pt x="889" y="640"/>
                    <a:pt x="910" y="534"/>
                  </a:cubicBezTo>
                  <a:cubicBezTo>
                    <a:pt x="910" y="491"/>
                    <a:pt x="910" y="470"/>
                    <a:pt x="910" y="449"/>
                  </a:cubicBezTo>
                  <a:cubicBezTo>
                    <a:pt x="928" y="203"/>
                    <a:pt x="726" y="0"/>
                    <a:pt x="499" y="0"/>
                  </a:cubicBezTo>
                  <a:close/>
                </a:path>
              </a:pathLst>
            </a:custGeom>
            <a:solidFill>
              <a:srgbClr val="BBA2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" name="Google Shape;3307;p63">
              <a:extLst>
                <a:ext uri="{FF2B5EF4-FFF2-40B4-BE49-F238E27FC236}">
                  <a16:creationId xmlns:a16="http://schemas.microsoft.com/office/drawing/2014/main" id="{97354626-E553-446B-BF68-03602CA9A39F}"/>
                </a:ext>
              </a:extLst>
            </p:cNvPr>
            <p:cNvSpPr/>
            <p:nvPr/>
          </p:nvSpPr>
          <p:spPr>
            <a:xfrm>
              <a:off x="2154763" y="2054238"/>
              <a:ext cx="21700" cy="18075"/>
            </a:xfrm>
            <a:custGeom>
              <a:avLst/>
              <a:gdLst/>
              <a:ahLst/>
              <a:cxnLst/>
              <a:rect l="l" t="t" r="r" b="b"/>
              <a:pathLst>
                <a:path w="868" h="723" extrusionOk="0">
                  <a:moveTo>
                    <a:pt x="487" y="1"/>
                  </a:moveTo>
                  <a:cubicBezTo>
                    <a:pt x="169" y="1"/>
                    <a:pt x="0" y="381"/>
                    <a:pt x="233" y="614"/>
                  </a:cubicBezTo>
                  <a:cubicBezTo>
                    <a:pt x="308" y="689"/>
                    <a:pt x="400" y="722"/>
                    <a:pt x="491" y="722"/>
                  </a:cubicBezTo>
                  <a:cubicBezTo>
                    <a:pt x="683" y="722"/>
                    <a:pt x="867" y="575"/>
                    <a:pt x="867" y="360"/>
                  </a:cubicBezTo>
                  <a:cubicBezTo>
                    <a:pt x="846" y="170"/>
                    <a:pt x="698" y="1"/>
                    <a:pt x="487" y="1"/>
                  </a:cubicBezTo>
                  <a:close/>
                </a:path>
              </a:pathLst>
            </a:custGeom>
            <a:solidFill>
              <a:srgbClr val="E691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" name="Google Shape;3308;p63">
              <a:extLst>
                <a:ext uri="{FF2B5EF4-FFF2-40B4-BE49-F238E27FC236}">
                  <a16:creationId xmlns:a16="http://schemas.microsoft.com/office/drawing/2014/main" id="{F0977AFA-190E-4C68-8E23-770491F6389C}"/>
                </a:ext>
              </a:extLst>
            </p:cNvPr>
            <p:cNvSpPr/>
            <p:nvPr/>
          </p:nvSpPr>
          <p:spPr>
            <a:xfrm>
              <a:off x="2129388" y="2009313"/>
              <a:ext cx="17475" cy="13225"/>
            </a:xfrm>
            <a:custGeom>
              <a:avLst/>
              <a:gdLst/>
              <a:ahLst/>
              <a:cxnLst/>
              <a:rect l="l" t="t" r="r" b="b"/>
              <a:pathLst>
                <a:path w="699" h="529" extrusionOk="0">
                  <a:moveTo>
                    <a:pt x="339" y="0"/>
                  </a:moveTo>
                  <a:cubicBezTo>
                    <a:pt x="0" y="0"/>
                    <a:pt x="0" y="529"/>
                    <a:pt x="339" y="529"/>
                  </a:cubicBezTo>
                  <a:cubicBezTo>
                    <a:pt x="698" y="529"/>
                    <a:pt x="698" y="0"/>
                    <a:pt x="339" y="0"/>
                  </a:cubicBezTo>
                  <a:close/>
                </a:path>
              </a:pathLst>
            </a:custGeom>
            <a:solidFill>
              <a:srgbClr val="BBA2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" name="Google Shape;3309;p63">
              <a:extLst>
                <a:ext uri="{FF2B5EF4-FFF2-40B4-BE49-F238E27FC236}">
                  <a16:creationId xmlns:a16="http://schemas.microsoft.com/office/drawing/2014/main" id="{610DB0EA-B999-4BCB-AF38-639D5F978A90}"/>
                </a:ext>
              </a:extLst>
            </p:cNvPr>
            <p:cNvSpPr/>
            <p:nvPr/>
          </p:nvSpPr>
          <p:spPr>
            <a:xfrm>
              <a:off x="1892638" y="1982063"/>
              <a:ext cx="22100" cy="20125"/>
            </a:xfrm>
            <a:custGeom>
              <a:avLst/>
              <a:gdLst/>
              <a:ahLst/>
              <a:cxnLst/>
              <a:rect l="l" t="t" r="r" b="b"/>
              <a:pathLst>
                <a:path w="884" h="805" extrusionOk="0">
                  <a:moveTo>
                    <a:pt x="381" y="1"/>
                  </a:moveTo>
                  <a:cubicBezTo>
                    <a:pt x="1" y="1"/>
                    <a:pt x="1" y="805"/>
                    <a:pt x="381" y="805"/>
                  </a:cubicBezTo>
                  <a:cubicBezTo>
                    <a:pt x="406" y="805"/>
                    <a:pt x="432" y="801"/>
                    <a:pt x="460" y="794"/>
                  </a:cubicBezTo>
                  <a:lnTo>
                    <a:pt x="482" y="794"/>
                  </a:lnTo>
                  <a:cubicBezTo>
                    <a:pt x="883" y="688"/>
                    <a:pt x="883" y="138"/>
                    <a:pt x="482" y="33"/>
                  </a:cubicBezTo>
                  <a:lnTo>
                    <a:pt x="482" y="11"/>
                  </a:lnTo>
                  <a:lnTo>
                    <a:pt x="460" y="11"/>
                  </a:lnTo>
                  <a:cubicBezTo>
                    <a:pt x="432" y="4"/>
                    <a:pt x="406" y="1"/>
                    <a:pt x="381" y="1"/>
                  </a:cubicBezTo>
                  <a:close/>
                </a:path>
              </a:pathLst>
            </a:custGeom>
            <a:solidFill>
              <a:srgbClr val="E691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9" name="Google Shape;3310;p63">
              <a:extLst>
                <a:ext uri="{FF2B5EF4-FFF2-40B4-BE49-F238E27FC236}">
                  <a16:creationId xmlns:a16="http://schemas.microsoft.com/office/drawing/2014/main" id="{F79D9B83-BCD7-413E-A600-5531DFFD0980}"/>
                </a:ext>
              </a:extLst>
            </p:cNvPr>
            <p:cNvSpPr/>
            <p:nvPr/>
          </p:nvSpPr>
          <p:spPr>
            <a:xfrm>
              <a:off x="1827988" y="1943113"/>
              <a:ext cx="16425" cy="14300"/>
            </a:xfrm>
            <a:custGeom>
              <a:avLst/>
              <a:gdLst/>
              <a:ahLst/>
              <a:cxnLst/>
              <a:rect l="l" t="t" r="r" b="b"/>
              <a:pathLst>
                <a:path w="657" h="572" extrusionOk="0">
                  <a:moveTo>
                    <a:pt x="306" y="0"/>
                  </a:moveTo>
                  <a:cubicBezTo>
                    <a:pt x="182" y="0"/>
                    <a:pt x="80" y="65"/>
                    <a:pt x="43" y="195"/>
                  </a:cubicBezTo>
                  <a:cubicBezTo>
                    <a:pt x="1" y="322"/>
                    <a:pt x="86" y="448"/>
                    <a:pt x="212" y="491"/>
                  </a:cubicBezTo>
                  <a:cubicBezTo>
                    <a:pt x="234" y="512"/>
                    <a:pt x="276" y="554"/>
                    <a:pt x="318" y="554"/>
                  </a:cubicBezTo>
                  <a:cubicBezTo>
                    <a:pt x="342" y="566"/>
                    <a:pt x="365" y="571"/>
                    <a:pt x="389" y="571"/>
                  </a:cubicBezTo>
                  <a:cubicBezTo>
                    <a:pt x="448" y="571"/>
                    <a:pt x="505" y="537"/>
                    <a:pt x="551" y="491"/>
                  </a:cubicBezTo>
                  <a:cubicBezTo>
                    <a:pt x="635" y="406"/>
                    <a:pt x="657" y="300"/>
                    <a:pt x="593" y="195"/>
                  </a:cubicBezTo>
                  <a:cubicBezTo>
                    <a:pt x="551" y="110"/>
                    <a:pt x="466" y="26"/>
                    <a:pt x="360" y="4"/>
                  </a:cubicBezTo>
                  <a:cubicBezTo>
                    <a:pt x="342" y="2"/>
                    <a:pt x="324" y="0"/>
                    <a:pt x="306" y="0"/>
                  </a:cubicBezTo>
                  <a:close/>
                </a:path>
              </a:pathLst>
            </a:custGeom>
            <a:solidFill>
              <a:srgbClr val="FAC54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" name="Google Shape;3311;p63">
              <a:extLst>
                <a:ext uri="{FF2B5EF4-FFF2-40B4-BE49-F238E27FC236}">
                  <a16:creationId xmlns:a16="http://schemas.microsoft.com/office/drawing/2014/main" id="{ABDD4700-C535-425F-AFDD-F2961F36A96A}"/>
                </a:ext>
              </a:extLst>
            </p:cNvPr>
            <p:cNvSpPr/>
            <p:nvPr/>
          </p:nvSpPr>
          <p:spPr>
            <a:xfrm>
              <a:off x="1714313" y="2030438"/>
              <a:ext cx="13775" cy="12725"/>
            </a:xfrm>
            <a:custGeom>
              <a:avLst/>
              <a:gdLst/>
              <a:ahLst/>
              <a:cxnLst/>
              <a:rect l="l" t="t" r="r" b="b"/>
              <a:pathLst>
                <a:path w="551" h="509" extrusionOk="0">
                  <a:moveTo>
                    <a:pt x="276" y="1"/>
                  </a:moveTo>
                  <a:cubicBezTo>
                    <a:pt x="1" y="64"/>
                    <a:pt x="1" y="445"/>
                    <a:pt x="276" y="509"/>
                  </a:cubicBezTo>
                  <a:cubicBezTo>
                    <a:pt x="551" y="445"/>
                    <a:pt x="551" y="64"/>
                    <a:pt x="276" y="1"/>
                  </a:cubicBezTo>
                  <a:close/>
                </a:path>
              </a:pathLst>
            </a:custGeom>
            <a:solidFill>
              <a:srgbClr val="FAC54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" name="Google Shape;3312;p63">
              <a:extLst>
                <a:ext uri="{FF2B5EF4-FFF2-40B4-BE49-F238E27FC236}">
                  <a16:creationId xmlns:a16="http://schemas.microsoft.com/office/drawing/2014/main" id="{21308A19-0F95-46E1-8280-C3B967CBE44D}"/>
                </a:ext>
              </a:extLst>
            </p:cNvPr>
            <p:cNvSpPr/>
            <p:nvPr/>
          </p:nvSpPr>
          <p:spPr>
            <a:xfrm>
              <a:off x="1875588" y="2051063"/>
              <a:ext cx="22225" cy="16950"/>
            </a:xfrm>
            <a:custGeom>
              <a:avLst/>
              <a:gdLst/>
              <a:ahLst/>
              <a:cxnLst/>
              <a:rect l="l" t="t" r="r" b="b"/>
              <a:pathLst>
                <a:path w="889" h="678" extrusionOk="0">
                  <a:moveTo>
                    <a:pt x="445" y="1"/>
                  </a:moveTo>
                  <a:cubicBezTo>
                    <a:pt x="0" y="1"/>
                    <a:pt x="0" y="678"/>
                    <a:pt x="445" y="678"/>
                  </a:cubicBezTo>
                  <a:cubicBezTo>
                    <a:pt x="889" y="678"/>
                    <a:pt x="889" y="1"/>
                    <a:pt x="445" y="1"/>
                  </a:cubicBezTo>
                  <a:close/>
                </a:path>
              </a:pathLst>
            </a:custGeom>
            <a:solidFill>
              <a:srgbClr val="FAC54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" name="Google Shape;3313;p63">
              <a:extLst>
                <a:ext uri="{FF2B5EF4-FFF2-40B4-BE49-F238E27FC236}">
                  <a16:creationId xmlns:a16="http://schemas.microsoft.com/office/drawing/2014/main" id="{B8058A8A-6AA7-40B3-A012-1434CC292EAE}"/>
                </a:ext>
              </a:extLst>
            </p:cNvPr>
            <p:cNvSpPr/>
            <p:nvPr/>
          </p:nvSpPr>
          <p:spPr>
            <a:xfrm>
              <a:off x="2061688" y="2081738"/>
              <a:ext cx="17475" cy="13250"/>
            </a:xfrm>
            <a:custGeom>
              <a:avLst/>
              <a:gdLst/>
              <a:ahLst/>
              <a:cxnLst/>
              <a:rect l="l" t="t" r="r" b="b"/>
              <a:pathLst>
                <a:path w="699" h="530" extrusionOk="0">
                  <a:moveTo>
                    <a:pt x="361" y="0"/>
                  </a:moveTo>
                  <a:cubicBezTo>
                    <a:pt x="1" y="0"/>
                    <a:pt x="1" y="529"/>
                    <a:pt x="361" y="529"/>
                  </a:cubicBezTo>
                  <a:cubicBezTo>
                    <a:pt x="699" y="529"/>
                    <a:pt x="699" y="0"/>
                    <a:pt x="361" y="0"/>
                  </a:cubicBezTo>
                  <a:close/>
                </a:path>
              </a:pathLst>
            </a:custGeom>
            <a:solidFill>
              <a:srgbClr val="FAC54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" name="Google Shape;3314;p63">
              <a:extLst>
                <a:ext uri="{FF2B5EF4-FFF2-40B4-BE49-F238E27FC236}">
                  <a16:creationId xmlns:a16="http://schemas.microsoft.com/office/drawing/2014/main" id="{95BE8CB9-95FB-4F2F-93C8-F81E2738D158}"/>
                </a:ext>
              </a:extLst>
            </p:cNvPr>
            <p:cNvSpPr/>
            <p:nvPr/>
          </p:nvSpPr>
          <p:spPr>
            <a:xfrm>
              <a:off x="2175713" y="2166388"/>
              <a:ext cx="8625" cy="6625"/>
            </a:xfrm>
            <a:custGeom>
              <a:avLst/>
              <a:gdLst/>
              <a:ahLst/>
              <a:cxnLst/>
              <a:rect l="l" t="t" r="r" b="b"/>
              <a:pathLst>
                <a:path w="345" h="265" extrusionOk="0">
                  <a:moveTo>
                    <a:pt x="122" y="0"/>
                  </a:moveTo>
                  <a:cubicBezTo>
                    <a:pt x="55" y="0"/>
                    <a:pt x="1" y="80"/>
                    <a:pt x="51" y="146"/>
                  </a:cubicBezTo>
                  <a:cubicBezTo>
                    <a:pt x="51" y="189"/>
                    <a:pt x="72" y="210"/>
                    <a:pt x="93" y="231"/>
                  </a:cubicBezTo>
                  <a:cubicBezTo>
                    <a:pt x="116" y="255"/>
                    <a:pt x="143" y="264"/>
                    <a:pt x="169" y="264"/>
                  </a:cubicBezTo>
                  <a:cubicBezTo>
                    <a:pt x="260" y="264"/>
                    <a:pt x="344" y="144"/>
                    <a:pt x="262" y="62"/>
                  </a:cubicBezTo>
                  <a:cubicBezTo>
                    <a:pt x="241" y="41"/>
                    <a:pt x="220" y="20"/>
                    <a:pt x="177" y="20"/>
                  </a:cubicBezTo>
                  <a:cubicBezTo>
                    <a:pt x="159" y="6"/>
                    <a:pt x="140" y="0"/>
                    <a:pt x="122" y="0"/>
                  </a:cubicBezTo>
                  <a:close/>
                </a:path>
              </a:pathLst>
            </a:custGeom>
            <a:solidFill>
              <a:srgbClr val="CA1E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" name="Google Shape;3315;p63">
              <a:extLst>
                <a:ext uri="{FF2B5EF4-FFF2-40B4-BE49-F238E27FC236}">
                  <a16:creationId xmlns:a16="http://schemas.microsoft.com/office/drawing/2014/main" id="{F91C1622-DC13-4BC3-B2E3-4A8ADF53A5E7}"/>
                </a:ext>
              </a:extLst>
            </p:cNvPr>
            <p:cNvSpPr/>
            <p:nvPr/>
          </p:nvSpPr>
          <p:spPr>
            <a:xfrm>
              <a:off x="2095013" y="2023038"/>
              <a:ext cx="17475" cy="13250"/>
            </a:xfrm>
            <a:custGeom>
              <a:avLst/>
              <a:gdLst/>
              <a:ahLst/>
              <a:cxnLst/>
              <a:rect l="l" t="t" r="r" b="b"/>
              <a:pathLst>
                <a:path w="699" h="530" extrusionOk="0">
                  <a:moveTo>
                    <a:pt x="360" y="1"/>
                  </a:moveTo>
                  <a:cubicBezTo>
                    <a:pt x="0" y="1"/>
                    <a:pt x="0" y="530"/>
                    <a:pt x="360" y="530"/>
                  </a:cubicBezTo>
                  <a:cubicBezTo>
                    <a:pt x="698" y="530"/>
                    <a:pt x="698" y="1"/>
                    <a:pt x="360" y="1"/>
                  </a:cubicBezTo>
                  <a:close/>
                </a:path>
              </a:pathLst>
            </a:custGeom>
            <a:solidFill>
              <a:srgbClr val="FAC54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" name="Google Shape;3316;p63">
              <a:extLst>
                <a:ext uri="{FF2B5EF4-FFF2-40B4-BE49-F238E27FC236}">
                  <a16:creationId xmlns:a16="http://schemas.microsoft.com/office/drawing/2014/main" id="{8C514F27-9BC3-4CB6-8579-E1B1AAD17947}"/>
                </a:ext>
              </a:extLst>
            </p:cNvPr>
            <p:cNvSpPr/>
            <p:nvPr/>
          </p:nvSpPr>
          <p:spPr>
            <a:xfrm>
              <a:off x="1603813" y="1998188"/>
              <a:ext cx="613350" cy="405575"/>
            </a:xfrm>
            <a:custGeom>
              <a:avLst/>
              <a:gdLst/>
              <a:ahLst/>
              <a:cxnLst/>
              <a:rect l="l" t="t" r="r" b="b"/>
              <a:pathLst>
                <a:path w="24534" h="16223" extrusionOk="0">
                  <a:moveTo>
                    <a:pt x="9391" y="1"/>
                  </a:moveTo>
                  <a:cubicBezTo>
                    <a:pt x="8968" y="1"/>
                    <a:pt x="5373" y="1968"/>
                    <a:pt x="4104" y="2666"/>
                  </a:cubicBezTo>
                  <a:cubicBezTo>
                    <a:pt x="3342" y="3364"/>
                    <a:pt x="2708" y="4231"/>
                    <a:pt x="2285" y="5182"/>
                  </a:cubicBezTo>
                  <a:cubicBezTo>
                    <a:pt x="1" y="10110"/>
                    <a:pt x="1629" y="16074"/>
                    <a:pt x="1629" y="16074"/>
                  </a:cubicBezTo>
                  <a:lnTo>
                    <a:pt x="14276" y="16159"/>
                  </a:lnTo>
                  <a:lnTo>
                    <a:pt x="21552" y="16222"/>
                  </a:lnTo>
                  <a:lnTo>
                    <a:pt x="24365" y="16074"/>
                  </a:lnTo>
                  <a:cubicBezTo>
                    <a:pt x="24534" y="14107"/>
                    <a:pt x="24344" y="12119"/>
                    <a:pt x="23794" y="10216"/>
                  </a:cubicBezTo>
                  <a:cubicBezTo>
                    <a:pt x="23667" y="9793"/>
                    <a:pt x="23223" y="8757"/>
                    <a:pt x="23053" y="8397"/>
                  </a:cubicBezTo>
                  <a:cubicBezTo>
                    <a:pt x="23053" y="8397"/>
                    <a:pt x="23052" y="8397"/>
                    <a:pt x="23051" y="8397"/>
                  </a:cubicBezTo>
                  <a:cubicBezTo>
                    <a:pt x="22788" y="8397"/>
                    <a:pt x="20706" y="4485"/>
                    <a:pt x="20706" y="4485"/>
                  </a:cubicBezTo>
                  <a:cubicBezTo>
                    <a:pt x="20706" y="4485"/>
                    <a:pt x="18676" y="6980"/>
                    <a:pt x="18083" y="6980"/>
                  </a:cubicBezTo>
                  <a:cubicBezTo>
                    <a:pt x="17491" y="6980"/>
                    <a:pt x="15672" y="2327"/>
                    <a:pt x="15672" y="2327"/>
                  </a:cubicBezTo>
                  <a:cubicBezTo>
                    <a:pt x="15672" y="2327"/>
                    <a:pt x="12373" y="5161"/>
                    <a:pt x="11696" y="5161"/>
                  </a:cubicBezTo>
                  <a:cubicBezTo>
                    <a:pt x="11019" y="5161"/>
                    <a:pt x="9920" y="1"/>
                    <a:pt x="9391" y="1"/>
                  </a:cubicBez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" name="Google Shape;3317;p63">
              <a:extLst>
                <a:ext uri="{FF2B5EF4-FFF2-40B4-BE49-F238E27FC236}">
                  <a16:creationId xmlns:a16="http://schemas.microsoft.com/office/drawing/2014/main" id="{C9772AFF-EB9E-4CCD-9467-9D5E90BFA9A7}"/>
                </a:ext>
              </a:extLst>
            </p:cNvPr>
            <p:cNvSpPr/>
            <p:nvPr/>
          </p:nvSpPr>
          <p:spPr>
            <a:xfrm>
              <a:off x="1957013" y="2246713"/>
              <a:ext cx="75625" cy="157050"/>
            </a:xfrm>
            <a:custGeom>
              <a:avLst/>
              <a:gdLst/>
              <a:ahLst/>
              <a:cxnLst/>
              <a:rect l="l" t="t" r="r" b="b"/>
              <a:pathLst>
                <a:path w="3025" h="6282" extrusionOk="0">
                  <a:moveTo>
                    <a:pt x="2834" y="0"/>
                  </a:moveTo>
                  <a:cubicBezTo>
                    <a:pt x="2369" y="360"/>
                    <a:pt x="1946" y="783"/>
                    <a:pt x="1587" y="1269"/>
                  </a:cubicBezTo>
                  <a:cubicBezTo>
                    <a:pt x="1206" y="1734"/>
                    <a:pt x="889" y="2242"/>
                    <a:pt x="656" y="2792"/>
                  </a:cubicBezTo>
                  <a:cubicBezTo>
                    <a:pt x="402" y="3342"/>
                    <a:pt x="233" y="3913"/>
                    <a:pt x="127" y="4505"/>
                  </a:cubicBezTo>
                  <a:cubicBezTo>
                    <a:pt x="64" y="4801"/>
                    <a:pt x="22" y="5097"/>
                    <a:pt x="22" y="5393"/>
                  </a:cubicBezTo>
                  <a:cubicBezTo>
                    <a:pt x="0" y="5689"/>
                    <a:pt x="0" y="5985"/>
                    <a:pt x="22" y="6281"/>
                  </a:cubicBezTo>
                  <a:lnTo>
                    <a:pt x="296" y="6281"/>
                  </a:lnTo>
                  <a:cubicBezTo>
                    <a:pt x="339" y="5710"/>
                    <a:pt x="445" y="5160"/>
                    <a:pt x="571" y="4611"/>
                  </a:cubicBezTo>
                  <a:cubicBezTo>
                    <a:pt x="719" y="4061"/>
                    <a:pt x="910" y="3532"/>
                    <a:pt x="1142" y="3024"/>
                  </a:cubicBezTo>
                  <a:cubicBezTo>
                    <a:pt x="1375" y="2496"/>
                    <a:pt x="1650" y="2009"/>
                    <a:pt x="1967" y="1544"/>
                  </a:cubicBezTo>
                  <a:cubicBezTo>
                    <a:pt x="2115" y="1311"/>
                    <a:pt x="2306" y="1100"/>
                    <a:pt x="2475" y="867"/>
                  </a:cubicBezTo>
                  <a:cubicBezTo>
                    <a:pt x="2644" y="635"/>
                    <a:pt x="2834" y="423"/>
                    <a:pt x="3025" y="233"/>
                  </a:cubicBezTo>
                  <a:lnTo>
                    <a:pt x="2834" y="0"/>
                  </a:lnTo>
                  <a:close/>
                </a:path>
              </a:pathLst>
            </a:custGeom>
            <a:solidFill>
              <a:srgbClr val="FAC54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" name="Google Shape;3318;p63">
              <a:extLst>
                <a:ext uri="{FF2B5EF4-FFF2-40B4-BE49-F238E27FC236}">
                  <a16:creationId xmlns:a16="http://schemas.microsoft.com/office/drawing/2014/main" id="{6CD05C88-481D-4394-B85A-64EA5580C1A8}"/>
                </a:ext>
              </a:extLst>
            </p:cNvPr>
            <p:cNvSpPr/>
            <p:nvPr/>
          </p:nvSpPr>
          <p:spPr>
            <a:xfrm>
              <a:off x="1711688" y="2144013"/>
              <a:ext cx="98875" cy="51025"/>
            </a:xfrm>
            <a:custGeom>
              <a:avLst/>
              <a:gdLst/>
              <a:ahLst/>
              <a:cxnLst/>
              <a:rect l="l" t="t" r="r" b="b"/>
              <a:pathLst>
                <a:path w="3955" h="2041" extrusionOk="0">
                  <a:moveTo>
                    <a:pt x="2318" y="1"/>
                  </a:moveTo>
                  <a:cubicBezTo>
                    <a:pt x="1456" y="1"/>
                    <a:pt x="0" y="1069"/>
                    <a:pt x="0" y="1253"/>
                  </a:cubicBezTo>
                  <a:cubicBezTo>
                    <a:pt x="486" y="1486"/>
                    <a:pt x="1523" y="1972"/>
                    <a:pt x="2221" y="2035"/>
                  </a:cubicBezTo>
                  <a:cubicBezTo>
                    <a:pt x="2283" y="2039"/>
                    <a:pt x="2344" y="2041"/>
                    <a:pt x="2403" y="2041"/>
                  </a:cubicBezTo>
                  <a:cubicBezTo>
                    <a:pt x="3006" y="2041"/>
                    <a:pt x="3454" y="1859"/>
                    <a:pt x="3955" y="1782"/>
                  </a:cubicBezTo>
                  <a:cubicBezTo>
                    <a:pt x="3849" y="1401"/>
                    <a:pt x="3088" y="69"/>
                    <a:pt x="2411" y="5"/>
                  </a:cubicBezTo>
                  <a:cubicBezTo>
                    <a:pt x="2381" y="2"/>
                    <a:pt x="2350" y="1"/>
                    <a:pt x="2318" y="1"/>
                  </a:cubicBezTo>
                  <a:close/>
                </a:path>
              </a:pathLst>
            </a:custGeom>
            <a:solidFill>
              <a:srgbClr val="E691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" name="Google Shape;3319;p63">
              <a:extLst>
                <a:ext uri="{FF2B5EF4-FFF2-40B4-BE49-F238E27FC236}">
                  <a16:creationId xmlns:a16="http://schemas.microsoft.com/office/drawing/2014/main" id="{74310D9D-B5DF-4A92-8077-DCBE9A59A83F}"/>
                </a:ext>
              </a:extLst>
            </p:cNvPr>
            <p:cNvSpPr/>
            <p:nvPr/>
          </p:nvSpPr>
          <p:spPr>
            <a:xfrm>
              <a:off x="1713263" y="2176913"/>
              <a:ext cx="95725" cy="43450"/>
            </a:xfrm>
            <a:custGeom>
              <a:avLst/>
              <a:gdLst/>
              <a:ahLst/>
              <a:cxnLst/>
              <a:rect l="l" t="t" r="r" b="b"/>
              <a:pathLst>
                <a:path w="3829" h="1738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360" y="1290"/>
                    <a:pt x="1967" y="1713"/>
                  </a:cubicBezTo>
                  <a:cubicBezTo>
                    <a:pt x="2026" y="1730"/>
                    <a:pt x="2086" y="1738"/>
                    <a:pt x="2148" y="1738"/>
                  </a:cubicBezTo>
                  <a:cubicBezTo>
                    <a:pt x="2874" y="1738"/>
                    <a:pt x="3809" y="680"/>
                    <a:pt x="3829" y="466"/>
                  </a:cubicBezTo>
                  <a:cubicBezTo>
                    <a:pt x="3829" y="444"/>
                    <a:pt x="3829" y="423"/>
                    <a:pt x="3829" y="402"/>
                  </a:cubicBezTo>
                  <a:cubicBezTo>
                    <a:pt x="3340" y="500"/>
                    <a:pt x="2905" y="724"/>
                    <a:pt x="2308" y="724"/>
                  </a:cubicBezTo>
                  <a:cubicBezTo>
                    <a:pt x="2259" y="724"/>
                    <a:pt x="2209" y="723"/>
                    <a:pt x="2158" y="719"/>
                  </a:cubicBezTo>
                  <a:cubicBezTo>
                    <a:pt x="1481" y="677"/>
                    <a:pt x="487" y="233"/>
                    <a:pt x="1" y="0"/>
                  </a:cubicBezTo>
                  <a:close/>
                </a:path>
              </a:pathLst>
            </a:custGeom>
            <a:solidFill>
              <a:srgbClr val="E691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" name="Google Shape;3320;p63">
              <a:extLst>
                <a:ext uri="{FF2B5EF4-FFF2-40B4-BE49-F238E27FC236}">
                  <a16:creationId xmlns:a16="http://schemas.microsoft.com/office/drawing/2014/main" id="{AAE63865-102D-4AF3-85FB-CF1665F9E798}"/>
                </a:ext>
              </a:extLst>
            </p:cNvPr>
            <p:cNvSpPr/>
            <p:nvPr/>
          </p:nvSpPr>
          <p:spPr>
            <a:xfrm>
              <a:off x="1710088" y="2169463"/>
              <a:ext cx="125900" cy="32000"/>
            </a:xfrm>
            <a:custGeom>
              <a:avLst/>
              <a:gdLst/>
              <a:ahLst/>
              <a:cxnLst/>
              <a:rect l="l" t="t" r="r" b="b"/>
              <a:pathLst>
                <a:path w="5036" h="1280" extrusionOk="0">
                  <a:moveTo>
                    <a:pt x="4860" y="1"/>
                  </a:moveTo>
                  <a:cubicBezTo>
                    <a:pt x="4835" y="1"/>
                    <a:pt x="4808" y="8"/>
                    <a:pt x="4780" y="23"/>
                  </a:cubicBezTo>
                  <a:cubicBezTo>
                    <a:pt x="4421" y="235"/>
                    <a:pt x="4040" y="404"/>
                    <a:pt x="3659" y="531"/>
                  </a:cubicBezTo>
                  <a:cubicBezTo>
                    <a:pt x="3279" y="658"/>
                    <a:pt x="2877" y="742"/>
                    <a:pt x="2475" y="764"/>
                  </a:cubicBezTo>
                  <a:cubicBezTo>
                    <a:pt x="2408" y="767"/>
                    <a:pt x="2341" y="769"/>
                    <a:pt x="2274" y="769"/>
                  </a:cubicBezTo>
                  <a:cubicBezTo>
                    <a:pt x="1939" y="769"/>
                    <a:pt x="1604" y="725"/>
                    <a:pt x="1270" y="637"/>
                  </a:cubicBezTo>
                  <a:cubicBezTo>
                    <a:pt x="868" y="531"/>
                    <a:pt x="466" y="383"/>
                    <a:pt x="85" y="214"/>
                  </a:cubicBezTo>
                  <a:cubicBezTo>
                    <a:pt x="75" y="203"/>
                    <a:pt x="64" y="198"/>
                    <a:pt x="53" y="198"/>
                  </a:cubicBezTo>
                  <a:cubicBezTo>
                    <a:pt x="43" y="198"/>
                    <a:pt x="32" y="203"/>
                    <a:pt x="22" y="214"/>
                  </a:cubicBezTo>
                  <a:cubicBezTo>
                    <a:pt x="1" y="235"/>
                    <a:pt x="1" y="277"/>
                    <a:pt x="22" y="298"/>
                  </a:cubicBezTo>
                  <a:cubicBezTo>
                    <a:pt x="339" y="616"/>
                    <a:pt x="720" y="869"/>
                    <a:pt x="1143" y="1039"/>
                  </a:cubicBezTo>
                  <a:cubicBezTo>
                    <a:pt x="1354" y="1123"/>
                    <a:pt x="1587" y="1187"/>
                    <a:pt x="1798" y="1229"/>
                  </a:cubicBezTo>
                  <a:cubicBezTo>
                    <a:pt x="1969" y="1260"/>
                    <a:pt x="2139" y="1280"/>
                    <a:pt x="2309" y="1280"/>
                  </a:cubicBezTo>
                  <a:cubicBezTo>
                    <a:pt x="2372" y="1280"/>
                    <a:pt x="2434" y="1277"/>
                    <a:pt x="2496" y="1271"/>
                  </a:cubicBezTo>
                  <a:cubicBezTo>
                    <a:pt x="2962" y="1271"/>
                    <a:pt x="3406" y="1165"/>
                    <a:pt x="3829" y="975"/>
                  </a:cubicBezTo>
                  <a:cubicBezTo>
                    <a:pt x="4273" y="806"/>
                    <a:pt x="4653" y="552"/>
                    <a:pt x="4971" y="235"/>
                  </a:cubicBezTo>
                  <a:lnTo>
                    <a:pt x="4950" y="235"/>
                  </a:lnTo>
                  <a:cubicBezTo>
                    <a:pt x="5036" y="132"/>
                    <a:pt x="4968" y="1"/>
                    <a:pt x="486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" name="Google Shape;3321;p63">
              <a:extLst>
                <a:ext uri="{FF2B5EF4-FFF2-40B4-BE49-F238E27FC236}">
                  <a16:creationId xmlns:a16="http://schemas.microsoft.com/office/drawing/2014/main" id="{B35068B3-5D90-499F-9247-B61526FB161B}"/>
                </a:ext>
              </a:extLst>
            </p:cNvPr>
            <p:cNvSpPr/>
            <p:nvPr/>
          </p:nvSpPr>
          <p:spPr>
            <a:xfrm>
              <a:off x="1752913" y="2027288"/>
              <a:ext cx="116350" cy="78300"/>
            </a:xfrm>
            <a:custGeom>
              <a:avLst/>
              <a:gdLst/>
              <a:ahLst/>
              <a:cxnLst/>
              <a:rect l="l" t="t" r="r" b="b"/>
              <a:pathLst>
                <a:path w="4654" h="3132" extrusionOk="0">
                  <a:moveTo>
                    <a:pt x="3958" y="1592"/>
                  </a:moveTo>
                  <a:cubicBezTo>
                    <a:pt x="3961" y="1592"/>
                    <a:pt x="3956" y="1597"/>
                    <a:pt x="3935" y="1607"/>
                  </a:cubicBezTo>
                  <a:cubicBezTo>
                    <a:pt x="3945" y="1597"/>
                    <a:pt x="3956" y="1592"/>
                    <a:pt x="3958" y="1592"/>
                  </a:cubicBezTo>
                  <a:close/>
                  <a:moveTo>
                    <a:pt x="952" y="0"/>
                  </a:moveTo>
                  <a:cubicBezTo>
                    <a:pt x="741" y="127"/>
                    <a:pt x="529" y="296"/>
                    <a:pt x="360" y="508"/>
                  </a:cubicBezTo>
                  <a:cubicBezTo>
                    <a:pt x="170" y="719"/>
                    <a:pt x="64" y="973"/>
                    <a:pt x="22" y="1248"/>
                  </a:cubicBezTo>
                  <a:cubicBezTo>
                    <a:pt x="1" y="1396"/>
                    <a:pt x="22" y="1544"/>
                    <a:pt x="64" y="1692"/>
                  </a:cubicBezTo>
                  <a:cubicBezTo>
                    <a:pt x="106" y="1861"/>
                    <a:pt x="212" y="2009"/>
                    <a:pt x="360" y="2115"/>
                  </a:cubicBezTo>
                  <a:cubicBezTo>
                    <a:pt x="482" y="2167"/>
                    <a:pt x="618" y="2205"/>
                    <a:pt x="745" y="2205"/>
                  </a:cubicBezTo>
                  <a:cubicBezTo>
                    <a:pt x="772" y="2205"/>
                    <a:pt x="799" y="2203"/>
                    <a:pt x="826" y="2200"/>
                  </a:cubicBezTo>
                  <a:cubicBezTo>
                    <a:pt x="974" y="2200"/>
                    <a:pt x="1122" y="2178"/>
                    <a:pt x="1249" y="2136"/>
                  </a:cubicBezTo>
                  <a:cubicBezTo>
                    <a:pt x="1321" y="2112"/>
                    <a:pt x="1392" y="2086"/>
                    <a:pt x="1461" y="2058"/>
                  </a:cubicBezTo>
                  <a:lnTo>
                    <a:pt x="1461" y="2058"/>
                  </a:lnTo>
                  <a:cubicBezTo>
                    <a:pt x="1490" y="2253"/>
                    <a:pt x="1569" y="2436"/>
                    <a:pt x="1693" y="2601"/>
                  </a:cubicBezTo>
                  <a:cubicBezTo>
                    <a:pt x="1862" y="2834"/>
                    <a:pt x="2137" y="3024"/>
                    <a:pt x="2433" y="3088"/>
                  </a:cubicBezTo>
                  <a:cubicBezTo>
                    <a:pt x="2527" y="3117"/>
                    <a:pt x="2627" y="3131"/>
                    <a:pt x="2727" y="3131"/>
                  </a:cubicBezTo>
                  <a:cubicBezTo>
                    <a:pt x="2921" y="3131"/>
                    <a:pt x="3119" y="3079"/>
                    <a:pt x="3300" y="2982"/>
                  </a:cubicBezTo>
                  <a:cubicBezTo>
                    <a:pt x="3541" y="2862"/>
                    <a:pt x="3744" y="2703"/>
                    <a:pt x="3909" y="2488"/>
                  </a:cubicBezTo>
                  <a:lnTo>
                    <a:pt x="3909" y="2488"/>
                  </a:lnTo>
                  <a:cubicBezTo>
                    <a:pt x="4101" y="2595"/>
                    <a:pt x="4329" y="2648"/>
                    <a:pt x="4550" y="2648"/>
                  </a:cubicBezTo>
                  <a:cubicBezTo>
                    <a:pt x="4585" y="2648"/>
                    <a:pt x="4619" y="2646"/>
                    <a:pt x="4654" y="2644"/>
                  </a:cubicBezTo>
                  <a:lnTo>
                    <a:pt x="4654" y="2369"/>
                  </a:lnTo>
                  <a:cubicBezTo>
                    <a:pt x="4458" y="2349"/>
                    <a:pt x="4262" y="2293"/>
                    <a:pt x="4100" y="2201"/>
                  </a:cubicBezTo>
                  <a:lnTo>
                    <a:pt x="4100" y="2201"/>
                  </a:lnTo>
                  <a:cubicBezTo>
                    <a:pt x="4185" y="2043"/>
                    <a:pt x="4246" y="1867"/>
                    <a:pt x="4273" y="1692"/>
                  </a:cubicBezTo>
                  <a:cubicBezTo>
                    <a:pt x="4273" y="1586"/>
                    <a:pt x="4273" y="1481"/>
                    <a:pt x="4231" y="1396"/>
                  </a:cubicBezTo>
                  <a:cubicBezTo>
                    <a:pt x="4188" y="1333"/>
                    <a:pt x="4146" y="1290"/>
                    <a:pt x="4104" y="1248"/>
                  </a:cubicBezTo>
                  <a:cubicBezTo>
                    <a:pt x="4019" y="1206"/>
                    <a:pt x="3935" y="1184"/>
                    <a:pt x="3871" y="1184"/>
                  </a:cubicBezTo>
                  <a:cubicBezTo>
                    <a:pt x="3744" y="1206"/>
                    <a:pt x="3638" y="1290"/>
                    <a:pt x="3575" y="1396"/>
                  </a:cubicBezTo>
                  <a:cubicBezTo>
                    <a:pt x="3533" y="1481"/>
                    <a:pt x="3512" y="1565"/>
                    <a:pt x="3512" y="1650"/>
                  </a:cubicBezTo>
                  <a:cubicBezTo>
                    <a:pt x="3473" y="1843"/>
                    <a:pt x="3505" y="2037"/>
                    <a:pt x="3598" y="2197"/>
                  </a:cubicBezTo>
                  <a:lnTo>
                    <a:pt x="3598" y="2197"/>
                  </a:lnTo>
                  <a:cubicBezTo>
                    <a:pt x="3598" y="2198"/>
                    <a:pt x="3597" y="2199"/>
                    <a:pt x="3596" y="2200"/>
                  </a:cubicBezTo>
                  <a:cubicBezTo>
                    <a:pt x="3370" y="2478"/>
                    <a:pt x="3071" y="2671"/>
                    <a:pt x="2772" y="2671"/>
                  </a:cubicBezTo>
                  <a:cubicBezTo>
                    <a:pt x="2708" y="2671"/>
                    <a:pt x="2644" y="2662"/>
                    <a:pt x="2581" y="2644"/>
                  </a:cubicBezTo>
                  <a:cubicBezTo>
                    <a:pt x="2412" y="2601"/>
                    <a:pt x="2243" y="2496"/>
                    <a:pt x="2137" y="2348"/>
                  </a:cubicBezTo>
                  <a:cubicBezTo>
                    <a:pt x="2031" y="2178"/>
                    <a:pt x="1989" y="2009"/>
                    <a:pt x="2010" y="1819"/>
                  </a:cubicBezTo>
                  <a:cubicBezTo>
                    <a:pt x="2012" y="1802"/>
                    <a:pt x="2014" y="1784"/>
                    <a:pt x="2016" y="1767"/>
                  </a:cubicBezTo>
                  <a:lnTo>
                    <a:pt x="2016" y="1767"/>
                  </a:lnTo>
                  <a:cubicBezTo>
                    <a:pt x="2106" y="1709"/>
                    <a:pt x="2195" y="1637"/>
                    <a:pt x="2285" y="1565"/>
                  </a:cubicBezTo>
                  <a:cubicBezTo>
                    <a:pt x="2391" y="1459"/>
                    <a:pt x="2496" y="1354"/>
                    <a:pt x="2581" y="1206"/>
                  </a:cubicBezTo>
                  <a:cubicBezTo>
                    <a:pt x="2602" y="1163"/>
                    <a:pt x="2623" y="1121"/>
                    <a:pt x="2644" y="1058"/>
                  </a:cubicBezTo>
                  <a:cubicBezTo>
                    <a:pt x="2644" y="1015"/>
                    <a:pt x="2644" y="973"/>
                    <a:pt x="2644" y="931"/>
                  </a:cubicBezTo>
                  <a:cubicBezTo>
                    <a:pt x="2623" y="888"/>
                    <a:pt x="2623" y="846"/>
                    <a:pt x="2602" y="804"/>
                  </a:cubicBezTo>
                  <a:cubicBezTo>
                    <a:pt x="2560" y="719"/>
                    <a:pt x="2475" y="656"/>
                    <a:pt x="2412" y="635"/>
                  </a:cubicBezTo>
                  <a:cubicBezTo>
                    <a:pt x="2362" y="610"/>
                    <a:pt x="2313" y="600"/>
                    <a:pt x="2263" y="600"/>
                  </a:cubicBezTo>
                  <a:cubicBezTo>
                    <a:pt x="2228" y="600"/>
                    <a:pt x="2193" y="605"/>
                    <a:pt x="2158" y="613"/>
                  </a:cubicBezTo>
                  <a:cubicBezTo>
                    <a:pt x="2052" y="635"/>
                    <a:pt x="1968" y="698"/>
                    <a:pt x="1904" y="761"/>
                  </a:cubicBezTo>
                  <a:cubicBezTo>
                    <a:pt x="1841" y="825"/>
                    <a:pt x="1777" y="888"/>
                    <a:pt x="1735" y="952"/>
                  </a:cubicBezTo>
                  <a:cubicBezTo>
                    <a:pt x="1619" y="1134"/>
                    <a:pt x="1529" y="1342"/>
                    <a:pt x="1485" y="1555"/>
                  </a:cubicBezTo>
                  <a:lnTo>
                    <a:pt x="1485" y="1555"/>
                  </a:lnTo>
                  <a:cubicBezTo>
                    <a:pt x="1379" y="1614"/>
                    <a:pt x="1268" y="1667"/>
                    <a:pt x="1164" y="1713"/>
                  </a:cubicBezTo>
                  <a:cubicBezTo>
                    <a:pt x="1065" y="1763"/>
                    <a:pt x="958" y="1783"/>
                    <a:pt x="853" y="1783"/>
                  </a:cubicBezTo>
                  <a:cubicBezTo>
                    <a:pt x="779" y="1783"/>
                    <a:pt x="705" y="1773"/>
                    <a:pt x="635" y="1755"/>
                  </a:cubicBezTo>
                  <a:cubicBezTo>
                    <a:pt x="572" y="1713"/>
                    <a:pt x="529" y="1671"/>
                    <a:pt x="529" y="1607"/>
                  </a:cubicBezTo>
                  <a:cubicBezTo>
                    <a:pt x="487" y="1502"/>
                    <a:pt x="466" y="1417"/>
                    <a:pt x="487" y="1311"/>
                  </a:cubicBezTo>
                  <a:cubicBezTo>
                    <a:pt x="487" y="910"/>
                    <a:pt x="826" y="529"/>
                    <a:pt x="1164" y="254"/>
                  </a:cubicBezTo>
                  <a:lnTo>
                    <a:pt x="952" y="0"/>
                  </a:lnTo>
                  <a:close/>
                </a:path>
              </a:pathLst>
            </a:custGeom>
            <a:solidFill>
              <a:srgbClr val="FAC54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" name="Google Shape;3322;p63">
              <a:extLst>
                <a:ext uri="{FF2B5EF4-FFF2-40B4-BE49-F238E27FC236}">
                  <a16:creationId xmlns:a16="http://schemas.microsoft.com/office/drawing/2014/main" id="{5A6C2E5E-7E7A-439A-ACBD-406F19659AB2}"/>
                </a:ext>
              </a:extLst>
            </p:cNvPr>
            <p:cNvSpPr/>
            <p:nvPr/>
          </p:nvSpPr>
          <p:spPr>
            <a:xfrm>
              <a:off x="1673613" y="2098663"/>
              <a:ext cx="53950" cy="54475"/>
            </a:xfrm>
            <a:custGeom>
              <a:avLst/>
              <a:gdLst/>
              <a:ahLst/>
              <a:cxnLst/>
              <a:rect l="l" t="t" r="r" b="b"/>
              <a:pathLst>
                <a:path w="2158" h="2179" extrusionOk="0">
                  <a:moveTo>
                    <a:pt x="1079" y="0"/>
                  </a:moveTo>
                  <a:cubicBezTo>
                    <a:pt x="487" y="0"/>
                    <a:pt x="0" y="487"/>
                    <a:pt x="0" y="1079"/>
                  </a:cubicBezTo>
                  <a:cubicBezTo>
                    <a:pt x="0" y="1692"/>
                    <a:pt x="487" y="2179"/>
                    <a:pt x="1079" y="2179"/>
                  </a:cubicBezTo>
                  <a:cubicBezTo>
                    <a:pt x="1671" y="2179"/>
                    <a:pt x="2158" y="1692"/>
                    <a:pt x="2158" y="1079"/>
                  </a:cubicBezTo>
                  <a:cubicBezTo>
                    <a:pt x="2158" y="487"/>
                    <a:pt x="1671" y="0"/>
                    <a:pt x="107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" name="Google Shape;3323;p63">
              <a:extLst>
                <a:ext uri="{FF2B5EF4-FFF2-40B4-BE49-F238E27FC236}">
                  <a16:creationId xmlns:a16="http://schemas.microsoft.com/office/drawing/2014/main" id="{9E00181E-7BD7-43A6-A390-75699BCDD192}"/>
                </a:ext>
              </a:extLst>
            </p:cNvPr>
            <p:cNvSpPr/>
            <p:nvPr/>
          </p:nvSpPr>
          <p:spPr>
            <a:xfrm>
              <a:off x="1700563" y="2109763"/>
              <a:ext cx="16425" cy="16425"/>
            </a:xfrm>
            <a:custGeom>
              <a:avLst/>
              <a:gdLst/>
              <a:ahLst/>
              <a:cxnLst/>
              <a:rect l="l" t="t" r="r" b="b"/>
              <a:pathLst>
                <a:path w="657" h="657" extrusionOk="0">
                  <a:moveTo>
                    <a:pt x="318" y="0"/>
                  </a:moveTo>
                  <a:cubicBezTo>
                    <a:pt x="149" y="0"/>
                    <a:pt x="1" y="148"/>
                    <a:pt x="1" y="318"/>
                  </a:cubicBezTo>
                  <a:cubicBezTo>
                    <a:pt x="1" y="508"/>
                    <a:pt x="149" y="656"/>
                    <a:pt x="318" y="656"/>
                  </a:cubicBezTo>
                  <a:cubicBezTo>
                    <a:pt x="509" y="656"/>
                    <a:pt x="657" y="508"/>
                    <a:pt x="657" y="318"/>
                  </a:cubicBezTo>
                  <a:cubicBezTo>
                    <a:pt x="657" y="148"/>
                    <a:pt x="509" y="0"/>
                    <a:pt x="318" y="0"/>
                  </a:cubicBezTo>
                  <a:close/>
                </a:path>
              </a:pathLst>
            </a:custGeom>
            <a:solidFill>
              <a:srgbClr val="EFF5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" name="Google Shape;3324;p63">
              <a:extLst>
                <a:ext uri="{FF2B5EF4-FFF2-40B4-BE49-F238E27FC236}">
                  <a16:creationId xmlns:a16="http://schemas.microsoft.com/office/drawing/2014/main" id="{782DCD17-CDB4-4BB4-A176-5ED375CF5948}"/>
                </a:ext>
              </a:extLst>
            </p:cNvPr>
            <p:cNvSpPr/>
            <p:nvPr/>
          </p:nvSpPr>
          <p:spPr>
            <a:xfrm>
              <a:off x="1844388" y="2129313"/>
              <a:ext cx="54475" cy="54500"/>
            </a:xfrm>
            <a:custGeom>
              <a:avLst/>
              <a:gdLst/>
              <a:ahLst/>
              <a:cxnLst/>
              <a:rect l="l" t="t" r="r" b="b"/>
              <a:pathLst>
                <a:path w="2179" h="2180" extrusionOk="0">
                  <a:moveTo>
                    <a:pt x="1100" y="1"/>
                  </a:moveTo>
                  <a:cubicBezTo>
                    <a:pt x="487" y="1"/>
                    <a:pt x="1" y="508"/>
                    <a:pt x="1" y="1101"/>
                  </a:cubicBezTo>
                  <a:cubicBezTo>
                    <a:pt x="1" y="1693"/>
                    <a:pt x="487" y="2179"/>
                    <a:pt x="1100" y="2179"/>
                  </a:cubicBezTo>
                  <a:cubicBezTo>
                    <a:pt x="1693" y="2179"/>
                    <a:pt x="2179" y="1693"/>
                    <a:pt x="2179" y="1101"/>
                  </a:cubicBezTo>
                  <a:cubicBezTo>
                    <a:pt x="2179" y="508"/>
                    <a:pt x="1693" y="1"/>
                    <a:pt x="110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" name="Google Shape;3325;p63">
              <a:extLst>
                <a:ext uri="{FF2B5EF4-FFF2-40B4-BE49-F238E27FC236}">
                  <a16:creationId xmlns:a16="http://schemas.microsoft.com/office/drawing/2014/main" id="{A2EA13D5-9805-45A5-9F9E-CF787F1D439F}"/>
                </a:ext>
              </a:extLst>
            </p:cNvPr>
            <p:cNvSpPr/>
            <p:nvPr/>
          </p:nvSpPr>
          <p:spPr>
            <a:xfrm>
              <a:off x="1875588" y="2140438"/>
              <a:ext cx="16425" cy="16400"/>
            </a:xfrm>
            <a:custGeom>
              <a:avLst/>
              <a:gdLst/>
              <a:ahLst/>
              <a:cxnLst/>
              <a:rect l="l" t="t" r="r" b="b"/>
              <a:pathLst>
                <a:path w="657" h="656" extrusionOk="0">
                  <a:moveTo>
                    <a:pt x="339" y="0"/>
                  </a:moveTo>
                  <a:cubicBezTo>
                    <a:pt x="148" y="0"/>
                    <a:pt x="0" y="148"/>
                    <a:pt x="0" y="317"/>
                  </a:cubicBezTo>
                  <a:cubicBezTo>
                    <a:pt x="0" y="508"/>
                    <a:pt x="148" y="656"/>
                    <a:pt x="339" y="656"/>
                  </a:cubicBezTo>
                  <a:cubicBezTo>
                    <a:pt x="508" y="656"/>
                    <a:pt x="656" y="508"/>
                    <a:pt x="656" y="317"/>
                  </a:cubicBezTo>
                  <a:cubicBezTo>
                    <a:pt x="656" y="148"/>
                    <a:pt x="508" y="0"/>
                    <a:pt x="339" y="0"/>
                  </a:cubicBezTo>
                  <a:close/>
                </a:path>
              </a:pathLst>
            </a:custGeom>
            <a:solidFill>
              <a:srgbClr val="EFF5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05" name="Google Shape;3199;p63">
            <a:extLst>
              <a:ext uri="{FF2B5EF4-FFF2-40B4-BE49-F238E27FC236}">
                <a16:creationId xmlns:a16="http://schemas.microsoft.com/office/drawing/2014/main" id="{86225714-C429-486E-BAD0-BB9E0AFFC9BC}"/>
              </a:ext>
            </a:extLst>
          </p:cNvPr>
          <p:cNvGrpSpPr/>
          <p:nvPr/>
        </p:nvGrpSpPr>
        <p:grpSpPr>
          <a:xfrm>
            <a:off x="2859747" y="2"/>
            <a:ext cx="1094192" cy="631245"/>
            <a:chOff x="3736099" y="1890574"/>
            <a:chExt cx="856613" cy="494185"/>
          </a:xfrm>
        </p:grpSpPr>
        <p:grpSp>
          <p:nvGrpSpPr>
            <p:cNvPr id="106" name="Google Shape;3200;p63">
              <a:extLst>
                <a:ext uri="{FF2B5EF4-FFF2-40B4-BE49-F238E27FC236}">
                  <a16:creationId xmlns:a16="http://schemas.microsoft.com/office/drawing/2014/main" id="{4699B588-A8B7-4680-8017-89B3ACC804E6}"/>
                </a:ext>
              </a:extLst>
            </p:cNvPr>
            <p:cNvGrpSpPr/>
            <p:nvPr/>
          </p:nvGrpSpPr>
          <p:grpSpPr>
            <a:xfrm>
              <a:off x="3745693" y="1890589"/>
              <a:ext cx="847019" cy="494170"/>
              <a:chOff x="3745693" y="1890589"/>
              <a:chExt cx="847019" cy="494170"/>
            </a:xfrm>
          </p:grpSpPr>
          <p:sp>
            <p:nvSpPr>
              <p:cNvPr id="122" name="Google Shape;3201;p63">
                <a:extLst>
                  <a:ext uri="{FF2B5EF4-FFF2-40B4-BE49-F238E27FC236}">
                    <a16:creationId xmlns:a16="http://schemas.microsoft.com/office/drawing/2014/main" id="{91CD81C7-6CB7-43EC-B984-8FFC5B58CCDC}"/>
                  </a:ext>
                </a:extLst>
              </p:cNvPr>
              <p:cNvSpPr/>
              <p:nvPr/>
            </p:nvSpPr>
            <p:spPr>
              <a:xfrm>
                <a:off x="3775723" y="1912900"/>
                <a:ext cx="789374" cy="449630"/>
              </a:xfrm>
              <a:custGeom>
                <a:avLst/>
                <a:gdLst/>
                <a:ahLst/>
                <a:cxnLst/>
                <a:rect l="l" t="t" r="r" b="b"/>
                <a:pathLst>
                  <a:path w="27812" h="15839" extrusionOk="0">
                    <a:moveTo>
                      <a:pt x="14327" y="0"/>
                    </a:moveTo>
                    <a:cubicBezTo>
                      <a:pt x="13138" y="0"/>
                      <a:pt x="11955" y="142"/>
                      <a:pt x="10808" y="442"/>
                    </a:cubicBezTo>
                    <a:cubicBezTo>
                      <a:pt x="10364" y="548"/>
                      <a:pt x="9898" y="717"/>
                      <a:pt x="9475" y="886"/>
                    </a:cubicBezTo>
                    <a:cubicBezTo>
                      <a:pt x="7974" y="1500"/>
                      <a:pt x="6662" y="2473"/>
                      <a:pt x="5626" y="3742"/>
                    </a:cubicBezTo>
                    <a:cubicBezTo>
                      <a:pt x="3680" y="6110"/>
                      <a:pt x="2982" y="9198"/>
                      <a:pt x="2750" y="11651"/>
                    </a:cubicBezTo>
                    <a:cubicBezTo>
                      <a:pt x="1460" y="12751"/>
                      <a:pt x="508" y="14210"/>
                      <a:pt x="0" y="15839"/>
                    </a:cubicBezTo>
                    <a:lnTo>
                      <a:pt x="27812" y="15839"/>
                    </a:lnTo>
                    <a:cubicBezTo>
                      <a:pt x="27389" y="13788"/>
                      <a:pt x="25020" y="11419"/>
                      <a:pt x="25020" y="11419"/>
                    </a:cubicBezTo>
                    <a:cubicBezTo>
                      <a:pt x="24788" y="8987"/>
                      <a:pt x="24322" y="6174"/>
                      <a:pt x="23413" y="4693"/>
                    </a:cubicBezTo>
                    <a:cubicBezTo>
                      <a:pt x="22926" y="3932"/>
                      <a:pt x="22334" y="3213"/>
                      <a:pt x="21679" y="2600"/>
                    </a:cubicBezTo>
                    <a:cubicBezTo>
                      <a:pt x="21256" y="2219"/>
                      <a:pt x="20811" y="1880"/>
                      <a:pt x="20325" y="1584"/>
                    </a:cubicBezTo>
                    <a:cubicBezTo>
                      <a:pt x="19500" y="1056"/>
                      <a:pt x="18591" y="654"/>
                      <a:pt x="17639" y="400"/>
                    </a:cubicBezTo>
                    <a:cubicBezTo>
                      <a:pt x="17195" y="294"/>
                      <a:pt x="16730" y="189"/>
                      <a:pt x="16285" y="125"/>
                    </a:cubicBezTo>
                    <a:cubicBezTo>
                      <a:pt x="15634" y="43"/>
                      <a:pt x="14980" y="0"/>
                      <a:pt x="14327" y="0"/>
                    </a:cubicBezTo>
                    <a:close/>
                  </a:path>
                </a:pathLst>
              </a:custGeom>
              <a:solidFill>
                <a:srgbClr val="EDE6DD"/>
              </a:solidFill>
              <a:ln>
                <a:noFill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3" name="Google Shape;3202;p63">
                <a:extLst>
                  <a:ext uri="{FF2B5EF4-FFF2-40B4-BE49-F238E27FC236}">
                    <a16:creationId xmlns:a16="http://schemas.microsoft.com/office/drawing/2014/main" id="{9DC699AD-420C-477E-9014-9C772A713A81}"/>
                  </a:ext>
                </a:extLst>
              </p:cNvPr>
              <p:cNvSpPr/>
              <p:nvPr/>
            </p:nvSpPr>
            <p:spPr>
              <a:xfrm>
                <a:off x="3745693" y="1890589"/>
                <a:ext cx="847019" cy="494170"/>
              </a:xfrm>
              <a:custGeom>
                <a:avLst/>
                <a:gdLst/>
                <a:ahLst/>
                <a:cxnLst/>
                <a:rect l="l" t="t" r="r" b="b"/>
                <a:pathLst>
                  <a:path w="29843" h="17408" extrusionOk="0">
                    <a:moveTo>
                      <a:pt x="15410" y="1573"/>
                    </a:moveTo>
                    <a:cubicBezTo>
                      <a:pt x="16011" y="1573"/>
                      <a:pt x="16614" y="1613"/>
                      <a:pt x="17217" y="1694"/>
                    </a:cubicBezTo>
                    <a:cubicBezTo>
                      <a:pt x="17640" y="1757"/>
                      <a:pt x="18063" y="1842"/>
                      <a:pt x="18486" y="1969"/>
                    </a:cubicBezTo>
                    <a:cubicBezTo>
                      <a:pt x="19353" y="2201"/>
                      <a:pt x="20178" y="2561"/>
                      <a:pt x="20960" y="3026"/>
                    </a:cubicBezTo>
                    <a:cubicBezTo>
                      <a:pt x="21383" y="3301"/>
                      <a:pt x="21806" y="3618"/>
                      <a:pt x="22187" y="3978"/>
                    </a:cubicBezTo>
                    <a:cubicBezTo>
                      <a:pt x="22800" y="4549"/>
                      <a:pt x="23350" y="5183"/>
                      <a:pt x="23773" y="5902"/>
                    </a:cubicBezTo>
                    <a:cubicBezTo>
                      <a:pt x="24471" y="7002"/>
                      <a:pt x="24978" y="9202"/>
                      <a:pt x="25275" y="12289"/>
                    </a:cubicBezTo>
                    <a:lnTo>
                      <a:pt x="25296" y="12564"/>
                    </a:lnTo>
                    <a:lnTo>
                      <a:pt x="25507" y="12776"/>
                    </a:lnTo>
                    <a:cubicBezTo>
                      <a:pt x="26395" y="13664"/>
                      <a:pt x="27157" y="14700"/>
                      <a:pt x="27749" y="15821"/>
                    </a:cubicBezTo>
                    <a:lnTo>
                      <a:pt x="2200" y="15821"/>
                    </a:lnTo>
                    <a:cubicBezTo>
                      <a:pt x="2687" y="14764"/>
                      <a:pt x="3406" y="13812"/>
                      <a:pt x="4273" y="13030"/>
                    </a:cubicBezTo>
                    <a:lnTo>
                      <a:pt x="4548" y="12818"/>
                    </a:lnTo>
                    <a:lnTo>
                      <a:pt x="4569" y="12501"/>
                    </a:lnTo>
                    <a:cubicBezTo>
                      <a:pt x="4781" y="10344"/>
                      <a:pt x="5415" y="7298"/>
                      <a:pt x="7297" y="5014"/>
                    </a:cubicBezTo>
                    <a:lnTo>
                      <a:pt x="7361" y="4929"/>
                    </a:lnTo>
                    <a:cubicBezTo>
                      <a:pt x="7699" y="4528"/>
                      <a:pt x="8059" y="4168"/>
                      <a:pt x="8440" y="3851"/>
                    </a:cubicBezTo>
                    <a:cubicBezTo>
                      <a:pt x="9159" y="3237"/>
                      <a:pt x="9962" y="2751"/>
                      <a:pt x="10829" y="2413"/>
                    </a:cubicBezTo>
                    <a:cubicBezTo>
                      <a:pt x="11231" y="2243"/>
                      <a:pt x="11633" y="2095"/>
                      <a:pt x="12056" y="1990"/>
                    </a:cubicBezTo>
                    <a:cubicBezTo>
                      <a:pt x="13160" y="1714"/>
                      <a:pt x="14282" y="1573"/>
                      <a:pt x="15410" y="1573"/>
                    </a:cubicBezTo>
                    <a:close/>
                    <a:moveTo>
                      <a:pt x="15333" y="1"/>
                    </a:moveTo>
                    <a:cubicBezTo>
                      <a:pt x="14094" y="1"/>
                      <a:pt x="12857" y="156"/>
                      <a:pt x="11654" y="467"/>
                    </a:cubicBezTo>
                    <a:cubicBezTo>
                      <a:pt x="11168" y="594"/>
                      <a:pt x="10681" y="763"/>
                      <a:pt x="10216" y="953"/>
                    </a:cubicBezTo>
                    <a:cubicBezTo>
                      <a:pt x="9201" y="1355"/>
                      <a:pt x="8270" y="1926"/>
                      <a:pt x="7424" y="2645"/>
                    </a:cubicBezTo>
                    <a:cubicBezTo>
                      <a:pt x="6938" y="3047"/>
                      <a:pt x="6473" y="3512"/>
                      <a:pt x="6071" y="4020"/>
                    </a:cubicBezTo>
                    <a:lnTo>
                      <a:pt x="5902" y="4231"/>
                    </a:lnTo>
                    <a:cubicBezTo>
                      <a:pt x="3998" y="6685"/>
                      <a:pt x="3300" y="9751"/>
                      <a:pt x="3046" y="12036"/>
                    </a:cubicBezTo>
                    <a:cubicBezTo>
                      <a:pt x="1756" y="13220"/>
                      <a:pt x="805" y="14722"/>
                      <a:pt x="297" y="16392"/>
                    </a:cubicBezTo>
                    <a:lnTo>
                      <a:pt x="1" y="17408"/>
                    </a:lnTo>
                    <a:lnTo>
                      <a:pt x="29843" y="17408"/>
                    </a:lnTo>
                    <a:lnTo>
                      <a:pt x="29652" y="16456"/>
                    </a:lnTo>
                    <a:cubicBezTo>
                      <a:pt x="29272" y="14552"/>
                      <a:pt x="27453" y="12522"/>
                      <a:pt x="26818" y="11866"/>
                    </a:cubicBezTo>
                    <a:cubicBezTo>
                      <a:pt x="26501" y="8652"/>
                      <a:pt x="25930" y="6368"/>
                      <a:pt x="25126" y="5077"/>
                    </a:cubicBezTo>
                    <a:cubicBezTo>
                      <a:pt x="24619" y="4231"/>
                      <a:pt x="23984" y="3470"/>
                      <a:pt x="23265" y="2814"/>
                    </a:cubicBezTo>
                    <a:cubicBezTo>
                      <a:pt x="22800" y="2392"/>
                      <a:pt x="22314" y="2032"/>
                      <a:pt x="21806" y="1694"/>
                    </a:cubicBezTo>
                    <a:cubicBezTo>
                      <a:pt x="20897" y="1144"/>
                      <a:pt x="19924" y="700"/>
                      <a:pt x="18887" y="446"/>
                    </a:cubicBezTo>
                    <a:cubicBezTo>
                      <a:pt x="18422" y="298"/>
                      <a:pt x="17936" y="213"/>
                      <a:pt x="17428" y="150"/>
                    </a:cubicBezTo>
                    <a:cubicBezTo>
                      <a:pt x="16733" y="50"/>
                      <a:pt x="16033" y="1"/>
                      <a:pt x="153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4" name="Google Shape;3203;p63">
                <a:extLst>
                  <a:ext uri="{FF2B5EF4-FFF2-40B4-BE49-F238E27FC236}">
                    <a16:creationId xmlns:a16="http://schemas.microsoft.com/office/drawing/2014/main" id="{70B56282-28DA-4C53-A393-587265288498}"/>
                  </a:ext>
                </a:extLst>
              </p:cNvPr>
              <p:cNvSpPr/>
              <p:nvPr/>
            </p:nvSpPr>
            <p:spPr>
              <a:xfrm>
                <a:off x="4484668" y="2237004"/>
                <a:ext cx="79868" cy="124905"/>
              </a:xfrm>
              <a:custGeom>
                <a:avLst/>
                <a:gdLst/>
                <a:ahLst/>
                <a:cxnLst/>
                <a:rect l="l" t="t" r="r" b="b"/>
                <a:pathLst>
                  <a:path w="2814" h="4400" extrusionOk="0">
                    <a:moveTo>
                      <a:pt x="1" y="1"/>
                    </a:moveTo>
                    <a:cubicBezTo>
                      <a:pt x="212" y="2348"/>
                      <a:pt x="212" y="4336"/>
                      <a:pt x="212" y="4336"/>
                    </a:cubicBezTo>
                    <a:lnTo>
                      <a:pt x="212" y="4400"/>
                    </a:lnTo>
                    <a:lnTo>
                      <a:pt x="2814" y="4400"/>
                    </a:lnTo>
                    <a:cubicBezTo>
                      <a:pt x="2391" y="237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EDCA5D"/>
              </a:solidFill>
              <a:ln>
                <a:noFill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5" name="Google Shape;3204;p63">
                <a:extLst>
                  <a:ext uri="{FF2B5EF4-FFF2-40B4-BE49-F238E27FC236}">
                    <a16:creationId xmlns:a16="http://schemas.microsoft.com/office/drawing/2014/main" id="{0D32C931-BC7C-44DA-A5B4-59A89DB75956}"/>
                  </a:ext>
                </a:extLst>
              </p:cNvPr>
              <p:cNvSpPr/>
              <p:nvPr/>
            </p:nvSpPr>
            <p:spPr>
              <a:xfrm>
                <a:off x="3848358" y="1912900"/>
                <a:ext cx="642324" cy="449033"/>
              </a:xfrm>
              <a:custGeom>
                <a:avLst/>
                <a:gdLst/>
                <a:ahLst/>
                <a:cxnLst/>
                <a:rect l="l" t="t" r="r" b="b"/>
                <a:pathLst>
                  <a:path w="22631" h="15818" extrusionOk="0">
                    <a:moveTo>
                      <a:pt x="11720" y="0"/>
                    </a:moveTo>
                    <a:cubicBezTo>
                      <a:pt x="10534" y="0"/>
                      <a:pt x="9346" y="142"/>
                      <a:pt x="8185" y="442"/>
                    </a:cubicBezTo>
                    <a:cubicBezTo>
                      <a:pt x="7741" y="548"/>
                      <a:pt x="7297" y="717"/>
                      <a:pt x="6874" y="886"/>
                    </a:cubicBezTo>
                    <a:cubicBezTo>
                      <a:pt x="5943" y="1267"/>
                      <a:pt x="5055" y="1796"/>
                      <a:pt x="4294" y="2451"/>
                    </a:cubicBezTo>
                    <a:cubicBezTo>
                      <a:pt x="3829" y="2832"/>
                      <a:pt x="3427" y="3255"/>
                      <a:pt x="3046" y="3720"/>
                    </a:cubicBezTo>
                    <a:cubicBezTo>
                      <a:pt x="1100" y="6110"/>
                      <a:pt x="381" y="9198"/>
                      <a:pt x="149" y="11630"/>
                    </a:cubicBezTo>
                    <a:cubicBezTo>
                      <a:pt x="0" y="13005"/>
                      <a:pt x="0" y="14380"/>
                      <a:pt x="149" y="15754"/>
                    </a:cubicBezTo>
                    <a:lnTo>
                      <a:pt x="149" y="15818"/>
                    </a:lnTo>
                    <a:lnTo>
                      <a:pt x="22630" y="15818"/>
                    </a:lnTo>
                    <a:lnTo>
                      <a:pt x="22630" y="15754"/>
                    </a:lnTo>
                    <a:cubicBezTo>
                      <a:pt x="22630" y="15754"/>
                      <a:pt x="22630" y="13766"/>
                      <a:pt x="22419" y="11419"/>
                    </a:cubicBezTo>
                    <a:cubicBezTo>
                      <a:pt x="22186" y="9008"/>
                      <a:pt x="21742" y="6174"/>
                      <a:pt x="20812" y="4693"/>
                    </a:cubicBezTo>
                    <a:cubicBezTo>
                      <a:pt x="20325" y="3932"/>
                      <a:pt x="19754" y="3213"/>
                      <a:pt x="19077" y="2600"/>
                    </a:cubicBezTo>
                    <a:cubicBezTo>
                      <a:pt x="18654" y="2219"/>
                      <a:pt x="18210" y="1880"/>
                      <a:pt x="17724" y="1584"/>
                    </a:cubicBezTo>
                    <a:cubicBezTo>
                      <a:pt x="16878" y="1056"/>
                      <a:pt x="15968" y="654"/>
                      <a:pt x="15017" y="421"/>
                    </a:cubicBezTo>
                    <a:cubicBezTo>
                      <a:pt x="14572" y="294"/>
                      <a:pt x="14128" y="189"/>
                      <a:pt x="13663" y="125"/>
                    </a:cubicBezTo>
                    <a:cubicBezTo>
                      <a:pt x="13019" y="43"/>
                      <a:pt x="12370" y="0"/>
                      <a:pt x="11720" y="0"/>
                    </a:cubicBezTo>
                    <a:close/>
                  </a:path>
                </a:pathLst>
              </a:custGeom>
              <a:solidFill>
                <a:srgbClr val="F6E262"/>
              </a:solidFill>
              <a:ln>
                <a:noFill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6" name="Google Shape;3205;p63">
                <a:extLst>
                  <a:ext uri="{FF2B5EF4-FFF2-40B4-BE49-F238E27FC236}">
                    <a16:creationId xmlns:a16="http://schemas.microsoft.com/office/drawing/2014/main" id="{DBED2C40-1364-4591-8F3D-206BA0EC5014}"/>
                  </a:ext>
                </a:extLst>
              </p:cNvPr>
              <p:cNvSpPr/>
              <p:nvPr/>
            </p:nvSpPr>
            <p:spPr>
              <a:xfrm>
                <a:off x="3775127" y="2243022"/>
                <a:ext cx="77456" cy="118887"/>
              </a:xfrm>
              <a:custGeom>
                <a:avLst/>
                <a:gdLst/>
                <a:ahLst/>
                <a:cxnLst/>
                <a:rect l="l" t="t" r="r" b="b"/>
                <a:pathLst>
                  <a:path w="2729" h="4188" extrusionOk="0">
                    <a:moveTo>
                      <a:pt x="2729" y="0"/>
                    </a:moveTo>
                    <a:cubicBezTo>
                      <a:pt x="1460" y="1121"/>
                      <a:pt x="508" y="2580"/>
                      <a:pt x="0" y="4188"/>
                    </a:cubicBezTo>
                    <a:lnTo>
                      <a:pt x="2729" y="4188"/>
                    </a:lnTo>
                    <a:lnTo>
                      <a:pt x="2729" y="4124"/>
                    </a:lnTo>
                    <a:cubicBezTo>
                      <a:pt x="2602" y="2750"/>
                      <a:pt x="2602" y="1375"/>
                      <a:pt x="2729" y="0"/>
                    </a:cubicBezTo>
                    <a:close/>
                  </a:path>
                </a:pathLst>
              </a:custGeom>
              <a:solidFill>
                <a:srgbClr val="EDCA5D"/>
              </a:solidFill>
              <a:ln>
                <a:noFill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7" name="Google Shape;3206;p63">
                <a:extLst>
                  <a:ext uri="{FF2B5EF4-FFF2-40B4-BE49-F238E27FC236}">
                    <a16:creationId xmlns:a16="http://schemas.microsoft.com/office/drawing/2014/main" id="{FF2976EB-65CB-4127-BD07-C402D8B7B835}"/>
                  </a:ext>
                </a:extLst>
              </p:cNvPr>
              <p:cNvSpPr/>
              <p:nvPr/>
            </p:nvSpPr>
            <p:spPr>
              <a:xfrm>
                <a:off x="4125697" y="2181795"/>
                <a:ext cx="72659" cy="38408"/>
              </a:xfrm>
              <a:custGeom>
                <a:avLst/>
                <a:gdLst/>
                <a:ahLst/>
                <a:cxnLst/>
                <a:rect l="l" t="t" r="r" b="b"/>
                <a:pathLst>
                  <a:path w="2560" h="1353" extrusionOk="0">
                    <a:moveTo>
                      <a:pt x="572" y="0"/>
                    </a:moveTo>
                    <a:lnTo>
                      <a:pt x="572" y="85"/>
                    </a:lnTo>
                    <a:cubicBezTo>
                      <a:pt x="572" y="85"/>
                      <a:pt x="1" y="1121"/>
                      <a:pt x="233" y="1311"/>
                    </a:cubicBezTo>
                    <a:cubicBezTo>
                      <a:pt x="264" y="1339"/>
                      <a:pt x="327" y="1352"/>
                      <a:pt x="413" y="1352"/>
                    </a:cubicBezTo>
                    <a:cubicBezTo>
                      <a:pt x="917" y="1352"/>
                      <a:pt x="2216" y="895"/>
                      <a:pt x="2560" y="190"/>
                    </a:cubicBezTo>
                    <a:lnTo>
                      <a:pt x="2560" y="148"/>
                    </a:lnTo>
                    <a:cubicBezTo>
                      <a:pt x="2453" y="152"/>
                      <a:pt x="2346" y="153"/>
                      <a:pt x="2239" y="153"/>
                    </a:cubicBezTo>
                    <a:cubicBezTo>
                      <a:pt x="1685" y="153"/>
                      <a:pt x="1121" y="106"/>
                      <a:pt x="572" y="0"/>
                    </a:cubicBezTo>
                    <a:close/>
                  </a:path>
                </a:pathLst>
              </a:custGeom>
              <a:solidFill>
                <a:srgbClr val="C67045"/>
              </a:solidFill>
              <a:ln>
                <a:noFill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8" name="Google Shape;3207;p63">
                <a:extLst>
                  <a:ext uri="{FF2B5EF4-FFF2-40B4-BE49-F238E27FC236}">
                    <a16:creationId xmlns:a16="http://schemas.microsoft.com/office/drawing/2014/main" id="{30D3C303-712B-4A9D-9E3D-9276CE907072}"/>
                  </a:ext>
                </a:extLst>
              </p:cNvPr>
              <p:cNvSpPr/>
              <p:nvPr/>
            </p:nvSpPr>
            <p:spPr>
              <a:xfrm>
                <a:off x="4115479" y="2179978"/>
                <a:ext cx="100900" cy="52659"/>
              </a:xfrm>
              <a:custGeom>
                <a:avLst/>
                <a:gdLst/>
                <a:ahLst/>
                <a:cxnLst/>
                <a:rect l="l" t="t" r="r" b="b"/>
                <a:pathLst>
                  <a:path w="3555" h="1855" extrusionOk="0">
                    <a:moveTo>
                      <a:pt x="593" y="1"/>
                    </a:moveTo>
                    <a:cubicBezTo>
                      <a:pt x="593" y="1"/>
                      <a:pt x="1" y="1523"/>
                      <a:pt x="191" y="1671"/>
                    </a:cubicBezTo>
                    <a:cubicBezTo>
                      <a:pt x="334" y="1783"/>
                      <a:pt x="594" y="1855"/>
                      <a:pt x="915" y="1855"/>
                    </a:cubicBezTo>
                    <a:cubicBezTo>
                      <a:pt x="1689" y="1855"/>
                      <a:pt x="2822" y="1440"/>
                      <a:pt x="3554" y="170"/>
                    </a:cubicBezTo>
                    <a:lnTo>
                      <a:pt x="3554" y="149"/>
                    </a:lnTo>
                    <a:cubicBezTo>
                      <a:pt x="3343" y="170"/>
                      <a:pt x="3152" y="212"/>
                      <a:pt x="2941" y="212"/>
                    </a:cubicBezTo>
                    <a:lnTo>
                      <a:pt x="2941" y="254"/>
                    </a:lnTo>
                    <a:cubicBezTo>
                      <a:pt x="2598" y="959"/>
                      <a:pt x="1298" y="1416"/>
                      <a:pt x="794" y="1416"/>
                    </a:cubicBezTo>
                    <a:cubicBezTo>
                      <a:pt x="708" y="1416"/>
                      <a:pt x="645" y="1403"/>
                      <a:pt x="614" y="1375"/>
                    </a:cubicBezTo>
                    <a:cubicBezTo>
                      <a:pt x="382" y="1206"/>
                      <a:pt x="953" y="149"/>
                      <a:pt x="953" y="149"/>
                    </a:cubicBezTo>
                    <a:lnTo>
                      <a:pt x="953" y="64"/>
                    </a:lnTo>
                    <a:cubicBezTo>
                      <a:pt x="720" y="22"/>
                      <a:pt x="593" y="1"/>
                      <a:pt x="593" y="1"/>
                    </a:cubicBezTo>
                    <a:close/>
                  </a:path>
                </a:pathLst>
              </a:custGeom>
              <a:solidFill>
                <a:srgbClr val="C67045"/>
              </a:solidFill>
              <a:ln>
                <a:noFill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9" name="Google Shape;3208;p63">
                <a:extLst>
                  <a:ext uri="{FF2B5EF4-FFF2-40B4-BE49-F238E27FC236}">
                    <a16:creationId xmlns:a16="http://schemas.microsoft.com/office/drawing/2014/main" id="{B30DD27C-5593-464A-91EE-9D8534A8B1B0}"/>
                  </a:ext>
                </a:extLst>
              </p:cNvPr>
              <p:cNvSpPr/>
              <p:nvPr/>
            </p:nvSpPr>
            <p:spPr>
              <a:xfrm>
                <a:off x="4105885" y="2133880"/>
                <a:ext cx="109869" cy="52261"/>
              </a:xfrm>
              <a:custGeom>
                <a:avLst/>
                <a:gdLst/>
                <a:ahLst/>
                <a:cxnLst/>
                <a:rect l="l" t="t" r="r" b="b"/>
                <a:pathLst>
                  <a:path w="3871" h="1841" extrusionOk="0">
                    <a:moveTo>
                      <a:pt x="1030" y="1"/>
                    </a:moveTo>
                    <a:cubicBezTo>
                      <a:pt x="712" y="1"/>
                      <a:pt x="509" y="60"/>
                      <a:pt x="489" y="60"/>
                    </a:cubicBezTo>
                    <a:cubicBezTo>
                      <a:pt x="488" y="60"/>
                      <a:pt x="487" y="60"/>
                      <a:pt x="487" y="60"/>
                    </a:cubicBezTo>
                    <a:lnTo>
                      <a:pt x="487" y="60"/>
                    </a:lnTo>
                    <a:cubicBezTo>
                      <a:pt x="1" y="123"/>
                      <a:pt x="910" y="1603"/>
                      <a:pt x="910" y="1603"/>
                    </a:cubicBezTo>
                    <a:cubicBezTo>
                      <a:pt x="910" y="1603"/>
                      <a:pt x="1058" y="1646"/>
                      <a:pt x="1291" y="1688"/>
                    </a:cubicBezTo>
                    <a:cubicBezTo>
                      <a:pt x="1862" y="1780"/>
                      <a:pt x="2433" y="1840"/>
                      <a:pt x="3004" y="1840"/>
                    </a:cubicBezTo>
                    <a:cubicBezTo>
                      <a:pt x="3088" y="1840"/>
                      <a:pt x="3173" y="1839"/>
                      <a:pt x="3258" y="1836"/>
                    </a:cubicBezTo>
                    <a:cubicBezTo>
                      <a:pt x="3469" y="1815"/>
                      <a:pt x="3681" y="1794"/>
                      <a:pt x="3871" y="1773"/>
                    </a:cubicBezTo>
                    <a:cubicBezTo>
                      <a:pt x="2823" y="250"/>
                      <a:pt x="1684" y="1"/>
                      <a:pt x="1030" y="1"/>
                    </a:cubicBezTo>
                    <a:close/>
                  </a:path>
                </a:pathLst>
              </a:custGeom>
              <a:solidFill>
                <a:srgbClr val="D78C4B"/>
              </a:solidFill>
              <a:ln>
                <a:noFill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0" name="Google Shape;3209;p63">
                <a:extLst>
                  <a:ext uri="{FF2B5EF4-FFF2-40B4-BE49-F238E27FC236}">
                    <a16:creationId xmlns:a16="http://schemas.microsoft.com/office/drawing/2014/main" id="{64182D86-1875-4177-BF26-1F6C09274FA2}"/>
                  </a:ext>
                </a:extLst>
              </p:cNvPr>
              <p:cNvSpPr/>
              <p:nvPr/>
            </p:nvSpPr>
            <p:spPr>
              <a:xfrm>
                <a:off x="4128280" y="2168340"/>
                <a:ext cx="125309" cy="23675"/>
              </a:xfrm>
              <a:custGeom>
                <a:avLst/>
                <a:gdLst/>
                <a:ahLst/>
                <a:cxnLst/>
                <a:rect l="l" t="t" r="r" b="b"/>
                <a:pathLst>
                  <a:path w="4415" h="834" extrusionOk="0">
                    <a:moveTo>
                      <a:pt x="4295" y="0"/>
                    </a:moveTo>
                    <a:cubicBezTo>
                      <a:pt x="4279" y="0"/>
                      <a:pt x="4262" y="3"/>
                      <a:pt x="4245" y="9"/>
                    </a:cubicBezTo>
                    <a:cubicBezTo>
                      <a:pt x="3949" y="178"/>
                      <a:pt x="3632" y="284"/>
                      <a:pt x="3293" y="347"/>
                    </a:cubicBezTo>
                    <a:cubicBezTo>
                      <a:pt x="2955" y="389"/>
                      <a:pt x="2617" y="432"/>
                      <a:pt x="2278" y="432"/>
                    </a:cubicBezTo>
                    <a:cubicBezTo>
                      <a:pt x="1919" y="432"/>
                      <a:pt x="1580" y="432"/>
                      <a:pt x="1221" y="411"/>
                    </a:cubicBezTo>
                    <a:cubicBezTo>
                      <a:pt x="861" y="368"/>
                      <a:pt x="502" y="347"/>
                      <a:pt x="163" y="305"/>
                    </a:cubicBezTo>
                    <a:cubicBezTo>
                      <a:pt x="156" y="304"/>
                      <a:pt x="149" y="303"/>
                      <a:pt x="142" y="303"/>
                    </a:cubicBezTo>
                    <a:cubicBezTo>
                      <a:pt x="32" y="303"/>
                      <a:pt x="0" y="457"/>
                      <a:pt x="100" y="516"/>
                    </a:cubicBezTo>
                    <a:cubicBezTo>
                      <a:pt x="459" y="622"/>
                      <a:pt x="798" y="707"/>
                      <a:pt x="1157" y="749"/>
                    </a:cubicBezTo>
                    <a:cubicBezTo>
                      <a:pt x="1517" y="812"/>
                      <a:pt x="1898" y="834"/>
                      <a:pt x="2257" y="834"/>
                    </a:cubicBezTo>
                    <a:cubicBezTo>
                      <a:pt x="2617" y="834"/>
                      <a:pt x="2997" y="770"/>
                      <a:pt x="3357" y="686"/>
                    </a:cubicBezTo>
                    <a:cubicBezTo>
                      <a:pt x="3716" y="601"/>
                      <a:pt x="4055" y="432"/>
                      <a:pt x="4351" y="178"/>
                    </a:cubicBezTo>
                    <a:cubicBezTo>
                      <a:pt x="4393" y="157"/>
                      <a:pt x="4414" y="93"/>
                      <a:pt x="4393" y="51"/>
                    </a:cubicBezTo>
                    <a:cubicBezTo>
                      <a:pt x="4378" y="20"/>
                      <a:pt x="4340" y="0"/>
                      <a:pt x="4295" y="0"/>
                    </a:cubicBezTo>
                    <a:close/>
                  </a:path>
                </a:pathLst>
              </a:custGeom>
              <a:solidFill>
                <a:srgbClr val="9A5B38"/>
              </a:solidFill>
              <a:ln>
                <a:noFill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1" name="Google Shape;3210;p63">
                <a:extLst>
                  <a:ext uri="{FF2B5EF4-FFF2-40B4-BE49-F238E27FC236}">
                    <a16:creationId xmlns:a16="http://schemas.microsoft.com/office/drawing/2014/main" id="{394A06E9-866A-43D4-99C0-813A26BD9328}"/>
                  </a:ext>
                </a:extLst>
              </p:cNvPr>
              <p:cNvSpPr/>
              <p:nvPr/>
            </p:nvSpPr>
            <p:spPr>
              <a:xfrm>
                <a:off x="4245761" y="2160165"/>
                <a:ext cx="15639" cy="18651"/>
              </a:xfrm>
              <a:custGeom>
                <a:avLst/>
                <a:gdLst/>
                <a:ahLst/>
                <a:cxnLst/>
                <a:rect l="l" t="t" r="r" b="b"/>
                <a:pathLst>
                  <a:path w="551" h="657" fill="none" extrusionOk="0">
                    <a:moveTo>
                      <a:pt x="148" y="1"/>
                    </a:moveTo>
                    <a:cubicBezTo>
                      <a:pt x="148" y="1"/>
                      <a:pt x="0" y="656"/>
                      <a:pt x="550" y="656"/>
                    </a:cubicBezTo>
                  </a:path>
                </a:pathLst>
              </a:custGeom>
              <a:noFill/>
              <a:ln w="10050" cap="rnd" cmpd="sng">
                <a:solidFill>
                  <a:srgbClr val="9A5B38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2" name="Google Shape;3211;p63">
                <a:extLst>
                  <a:ext uri="{FF2B5EF4-FFF2-40B4-BE49-F238E27FC236}">
                    <a16:creationId xmlns:a16="http://schemas.microsoft.com/office/drawing/2014/main" id="{0C47A1E5-CE57-465C-AD81-FD98C25BACC7}"/>
                  </a:ext>
                </a:extLst>
              </p:cNvPr>
              <p:cNvSpPr/>
              <p:nvPr/>
            </p:nvSpPr>
            <p:spPr>
              <a:xfrm>
                <a:off x="4078863" y="1930243"/>
                <a:ext cx="147703" cy="82977"/>
              </a:xfrm>
              <a:custGeom>
                <a:avLst/>
                <a:gdLst/>
                <a:ahLst/>
                <a:cxnLst/>
                <a:rect l="l" t="t" r="r" b="b"/>
                <a:pathLst>
                  <a:path w="5204" h="2923" extrusionOk="0">
                    <a:moveTo>
                      <a:pt x="3859" y="1002"/>
                    </a:moveTo>
                    <a:cubicBezTo>
                      <a:pt x="3860" y="1002"/>
                      <a:pt x="3859" y="1006"/>
                      <a:pt x="3853" y="1012"/>
                    </a:cubicBezTo>
                    <a:lnTo>
                      <a:pt x="3853" y="1012"/>
                    </a:lnTo>
                    <a:cubicBezTo>
                      <a:pt x="3855" y="1005"/>
                      <a:pt x="3858" y="1002"/>
                      <a:pt x="3859" y="1002"/>
                    </a:cubicBezTo>
                    <a:close/>
                    <a:moveTo>
                      <a:pt x="1122" y="0"/>
                    </a:moveTo>
                    <a:cubicBezTo>
                      <a:pt x="868" y="127"/>
                      <a:pt x="657" y="297"/>
                      <a:pt x="445" y="487"/>
                    </a:cubicBezTo>
                    <a:cubicBezTo>
                      <a:pt x="234" y="677"/>
                      <a:pt x="64" y="952"/>
                      <a:pt x="22" y="1248"/>
                    </a:cubicBezTo>
                    <a:cubicBezTo>
                      <a:pt x="1" y="1417"/>
                      <a:pt x="22" y="1587"/>
                      <a:pt x="107" y="1735"/>
                    </a:cubicBezTo>
                    <a:cubicBezTo>
                      <a:pt x="170" y="1883"/>
                      <a:pt x="255" y="2010"/>
                      <a:pt x="360" y="2115"/>
                    </a:cubicBezTo>
                    <a:cubicBezTo>
                      <a:pt x="487" y="2242"/>
                      <a:pt x="614" y="2327"/>
                      <a:pt x="762" y="2369"/>
                    </a:cubicBezTo>
                    <a:cubicBezTo>
                      <a:pt x="855" y="2404"/>
                      <a:pt x="955" y="2420"/>
                      <a:pt x="1054" y="2420"/>
                    </a:cubicBezTo>
                    <a:cubicBezTo>
                      <a:pt x="1135" y="2420"/>
                      <a:pt x="1215" y="2409"/>
                      <a:pt x="1291" y="2390"/>
                    </a:cubicBezTo>
                    <a:cubicBezTo>
                      <a:pt x="1409" y="2357"/>
                      <a:pt x="1520" y="2306"/>
                      <a:pt x="1624" y="2241"/>
                    </a:cubicBezTo>
                    <a:lnTo>
                      <a:pt x="1624" y="2241"/>
                    </a:lnTo>
                    <a:cubicBezTo>
                      <a:pt x="1683" y="2326"/>
                      <a:pt x="1749" y="2404"/>
                      <a:pt x="1820" y="2475"/>
                    </a:cubicBezTo>
                    <a:cubicBezTo>
                      <a:pt x="2052" y="2686"/>
                      <a:pt x="2327" y="2813"/>
                      <a:pt x="2623" y="2877"/>
                    </a:cubicBezTo>
                    <a:cubicBezTo>
                      <a:pt x="2761" y="2906"/>
                      <a:pt x="2898" y="2922"/>
                      <a:pt x="3036" y="2922"/>
                    </a:cubicBezTo>
                    <a:cubicBezTo>
                      <a:pt x="3194" y="2922"/>
                      <a:pt x="3353" y="2901"/>
                      <a:pt x="3512" y="2856"/>
                    </a:cubicBezTo>
                    <a:cubicBezTo>
                      <a:pt x="3829" y="2771"/>
                      <a:pt x="4104" y="2560"/>
                      <a:pt x="4231" y="2263"/>
                    </a:cubicBezTo>
                    <a:cubicBezTo>
                      <a:pt x="4252" y="2223"/>
                      <a:pt x="4272" y="2182"/>
                      <a:pt x="4289" y="2141"/>
                    </a:cubicBezTo>
                    <a:lnTo>
                      <a:pt x="4289" y="2141"/>
                    </a:lnTo>
                    <a:cubicBezTo>
                      <a:pt x="4312" y="2147"/>
                      <a:pt x="4335" y="2153"/>
                      <a:pt x="4358" y="2158"/>
                    </a:cubicBezTo>
                    <a:cubicBezTo>
                      <a:pt x="4449" y="2177"/>
                      <a:pt x="4541" y="2187"/>
                      <a:pt x="4631" y="2187"/>
                    </a:cubicBezTo>
                    <a:cubicBezTo>
                      <a:pt x="4833" y="2187"/>
                      <a:pt x="5028" y="2140"/>
                      <a:pt x="5204" y="2052"/>
                    </a:cubicBezTo>
                    <a:lnTo>
                      <a:pt x="5098" y="1798"/>
                    </a:lnTo>
                    <a:cubicBezTo>
                      <a:pt x="4975" y="1835"/>
                      <a:pt x="4845" y="1858"/>
                      <a:pt x="4716" y="1858"/>
                    </a:cubicBezTo>
                    <a:cubicBezTo>
                      <a:pt x="4623" y="1858"/>
                      <a:pt x="4531" y="1846"/>
                      <a:pt x="4442" y="1819"/>
                    </a:cubicBezTo>
                    <a:cubicBezTo>
                      <a:pt x="4421" y="1813"/>
                      <a:pt x="4401" y="1806"/>
                      <a:pt x="4380" y="1799"/>
                    </a:cubicBezTo>
                    <a:lnTo>
                      <a:pt x="4380" y="1799"/>
                    </a:lnTo>
                    <a:cubicBezTo>
                      <a:pt x="4400" y="1657"/>
                      <a:pt x="4399" y="1514"/>
                      <a:pt x="4379" y="1375"/>
                    </a:cubicBezTo>
                    <a:cubicBezTo>
                      <a:pt x="4358" y="1206"/>
                      <a:pt x="4315" y="1058"/>
                      <a:pt x="4252" y="931"/>
                    </a:cubicBezTo>
                    <a:cubicBezTo>
                      <a:pt x="4210" y="846"/>
                      <a:pt x="4146" y="762"/>
                      <a:pt x="4083" y="698"/>
                    </a:cubicBezTo>
                    <a:cubicBezTo>
                      <a:pt x="4019" y="656"/>
                      <a:pt x="3956" y="614"/>
                      <a:pt x="3892" y="593"/>
                    </a:cubicBezTo>
                    <a:cubicBezTo>
                      <a:pt x="3808" y="593"/>
                      <a:pt x="3723" y="614"/>
                      <a:pt x="3639" y="656"/>
                    </a:cubicBezTo>
                    <a:cubicBezTo>
                      <a:pt x="3533" y="720"/>
                      <a:pt x="3469" y="825"/>
                      <a:pt x="3448" y="952"/>
                    </a:cubicBezTo>
                    <a:cubicBezTo>
                      <a:pt x="3427" y="1037"/>
                      <a:pt x="3427" y="1143"/>
                      <a:pt x="3448" y="1227"/>
                    </a:cubicBezTo>
                    <a:cubicBezTo>
                      <a:pt x="3469" y="1375"/>
                      <a:pt x="3533" y="1523"/>
                      <a:pt x="3617" y="1650"/>
                    </a:cubicBezTo>
                    <a:cubicBezTo>
                      <a:pt x="3680" y="1744"/>
                      <a:pt x="3757" y="1829"/>
                      <a:pt x="3844" y="1903"/>
                    </a:cubicBezTo>
                    <a:lnTo>
                      <a:pt x="3844" y="1903"/>
                    </a:lnTo>
                    <a:cubicBezTo>
                      <a:pt x="3829" y="1946"/>
                      <a:pt x="3810" y="1989"/>
                      <a:pt x="3787" y="2031"/>
                    </a:cubicBezTo>
                    <a:cubicBezTo>
                      <a:pt x="3702" y="2200"/>
                      <a:pt x="3554" y="2327"/>
                      <a:pt x="3364" y="2369"/>
                    </a:cubicBezTo>
                    <a:cubicBezTo>
                      <a:pt x="3258" y="2401"/>
                      <a:pt x="3152" y="2417"/>
                      <a:pt x="3046" y="2417"/>
                    </a:cubicBezTo>
                    <a:cubicBezTo>
                      <a:pt x="2941" y="2417"/>
                      <a:pt x="2835" y="2401"/>
                      <a:pt x="2729" y="2369"/>
                    </a:cubicBezTo>
                    <a:cubicBezTo>
                      <a:pt x="2518" y="2327"/>
                      <a:pt x="2327" y="2242"/>
                      <a:pt x="2179" y="2094"/>
                    </a:cubicBezTo>
                    <a:cubicBezTo>
                      <a:pt x="2115" y="2030"/>
                      <a:pt x="2058" y="1961"/>
                      <a:pt x="2012" y="1887"/>
                    </a:cubicBezTo>
                    <a:lnTo>
                      <a:pt x="2012" y="1887"/>
                    </a:lnTo>
                    <a:cubicBezTo>
                      <a:pt x="2018" y="1879"/>
                      <a:pt x="2025" y="1870"/>
                      <a:pt x="2031" y="1862"/>
                    </a:cubicBezTo>
                    <a:cubicBezTo>
                      <a:pt x="2116" y="1735"/>
                      <a:pt x="2200" y="1608"/>
                      <a:pt x="2243" y="1460"/>
                    </a:cubicBezTo>
                    <a:cubicBezTo>
                      <a:pt x="2285" y="1354"/>
                      <a:pt x="2285" y="1269"/>
                      <a:pt x="2285" y="1164"/>
                    </a:cubicBezTo>
                    <a:cubicBezTo>
                      <a:pt x="2285" y="1100"/>
                      <a:pt x="2264" y="1016"/>
                      <a:pt x="2200" y="952"/>
                    </a:cubicBezTo>
                    <a:cubicBezTo>
                      <a:pt x="2179" y="910"/>
                      <a:pt x="2137" y="889"/>
                      <a:pt x="2095" y="846"/>
                    </a:cubicBezTo>
                    <a:cubicBezTo>
                      <a:pt x="2074" y="825"/>
                      <a:pt x="2031" y="804"/>
                      <a:pt x="1989" y="804"/>
                    </a:cubicBezTo>
                    <a:cubicBezTo>
                      <a:pt x="1947" y="794"/>
                      <a:pt x="1910" y="788"/>
                      <a:pt x="1875" y="788"/>
                    </a:cubicBezTo>
                    <a:cubicBezTo>
                      <a:pt x="1841" y="788"/>
                      <a:pt x="1809" y="794"/>
                      <a:pt x="1777" y="804"/>
                    </a:cubicBezTo>
                    <a:cubicBezTo>
                      <a:pt x="1714" y="825"/>
                      <a:pt x="1651" y="846"/>
                      <a:pt x="1587" y="889"/>
                    </a:cubicBezTo>
                    <a:cubicBezTo>
                      <a:pt x="1545" y="931"/>
                      <a:pt x="1502" y="973"/>
                      <a:pt x="1460" y="1016"/>
                    </a:cubicBezTo>
                    <a:cubicBezTo>
                      <a:pt x="1439" y="1058"/>
                      <a:pt x="1418" y="1121"/>
                      <a:pt x="1397" y="1164"/>
                    </a:cubicBezTo>
                    <a:cubicBezTo>
                      <a:pt x="1354" y="1333"/>
                      <a:pt x="1333" y="1502"/>
                      <a:pt x="1376" y="1671"/>
                    </a:cubicBezTo>
                    <a:cubicBezTo>
                      <a:pt x="1383" y="1708"/>
                      <a:pt x="1392" y="1744"/>
                      <a:pt x="1402" y="1779"/>
                    </a:cubicBezTo>
                    <a:lnTo>
                      <a:pt x="1402" y="1779"/>
                    </a:lnTo>
                    <a:cubicBezTo>
                      <a:pt x="1324" y="1843"/>
                      <a:pt x="1236" y="1894"/>
                      <a:pt x="1143" y="1925"/>
                    </a:cubicBezTo>
                    <a:cubicBezTo>
                      <a:pt x="1102" y="1935"/>
                      <a:pt x="1060" y="1941"/>
                      <a:pt x="1017" y="1941"/>
                    </a:cubicBezTo>
                    <a:cubicBezTo>
                      <a:pt x="885" y="1941"/>
                      <a:pt x="753" y="1889"/>
                      <a:pt x="657" y="1777"/>
                    </a:cubicBezTo>
                    <a:cubicBezTo>
                      <a:pt x="508" y="1671"/>
                      <a:pt x="403" y="1481"/>
                      <a:pt x="403" y="1291"/>
                    </a:cubicBezTo>
                    <a:cubicBezTo>
                      <a:pt x="424" y="1079"/>
                      <a:pt x="530" y="868"/>
                      <a:pt x="678" y="720"/>
                    </a:cubicBezTo>
                    <a:cubicBezTo>
                      <a:pt x="847" y="529"/>
                      <a:pt x="1037" y="381"/>
                      <a:pt x="1228" y="254"/>
                    </a:cubicBezTo>
                    <a:lnTo>
                      <a:pt x="1122" y="0"/>
                    </a:lnTo>
                    <a:close/>
                  </a:path>
                </a:pathLst>
              </a:custGeom>
              <a:solidFill>
                <a:srgbClr val="CE9766"/>
              </a:solidFill>
              <a:ln>
                <a:noFill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3" name="Google Shape;3212;p63">
                <a:extLst>
                  <a:ext uri="{FF2B5EF4-FFF2-40B4-BE49-F238E27FC236}">
                    <a16:creationId xmlns:a16="http://schemas.microsoft.com/office/drawing/2014/main" id="{EB64AFEC-666A-4DB9-9175-2E380C92E05D}"/>
                  </a:ext>
                </a:extLst>
              </p:cNvPr>
              <p:cNvSpPr/>
              <p:nvPr/>
            </p:nvSpPr>
            <p:spPr>
              <a:xfrm>
                <a:off x="4035039" y="2082729"/>
                <a:ext cx="61874" cy="61856"/>
              </a:xfrm>
              <a:custGeom>
                <a:avLst/>
                <a:gdLst/>
                <a:ahLst/>
                <a:cxnLst/>
                <a:rect l="l" t="t" r="r" b="b"/>
                <a:pathLst>
                  <a:path w="2180" h="2179" extrusionOk="0">
                    <a:moveTo>
                      <a:pt x="1101" y="0"/>
                    </a:moveTo>
                    <a:cubicBezTo>
                      <a:pt x="509" y="0"/>
                      <a:pt x="1" y="487"/>
                      <a:pt x="1" y="1100"/>
                    </a:cubicBezTo>
                    <a:cubicBezTo>
                      <a:pt x="1" y="1692"/>
                      <a:pt x="509" y="2179"/>
                      <a:pt x="1101" y="2179"/>
                    </a:cubicBezTo>
                    <a:cubicBezTo>
                      <a:pt x="1693" y="2179"/>
                      <a:pt x="2179" y="1692"/>
                      <a:pt x="2179" y="1100"/>
                    </a:cubicBezTo>
                    <a:cubicBezTo>
                      <a:pt x="2179" y="487"/>
                      <a:pt x="1693" y="0"/>
                      <a:pt x="1101" y="0"/>
                    </a:cubicBezTo>
                    <a:close/>
                  </a:path>
                </a:pathLst>
              </a:custGeom>
              <a:solidFill>
                <a:srgbClr val="434038"/>
              </a:solidFill>
              <a:ln>
                <a:noFill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4" name="Google Shape;3213;p63">
                <a:extLst>
                  <a:ext uri="{FF2B5EF4-FFF2-40B4-BE49-F238E27FC236}">
                    <a16:creationId xmlns:a16="http://schemas.microsoft.com/office/drawing/2014/main" id="{96949463-7B87-4FF9-8FAA-65C040B824AE}"/>
                  </a:ext>
                </a:extLst>
              </p:cNvPr>
              <p:cNvSpPr/>
              <p:nvPr/>
            </p:nvSpPr>
            <p:spPr>
              <a:xfrm>
                <a:off x="4066261" y="2094736"/>
                <a:ext cx="18647" cy="18651"/>
              </a:xfrm>
              <a:custGeom>
                <a:avLst/>
                <a:gdLst/>
                <a:ahLst/>
                <a:cxnLst/>
                <a:rect l="l" t="t" r="r" b="b"/>
                <a:pathLst>
                  <a:path w="657" h="657" extrusionOk="0">
                    <a:moveTo>
                      <a:pt x="318" y="0"/>
                    </a:moveTo>
                    <a:cubicBezTo>
                      <a:pt x="149" y="0"/>
                      <a:pt x="1" y="148"/>
                      <a:pt x="1" y="339"/>
                    </a:cubicBezTo>
                    <a:cubicBezTo>
                      <a:pt x="1" y="529"/>
                      <a:pt x="149" y="656"/>
                      <a:pt x="318" y="656"/>
                    </a:cubicBezTo>
                    <a:cubicBezTo>
                      <a:pt x="508" y="656"/>
                      <a:pt x="656" y="529"/>
                      <a:pt x="656" y="339"/>
                    </a:cubicBezTo>
                    <a:cubicBezTo>
                      <a:pt x="656" y="148"/>
                      <a:pt x="508" y="0"/>
                      <a:pt x="318" y="0"/>
                    </a:cubicBezTo>
                    <a:close/>
                  </a:path>
                </a:pathLst>
              </a:custGeom>
              <a:solidFill>
                <a:srgbClr val="EDE6DD"/>
              </a:solidFill>
              <a:ln>
                <a:noFill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5" name="Google Shape;3214;p63">
                <a:extLst>
                  <a:ext uri="{FF2B5EF4-FFF2-40B4-BE49-F238E27FC236}">
                    <a16:creationId xmlns:a16="http://schemas.microsoft.com/office/drawing/2014/main" id="{E0B31523-2218-4D14-977A-EF6FFF757CA6}"/>
                  </a:ext>
                </a:extLst>
              </p:cNvPr>
              <p:cNvSpPr/>
              <p:nvPr/>
            </p:nvSpPr>
            <p:spPr>
              <a:xfrm>
                <a:off x="4243348" y="2082729"/>
                <a:ext cx="61874" cy="61856"/>
              </a:xfrm>
              <a:custGeom>
                <a:avLst/>
                <a:gdLst/>
                <a:ahLst/>
                <a:cxnLst/>
                <a:rect l="l" t="t" r="r" b="b"/>
                <a:pathLst>
                  <a:path w="2180" h="2179" extrusionOk="0">
                    <a:moveTo>
                      <a:pt x="1101" y="0"/>
                    </a:moveTo>
                    <a:cubicBezTo>
                      <a:pt x="508" y="0"/>
                      <a:pt x="1" y="487"/>
                      <a:pt x="1" y="1100"/>
                    </a:cubicBezTo>
                    <a:cubicBezTo>
                      <a:pt x="1" y="1692"/>
                      <a:pt x="508" y="2179"/>
                      <a:pt x="1101" y="2179"/>
                    </a:cubicBezTo>
                    <a:cubicBezTo>
                      <a:pt x="1693" y="2179"/>
                      <a:pt x="2179" y="1692"/>
                      <a:pt x="2179" y="1100"/>
                    </a:cubicBezTo>
                    <a:cubicBezTo>
                      <a:pt x="2179" y="487"/>
                      <a:pt x="1693" y="0"/>
                      <a:pt x="1101" y="0"/>
                    </a:cubicBezTo>
                    <a:close/>
                  </a:path>
                </a:pathLst>
              </a:custGeom>
              <a:solidFill>
                <a:srgbClr val="434038"/>
              </a:solidFill>
              <a:ln>
                <a:noFill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6" name="Google Shape;3215;p63">
                <a:extLst>
                  <a:ext uri="{FF2B5EF4-FFF2-40B4-BE49-F238E27FC236}">
                    <a16:creationId xmlns:a16="http://schemas.microsoft.com/office/drawing/2014/main" id="{459EF468-EC53-4789-B190-15BBBAD9457C}"/>
                  </a:ext>
                </a:extLst>
              </p:cNvPr>
              <p:cNvSpPr/>
              <p:nvPr/>
            </p:nvSpPr>
            <p:spPr>
              <a:xfrm>
                <a:off x="4278771" y="2094736"/>
                <a:ext cx="18647" cy="18651"/>
              </a:xfrm>
              <a:custGeom>
                <a:avLst/>
                <a:gdLst/>
                <a:ahLst/>
                <a:cxnLst/>
                <a:rect l="l" t="t" r="r" b="b"/>
                <a:pathLst>
                  <a:path w="657" h="657" extrusionOk="0">
                    <a:moveTo>
                      <a:pt x="339" y="0"/>
                    </a:moveTo>
                    <a:cubicBezTo>
                      <a:pt x="149" y="0"/>
                      <a:pt x="1" y="148"/>
                      <a:pt x="1" y="339"/>
                    </a:cubicBezTo>
                    <a:cubicBezTo>
                      <a:pt x="1" y="529"/>
                      <a:pt x="149" y="656"/>
                      <a:pt x="339" y="656"/>
                    </a:cubicBezTo>
                    <a:cubicBezTo>
                      <a:pt x="508" y="656"/>
                      <a:pt x="656" y="529"/>
                      <a:pt x="656" y="339"/>
                    </a:cubicBezTo>
                    <a:cubicBezTo>
                      <a:pt x="656" y="148"/>
                      <a:pt x="508" y="0"/>
                      <a:pt x="339" y="0"/>
                    </a:cubicBezTo>
                    <a:close/>
                  </a:path>
                </a:pathLst>
              </a:custGeom>
              <a:solidFill>
                <a:srgbClr val="EDE6DD"/>
              </a:solidFill>
              <a:ln>
                <a:noFill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07" name="Google Shape;3216;p63">
              <a:extLst>
                <a:ext uri="{FF2B5EF4-FFF2-40B4-BE49-F238E27FC236}">
                  <a16:creationId xmlns:a16="http://schemas.microsoft.com/office/drawing/2014/main" id="{AE64F75D-91A5-4C2F-8890-39A2EF80A6D9}"/>
                </a:ext>
              </a:extLst>
            </p:cNvPr>
            <p:cNvSpPr/>
            <p:nvPr/>
          </p:nvSpPr>
          <p:spPr>
            <a:xfrm>
              <a:off x="3766130" y="1912885"/>
              <a:ext cx="789374" cy="449630"/>
            </a:xfrm>
            <a:custGeom>
              <a:avLst/>
              <a:gdLst/>
              <a:ahLst/>
              <a:cxnLst/>
              <a:rect l="l" t="t" r="r" b="b"/>
              <a:pathLst>
                <a:path w="27812" h="15839" extrusionOk="0">
                  <a:moveTo>
                    <a:pt x="14327" y="0"/>
                  </a:moveTo>
                  <a:cubicBezTo>
                    <a:pt x="13138" y="0"/>
                    <a:pt x="11955" y="142"/>
                    <a:pt x="10808" y="442"/>
                  </a:cubicBezTo>
                  <a:cubicBezTo>
                    <a:pt x="10364" y="548"/>
                    <a:pt x="9898" y="717"/>
                    <a:pt x="9475" y="886"/>
                  </a:cubicBezTo>
                  <a:cubicBezTo>
                    <a:pt x="7974" y="1500"/>
                    <a:pt x="6662" y="2473"/>
                    <a:pt x="5626" y="3742"/>
                  </a:cubicBezTo>
                  <a:cubicBezTo>
                    <a:pt x="3680" y="6110"/>
                    <a:pt x="2982" y="9198"/>
                    <a:pt x="2750" y="11651"/>
                  </a:cubicBezTo>
                  <a:cubicBezTo>
                    <a:pt x="1460" y="12751"/>
                    <a:pt x="508" y="14210"/>
                    <a:pt x="0" y="15839"/>
                  </a:cubicBezTo>
                  <a:lnTo>
                    <a:pt x="27812" y="15839"/>
                  </a:lnTo>
                  <a:cubicBezTo>
                    <a:pt x="27389" y="13788"/>
                    <a:pt x="25020" y="11419"/>
                    <a:pt x="25020" y="11419"/>
                  </a:cubicBezTo>
                  <a:cubicBezTo>
                    <a:pt x="24788" y="8987"/>
                    <a:pt x="24322" y="6174"/>
                    <a:pt x="23413" y="4693"/>
                  </a:cubicBezTo>
                  <a:cubicBezTo>
                    <a:pt x="22926" y="3932"/>
                    <a:pt x="22334" y="3213"/>
                    <a:pt x="21679" y="2600"/>
                  </a:cubicBezTo>
                  <a:cubicBezTo>
                    <a:pt x="21256" y="2219"/>
                    <a:pt x="20811" y="1880"/>
                    <a:pt x="20325" y="1584"/>
                  </a:cubicBezTo>
                  <a:cubicBezTo>
                    <a:pt x="19500" y="1056"/>
                    <a:pt x="18591" y="654"/>
                    <a:pt x="17639" y="400"/>
                  </a:cubicBezTo>
                  <a:cubicBezTo>
                    <a:pt x="17195" y="294"/>
                    <a:pt x="16730" y="189"/>
                    <a:pt x="16285" y="125"/>
                  </a:cubicBezTo>
                  <a:cubicBezTo>
                    <a:pt x="15634" y="43"/>
                    <a:pt x="14980" y="0"/>
                    <a:pt x="14327" y="0"/>
                  </a:cubicBezTo>
                  <a:close/>
                </a:path>
              </a:pathLst>
            </a:custGeom>
            <a:solidFill>
              <a:srgbClr val="EDE6D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" name="Google Shape;3217;p63">
              <a:extLst>
                <a:ext uri="{FF2B5EF4-FFF2-40B4-BE49-F238E27FC236}">
                  <a16:creationId xmlns:a16="http://schemas.microsoft.com/office/drawing/2014/main" id="{7EF02EEB-2DF2-4333-B7E3-B0C5EC4C7155}"/>
                </a:ext>
              </a:extLst>
            </p:cNvPr>
            <p:cNvSpPr/>
            <p:nvPr/>
          </p:nvSpPr>
          <p:spPr>
            <a:xfrm>
              <a:off x="3736099" y="1890574"/>
              <a:ext cx="847019" cy="494170"/>
            </a:xfrm>
            <a:custGeom>
              <a:avLst/>
              <a:gdLst/>
              <a:ahLst/>
              <a:cxnLst/>
              <a:rect l="l" t="t" r="r" b="b"/>
              <a:pathLst>
                <a:path w="29843" h="17408" extrusionOk="0">
                  <a:moveTo>
                    <a:pt x="15410" y="1573"/>
                  </a:moveTo>
                  <a:cubicBezTo>
                    <a:pt x="16011" y="1573"/>
                    <a:pt x="16614" y="1613"/>
                    <a:pt x="17217" y="1694"/>
                  </a:cubicBezTo>
                  <a:cubicBezTo>
                    <a:pt x="17640" y="1757"/>
                    <a:pt x="18063" y="1842"/>
                    <a:pt x="18486" y="1969"/>
                  </a:cubicBezTo>
                  <a:cubicBezTo>
                    <a:pt x="19353" y="2201"/>
                    <a:pt x="20178" y="2561"/>
                    <a:pt x="20960" y="3026"/>
                  </a:cubicBezTo>
                  <a:cubicBezTo>
                    <a:pt x="21383" y="3301"/>
                    <a:pt x="21806" y="3618"/>
                    <a:pt x="22187" y="3978"/>
                  </a:cubicBezTo>
                  <a:cubicBezTo>
                    <a:pt x="22800" y="4549"/>
                    <a:pt x="23350" y="5183"/>
                    <a:pt x="23773" y="5902"/>
                  </a:cubicBezTo>
                  <a:cubicBezTo>
                    <a:pt x="24471" y="7002"/>
                    <a:pt x="24978" y="9202"/>
                    <a:pt x="25275" y="12289"/>
                  </a:cubicBezTo>
                  <a:lnTo>
                    <a:pt x="25296" y="12564"/>
                  </a:lnTo>
                  <a:lnTo>
                    <a:pt x="25507" y="12776"/>
                  </a:lnTo>
                  <a:cubicBezTo>
                    <a:pt x="26395" y="13664"/>
                    <a:pt x="27157" y="14700"/>
                    <a:pt x="27749" y="15821"/>
                  </a:cubicBezTo>
                  <a:lnTo>
                    <a:pt x="2200" y="15821"/>
                  </a:lnTo>
                  <a:cubicBezTo>
                    <a:pt x="2687" y="14764"/>
                    <a:pt x="3406" y="13812"/>
                    <a:pt x="4273" y="13030"/>
                  </a:cubicBezTo>
                  <a:lnTo>
                    <a:pt x="4548" y="12818"/>
                  </a:lnTo>
                  <a:lnTo>
                    <a:pt x="4569" y="12501"/>
                  </a:lnTo>
                  <a:cubicBezTo>
                    <a:pt x="4781" y="10344"/>
                    <a:pt x="5415" y="7298"/>
                    <a:pt x="7297" y="5014"/>
                  </a:cubicBezTo>
                  <a:lnTo>
                    <a:pt x="7361" y="4929"/>
                  </a:lnTo>
                  <a:cubicBezTo>
                    <a:pt x="7699" y="4528"/>
                    <a:pt x="8059" y="4168"/>
                    <a:pt x="8440" y="3851"/>
                  </a:cubicBezTo>
                  <a:cubicBezTo>
                    <a:pt x="9159" y="3237"/>
                    <a:pt x="9962" y="2751"/>
                    <a:pt x="10829" y="2413"/>
                  </a:cubicBezTo>
                  <a:cubicBezTo>
                    <a:pt x="11231" y="2243"/>
                    <a:pt x="11633" y="2095"/>
                    <a:pt x="12056" y="1990"/>
                  </a:cubicBezTo>
                  <a:cubicBezTo>
                    <a:pt x="13160" y="1714"/>
                    <a:pt x="14282" y="1573"/>
                    <a:pt x="15410" y="1573"/>
                  </a:cubicBezTo>
                  <a:close/>
                  <a:moveTo>
                    <a:pt x="15333" y="1"/>
                  </a:moveTo>
                  <a:cubicBezTo>
                    <a:pt x="14094" y="1"/>
                    <a:pt x="12857" y="156"/>
                    <a:pt x="11654" y="467"/>
                  </a:cubicBezTo>
                  <a:cubicBezTo>
                    <a:pt x="11168" y="594"/>
                    <a:pt x="10681" y="763"/>
                    <a:pt x="10216" y="953"/>
                  </a:cubicBezTo>
                  <a:cubicBezTo>
                    <a:pt x="9201" y="1355"/>
                    <a:pt x="8270" y="1926"/>
                    <a:pt x="7424" y="2645"/>
                  </a:cubicBezTo>
                  <a:cubicBezTo>
                    <a:pt x="6938" y="3047"/>
                    <a:pt x="6473" y="3512"/>
                    <a:pt x="6071" y="4020"/>
                  </a:cubicBezTo>
                  <a:lnTo>
                    <a:pt x="5902" y="4231"/>
                  </a:lnTo>
                  <a:cubicBezTo>
                    <a:pt x="3998" y="6685"/>
                    <a:pt x="3300" y="9751"/>
                    <a:pt x="3046" y="12036"/>
                  </a:cubicBezTo>
                  <a:cubicBezTo>
                    <a:pt x="1756" y="13220"/>
                    <a:pt x="805" y="14722"/>
                    <a:pt x="297" y="16392"/>
                  </a:cubicBezTo>
                  <a:lnTo>
                    <a:pt x="1" y="17408"/>
                  </a:lnTo>
                  <a:lnTo>
                    <a:pt x="29843" y="17408"/>
                  </a:lnTo>
                  <a:lnTo>
                    <a:pt x="29652" y="16456"/>
                  </a:lnTo>
                  <a:cubicBezTo>
                    <a:pt x="29272" y="14552"/>
                    <a:pt x="27453" y="12522"/>
                    <a:pt x="26818" y="11866"/>
                  </a:cubicBezTo>
                  <a:cubicBezTo>
                    <a:pt x="26501" y="8652"/>
                    <a:pt x="25930" y="6368"/>
                    <a:pt x="25126" y="5077"/>
                  </a:cubicBezTo>
                  <a:cubicBezTo>
                    <a:pt x="24619" y="4231"/>
                    <a:pt x="23984" y="3470"/>
                    <a:pt x="23265" y="2814"/>
                  </a:cubicBezTo>
                  <a:cubicBezTo>
                    <a:pt x="22800" y="2392"/>
                    <a:pt x="22314" y="2032"/>
                    <a:pt x="21806" y="1694"/>
                  </a:cubicBezTo>
                  <a:cubicBezTo>
                    <a:pt x="20897" y="1144"/>
                    <a:pt x="19924" y="700"/>
                    <a:pt x="18887" y="446"/>
                  </a:cubicBezTo>
                  <a:cubicBezTo>
                    <a:pt x="18422" y="298"/>
                    <a:pt x="17936" y="213"/>
                    <a:pt x="17428" y="150"/>
                  </a:cubicBezTo>
                  <a:cubicBezTo>
                    <a:pt x="16733" y="50"/>
                    <a:pt x="16033" y="1"/>
                    <a:pt x="1533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" name="Google Shape;3218;p63">
              <a:extLst>
                <a:ext uri="{FF2B5EF4-FFF2-40B4-BE49-F238E27FC236}">
                  <a16:creationId xmlns:a16="http://schemas.microsoft.com/office/drawing/2014/main" id="{72A934F8-2CD7-4BE5-BE58-5DA1E990F64F}"/>
                </a:ext>
              </a:extLst>
            </p:cNvPr>
            <p:cNvSpPr/>
            <p:nvPr/>
          </p:nvSpPr>
          <p:spPr>
            <a:xfrm>
              <a:off x="4475074" y="2236990"/>
              <a:ext cx="79868" cy="124905"/>
            </a:xfrm>
            <a:custGeom>
              <a:avLst/>
              <a:gdLst/>
              <a:ahLst/>
              <a:cxnLst/>
              <a:rect l="l" t="t" r="r" b="b"/>
              <a:pathLst>
                <a:path w="2814" h="4400" extrusionOk="0">
                  <a:moveTo>
                    <a:pt x="1" y="1"/>
                  </a:moveTo>
                  <a:cubicBezTo>
                    <a:pt x="212" y="2348"/>
                    <a:pt x="212" y="4336"/>
                    <a:pt x="212" y="4336"/>
                  </a:cubicBezTo>
                  <a:lnTo>
                    <a:pt x="212" y="4400"/>
                  </a:lnTo>
                  <a:lnTo>
                    <a:pt x="2814" y="4400"/>
                  </a:lnTo>
                  <a:cubicBezTo>
                    <a:pt x="2391" y="2370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DE88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" name="Google Shape;3219;p63">
              <a:extLst>
                <a:ext uri="{FF2B5EF4-FFF2-40B4-BE49-F238E27FC236}">
                  <a16:creationId xmlns:a16="http://schemas.microsoft.com/office/drawing/2014/main" id="{D97A06D5-8FA9-4947-8FD0-2BE70057CBE8}"/>
                </a:ext>
              </a:extLst>
            </p:cNvPr>
            <p:cNvSpPr/>
            <p:nvPr/>
          </p:nvSpPr>
          <p:spPr>
            <a:xfrm>
              <a:off x="3838764" y="1912885"/>
              <a:ext cx="642324" cy="449033"/>
            </a:xfrm>
            <a:custGeom>
              <a:avLst/>
              <a:gdLst/>
              <a:ahLst/>
              <a:cxnLst/>
              <a:rect l="l" t="t" r="r" b="b"/>
              <a:pathLst>
                <a:path w="22631" h="15818" extrusionOk="0">
                  <a:moveTo>
                    <a:pt x="11720" y="0"/>
                  </a:moveTo>
                  <a:cubicBezTo>
                    <a:pt x="10534" y="0"/>
                    <a:pt x="9346" y="142"/>
                    <a:pt x="8185" y="442"/>
                  </a:cubicBezTo>
                  <a:cubicBezTo>
                    <a:pt x="7741" y="548"/>
                    <a:pt x="7297" y="717"/>
                    <a:pt x="6874" y="886"/>
                  </a:cubicBezTo>
                  <a:cubicBezTo>
                    <a:pt x="5943" y="1267"/>
                    <a:pt x="5055" y="1796"/>
                    <a:pt x="4294" y="2451"/>
                  </a:cubicBezTo>
                  <a:cubicBezTo>
                    <a:pt x="3829" y="2832"/>
                    <a:pt x="3427" y="3255"/>
                    <a:pt x="3046" y="3720"/>
                  </a:cubicBezTo>
                  <a:cubicBezTo>
                    <a:pt x="1100" y="6110"/>
                    <a:pt x="381" y="9198"/>
                    <a:pt x="149" y="11630"/>
                  </a:cubicBezTo>
                  <a:cubicBezTo>
                    <a:pt x="0" y="13005"/>
                    <a:pt x="0" y="14380"/>
                    <a:pt x="149" y="15754"/>
                  </a:cubicBezTo>
                  <a:lnTo>
                    <a:pt x="149" y="15818"/>
                  </a:lnTo>
                  <a:lnTo>
                    <a:pt x="22630" y="15818"/>
                  </a:lnTo>
                  <a:lnTo>
                    <a:pt x="22630" y="15754"/>
                  </a:lnTo>
                  <a:cubicBezTo>
                    <a:pt x="22630" y="15754"/>
                    <a:pt x="22630" y="13766"/>
                    <a:pt x="22419" y="11419"/>
                  </a:cubicBezTo>
                  <a:cubicBezTo>
                    <a:pt x="22186" y="9008"/>
                    <a:pt x="21742" y="6174"/>
                    <a:pt x="20812" y="4693"/>
                  </a:cubicBezTo>
                  <a:cubicBezTo>
                    <a:pt x="20325" y="3932"/>
                    <a:pt x="19754" y="3213"/>
                    <a:pt x="19077" y="2600"/>
                  </a:cubicBezTo>
                  <a:cubicBezTo>
                    <a:pt x="18654" y="2219"/>
                    <a:pt x="18210" y="1880"/>
                    <a:pt x="17724" y="1584"/>
                  </a:cubicBezTo>
                  <a:cubicBezTo>
                    <a:pt x="16878" y="1056"/>
                    <a:pt x="15968" y="654"/>
                    <a:pt x="15017" y="421"/>
                  </a:cubicBezTo>
                  <a:cubicBezTo>
                    <a:pt x="14572" y="294"/>
                    <a:pt x="14128" y="189"/>
                    <a:pt x="13663" y="125"/>
                  </a:cubicBezTo>
                  <a:cubicBezTo>
                    <a:pt x="13019" y="43"/>
                    <a:pt x="12370" y="0"/>
                    <a:pt x="11720" y="0"/>
                  </a:cubicBez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" name="Google Shape;3220;p63">
              <a:extLst>
                <a:ext uri="{FF2B5EF4-FFF2-40B4-BE49-F238E27FC236}">
                  <a16:creationId xmlns:a16="http://schemas.microsoft.com/office/drawing/2014/main" id="{1C4DA882-8468-4574-94A8-23CAEBC39268}"/>
                </a:ext>
              </a:extLst>
            </p:cNvPr>
            <p:cNvSpPr/>
            <p:nvPr/>
          </p:nvSpPr>
          <p:spPr>
            <a:xfrm>
              <a:off x="3765534" y="2243008"/>
              <a:ext cx="77456" cy="118887"/>
            </a:xfrm>
            <a:custGeom>
              <a:avLst/>
              <a:gdLst/>
              <a:ahLst/>
              <a:cxnLst/>
              <a:rect l="l" t="t" r="r" b="b"/>
              <a:pathLst>
                <a:path w="2729" h="4188" extrusionOk="0">
                  <a:moveTo>
                    <a:pt x="2729" y="0"/>
                  </a:moveTo>
                  <a:cubicBezTo>
                    <a:pt x="1460" y="1121"/>
                    <a:pt x="508" y="2580"/>
                    <a:pt x="0" y="4188"/>
                  </a:cubicBezTo>
                  <a:lnTo>
                    <a:pt x="2729" y="4188"/>
                  </a:lnTo>
                  <a:lnTo>
                    <a:pt x="2729" y="4124"/>
                  </a:lnTo>
                  <a:cubicBezTo>
                    <a:pt x="2602" y="2750"/>
                    <a:pt x="2602" y="1375"/>
                    <a:pt x="2729" y="0"/>
                  </a:cubicBezTo>
                  <a:close/>
                </a:path>
              </a:pathLst>
            </a:custGeom>
            <a:solidFill>
              <a:srgbClr val="FDE88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" name="Google Shape;3221;p63">
              <a:extLst>
                <a:ext uri="{FF2B5EF4-FFF2-40B4-BE49-F238E27FC236}">
                  <a16:creationId xmlns:a16="http://schemas.microsoft.com/office/drawing/2014/main" id="{B25324C0-D91E-46E2-B641-D75AC77BB901}"/>
                </a:ext>
              </a:extLst>
            </p:cNvPr>
            <p:cNvSpPr/>
            <p:nvPr/>
          </p:nvSpPr>
          <p:spPr>
            <a:xfrm>
              <a:off x="4116103" y="2181780"/>
              <a:ext cx="72659" cy="38408"/>
            </a:xfrm>
            <a:custGeom>
              <a:avLst/>
              <a:gdLst/>
              <a:ahLst/>
              <a:cxnLst/>
              <a:rect l="l" t="t" r="r" b="b"/>
              <a:pathLst>
                <a:path w="2560" h="1353" extrusionOk="0">
                  <a:moveTo>
                    <a:pt x="572" y="0"/>
                  </a:moveTo>
                  <a:lnTo>
                    <a:pt x="572" y="85"/>
                  </a:lnTo>
                  <a:cubicBezTo>
                    <a:pt x="572" y="85"/>
                    <a:pt x="1" y="1121"/>
                    <a:pt x="233" y="1311"/>
                  </a:cubicBezTo>
                  <a:cubicBezTo>
                    <a:pt x="264" y="1339"/>
                    <a:pt x="327" y="1352"/>
                    <a:pt x="413" y="1352"/>
                  </a:cubicBezTo>
                  <a:cubicBezTo>
                    <a:pt x="917" y="1352"/>
                    <a:pt x="2216" y="895"/>
                    <a:pt x="2560" y="190"/>
                  </a:cubicBezTo>
                  <a:lnTo>
                    <a:pt x="2560" y="148"/>
                  </a:lnTo>
                  <a:cubicBezTo>
                    <a:pt x="2453" y="152"/>
                    <a:pt x="2346" y="153"/>
                    <a:pt x="2239" y="153"/>
                  </a:cubicBezTo>
                  <a:cubicBezTo>
                    <a:pt x="1685" y="153"/>
                    <a:pt x="1121" y="106"/>
                    <a:pt x="572" y="0"/>
                  </a:cubicBezTo>
                  <a:close/>
                </a:path>
              </a:pathLst>
            </a:custGeom>
            <a:solidFill>
              <a:srgbClr val="C6704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" name="Google Shape;3222;p63">
              <a:extLst>
                <a:ext uri="{FF2B5EF4-FFF2-40B4-BE49-F238E27FC236}">
                  <a16:creationId xmlns:a16="http://schemas.microsoft.com/office/drawing/2014/main" id="{92C62F05-7064-4481-8A51-40A85612C240}"/>
                </a:ext>
              </a:extLst>
            </p:cNvPr>
            <p:cNvSpPr/>
            <p:nvPr/>
          </p:nvSpPr>
          <p:spPr>
            <a:xfrm>
              <a:off x="4105885" y="2179964"/>
              <a:ext cx="100900" cy="52659"/>
            </a:xfrm>
            <a:custGeom>
              <a:avLst/>
              <a:gdLst/>
              <a:ahLst/>
              <a:cxnLst/>
              <a:rect l="l" t="t" r="r" b="b"/>
              <a:pathLst>
                <a:path w="3555" h="1855" extrusionOk="0">
                  <a:moveTo>
                    <a:pt x="593" y="1"/>
                  </a:moveTo>
                  <a:cubicBezTo>
                    <a:pt x="593" y="1"/>
                    <a:pt x="1" y="1523"/>
                    <a:pt x="191" y="1671"/>
                  </a:cubicBezTo>
                  <a:cubicBezTo>
                    <a:pt x="334" y="1783"/>
                    <a:pt x="594" y="1855"/>
                    <a:pt x="915" y="1855"/>
                  </a:cubicBezTo>
                  <a:cubicBezTo>
                    <a:pt x="1689" y="1855"/>
                    <a:pt x="2822" y="1440"/>
                    <a:pt x="3554" y="170"/>
                  </a:cubicBezTo>
                  <a:lnTo>
                    <a:pt x="3554" y="149"/>
                  </a:lnTo>
                  <a:cubicBezTo>
                    <a:pt x="3343" y="170"/>
                    <a:pt x="3152" y="212"/>
                    <a:pt x="2941" y="212"/>
                  </a:cubicBezTo>
                  <a:lnTo>
                    <a:pt x="2941" y="254"/>
                  </a:lnTo>
                  <a:cubicBezTo>
                    <a:pt x="2598" y="959"/>
                    <a:pt x="1298" y="1416"/>
                    <a:pt x="794" y="1416"/>
                  </a:cubicBezTo>
                  <a:cubicBezTo>
                    <a:pt x="708" y="1416"/>
                    <a:pt x="645" y="1403"/>
                    <a:pt x="614" y="1375"/>
                  </a:cubicBezTo>
                  <a:cubicBezTo>
                    <a:pt x="382" y="1206"/>
                    <a:pt x="953" y="149"/>
                    <a:pt x="953" y="149"/>
                  </a:cubicBezTo>
                  <a:lnTo>
                    <a:pt x="953" y="64"/>
                  </a:lnTo>
                  <a:cubicBezTo>
                    <a:pt x="720" y="22"/>
                    <a:pt x="593" y="1"/>
                    <a:pt x="593" y="1"/>
                  </a:cubicBezTo>
                  <a:close/>
                </a:path>
              </a:pathLst>
            </a:custGeom>
            <a:solidFill>
              <a:srgbClr val="E691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" name="Google Shape;3223;p63">
              <a:extLst>
                <a:ext uri="{FF2B5EF4-FFF2-40B4-BE49-F238E27FC236}">
                  <a16:creationId xmlns:a16="http://schemas.microsoft.com/office/drawing/2014/main" id="{C13362C1-9D06-4050-807C-4BCDC72E4538}"/>
                </a:ext>
              </a:extLst>
            </p:cNvPr>
            <p:cNvSpPr/>
            <p:nvPr/>
          </p:nvSpPr>
          <p:spPr>
            <a:xfrm>
              <a:off x="4096291" y="2133866"/>
              <a:ext cx="109869" cy="52261"/>
            </a:xfrm>
            <a:custGeom>
              <a:avLst/>
              <a:gdLst/>
              <a:ahLst/>
              <a:cxnLst/>
              <a:rect l="l" t="t" r="r" b="b"/>
              <a:pathLst>
                <a:path w="3871" h="1841" extrusionOk="0">
                  <a:moveTo>
                    <a:pt x="1030" y="1"/>
                  </a:moveTo>
                  <a:cubicBezTo>
                    <a:pt x="712" y="1"/>
                    <a:pt x="509" y="60"/>
                    <a:pt x="489" y="60"/>
                  </a:cubicBezTo>
                  <a:cubicBezTo>
                    <a:pt x="488" y="60"/>
                    <a:pt x="487" y="60"/>
                    <a:pt x="487" y="60"/>
                  </a:cubicBezTo>
                  <a:lnTo>
                    <a:pt x="487" y="60"/>
                  </a:lnTo>
                  <a:cubicBezTo>
                    <a:pt x="1" y="123"/>
                    <a:pt x="910" y="1603"/>
                    <a:pt x="910" y="1603"/>
                  </a:cubicBezTo>
                  <a:cubicBezTo>
                    <a:pt x="910" y="1603"/>
                    <a:pt x="1058" y="1646"/>
                    <a:pt x="1291" y="1688"/>
                  </a:cubicBezTo>
                  <a:cubicBezTo>
                    <a:pt x="1862" y="1780"/>
                    <a:pt x="2433" y="1840"/>
                    <a:pt x="3004" y="1840"/>
                  </a:cubicBezTo>
                  <a:cubicBezTo>
                    <a:pt x="3088" y="1840"/>
                    <a:pt x="3173" y="1839"/>
                    <a:pt x="3258" y="1836"/>
                  </a:cubicBezTo>
                  <a:cubicBezTo>
                    <a:pt x="3469" y="1815"/>
                    <a:pt x="3681" y="1794"/>
                    <a:pt x="3871" y="1773"/>
                  </a:cubicBezTo>
                  <a:cubicBezTo>
                    <a:pt x="2823" y="250"/>
                    <a:pt x="1684" y="1"/>
                    <a:pt x="1030" y="1"/>
                  </a:cubicBezTo>
                  <a:close/>
                </a:path>
              </a:pathLst>
            </a:custGeom>
            <a:solidFill>
              <a:srgbClr val="E691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" name="Google Shape;3224;p63">
              <a:extLst>
                <a:ext uri="{FF2B5EF4-FFF2-40B4-BE49-F238E27FC236}">
                  <a16:creationId xmlns:a16="http://schemas.microsoft.com/office/drawing/2014/main" id="{BF2E4228-C1E5-4E7E-AE7F-C81B2AD258EB}"/>
                </a:ext>
              </a:extLst>
            </p:cNvPr>
            <p:cNvSpPr/>
            <p:nvPr/>
          </p:nvSpPr>
          <p:spPr>
            <a:xfrm>
              <a:off x="4118686" y="2168326"/>
              <a:ext cx="125309" cy="23675"/>
            </a:xfrm>
            <a:custGeom>
              <a:avLst/>
              <a:gdLst/>
              <a:ahLst/>
              <a:cxnLst/>
              <a:rect l="l" t="t" r="r" b="b"/>
              <a:pathLst>
                <a:path w="4415" h="834" extrusionOk="0">
                  <a:moveTo>
                    <a:pt x="4295" y="0"/>
                  </a:moveTo>
                  <a:cubicBezTo>
                    <a:pt x="4279" y="0"/>
                    <a:pt x="4262" y="3"/>
                    <a:pt x="4245" y="9"/>
                  </a:cubicBezTo>
                  <a:cubicBezTo>
                    <a:pt x="3949" y="178"/>
                    <a:pt x="3632" y="284"/>
                    <a:pt x="3293" y="347"/>
                  </a:cubicBezTo>
                  <a:cubicBezTo>
                    <a:pt x="2955" y="389"/>
                    <a:pt x="2617" y="432"/>
                    <a:pt x="2278" y="432"/>
                  </a:cubicBezTo>
                  <a:cubicBezTo>
                    <a:pt x="1919" y="432"/>
                    <a:pt x="1580" y="432"/>
                    <a:pt x="1221" y="411"/>
                  </a:cubicBezTo>
                  <a:cubicBezTo>
                    <a:pt x="861" y="368"/>
                    <a:pt x="502" y="347"/>
                    <a:pt x="163" y="305"/>
                  </a:cubicBezTo>
                  <a:cubicBezTo>
                    <a:pt x="156" y="304"/>
                    <a:pt x="149" y="303"/>
                    <a:pt x="142" y="303"/>
                  </a:cubicBezTo>
                  <a:cubicBezTo>
                    <a:pt x="32" y="303"/>
                    <a:pt x="0" y="457"/>
                    <a:pt x="100" y="516"/>
                  </a:cubicBezTo>
                  <a:cubicBezTo>
                    <a:pt x="459" y="622"/>
                    <a:pt x="798" y="707"/>
                    <a:pt x="1157" y="749"/>
                  </a:cubicBezTo>
                  <a:cubicBezTo>
                    <a:pt x="1517" y="812"/>
                    <a:pt x="1898" y="834"/>
                    <a:pt x="2257" y="834"/>
                  </a:cubicBezTo>
                  <a:cubicBezTo>
                    <a:pt x="2617" y="834"/>
                    <a:pt x="2997" y="770"/>
                    <a:pt x="3357" y="686"/>
                  </a:cubicBezTo>
                  <a:cubicBezTo>
                    <a:pt x="3716" y="601"/>
                    <a:pt x="4055" y="432"/>
                    <a:pt x="4351" y="178"/>
                  </a:cubicBezTo>
                  <a:cubicBezTo>
                    <a:pt x="4393" y="157"/>
                    <a:pt x="4414" y="93"/>
                    <a:pt x="4393" y="51"/>
                  </a:cubicBezTo>
                  <a:cubicBezTo>
                    <a:pt x="4378" y="20"/>
                    <a:pt x="4340" y="0"/>
                    <a:pt x="429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" name="Google Shape;3225;p63">
              <a:extLst>
                <a:ext uri="{FF2B5EF4-FFF2-40B4-BE49-F238E27FC236}">
                  <a16:creationId xmlns:a16="http://schemas.microsoft.com/office/drawing/2014/main" id="{1CF7640E-1E6E-4FE4-8DD1-2D647D3D2EEF}"/>
                </a:ext>
              </a:extLst>
            </p:cNvPr>
            <p:cNvSpPr/>
            <p:nvPr/>
          </p:nvSpPr>
          <p:spPr>
            <a:xfrm>
              <a:off x="4236167" y="2160151"/>
              <a:ext cx="15639" cy="18651"/>
            </a:xfrm>
            <a:custGeom>
              <a:avLst/>
              <a:gdLst/>
              <a:ahLst/>
              <a:cxnLst/>
              <a:rect l="l" t="t" r="r" b="b"/>
              <a:pathLst>
                <a:path w="551" h="657" fill="none" extrusionOk="0">
                  <a:moveTo>
                    <a:pt x="148" y="1"/>
                  </a:moveTo>
                  <a:cubicBezTo>
                    <a:pt x="148" y="1"/>
                    <a:pt x="0" y="656"/>
                    <a:pt x="550" y="656"/>
                  </a:cubicBezTo>
                </a:path>
              </a:pathLst>
            </a:custGeom>
            <a:solidFill>
              <a:srgbClr val="000000"/>
            </a:solidFill>
            <a:ln w="10050" cap="rnd" cmpd="sng">
              <a:solidFill>
                <a:srgbClr val="9A5B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" name="Google Shape;3226;p63">
              <a:extLst>
                <a:ext uri="{FF2B5EF4-FFF2-40B4-BE49-F238E27FC236}">
                  <a16:creationId xmlns:a16="http://schemas.microsoft.com/office/drawing/2014/main" id="{5957646D-0F28-437B-99E7-CB38C1050437}"/>
                </a:ext>
              </a:extLst>
            </p:cNvPr>
            <p:cNvSpPr/>
            <p:nvPr/>
          </p:nvSpPr>
          <p:spPr>
            <a:xfrm>
              <a:off x="4069270" y="1930229"/>
              <a:ext cx="147703" cy="82977"/>
            </a:xfrm>
            <a:custGeom>
              <a:avLst/>
              <a:gdLst/>
              <a:ahLst/>
              <a:cxnLst/>
              <a:rect l="l" t="t" r="r" b="b"/>
              <a:pathLst>
                <a:path w="5204" h="2923" extrusionOk="0">
                  <a:moveTo>
                    <a:pt x="3859" y="1002"/>
                  </a:moveTo>
                  <a:cubicBezTo>
                    <a:pt x="3860" y="1002"/>
                    <a:pt x="3859" y="1006"/>
                    <a:pt x="3853" y="1012"/>
                  </a:cubicBezTo>
                  <a:lnTo>
                    <a:pt x="3853" y="1012"/>
                  </a:lnTo>
                  <a:cubicBezTo>
                    <a:pt x="3855" y="1005"/>
                    <a:pt x="3858" y="1002"/>
                    <a:pt x="3859" y="1002"/>
                  </a:cubicBezTo>
                  <a:close/>
                  <a:moveTo>
                    <a:pt x="1122" y="0"/>
                  </a:moveTo>
                  <a:cubicBezTo>
                    <a:pt x="868" y="127"/>
                    <a:pt x="657" y="297"/>
                    <a:pt x="445" y="487"/>
                  </a:cubicBezTo>
                  <a:cubicBezTo>
                    <a:pt x="234" y="677"/>
                    <a:pt x="64" y="952"/>
                    <a:pt x="22" y="1248"/>
                  </a:cubicBezTo>
                  <a:cubicBezTo>
                    <a:pt x="1" y="1417"/>
                    <a:pt x="22" y="1587"/>
                    <a:pt x="107" y="1735"/>
                  </a:cubicBezTo>
                  <a:cubicBezTo>
                    <a:pt x="170" y="1883"/>
                    <a:pt x="255" y="2010"/>
                    <a:pt x="360" y="2115"/>
                  </a:cubicBezTo>
                  <a:cubicBezTo>
                    <a:pt x="487" y="2242"/>
                    <a:pt x="614" y="2327"/>
                    <a:pt x="762" y="2369"/>
                  </a:cubicBezTo>
                  <a:cubicBezTo>
                    <a:pt x="855" y="2404"/>
                    <a:pt x="955" y="2420"/>
                    <a:pt x="1054" y="2420"/>
                  </a:cubicBezTo>
                  <a:cubicBezTo>
                    <a:pt x="1135" y="2420"/>
                    <a:pt x="1215" y="2409"/>
                    <a:pt x="1291" y="2390"/>
                  </a:cubicBezTo>
                  <a:cubicBezTo>
                    <a:pt x="1409" y="2357"/>
                    <a:pt x="1520" y="2306"/>
                    <a:pt x="1624" y="2241"/>
                  </a:cubicBezTo>
                  <a:lnTo>
                    <a:pt x="1624" y="2241"/>
                  </a:lnTo>
                  <a:cubicBezTo>
                    <a:pt x="1683" y="2326"/>
                    <a:pt x="1749" y="2404"/>
                    <a:pt x="1820" y="2475"/>
                  </a:cubicBezTo>
                  <a:cubicBezTo>
                    <a:pt x="2052" y="2686"/>
                    <a:pt x="2327" y="2813"/>
                    <a:pt x="2623" y="2877"/>
                  </a:cubicBezTo>
                  <a:cubicBezTo>
                    <a:pt x="2761" y="2906"/>
                    <a:pt x="2898" y="2922"/>
                    <a:pt x="3036" y="2922"/>
                  </a:cubicBezTo>
                  <a:cubicBezTo>
                    <a:pt x="3194" y="2922"/>
                    <a:pt x="3353" y="2901"/>
                    <a:pt x="3512" y="2856"/>
                  </a:cubicBezTo>
                  <a:cubicBezTo>
                    <a:pt x="3829" y="2771"/>
                    <a:pt x="4104" y="2560"/>
                    <a:pt x="4231" y="2263"/>
                  </a:cubicBezTo>
                  <a:cubicBezTo>
                    <a:pt x="4252" y="2223"/>
                    <a:pt x="4272" y="2182"/>
                    <a:pt x="4289" y="2141"/>
                  </a:cubicBezTo>
                  <a:lnTo>
                    <a:pt x="4289" y="2141"/>
                  </a:lnTo>
                  <a:cubicBezTo>
                    <a:pt x="4312" y="2147"/>
                    <a:pt x="4335" y="2153"/>
                    <a:pt x="4358" y="2158"/>
                  </a:cubicBezTo>
                  <a:cubicBezTo>
                    <a:pt x="4449" y="2177"/>
                    <a:pt x="4541" y="2187"/>
                    <a:pt x="4631" y="2187"/>
                  </a:cubicBezTo>
                  <a:cubicBezTo>
                    <a:pt x="4833" y="2187"/>
                    <a:pt x="5028" y="2140"/>
                    <a:pt x="5204" y="2052"/>
                  </a:cubicBezTo>
                  <a:lnTo>
                    <a:pt x="5098" y="1798"/>
                  </a:lnTo>
                  <a:cubicBezTo>
                    <a:pt x="4975" y="1835"/>
                    <a:pt x="4845" y="1858"/>
                    <a:pt x="4716" y="1858"/>
                  </a:cubicBezTo>
                  <a:cubicBezTo>
                    <a:pt x="4623" y="1858"/>
                    <a:pt x="4531" y="1846"/>
                    <a:pt x="4442" y="1819"/>
                  </a:cubicBezTo>
                  <a:cubicBezTo>
                    <a:pt x="4421" y="1813"/>
                    <a:pt x="4401" y="1806"/>
                    <a:pt x="4380" y="1799"/>
                  </a:cubicBezTo>
                  <a:lnTo>
                    <a:pt x="4380" y="1799"/>
                  </a:lnTo>
                  <a:cubicBezTo>
                    <a:pt x="4400" y="1657"/>
                    <a:pt x="4399" y="1514"/>
                    <a:pt x="4379" y="1375"/>
                  </a:cubicBezTo>
                  <a:cubicBezTo>
                    <a:pt x="4358" y="1206"/>
                    <a:pt x="4315" y="1058"/>
                    <a:pt x="4252" y="931"/>
                  </a:cubicBezTo>
                  <a:cubicBezTo>
                    <a:pt x="4210" y="846"/>
                    <a:pt x="4146" y="762"/>
                    <a:pt x="4083" y="698"/>
                  </a:cubicBezTo>
                  <a:cubicBezTo>
                    <a:pt x="4019" y="656"/>
                    <a:pt x="3956" y="614"/>
                    <a:pt x="3892" y="593"/>
                  </a:cubicBezTo>
                  <a:cubicBezTo>
                    <a:pt x="3808" y="593"/>
                    <a:pt x="3723" y="614"/>
                    <a:pt x="3639" y="656"/>
                  </a:cubicBezTo>
                  <a:cubicBezTo>
                    <a:pt x="3533" y="720"/>
                    <a:pt x="3469" y="825"/>
                    <a:pt x="3448" y="952"/>
                  </a:cubicBezTo>
                  <a:cubicBezTo>
                    <a:pt x="3427" y="1037"/>
                    <a:pt x="3427" y="1143"/>
                    <a:pt x="3448" y="1227"/>
                  </a:cubicBezTo>
                  <a:cubicBezTo>
                    <a:pt x="3469" y="1375"/>
                    <a:pt x="3533" y="1523"/>
                    <a:pt x="3617" y="1650"/>
                  </a:cubicBezTo>
                  <a:cubicBezTo>
                    <a:pt x="3680" y="1744"/>
                    <a:pt x="3757" y="1829"/>
                    <a:pt x="3844" y="1903"/>
                  </a:cubicBezTo>
                  <a:lnTo>
                    <a:pt x="3844" y="1903"/>
                  </a:lnTo>
                  <a:cubicBezTo>
                    <a:pt x="3829" y="1946"/>
                    <a:pt x="3810" y="1989"/>
                    <a:pt x="3787" y="2031"/>
                  </a:cubicBezTo>
                  <a:cubicBezTo>
                    <a:pt x="3702" y="2200"/>
                    <a:pt x="3554" y="2327"/>
                    <a:pt x="3364" y="2369"/>
                  </a:cubicBezTo>
                  <a:cubicBezTo>
                    <a:pt x="3258" y="2401"/>
                    <a:pt x="3152" y="2417"/>
                    <a:pt x="3046" y="2417"/>
                  </a:cubicBezTo>
                  <a:cubicBezTo>
                    <a:pt x="2941" y="2417"/>
                    <a:pt x="2835" y="2401"/>
                    <a:pt x="2729" y="2369"/>
                  </a:cubicBezTo>
                  <a:cubicBezTo>
                    <a:pt x="2518" y="2327"/>
                    <a:pt x="2327" y="2242"/>
                    <a:pt x="2179" y="2094"/>
                  </a:cubicBezTo>
                  <a:cubicBezTo>
                    <a:pt x="2115" y="2030"/>
                    <a:pt x="2058" y="1961"/>
                    <a:pt x="2012" y="1887"/>
                  </a:cubicBezTo>
                  <a:lnTo>
                    <a:pt x="2012" y="1887"/>
                  </a:lnTo>
                  <a:cubicBezTo>
                    <a:pt x="2018" y="1879"/>
                    <a:pt x="2025" y="1870"/>
                    <a:pt x="2031" y="1862"/>
                  </a:cubicBezTo>
                  <a:cubicBezTo>
                    <a:pt x="2116" y="1735"/>
                    <a:pt x="2200" y="1608"/>
                    <a:pt x="2243" y="1460"/>
                  </a:cubicBezTo>
                  <a:cubicBezTo>
                    <a:pt x="2285" y="1354"/>
                    <a:pt x="2285" y="1269"/>
                    <a:pt x="2285" y="1164"/>
                  </a:cubicBezTo>
                  <a:cubicBezTo>
                    <a:pt x="2285" y="1100"/>
                    <a:pt x="2264" y="1016"/>
                    <a:pt x="2200" y="952"/>
                  </a:cubicBezTo>
                  <a:cubicBezTo>
                    <a:pt x="2179" y="910"/>
                    <a:pt x="2137" y="889"/>
                    <a:pt x="2095" y="846"/>
                  </a:cubicBezTo>
                  <a:cubicBezTo>
                    <a:pt x="2074" y="825"/>
                    <a:pt x="2031" y="804"/>
                    <a:pt x="1989" y="804"/>
                  </a:cubicBezTo>
                  <a:cubicBezTo>
                    <a:pt x="1947" y="794"/>
                    <a:pt x="1910" y="788"/>
                    <a:pt x="1875" y="788"/>
                  </a:cubicBezTo>
                  <a:cubicBezTo>
                    <a:pt x="1841" y="788"/>
                    <a:pt x="1809" y="794"/>
                    <a:pt x="1777" y="804"/>
                  </a:cubicBezTo>
                  <a:cubicBezTo>
                    <a:pt x="1714" y="825"/>
                    <a:pt x="1651" y="846"/>
                    <a:pt x="1587" y="889"/>
                  </a:cubicBezTo>
                  <a:cubicBezTo>
                    <a:pt x="1545" y="931"/>
                    <a:pt x="1502" y="973"/>
                    <a:pt x="1460" y="1016"/>
                  </a:cubicBezTo>
                  <a:cubicBezTo>
                    <a:pt x="1439" y="1058"/>
                    <a:pt x="1418" y="1121"/>
                    <a:pt x="1397" y="1164"/>
                  </a:cubicBezTo>
                  <a:cubicBezTo>
                    <a:pt x="1354" y="1333"/>
                    <a:pt x="1333" y="1502"/>
                    <a:pt x="1376" y="1671"/>
                  </a:cubicBezTo>
                  <a:cubicBezTo>
                    <a:pt x="1383" y="1708"/>
                    <a:pt x="1392" y="1744"/>
                    <a:pt x="1402" y="1779"/>
                  </a:cubicBezTo>
                  <a:lnTo>
                    <a:pt x="1402" y="1779"/>
                  </a:lnTo>
                  <a:cubicBezTo>
                    <a:pt x="1324" y="1843"/>
                    <a:pt x="1236" y="1894"/>
                    <a:pt x="1143" y="1925"/>
                  </a:cubicBezTo>
                  <a:cubicBezTo>
                    <a:pt x="1102" y="1935"/>
                    <a:pt x="1060" y="1941"/>
                    <a:pt x="1017" y="1941"/>
                  </a:cubicBezTo>
                  <a:cubicBezTo>
                    <a:pt x="885" y="1941"/>
                    <a:pt x="753" y="1889"/>
                    <a:pt x="657" y="1777"/>
                  </a:cubicBezTo>
                  <a:cubicBezTo>
                    <a:pt x="508" y="1671"/>
                    <a:pt x="403" y="1481"/>
                    <a:pt x="403" y="1291"/>
                  </a:cubicBezTo>
                  <a:cubicBezTo>
                    <a:pt x="424" y="1079"/>
                    <a:pt x="530" y="868"/>
                    <a:pt x="678" y="720"/>
                  </a:cubicBezTo>
                  <a:cubicBezTo>
                    <a:pt x="847" y="529"/>
                    <a:pt x="1037" y="381"/>
                    <a:pt x="1228" y="254"/>
                  </a:cubicBezTo>
                  <a:lnTo>
                    <a:pt x="1122" y="0"/>
                  </a:lnTo>
                  <a:close/>
                </a:path>
              </a:pathLst>
            </a:custGeom>
            <a:solidFill>
              <a:srgbClr val="FAC54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" name="Google Shape;3227;p63">
              <a:extLst>
                <a:ext uri="{FF2B5EF4-FFF2-40B4-BE49-F238E27FC236}">
                  <a16:creationId xmlns:a16="http://schemas.microsoft.com/office/drawing/2014/main" id="{FDB114C7-BD3A-4AAE-9732-A38BF84246FA}"/>
                </a:ext>
              </a:extLst>
            </p:cNvPr>
            <p:cNvSpPr/>
            <p:nvPr/>
          </p:nvSpPr>
          <p:spPr>
            <a:xfrm>
              <a:off x="4025445" y="2082715"/>
              <a:ext cx="61874" cy="61856"/>
            </a:xfrm>
            <a:custGeom>
              <a:avLst/>
              <a:gdLst/>
              <a:ahLst/>
              <a:cxnLst/>
              <a:rect l="l" t="t" r="r" b="b"/>
              <a:pathLst>
                <a:path w="2180" h="2179" extrusionOk="0">
                  <a:moveTo>
                    <a:pt x="1101" y="0"/>
                  </a:moveTo>
                  <a:cubicBezTo>
                    <a:pt x="509" y="0"/>
                    <a:pt x="1" y="487"/>
                    <a:pt x="1" y="1100"/>
                  </a:cubicBezTo>
                  <a:cubicBezTo>
                    <a:pt x="1" y="1692"/>
                    <a:pt x="509" y="2179"/>
                    <a:pt x="1101" y="2179"/>
                  </a:cubicBezTo>
                  <a:cubicBezTo>
                    <a:pt x="1693" y="2179"/>
                    <a:pt x="2179" y="1692"/>
                    <a:pt x="2179" y="1100"/>
                  </a:cubicBezTo>
                  <a:cubicBezTo>
                    <a:pt x="2179" y="487"/>
                    <a:pt x="1693" y="0"/>
                    <a:pt x="110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" name="Google Shape;3228;p63">
              <a:extLst>
                <a:ext uri="{FF2B5EF4-FFF2-40B4-BE49-F238E27FC236}">
                  <a16:creationId xmlns:a16="http://schemas.microsoft.com/office/drawing/2014/main" id="{23FA5313-B109-41F7-91A0-BE63647CBE24}"/>
                </a:ext>
              </a:extLst>
            </p:cNvPr>
            <p:cNvSpPr/>
            <p:nvPr/>
          </p:nvSpPr>
          <p:spPr>
            <a:xfrm>
              <a:off x="4056667" y="2094722"/>
              <a:ext cx="18647" cy="18651"/>
            </a:xfrm>
            <a:custGeom>
              <a:avLst/>
              <a:gdLst/>
              <a:ahLst/>
              <a:cxnLst/>
              <a:rect l="l" t="t" r="r" b="b"/>
              <a:pathLst>
                <a:path w="657" h="657" extrusionOk="0">
                  <a:moveTo>
                    <a:pt x="318" y="0"/>
                  </a:moveTo>
                  <a:cubicBezTo>
                    <a:pt x="149" y="0"/>
                    <a:pt x="1" y="148"/>
                    <a:pt x="1" y="339"/>
                  </a:cubicBezTo>
                  <a:cubicBezTo>
                    <a:pt x="1" y="529"/>
                    <a:pt x="149" y="656"/>
                    <a:pt x="318" y="656"/>
                  </a:cubicBezTo>
                  <a:cubicBezTo>
                    <a:pt x="508" y="656"/>
                    <a:pt x="656" y="529"/>
                    <a:pt x="656" y="339"/>
                  </a:cubicBezTo>
                  <a:cubicBezTo>
                    <a:pt x="656" y="148"/>
                    <a:pt x="508" y="0"/>
                    <a:pt x="318" y="0"/>
                  </a:cubicBezTo>
                  <a:close/>
                </a:path>
              </a:pathLst>
            </a:custGeom>
            <a:solidFill>
              <a:srgbClr val="EDE6D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" name="Google Shape;3229;p63">
              <a:extLst>
                <a:ext uri="{FF2B5EF4-FFF2-40B4-BE49-F238E27FC236}">
                  <a16:creationId xmlns:a16="http://schemas.microsoft.com/office/drawing/2014/main" id="{8B805C08-9A37-470B-80B9-945CF2726AC4}"/>
                </a:ext>
              </a:extLst>
            </p:cNvPr>
            <p:cNvSpPr/>
            <p:nvPr/>
          </p:nvSpPr>
          <p:spPr>
            <a:xfrm>
              <a:off x="4233754" y="2082715"/>
              <a:ext cx="61874" cy="61856"/>
            </a:xfrm>
            <a:custGeom>
              <a:avLst/>
              <a:gdLst/>
              <a:ahLst/>
              <a:cxnLst/>
              <a:rect l="l" t="t" r="r" b="b"/>
              <a:pathLst>
                <a:path w="2180" h="2179" extrusionOk="0">
                  <a:moveTo>
                    <a:pt x="1101" y="0"/>
                  </a:moveTo>
                  <a:cubicBezTo>
                    <a:pt x="508" y="0"/>
                    <a:pt x="1" y="487"/>
                    <a:pt x="1" y="1100"/>
                  </a:cubicBezTo>
                  <a:cubicBezTo>
                    <a:pt x="1" y="1692"/>
                    <a:pt x="508" y="2179"/>
                    <a:pt x="1101" y="2179"/>
                  </a:cubicBezTo>
                  <a:cubicBezTo>
                    <a:pt x="1693" y="2179"/>
                    <a:pt x="2179" y="1692"/>
                    <a:pt x="2179" y="1100"/>
                  </a:cubicBezTo>
                  <a:cubicBezTo>
                    <a:pt x="2179" y="487"/>
                    <a:pt x="1693" y="0"/>
                    <a:pt x="110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" name="Google Shape;3230;p63">
              <a:extLst>
                <a:ext uri="{FF2B5EF4-FFF2-40B4-BE49-F238E27FC236}">
                  <a16:creationId xmlns:a16="http://schemas.microsoft.com/office/drawing/2014/main" id="{F307D581-1072-4A0D-95C8-603BB6FE5F43}"/>
                </a:ext>
              </a:extLst>
            </p:cNvPr>
            <p:cNvSpPr/>
            <p:nvPr/>
          </p:nvSpPr>
          <p:spPr>
            <a:xfrm>
              <a:off x="4269177" y="2094722"/>
              <a:ext cx="18647" cy="18651"/>
            </a:xfrm>
            <a:custGeom>
              <a:avLst/>
              <a:gdLst/>
              <a:ahLst/>
              <a:cxnLst/>
              <a:rect l="l" t="t" r="r" b="b"/>
              <a:pathLst>
                <a:path w="657" h="657" extrusionOk="0">
                  <a:moveTo>
                    <a:pt x="339" y="0"/>
                  </a:moveTo>
                  <a:cubicBezTo>
                    <a:pt x="149" y="0"/>
                    <a:pt x="1" y="148"/>
                    <a:pt x="1" y="339"/>
                  </a:cubicBezTo>
                  <a:cubicBezTo>
                    <a:pt x="1" y="529"/>
                    <a:pt x="149" y="656"/>
                    <a:pt x="339" y="656"/>
                  </a:cubicBezTo>
                  <a:cubicBezTo>
                    <a:pt x="508" y="656"/>
                    <a:pt x="656" y="529"/>
                    <a:pt x="656" y="339"/>
                  </a:cubicBezTo>
                  <a:cubicBezTo>
                    <a:pt x="656" y="148"/>
                    <a:pt x="508" y="0"/>
                    <a:pt x="339" y="0"/>
                  </a:cubicBezTo>
                  <a:close/>
                </a:path>
              </a:pathLst>
            </a:custGeom>
            <a:solidFill>
              <a:srgbClr val="EDE6D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37" name="Rectangle 136">
            <a:extLst>
              <a:ext uri="{FF2B5EF4-FFF2-40B4-BE49-F238E27FC236}">
                <a16:creationId xmlns:a16="http://schemas.microsoft.com/office/drawing/2014/main" id="{E0452E3C-B83A-45C0-8373-C909A986763A}"/>
              </a:ext>
            </a:extLst>
          </p:cNvPr>
          <p:cNvSpPr/>
          <p:nvPr/>
        </p:nvSpPr>
        <p:spPr>
          <a:xfrm>
            <a:off x="4180182" y="15679"/>
            <a:ext cx="448231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3200" kern="0" dirty="0" err="1">
                <a:solidFill>
                  <a:srgbClr val="FF0000"/>
                </a:solidFill>
                <a:latin typeface="Patrick Hand" panose="00000500000000000000" pitchFamily="2" charset="0"/>
                <a:cs typeface="Arial"/>
                <a:sym typeface="Arial"/>
              </a:rPr>
              <a:t>Tìm</a:t>
            </a:r>
            <a:r>
              <a:rPr lang="en-US" sz="3200" kern="0" dirty="0">
                <a:solidFill>
                  <a:srgbClr val="FF0000"/>
                </a:solidFill>
                <a:latin typeface="Patrick Hand" panose="00000500000000000000" pitchFamily="2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Patrick Hand" panose="00000500000000000000" pitchFamily="2" charset="0"/>
                <a:cs typeface="Arial"/>
                <a:sym typeface="Arial"/>
              </a:rPr>
              <a:t>hiểu</a:t>
            </a:r>
            <a:r>
              <a:rPr lang="en-US" sz="3200" kern="0" dirty="0">
                <a:solidFill>
                  <a:srgbClr val="FF0000"/>
                </a:solidFill>
                <a:latin typeface="Patrick Hand" panose="00000500000000000000" pitchFamily="2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Patrick Hand" panose="00000500000000000000" pitchFamily="2" charset="0"/>
                <a:cs typeface="Arial"/>
                <a:sym typeface="Arial"/>
              </a:rPr>
              <a:t>bài</a:t>
            </a:r>
            <a:r>
              <a:rPr lang="en-US" sz="3200" kern="0" dirty="0">
                <a:solidFill>
                  <a:srgbClr val="FF0000"/>
                </a:solidFill>
                <a:latin typeface="Patrick Hand" panose="00000500000000000000" pitchFamily="2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Patrick Hand" panose="00000500000000000000" pitchFamily="2" charset="0"/>
                <a:cs typeface="Arial"/>
                <a:sym typeface="Arial"/>
              </a:rPr>
              <a:t>và</a:t>
            </a:r>
            <a:r>
              <a:rPr lang="en-US" sz="3200" kern="0" dirty="0">
                <a:solidFill>
                  <a:srgbClr val="FF0000"/>
                </a:solidFill>
                <a:latin typeface="Patrick Hand" panose="00000500000000000000" pitchFamily="2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Patrick Hand" panose="00000500000000000000" pitchFamily="2" charset="0"/>
                <a:cs typeface="Arial"/>
                <a:sym typeface="Arial"/>
              </a:rPr>
              <a:t>trả</a:t>
            </a:r>
            <a:r>
              <a:rPr lang="en-US" sz="3200" kern="0" dirty="0">
                <a:solidFill>
                  <a:srgbClr val="FF0000"/>
                </a:solidFill>
                <a:latin typeface="Patrick Hand" panose="00000500000000000000" pitchFamily="2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Patrick Hand" panose="00000500000000000000" pitchFamily="2" charset="0"/>
                <a:cs typeface="Arial"/>
                <a:sym typeface="Arial"/>
              </a:rPr>
              <a:t>lời</a:t>
            </a:r>
            <a:r>
              <a:rPr lang="en-US" sz="3200" kern="0" dirty="0">
                <a:solidFill>
                  <a:srgbClr val="FF0000"/>
                </a:solidFill>
                <a:latin typeface="Patrick Hand" panose="00000500000000000000" pitchFamily="2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Patrick Hand" panose="00000500000000000000" pitchFamily="2" charset="0"/>
                <a:cs typeface="Arial"/>
                <a:sym typeface="Arial"/>
              </a:rPr>
              <a:t>câu</a:t>
            </a:r>
            <a:r>
              <a:rPr lang="en-US" sz="3200" kern="0" dirty="0">
                <a:solidFill>
                  <a:srgbClr val="FF0000"/>
                </a:solidFill>
                <a:latin typeface="Patrick Hand" panose="00000500000000000000" pitchFamily="2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Patrick Hand" panose="00000500000000000000" pitchFamily="2" charset="0"/>
                <a:cs typeface="Arial"/>
                <a:sym typeface="Arial"/>
              </a:rPr>
              <a:t>hỏi</a:t>
            </a:r>
            <a:endParaRPr lang="en-US" sz="5333" b="1" kern="0" dirty="0">
              <a:solidFill>
                <a:srgbClr val="FF0000"/>
              </a:solidFill>
              <a:latin typeface="Patrick Hand" panose="00000500000000000000" pitchFamily="2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38" name="Rectangle: Rounded Corners 33">
            <a:extLst>
              <a:ext uri="{FF2B5EF4-FFF2-40B4-BE49-F238E27FC236}">
                <a16:creationId xmlns:a16="http://schemas.microsoft.com/office/drawing/2014/main" id="{7FAF6AE5-B563-4858-9A5E-C2B53958B0F1}"/>
              </a:ext>
            </a:extLst>
          </p:cNvPr>
          <p:cNvSpPr/>
          <p:nvPr/>
        </p:nvSpPr>
        <p:spPr>
          <a:xfrm>
            <a:off x="939580" y="4652478"/>
            <a:ext cx="10416451" cy="1271941"/>
          </a:xfrm>
          <a:custGeom>
            <a:avLst/>
            <a:gdLst>
              <a:gd name="connsiteX0" fmla="*/ 0 w 10416451"/>
              <a:gd name="connsiteY0" fmla="*/ 165390 h 1271941"/>
              <a:gd name="connsiteX1" fmla="*/ 165390 w 10416451"/>
              <a:gd name="connsiteY1" fmla="*/ 0 h 1271941"/>
              <a:gd name="connsiteX2" fmla="*/ 556951 w 10416451"/>
              <a:gd name="connsiteY2" fmla="*/ 0 h 1271941"/>
              <a:gd name="connsiteX3" fmla="*/ 948513 w 10416451"/>
              <a:gd name="connsiteY3" fmla="*/ 0 h 1271941"/>
              <a:gd name="connsiteX4" fmla="*/ 1340074 w 10416451"/>
              <a:gd name="connsiteY4" fmla="*/ 0 h 1271941"/>
              <a:gd name="connsiteX5" fmla="*/ 1832492 w 10416451"/>
              <a:gd name="connsiteY5" fmla="*/ 0 h 1271941"/>
              <a:gd name="connsiteX6" fmla="*/ 2526624 w 10416451"/>
              <a:gd name="connsiteY6" fmla="*/ 0 h 1271941"/>
              <a:gd name="connsiteX7" fmla="*/ 2918185 w 10416451"/>
              <a:gd name="connsiteY7" fmla="*/ 0 h 1271941"/>
              <a:gd name="connsiteX8" fmla="*/ 3511460 w 10416451"/>
              <a:gd name="connsiteY8" fmla="*/ 0 h 1271941"/>
              <a:gd name="connsiteX9" fmla="*/ 4104734 w 10416451"/>
              <a:gd name="connsiteY9" fmla="*/ 0 h 1271941"/>
              <a:gd name="connsiteX10" fmla="*/ 4496296 w 10416451"/>
              <a:gd name="connsiteY10" fmla="*/ 0 h 1271941"/>
              <a:gd name="connsiteX11" fmla="*/ 5089571 w 10416451"/>
              <a:gd name="connsiteY11" fmla="*/ 0 h 1271941"/>
              <a:gd name="connsiteX12" fmla="*/ 5682845 w 10416451"/>
              <a:gd name="connsiteY12" fmla="*/ 0 h 1271941"/>
              <a:gd name="connsiteX13" fmla="*/ 6276120 w 10416451"/>
              <a:gd name="connsiteY13" fmla="*/ 0 h 1271941"/>
              <a:gd name="connsiteX14" fmla="*/ 6667681 w 10416451"/>
              <a:gd name="connsiteY14" fmla="*/ 0 h 1271941"/>
              <a:gd name="connsiteX15" fmla="*/ 7160099 w 10416451"/>
              <a:gd name="connsiteY15" fmla="*/ 0 h 1271941"/>
              <a:gd name="connsiteX16" fmla="*/ 7551661 w 10416451"/>
              <a:gd name="connsiteY16" fmla="*/ 0 h 1271941"/>
              <a:gd name="connsiteX17" fmla="*/ 8346649 w 10416451"/>
              <a:gd name="connsiteY17" fmla="*/ 0 h 1271941"/>
              <a:gd name="connsiteX18" fmla="*/ 8637354 w 10416451"/>
              <a:gd name="connsiteY18" fmla="*/ 0 h 1271941"/>
              <a:gd name="connsiteX19" fmla="*/ 9432342 w 10416451"/>
              <a:gd name="connsiteY19" fmla="*/ 0 h 1271941"/>
              <a:gd name="connsiteX20" fmla="*/ 10251061 w 10416451"/>
              <a:gd name="connsiteY20" fmla="*/ 0 h 1271941"/>
              <a:gd name="connsiteX21" fmla="*/ 10416451 w 10416451"/>
              <a:gd name="connsiteY21" fmla="*/ 165390 h 1271941"/>
              <a:gd name="connsiteX22" fmla="*/ 10416451 w 10416451"/>
              <a:gd name="connsiteY22" fmla="*/ 635971 h 1271941"/>
              <a:gd name="connsiteX23" fmla="*/ 10416451 w 10416451"/>
              <a:gd name="connsiteY23" fmla="*/ 1106551 h 1271941"/>
              <a:gd name="connsiteX24" fmla="*/ 10251061 w 10416451"/>
              <a:gd name="connsiteY24" fmla="*/ 1271941 h 1271941"/>
              <a:gd name="connsiteX25" fmla="*/ 9657786 w 10416451"/>
              <a:gd name="connsiteY25" fmla="*/ 1271941 h 1271941"/>
              <a:gd name="connsiteX26" fmla="*/ 9165368 w 10416451"/>
              <a:gd name="connsiteY26" fmla="*/ 1271941 h 1271941"/>
              <a:gd name="connsiteX27" fmla="*/ 8471237 w 10416451"/>
              <a:gd name="connsiteY27" fmla="*/ 1271941 h 1271941"/>
              <a:gd name="connsiteX28" fmla="*/ 7676249 w 10416451"/>
              <a:gd name="connsiteY28" fmla="*/ 1271941 h 1271941"/>
              <a:gd name="connsiteX29" fmla="*/ 7385544 w 10416451"/>
              <a:gd name="connsiteY29" fmla="*/ 1271941 h 1271941"/>
              <a:gd name="connsiteX30" fmla="*/ 6691412 w 10416451"/>
              <a:gd name="connsiteY30" fmla="*/ 1271941 h 1271941"/>
              <a:gd name="connsiteX31" fmla="*/ 5997281 w 10416451"/>
              <a:gd name="connsiteY31" fmla="*/ 1271941 h 1271941"/>
              <a:gd name="connsiteX32" fmla="*/ 5605720 w 10416451"/>
              <a:gd name="connsiteY32" fmla="*/ 1271941 h 1271941"/>
              <a:gd name="connsiteX33" fmla="*/ 4911588 w 10416451"/>
              <a:gd name="connsiteY33" fmla="*/ 1271941 h 1271941"/>
              <a:gd name="connsiteX34" fmla="*/ 4520027 w 10416451"/>
              <a:gd name="connsiteY34" fmla="*/ 1271941 h 1271941"/>
              <a:gd name="connsiteX35" fmla="*/ 4229322 w 10416451"/>
              <a:gd name="connsiteY35" fmla="*/ 1271941 h 1271941"/>
              <a:gd name="connsiteX36" fmla="*/ 3736904 w 10416451"/>
              <a:gd name="connsiteY36" fmla="*/ 1271941 h 1271941"/>
              <a:gd name="connsiteX37" fmla="*/ 3042773 w 10416451"/>
              <a:gd name="connsiteY37" fmla="*/ 1271941 h 1271941"/>
              <a:gd name="connsiteX38" fmla="*/ 2550355 w 10416451"/>
              <a:gd name="connsiteY38" fmla="*/ 1271941 h 1271941"/>
              <a:gd name="connsiteX39" fmla="*/ 1755366 w 10416451"/>
              <a:gd name="connsiteY39" fmla="*/ 1271941 h 1271941"/>
              <a:gd name="connsiteX40" fmla="*/ 1464662 w 10416451"/>
              <a:gd name="connsiteY40" fmla="*/ 1271941 h 1271941"/>
              <a:gd name="connsiteX41" fmla="*/ 972244 w 10416451"/>
              <a:gd name="connsiteY41" fmla="*/ 1271941 h 1271941"/>
              <a:gd name="connsiteX42" fmla="*/ 165390 w 10416451"/>
              <a:gd name="connsiteY42" fmla="*/ 1271941 h 1271941"/>
              <a:gd name="connsiteX43" fmla="*/ 0 w 10416451"/>
              <a:gd name="connsiteY43" fmla="*/ 1106551 h 1271941"/>
              <a:gd name="connsiteX44" fmla="*/ 0 w 10416451"/>
              <a:gd name="connsiteY44" fmla="*/ 635971 h 1271941"/>
              <a:gd name="connsiteX45" fmla="*/ 0 w 10416451"/>
              <a:gd name="connsiteY45" fmla="*/ 165390 h 12719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0416451" h="1271941" fill="none" extrusionOk="0">
                <a:moveTo>
                  <a:pt x="0" y="165390"/>
                </a:moveTo>
                <a:cubicBezTo>
                  <a:pt x="2662" y="95037"/>
                  <a:pt x="71269" y="15795"/>
                  <a:pt x="165390" y="0"/>
                </a:cubicBezTo>
                <a:cubicBezTo>
                  <a:pt x="281486" y="-39939"/>
                  <a:pt x="415856" y="44763"/>
                  <a:pt x="556951" y="0"/>
                </a:cubicBezTo>
                <a:cubicBezTo>
                  <a:pt x="698046" y="-44763"/>
                  <a:pt x="854831" y="803"/>
                  <a:pt x="948513" y="0"/>
                </a:cubicBezTo>
                <a:cubicBezTo>
                  <a:pt x="1042195" y="-803"/>
                  <a:pt x="1174765" y="8453"/>
                  <a:pt x="1340074" y="0"/>
                </a:cubicBezTo>
                <a:cubicBezTo>
                  <a:pt x="1505383" y="-8453"/>
                  <a:pt x="1667008" y="8804"/>
                  <a:pt x="1832492" y="0"/>
                </a:cubicBezTo>
                <a:cubicBezTo>
                  <a:pt x="1997976" y="-8804"/>
                  <a:pt x="2259567" y="78772"/>
                  <a:pt x="2526624" y="0"/>
                </a:cubicBezTo>
                <a:cubicBezTo>
                  <a:pt x="2793681" y="-78772"/>
                  <a:pt x="2774114" y="3954"/>
                  <a:pt x="2918185" y="0"/>
                </a:cubicBezTo>
                <a:cubicBezTo>
                  <a:pt x="3062256" y="-3954"/>
                  <a:pt x="3312683" y="14775"/>
                  <a:pt x="3511460" y="0"/>
                </a:cubicBezTo>
                <a:cubicBezTo>
                  <a:pt x="3710237" y="-14775"/>
                  <a:pt x="3947376" y="27677"/>
                  <a:pt x="4104734" y="0"/>
                </a:cubicBezTo>
                <a:cubicBezTo>
                  <a:pt x="4262092" y="-27677"/>
                  <a:pt x="4391103" y="27827"/>
                  <a:pt x="4496296" y="0"/>
                </a:cubicBezTo>
                <a:cubicBezTo>
                  <a:pt x="4601489" y="-27827"/>
                  <a:pt x="4829826" y="64677"/>
                  <a:pt x="5089571" y="0"/>
                </a:cubicBezTo>
                <a:cubicBezTo>
                  <a:pt x="5349316" y="-64677"/>
                  <a:pt x="5456621" y="55304"/>
                  <a:pt x="5682845" y="0"/>
                </a:cubicBezTo>
                <a:cubicBezTo>
                  <a:pt x="5909069" y="-55304"/>
                  <a:pt x="5989282" y="58519"/>
                  <a:pt x="6276120" y="0"/>
                </a:cubicBezTo>
                <a:cubicBezTo>
                  <a:pt x="6562958" y="-58519"/>
                  <a:pt x="6527166" y="21234"/>
                  <a:pt x="6667681" y="0"/>
                </a:cubicBezTo>
                <a:cubicBezTo>
                  <a:pt x="6808196" y="-21234"/>
                  <a:pt x="7020019" y="37835"/>
                  <a:pt x="7160099" y="0"/>
                </a:cubicBezTo>
                <a:cubicBezTo>
                  <a:pt x="7300179" y="-37835"/>
                  <a:pt x="7443772" y="41876"/>
                  <a:pt x="7551661" y="0"/>
                </a:cubicBezTo>
                <a:cubicBezTo>
                  <a:pt x="7659550" y="-41876"/>
                  <a:pt x="8105435" y="88456"/>
                  <a:pt x="8346649" y="0"/>
                </a:cubicBezTo>
                <a:cubicBezTo>
                  <a:pt x="8587863" y="-88456"/>
                  <a:pt x="8521289" y="27820"/>
                  <a:pt x="8637354" y="0"/>
                </a:cubicBezTo>
                <a:cubicBezTo>
                  <a:pt x="8753419" y="-27820"/>
                  <a:pt x="9178680" y="61045"/>
                  <a:pt x="9432342" y="0"/>
                </a:cubicBezTo>
                <a:cubicBezTo>
                  <a:pt x="9686004" y="-61045"/>
                  <a:pt x="10030162" y="34967"/>
                  <a:pt x="10251061" y="0"/>
                </a:cubicBezTo>
                <a:cubicBezTo>
                  <a:pt x="10341734" y="5429"/>
                  <a:pt x="10406230" y="70468"/>
                  <a:pt x="10416451" y="165390"/>
                </a:cubicBezTo>
                <a:cubicBezTo>
                  <a:pt x="10428691" y="336584"/>
                  <a:pt x="10401234" y="485389"/>
                  <a:pt x="10416451" y="635971"/>
                </a:cubicBezTo>
                <a:cubicBezTo>
                  <a:pt x="10431668" y="786553"/>
                  <a:pt x="10389974" y="964416"/>
                  <a:pt x="10416451" y="1106551"/>
                </a:cubicBezTo>
                <a:cubicBezTo>
                  <a:pt x="10413403" y="1203332"/>
                  <a:pt x="10344633" y="1282701"/>
                  <a:pt x="10251061" y="1271941"/>
                </a:cubicBezTo>
                <a:cubicBezTo>
                  <a:pt x="10106826" y="1337503"/>
                  <a:pt x="9885538" y="1209459"/>
                  <a:pt x="9657786" y="1271941"/>
                </a:cubicBezTo>
                <a:cubicBezTo>
                  <a:pt x="9430035" y="1334423"/>
                  <a:pt x="9389631" y="1263947"/>
                  <a:pt x="9165368" y="1271941"/>
                </a:cubicBezTo>
                <a:cubicBezTo>
                  <a:pt x="8941105" y="1279935"/>
                  <a:pt x="8752490" y="1237742"/>
                  <a:pt x="8471237" y="1271941"/>
                </a:cubicBezTo>
                <a:cubicBezTo>
                  <a:pt x="8189984" y="1306140"/>
                  <a:pt x="7932135" y="1179329"/>
                  <a:pt x="7676249" y="1271941"/>
                </a:cubicBezTo>
                <a:cubicBezTo>
                  <a:pt x="7420363" y="1364553"/>
                  <a:pt x="7492150" y="1240050"/>
                  <a:pt x="7385544" y="1271941"/>
                </a:cubicBezTo>
                <a:cubicBezTo>
                  <a:pt x="7278939" y="1303832"/>
                  <a:pt x="6842265" y="1200370"/>
                  <a:pt x="6691412" y="1271941"/>
                </a:cubicBezTo>
                <a:cubicBezTo>
                  <a:pt x="6540559" y="1343512"/>
                  <a:pt x="6136415" y="1202463"/>
                  <a:pt x="5997281" y="1271941"/>
                </a:cubicBezTo>
                <a:cubicBezTo>
                  <a:pt x="5858147" y="1341419"/>
                  <a:pt x="5719340" y="1263824"/>
                  <a:pt x="5605720" y="1271941"/>
                </a:cubicBezTo>
                <a:cubicBezTo>
                  <a:pt x="5492100" y="1280058"/>
                  <a:pt x="5229870" y="1252052"/>
                  <a:pt x="4911588" y="1271941"/>
                </a:cubicBezTo>
                <a:cubicBezTo>
                  <a:pt x="4593306" y="1291830"/>
                  <a:pt x="4606640" y="1240047"/>
                  <a:pt x="4520027" y="1271941"/>
                </a:cubicBezTo>
                <a:cubicBezTo>
                  <a:pt x="4433414" y="1303835"/>
                  <a:pt x="4346718" y="1261394"/>
                  <a:pt x="4229322" y="1271941"/>
                </a:cubicBezTo>
                <a:cubicBezTo>
                  <a:pt x="4111926" y="1282488"/>
                  <a:pt x="3979436" y="1232101"/>
                  <a:pt x="3736904" y="1271941"/>
                </a:cubicBezTo>
                <a:cubicBezTo>
                  <a:pt x="3494372" y="1311781"/>
                  <a:pt x="3322721" y="1220544"/>
                  <a:pt x="3042773" y="1271941"/>
                </a:cubicBezTo>
                <a:cubicBezTo>
                  <a:pt x="2762825" y="1323338"/>
                  <a:pt x="2733381" y="1243065"/>
                  <a:pt x="2550355" y="1271941"/>
                </a:cubicBezTo>
                <a:cubicBezTo>
                  <a:pt x="2367329" y="1300817"/>
                  <a:pt x="2083404" y="1271176"/>
                  <a:pt x="1755366" y="1271941"/>
                </a:cubicBezTo>
                <a:cubicBezTo>
                  <a:pt x="1427328" y="1272706"/>
                  <a:pt x="1591818" y="1265872"/>
                  <a:pt x="1464662" y="1271941"/>
                </a:cubicBezTo>
                <a:cubicBezTo>
                  <a:pt x="1337506" y="1278010"/>
                  <a:pt x="1091085" y="1261999"/>
                  <a:pt x="972244" y="1271941"/>
                </a:cubicBezTo>
                <a:cubicBezTo>
                  <a:pt x="853403" y="1281883"/>
                  <a:pt x="364672" y="1197912"/>
                  <a:pt x="165390" y="1271941"/>
                </a:cubicBezTo>
                <a:cubicBezTo>
                  <a:pt x="94819" y="1276088"/>
                  <a:pt x="-9741" y="1196403"/>
                  <a:pt x="0" y="1106551"/>
                </a:cubicBezTo>
                <a:cubicBezTo>
                  <a:pt x="-22276" y="977453"/>
                  <a:pt x="16748" y="828715"/>
                  <a:pt x="0" y="635971"/>
                </a:cubicBezTo>
                <a:cubicBezTo>
                  <a:pt x="-16748" y="443227"/>
                  <a:pt x="36122" y="386291"/>
                  <a:pt x="0" y="165390"/>
                </a:cubicBezTo>
                <a:close/>
              </a:path>
              <a:path w="10416451" h="1271941" stroke="0" extrusionOk="0">
                <a:moveTo>
                  <a:pt x="0" y="165390"/>
                </a:moveTo>
                <a:cubicBezTo>
                  <a:pt x="-16026" y="88478"/>
                  <a:pt x="73274" y="4022"/>
                  <a:pt x="165390" y="0"/>
                </a:cubicBezTo>
                <a:cubicBezTo>
                  <a:pt x="546221" y="-37051"/>
                  <a:pt x="612183" y="79337"/>
                  <a:pt x="960378" y="0"/>
                </a:cubicBezTo>
                <a:cubicBezTo>
                  <a:pt x="1308573" y="-79337"/>
                  <a:pt x="1312784" y="45497"/>
                  <a:pt x="1553653" y="0"/>
                </a:cubicBezTo>
                <a:cubicBezTo>
                  <a:pt x="1794522" y="-45497"/>
                  <a:pt x="1772481" y="30466"/>
                  <a:pt x="1945214" y="0"/>
                </a:cubicBezTo>
                <a:cubicBezTo>
                  <a:pt x="2117947" y="-30466"/>
                  <a:pt x="2257759" y="43103"/>
                  <a:pt x="2538489" y="0"/>
                </a:cubicBezTo>
                <a:cubicBezTo>
                  <a:pt x="2819220" y="-43103"/>
                  <a:pt x="2722537" y="13312"/>
                  <a:pt x="2829194" y="0"/>
                </a:cubicBezTo>
                <a:cubicBezTo>
                  <a:pt x="2935852" y="-13312"/>
                  <a:pt x="3212738" y="50058"/>
                  <a:pt x="3321612" y="0"/>
                </a:cubicBezTo>
                <a:cubicBezTo>
                  <a:pt x="3430486" y="-50058"/>
                  <a:pt x="3710179" y="53954"/>
                  <a:pt x="3914887" y="0"/>
                </a:cubicBezTo>
                <a:cubicBezTo>
                  <a:pt x="4119595" y="-53954"/>
                  <a:pt x="4264907" y="53482"/>
                  <a:pt x="4508161" y="0"/>
                </a:cubicBezTo>
                <a:cubicBezTo>
                  <a:pt x="4751415" y="-53482"/>
                  <a:pt x="4860987" y="58416"/>
                  <a:pt x="5202293" y="0"/>
                </a:cubicBezTo>
                <a:cubicBezTo>
                  <a:pt x="5543599" y="-58416"/>
                  <a:pt x="5478017" y="43994"/>
                  <a:pt x="5593854" y="0"/>
                </a:cubicBezTo>
                <a:cubicBezTo>
                  <a:pt x="5709691" y="-43994"/>
                  <a:pt x="5908080" y="33853"/>
                  <a:pt x="6086272" y="0"/>
                </a:cubicBezTo>
                <a:cubicBezTo>
                  <a:pt x="6264464" y="-33853"/>
                  <a:pt x="6568546" y="53869"/>
                  <a:pt x="6780404" y="0"/>
                </a:cubicBezTo>
                <a:cubicBezTo>
                  <a:pt x="6992262" y="-53869"/>
                  <a:pt x="7108188" y="31226"/>
                  <a:pt x="7272822" y="0"/>
                </a:cubicBezTo>
                <a:cubicBezTo>
                  <a:pt x="7437456" y="-31226"/>
                  <a:pt x="7586861" y="7989"/>
                  <a:pt x="7765240" y="0"/>
                </a:cubicBezTo>
                <a:cubicBezTo>
                  <a:pt x="7943619" y="-7989"/>
                  <a:pt x="8289213" y="72983"/>
                  <a:pt x="8560228" y="0"/>
                </a:cubicBezTo>
                <a:cubicBezTo>
                  <a:pt x="8831243" y="-72983"/>
                  <a:pt x="9057801" y="12558"/>
                  <a:pt x="9355216" y="0"/>
                </a:cubicBezTo>
                <a:cubicBezTo>
                  <a:pt x="9652631" y="-12558"/>
                  <a:pt x="10029680" y="34160"/>
                  <a:pt x="10251061" y="0"/>
                </a:cubicBezTo>
                <a:cubicBezTo>
                  <a:pt x="10329622" y="-18063"/>
                  <a:pt x="10441916" y="68135"/>
                  <a:pt x="10416451" y="165390"/>
                </a:cubicBezTo>
                <a:cubicBezTo>
                  <a:pt x="10459462" y="258623"/>
                  <a:pt x="10393558" y="412963"/>
                  <a:pt x="10416451" y="607736"/>
                </a:cubicBezTo>
                <a:cubicBezTo>
                  <a:pt x="10439344" y="802509"/>
                  <a:pt x="10404688" y="859801"/>
                  <a:pt x="10416451" y="1106551"/>
                </a:cubicBezTo>
                <a:cubicBezTo>
                  <a:pt x="10440914" y="1192437"/>
                  <a:pt x="10326537" y="1268363"/>
                  <a:pt x="10251061" y="1271941"/>
                </a:cubicBezTo>
                <a:cubicBezTo>
                  <a:pt x="10084131" y="1309518"/>
                  <a:pt x="9999381" y="1264491"/>
                  <a:pt x="9859500" y="1271941"/>
                </a:cubicBezTo>
                <a:cubicBezTo>
                  <a:pt x="9719619" y="1279391"/>
                  <a:pt x="9604074" y="1225578"/>
                  <a:pt x="9367082" y="1271941"/>
                </a:cubicBezTo>
                <a:cubicBezTo>
                  <a:pt x="9130090" y="1318304"/>
                  <a:pt x="9180436" y="1245533"/>
                  <a:pt x="9076377" y="1271941"/>
                </a:cubicBezTo>
                <a:cubicBezTo>
                  <a:pt x="8972318" y="1298349"/>
                  <a:pt x="8928553" y="1264642"/>
                  <a:pt x="8785672" y="1271941"/>
                </a:cubicBezTo>
                <a:cubicBezTo>
                  <a:pt x="8642792" y="1279240"/>
                  <a:pt x="8487893" y="1262081"/>
                  <a:pt x="8394111" y="1271941"/>
                </a:cubicBezTo>
                <a:cubicBezTo>
                  <a:pt x="8300329" y="1281801"/>
                  <a:pt x="8205626" y="1257626"/>
                  <a:pt x="8103406" y="1271941"/>
                </a:cubicBezTo>
                <a:cubicBezTo>
                  <a:pt x="8001186" y="1286256"/>
                  <a:pt x="7472648" y="1257436"/>
                  <a:pt x="7308418" y="1271941"/>
                </a:cubicBezTo>
                <a:cubicBezTo>
                  <a:pt x="7144188" y="1286446"/>
                  <a:pt x="7054884" y="1267193"/>
                  <a:pt x="6916857" y="1271941"/>
                </a:cubicBezTo>
                <a:cubicBezTo>
                  <a:pt x="6778830" y="1276689"/>
                  <a:pt x="6386325" y="1229062"/>
                  <a:pt x="6222725" y="1271941"/>
                </a:cubicBezTo>
                <a:cubicBezTo>
                  <a:pt x="6059125" y="1314820"/>
                  <a:pt x="6021757" y="1248947"/>
                  <a:pt x="5932021" y="1271941"/>
                </a:cubicBezTo>
                <a:cubicBezTo>
                  <a:pt x="5842285" y="1294935"/>
                  <a:pt x="5632459" y="1257546"/>
                  <a:pt x="5338746" y="1271941"/>
                </a:cubicBezTo>
                <a:cubicBezTo>
                  <a:pt x="5045034" y="1286336"/>
                  <a:pt x="4814171" y="1212714"/>
                  <a:pt x="4644614" y="1271941"/>
                </a:cubicBezTo>
                <a:cubicBezTo>
                  <a:pt x="4475057" y="1331168"/>
                  <a:pt x="4177825" y="1254072"/>
                  <a:pt x="4051340" y="1271941"/>
                </a:cubicBezTo>
                <a:cubicBezTo>
                  <a:pt x="3924855" y="1289810"/>
                  <a:pt x="3721176" y="1249685"/>
                  <a:pt x="3458065" y="1271941"/>
                </a:cubicBezTo>
                <a:cubicBezTo>
                  <a:pt x="3194955" y="1294197"/>
                  <a:pt x="2916846" y="1229417"/>
                  <a:pt x="2763933" y="1271941"/>
                </a:cubicBezTo>
                <a:cubicBezTo>
                  <a:pt x="2611020" y="1314465"/>
                  <a:pt x="2507600" y="1234007"/>
                  <a:pt x="2372372" y="1271941"/>
                </a:cubicBezTo>
                <a:cubicBezTo>
                  <a:pt x="2237144" y="1309875"/>
                  <a:pt x="1993099" y="1224539"/>
                  <a:pt x="1879954" y="1271941"/>
                </a:cubicBezTo>
                <a:cubicBezTo>
                  <a:pt x="1766809" y="1319343"/>
                  <a:pt x="1543108" y="1238505"/>
                  <a:pt x="1387536" y="1271941"/>
                </a:cubicBezTo>
                <a:cubicBezTo>
                  <a:pt x="1231964" y="1305377"/>
                  <a:pt x="1179076" y="1256881"/>
                  <a:pt x="995975" y="1271941"/>
                </a:cubicBezTo>
                <a:cubicBezTo>
                  <a:pt x="812874" y="1287001"/>
                  <a:pt x="342349" y="1187080"/>
                  <a:pt x="165390" y="1271941"/>
                </a:cubicBezTo>
                <a:cubicBezTo>
                  <a:pt x="88808" y="1282938"/>
                  <a:pt x="2032" y="1205299"/>
                  <a:pt x="0" y="1106551"/>
                </a:cubicBezTo>
                <a:cubicBezTo>
                  <a:pt x="-49301" y="1003497"/>
                  <a:pt x="19263" y="831934"/>
                  <a:pt x="0" y="654794"/>
                </a:cubicBezTo>
                <a:cubicBezTo>
                  <a:pt x="-19263" y="477654"/>
                  <a:pt x="40526" y="374411"/>
                  <a:pt x="0" y="165390"/>
                </a:cubicBezTo>
                <a:close/>
              </a:path>
            </a:pathLst>
          </a:custGeom>
          <a:solidFill>
            <a:sysClr val="window" lastClr="FFFFFF"/>
          </a:solidFill>
          <a:ln w="28575" cap="flat" cmpd="sng" algn="ctr">
            <a:solidFill>
              <a:srgbClr val="70AD47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439500498">
                  <a:prstGeom prst="roundRect">
                    <a:avLst>
                      <a:gd name="adj" fmla="val 13003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algn="ctr" defTabSz="1219170"/>
            <a:r>
              <a:rPr lang="vi-VN" sz="3200" kern="0">
                <a:solidFill>
                  <a:srgbClr val="CA1E49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Bọ dừa, cào cào, xén tóc đã quan tâm và giúp đỡ cánh cam.</a:t>
            </a:r>
            <a:endParaRPr lang="en-US" sz="3200" dirty="0">
              <a:solidFill>
                <a:srgbClr val="CA1E49"/>
              </a:solidFill>
              <a:cs typeface="Calibri" panose="020F0502020204030204" pitchFamily="34" charset="0"/>
              <a:sym typeface="Arial"/>
            </a:endParaRPr>
          </a:p>
        </p:txBody>
      </p:sp>
      <p:pic>
        <p:nvPicPr>
          <p:cNvPr id="139" name="Picture 138">
            <a:extLst>
              <a:ext uri="{FF2B5EF4-FFF2-40B4-BE49-F238E27FC236}">
                <a16:creationId xmlns:a16="http://schemas.microsoft.com/office/drawing/2014/main" id="{FECF7D00-C900-4165-A631-762F66E288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509629">
            <a:off x="1518623" y="1127435"/>
            <a:ext cx="495092" cy="615224"/>
          </a:xfrm>
          <a:prstGeom prst="rect">
            <a:avLst/>
          </a:prstGeom>
        </p:spPr>
      </p:pic>
      <p:sp>
        <p:nvSpPr>
          <p:cNvPr id="140" name="TextBox 139">
            <a:extLst>
              <a:ext uri="{FF2B5EF4-FFF2-40B4-BE49-F238E27FC236}">
                <a16:creationId xmlns:a16="http://schemas.microsoft.com/office/drawing/2014/main" id="{1CD75AF1-BEAE-4F3F-BEA3-2533D4921328}"/>
              </a:ext>
            </a:extLst>
          </p:cNvPr>
          <p:cNvSpPr txBox="1"/>
          <p:nvPr/>
        </p:nvSpPr>
        <p:spPr>
          <a:xfrm>
            <a:off x="1766169" y="1023705"/>
            <a:ext cx="9617049" cy="595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66693" algn="just" defTabSz="1219170">
              <a:lnSpc>
                <a:spcPct val="107000"/>
              </a:lnSpc>
              <a:spcBef>
                <a:spcPts val="400"/>
              </a:spcBef>
              <a:spcAft>
                <a:spcPts val="400"/>
              </a:spcAft>
              <a:buClr>
                <a:srgbClr val="000000"/>
              </a:buClr>
            </a:pPr>
            <a:r>
              <a:rPr lang="en-US" sz="3200" kern="0">
                <a:solidFill>
                  <a:srgbClr val="C00000"/>
                </a:solidFill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Những ai đã quan tâm, giúp đỡ cánh cam?</a:t>
            </a:r>
            <a:endParaRPr lang="en-US" sz="3200" kern="0" dirty="0" err="1">
              <a:solidFill>
                <a:srgbClr val="C00000"/>
              </a:solidFill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grpSp>
        <p:nvGrpSpPr>
          <p:cNvPr id="141" name="Group 140">
            <a:extLst>
              <a:ext uri="{FF2B5EF4-FFF2-40B4-BE49-F238E27FC236}">
                <a16:creationId xmlns:a16="http://schemas.microsoft.com/office/drawing/2014/main" id="{80DB1A9E-D63A-4462-B7EF-9EF529DCCFFF}"/>
              </a:ext>
            </a:extLst>
          </p:cNvPr>
          <p:cNvGrpSpPr/>
          <p:nvPr/>
        </p:nvGrpSpPr>
        <p:grpSpPr>
          <a:xfrm>
            <a:off x="3590450" y="2367178"/>
            <a:ext cx="926273" cy="748538"/>
            <a:chOff x="1472551" y="1769815"/>
            <a:chExt cx="693881" cy="561403"/>
          </a:xfrm>
        </p:grpSpPr>
        <p:sp>
          <p:nvSpPr>
            <p:cNvPr id="142" name="Oval 51">
              <a:extLst>
                <a:ext uri="{FF2B5EF4-FFF2-40B4-BE49-F238E27FC236}">
                  <a16:creationId xmlns:a16="http://schemas.microsoft.com/office/drawing/2014/main" id="{63CFAA16-3F8B-4E70-B02D-2D75340DD890}"/>
                </a:ext>
              </a:extLst>
            </p:cNvPr>
            <p:cNvSpPr/>
            <p:nvPr/>
          </p:nvSpPr>
          <p:spPr>
            <a:xfrm>
              <a:off x="1472551" y="1769815"/>
              <a:ext cx="509458" cy="561403"/>
            </a:xfrm>
            <a:custGeom>
              <a:avLst/>
              <a:gdLst>
                <a:gd name="connsiteX0" fmla="*/ 0 w 509458"/>
                <a:gd name="connsiteY0" fmla="*/ 280702 h 561403"/>
                <a:gd name="connsiteX1" fmla="*/ 254729 w 509458"/>
                <a:gd name="connsiteY1" fmla="*/ 0 h 561403"/>
                <a:gd name="connsiteX2" fmla="*/ 509458 w 509458"/>
                <a:gd name="connsiteY2" fmla="*/ 280702 h 561403"/>
                <a:gd name="connsiteX3" fmla="*/ 254729 w 509458"/>
                <a:gd name="connsiteY3" fmla="*/ 561404 h 561403"/>
                <a:gd name="connsiteX4" fmla="*/ 0 w 509458"/>
                <a:gd name="connsiteY4" fmla="*/ 280702 h 5614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58" h="561403" fill="none" extrusionOk="0">
                  <a:moveTo>
                    <a:pt x="0" y="280702"/>
                  </a:moveTo>
                  <a:cubicBezTo>
                    <a:pt x="1856" y="123911"/>
                    <a:pt x="134575" y="1355"/>
                    <a:pt x="254729" y="0"/>
                  </a:cubicBezTo>
                  <a:cubicBezTo>
                    <a:pt x="403553" y="13915"/>
                    <a:pt x="497398" y="125416"/>
                    <a:pt x="509458" y="280702"/>
                  </a:cubicBezTo>
                  <a:cubicBezTo>
                    <a:pt x="513518" y="436318"/>
                    <a:pt x="374248" y="551745"/>
                    <a:pt x="254729" y="561404"/>
                  </a:cubicBezTo>
                  <a:cubicBezTo>
                    <a:pt x="96734" y="566570"/>
                    <a:pt x="11059" y="420737"/>
                    <a:pt x="0" y="280702"/>
                  </a:cubicBezTo>
                  <a:close/>
                </a:path>
                <a:path w="509458" h="561403" stroke="0" extrusionOk="0">
                  <a:moveTo>
                    <a:pt x="0" y="280702"/>
                  </a:moveTo>
                  <a:cubicBezTo>
                    <a:pt x="-5352" y="135065"/>
                    <a:pt x="110431" y="-1493"/>
                    <a:pt x="254729" y="0"/>
                  </a:cubicBezTo>
                  <a:cubicBezTo>
                    <a:pt x="425643" y="-4463"/>
                    <a:pt x="500003" y="142896"/>
                    <a:pt x="509458" y="280702"/>
                  </a:cubicBezTo>
                  <a:cubicBezTo>
                    <a:pt x="494678" y="440669"/>
                    <a:pt x="390804" y="566853"/>
                    <a:pt x="254729" y="561404"/>
                  </a:cubicBezTo>
                  <a:cubicBezTo>
                    <a:pt x="116348" y="559914"/>
                    <a:pt x="-10193" y="438067"/>
                    <a:pt x="0" y="280702"/>
                  </a:cubicBezTo>
                  <a:close/>
                </a:path>
              </a:pathLst>
            </a:custGeom>
            <a:solidFill>
              <a:srgbClr val="ED7D31"/>
            </a:solidFill>
            <a:ln w="25400" cap="flat" cmpd="sng" algn="ctr">
              <a:solidFill>
                <a:srgbClr val="EFF5FF"/>
              </a:solidFill>
              <a:prstDash val="solid"/>
              <a:extLst>
                <a:ext uri="{C807C97D-BFC1-408E-A445-0C87EB9F89A2}">
                  <ask:lineSketchStyleProps xmlns:ask="http://schemas.microsoft.com/office/drawing/2018/sketchyshapes" sd="981765707">
                    <a:prstGeom prst="ellipse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143" name="TextBox 142">
              <a:extLst>
                <a:ext uri="{FF2B5EF4-FFF2-40B4-BE49-F238E27FC236}">
                  <a16:creationId xmlns:a16="http://schemas.microsoft.com/office/drawing/2014/main" id="{461E6D73-8CFB-491D-A33A-2345D8D7D9F8}"/>
                </a:ext>
              </a:extLst>
            </p:cNvPr>
            <p:cNvSpPr txBox="1"/>
            <p:nvPr/>
          </p:nvSpPr>
          <p:spPr>
            <a:xfrm>
              <a:off x="1555066" y="1804685"/>
              <a:ext cx="611366" cy="4539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333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cs typeface="Arial"/>
                  <a:sym typeface="Arial"/>
                </a:rPr>
                <a:t>2</a:t>
              </a:r>
            </a:p>
          </p:txBody>
        </p:sp>
      </p:grpSp>
      <p:sp>
        <p:nvSpPr>
          <p:cNvPr id="144" name="TextBox 143">
            <a:extLst>
              <a:ext uri="{FF2B5EF4-FFF2-40B4-BE49-F238E27FC236}">
                <a16:creationId xmlns:a16="http://schemas.microsoft.com/office/drawing/2014/main" id="{245684CB-C4AB-4CE5-9E74-96F76C3C2ABD}"/>
              </a:ext>
            </a:extLst>
          </p:cNvPr>
          <p:cNvSpPr txBox="1"/>
          <p:nvPr/>
        </p:nvSpPr>
        <p:spPr>
          <a:xfrm>
            <a:off x="4180181" y="2279861"/>
            <a:ext cx="425781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buClr>
                <a:srgbClr val="000000"/>
              </a:buClr>
            </a:pPr>
            <a:r>
              <a:rPr lang="vi-VN" sz="3200" kern="0">
                <a:ln w="28575">
                  <a:noFill/>
                </a:ln>
                <a:solidFill>
                  <a:srgbClr val="EFF5FF">
                    <a:lumMod val="1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Bọ dừa dừng nấu cơm</a:t>
            </a:r>
          </a:p>
          <a:p>
            <a:pPr algn="just" defTabSz="1219170">
              <a:buClr>
                <a:srgbClr val="000000"/>
              </a:buClr>
            </a:pPr>
            <a:r>
              <a:rPr lang="vi-VN" sz="3200" kern="0">
                <a:ln w="28575">
                  <a:noFill/>
                </a:ln>
                <a:solidFill>
                  <a:srgbClr val="EFF5FF">
                    <a:lumMod val="1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Cào cào ngưng giã gạo</a:t>
            </a:r>
          </a:p>
          <a:p>
            <a:pPr algn="just" defTabSz="1219170">
              <a:buClr>
                <a:srgbClr val="000000"/>
              </a:buClr>
            </a:pPr>
            <a:r>
              <a:rPr lang="vi-VN" sz="3200" kern="0">
                <a:ln w="28575">
                  <a:noFill/>
                </a:ln>
                <a:solidFill>
                  <a:srgbClr val="EFF5FF">
                    <a:lumMod val="1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Xén tóc thôi cắt áo</a:t>
            </a:r>
          </a:p>
          <a:p>
            <a:pPr algn="just" defTabSz="1219170">
              <a:buClr>
                <a:srgbClr val="000000"/>
              </a:buClr>
            </a:pPr>
            <a:r>
              <a:rPr lang="vi-VN" sz="3200" kern="0">
                <a:ln w="28575">
                  <a:noFill/>
                </a:ln>
                <a:solidFill>
                  <a:srgbClr val="EFF5FF">
                    <a:lumMod val="1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Đều bảo nhau đi tìm</a:t>
            </a:r>
            <a:endParaRPr lang="vi-VN" sz="3200" kern="0" dirty="0" err="1">
              <a:ln w="28575">
                <a:noFill/>
              </a:ln>
              <a:solidFill>
                <a:srgbClr val="EFF5FF">
                  <a:lumMod val="10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45" name="Left Arrow 5">
            <a:hlinkClick r:id="rId5" action="ppaction://hlinksldjump"/>
            <a:extLst>
              <a:ext uri="{FF2B5EF4-FFF2-40B4-BE49-F238E27FC236}">
                <a16:creationId xmlns:a16="http://schemas.microsoft.com/office/drawing/2014/main" id="{0E42D625-74B6-4C50-B4CD-4A6F657A7C9F}"/>
              </a:ext>
            </a:extLst>
          </p:cNvPr>
          <p:cNvSpPr/>
          <p:nvPr/>
        </p:nvSpPr>
        <p:spPr>
          <a:xfrm>
            <a:off x="335280" y="5897880"/>
            <a:ext cx="1463040" cy="838200"/>
          </a:xfrm>
          <a:prstGeom prst="leftArrow">
            <a:avLst/>
          </a:prstGeom>
          <a:solidFill>
            <a:srgbClr val="00206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về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3547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8" grpId="0" animBg="1"/>
      <p:bldP spid="140" grpId="0"/>
      <p:bldP spid="14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3199;p63">
            <a:extLst>
              <a:ext uri="{FF2B5EF4-FFF2-40B4-BE49-F238E27FC236}">
                <a16:creationId xmlns:a16="http://schemas.microsoft.com/office/drawing/2014/main" id="{9851046B-9817-4C0A-992F-300595025E76}"/>
              </a:ext>
            </a:extLst>
          </p:cNvPr>
          <p:cNvGrpSpPr/>
          <p:nvPr/>
        </p:nvGrpSpPr>
        <p:grpSpPr>
          <a:xfrm>
            <a:off x="2859747" y="2"/>
            <a:ext cx="1094192" cy="631245"/>
            <a:chOff x="3736099" y="1890574"/>
            <a:chExt cx="856613" cy="494185"/>
          </a:xfrm>
        </p:grpSpPr>
        <p:grpSp>
          <p:nvGrpSpPr>
            <p:cNvPr id="10" name="Google Shape;3200;p63">
              <a:extLst>
                <a:ext uri="{FF2B5EF4-FFF2-40B4-BE49-F238E27FC236}">
                  <a16:creationId xmlns:a16="http://schemas.microsoft.com/office/drawing/2014/main" id="{F4543CDE-2674-4D4E-8EED-8323BDB91830}"/>
                </a:ext>
              </a:extLst>
            </p:cNvPr>
            <p:cNvGrpSpPr/>
            <p:nvPr/>
          </p:nvGrpSpPr>
          <p:grpSpPr>
            <a:xfrm>
              <a:off x="3745693" y="1890589"/>
              <a:ext cx="847019" cy="494170"/>
              <a:chOff x="3745693" y="1890589"/>
              <a:chExt cx="847019" cy="494170"/>
            </a:xfrm>
          </p:grpSpPr>
          <p:sp>
            <p:nvSpPr>
              <p:cNvPr id="26" name="Google Shape;3201;p63">
                <a:extLst>
                  <a:ext uri="{FF2B5EF4-FFF2-40B4-BE49-F238E27FC236}">
                    <a16:creationId xmlns:a16="http://schemas.microsoft.com/office/drawing/2014/main" id="{8B8E589C-C0BE-4811-B0A6-15D22103A4DC}"/>
                  </a:ext>
                </a:extLst>
              </p:cNvPr>
              <p:cNvSpPr/>
              <p:nvPr/>
            </p:nvSpPr>
            <p:spPr>
              <a:xfrm>
                <a:off x="3775723" y="1912900"/>
                <a:ext cx="789374" cy="449630"/>
              </a:xfrm>
              <a:custGeom>
                <a:avLst/>
                <a:gdLst/>
                <a:ahLst/>
                <a:cxnLst/>
                <a:rect l="l" t="t" r="r" b="b"/>
                <a:pathLst>
                  <a:path w="27812" h="15839" extrusionOk="0">
                    <a:moveTo>
                      <a:pt x="14327" y="0"/>
                    </a:moveTo>
                    <a:cubicBezTo>
                      <a:pt x="13138" y="0"/>
                      <a:pt x="11955" y="142"/>
                      <a:pt x="10808" y="442"/>
                    </a:cubicBezTo>
                    <a:cubicBezTo>
                      <a:pt x="10364" y="548"/>
                      <a:pt x="9898" y="717"/>
                      <a:pt x="9475" y="886"/>
                    </a:cubicBezTo>
                    <a:cubicBezTo>
                      <a:pt x="7974" y="1500"/>
                      <a:pt x="6662" y="2473"/>
                      <a:pt x="5626" y="3742"/>
                    </a:cubicBezTo>
                    <a:cubicBezTo>
                      <a:pt x="3680" y="6110"/>
                      <a:pt x="2982" y="9198"/>
                      <a:pt x="2750" y="11651"/>
                    </a:cubicBezTo>
                    <a:cubicBezTo>
                      <a:pt x="1460" y="12751"/>
                      <a:pt x="508" y="14210"/>
                      <a:pt x="0" y="15839"/>
                    </a:cubicBezTo>
                    <a:lnTo>
                      <a:pt x="27812" y="15839"/>
                    </a:lnTo>
                    <a:cubicBezTo>
                      <a:pt x="27389" y="13788"/>
                      <a:pt x="25020" y="11419"/>
                      <a:pt x="25020" y="11419"/>
                    </a:cubicBezTo>
                    <a:cubicBezTo>
                      <a:pt x="24788" y="8987"/>
                      <a:pt x="24322" y="6174"/>
                      <a:pt x="23413" y="4693"/>
                    </a:cubicBezTo>
                    <a:cubicBezTo>
                      <a:pt x="22926" y="3932"/>
                      <a:pt x="22334" y="3213"/>
                      <a:pt x="21679" y="2600"/>
                    </a:cubicBezTo>
                    <a:cubicBezTo>
                      <a:pt x="21256" y="2219"/>
                      <a:pt x="20811" y="1880"/>
                      <a:pt x="20325" y="1584"/>
                    </a:cubicBezTo>
                    <a:cubicBezTo>
                      <a:pt x="19500" y="1056"/>
                      <a:pt x="18591" y="654"/>
                      <a:pt x="17639" y="400"/>
                    </a:cubicBezTo>
                    <a:cubicBezTo>
                      <a:pt x="17195" y="294"/>
                      <a:pt x="16730" y="189"/>
                      <a:pt x="16285" y="125"/>
                    </a:cubicBezTo>
                    <a:cubicBezTo>
                      <a:pt x="15634" y="43"/>
                      <a:pt x="14980" y="0"/>
                      <a:pt x="14327" y="0"/>
                    </a:cubicBezTo>
                    <a:close/>
                  </a:path>
                </a:pathLst>
              </a:custGeom>
              <a:solidFill>
                <a:srgbClr val="EDE6DD"/>
              </a:solidFill>
              <a:ln>
                <a:noFill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" name="Google Shape;3202;p63">
                <a:extLst>
                  <a:ext uri="{FF2B5EF4-FFF2-40B4-BE49-F238E27FC236}">
                    <a16:creationId xmlns:a16="http://schemas.microsoft.com/office/drawing/2014/main" id="{8912DA44-CC06-4E34-96AE-FF62BC21023A}"/>
                  </a:ext>
                </a:extLst>
              </p:cNvPr>
              <p:cNvSpPr/>
              <p:nvPr/>
            </p:nvSpPr>
            <p:spPr>
              <a:xfrm>
                <a:off x="3745693" y="1890589"/>
                <a:ext cx="847019" cy="494170"/>
              </a:xfrm>
              <a:custGeom>
                <a:avLst/>
                <a:gdLst/>
                <a:ahLst/>
                <a:cxnLst/>
                <a:rect l="l" t="t" r="r" b="b"/>
                <a:pathLst>
                  <a:path w="29843" h="17408" extrusionOk="0">
                    <a:moveTo>
                      <a:pt x="15410" y="1573"/>
                    </a:moveTo>
                    <a:cubicBezTo>
                      <a:pt x="16011" y="1573"/>
                      <a:pt x="16614" y="1613"/>
                      <a:pt x="17217" y="1694"/>
                    </a:cubicBezTo>
                    <a:cubicBezTo>
                      <a:pt x="17640" y="1757"/>
                      <a:pt x="18063" y="1842"/>
                      <a:pt x="18486" y="1969"/>
                    </a:cubicBezTo>
                    <a:cubicBezTo>
                      <a:pt x="19353" y="2201"/>
                      <a:pt x="20178" y="2561"/>
                      <a:pt x="20960" y="3026"/>
                    </a:cubicBezTo>
                    <a:cubicBezTo>
                      <a:pt x="21383" y="3301"/>
                      <a:pt x="21806" y="3618"/>
                      <a:pt x="22187" y="3978"/>
                    </a:cubicBezTo>
                    <a:cubicBezTo>
                      <a:pt x="22800" y="4549"/>
                      <a:pt x="23350" y="5183"/>
                      <a:pt x="23773" y="5902"/>
                    </a:cubicBezTo>
                    <a:cubicBezTo>
                      <a:pt x="24471" y="7002"/>
                      <a:pt x="24978" y="9202"/>
                      <a:pt x="25275" y="12289"/>
                    </a:cubicBezTo>
                    <a:lnTo>
                      <a:pt x="25296" y="12564"/>
                    </a:lnTo>
                    <a:lnTo>
                      <a:pt x="25507" y="12776"/>
                    </a:lnTo>
                    <a:cubicBezTo>
                      <a:pt x="26395" y="13664"/>
                      <a:pt x="27157" y="14700"/>
                      <a:pt x="27749" y="15821"/>
                    </a:cubicBezTo>
                    <a:lnTo>
                      <a:pt x="2200" y="15821"/>
                    </a:lnTo>
                    <a:cubicBezTo>
                      <a:pt x="2687" y="14764"/>
                      <a:pt x="3406" y="13812"/>
                      <a:pt x="4273" y="13030"/>
                    </a:cubicBezTo>
                    <a:lnTo>
                      <a:pt x="4548" y="12818"/>
                    </a:lnTo>
                    <a:lnTo>
                      <a:pt x="4569" y="12501"/>
                    </a:lnTo>
                    <a:cubicBezTo>
                      <a:pt x="4781" y="10344"/>
                      <a:pt x="5415" y="7298"/>
                      <a:pt x="7297" y="5014"/>
                    </a:cubicBezTo>
                    <a:lnTo>
                      <a:pt x="7361" y="4929"/>
                    </a:lnTo>
                    <a:cubicBezTo>
                      <a:pt x="7699" y="4528"/>
                      <a:pt x="8059" y="4168"/>
                      <a:pt x="8440" y="3851"/>
                    </a:cubicBezTo>
                    <a:cubicBezTo>
                      <a:pt x="9159" y="3237"/>
                      <a:pt x="9962" y="2751"/>
                      <a:pt x="10829" y="2413"/>
                    </a:cubicBezTo>
                    <a:cubicBezTo>
                      <a:pt x="11231" y="2243"/>
                      <a:pt x="11633" y="2095"/>
                      <a:pt x="12056" y="1990"/>
                    </a:cubicBezTo>
                    <a:cubicBezTo>
                      <a:pt x="13160" y="1714"/>
                      <a:pt x="14282" y="1573"/>
                      <a:pt x="15410" y="1573"/>
                    </a:cubicBezTo>
                    <a:close/>
                    <a:moveTo>
                      <a:pt x="15333" y="1"/>
                    </a:moveTo>
                    <a:cubicBezTo>
                      <a:pt x="14094" y="1"/>
                      <a:pt x="12857" y="156"/>
                      <a:pt x="11654" y="467"/>
                    </a:cubicBezTo>
                    <a:cubicBezTo>
                      <a:pt x="11168" y="594"/>
                      <a:pt x="10681" y="763"/>
                      <a:pt x="10216" y="953"/>
                    </a:cubicBezTo>
                    <a:cubicBezTo>
                      <a:pt x="9201" y="1355"/>
                      <a:pt x="8270" y="1926"/>
                      <a:pt x="7424" y="2645"/>
                    </a:cubicBezTo>
                    <a:cubicBezTo>
                      <a:pt x="6938" y="3047"/>
                      <a:pt x="6473" y="3512"/>
                      <a:pt x="6071" y="4020"/>
                    </a:cubicBezTo>
                    <a:lnTo>
                      <a:pt x="5902" y="4231"/>
                    </a:lnTo>
                    <a:cubicBezTo>
                      <a:pt x="3998" y="6685"/>
                      <a:pt x="3300" y="9751"/>
                      <a:pt x="3046" y="12036"/>
                    </a:cubicBezTo>
                    <a:cubicBezTo>
                      <a:pt x="1756" y="13220"/>
                      <a:pt x="805" y="14722"/>
                      <a:pt x="297" y="16392"/>
                    </a:cubicBezTo>
                    <a:lnTo>
                      <a:pt x="1" y="17408"/>
                    </a:lnTo>
                    <a:lnTo>
                      <a:pt x="29843" y="17408"/>
                    </a:lnTo>
                    <a:lnTo>
                      <a:pt x="29652" y="16456"/>
                    </a:lnTo>
                    <a:cubicBezTo>
                      <a:pt x="29272" y="14552"/>
                      <a:pt x="27453" y="12522"/>
                      <a:pt x="26818" y="11866"/>
                    </a:cubicBezTo>
                    <a:cubicBezTo>
                      <a:pt x="26501" y="8652"/>
                      <a:pt x="25930" y="6368"/>
                      <a:pt x="25126" y="5077"/>
                    </a:cubicBezTo>
                    <a:cubicBezTo>
                      <a:pt x="24619" y="4231"/>
                      <a:pt x="23984" y="3470"/>
                      <a:pt x="23265" y="2814"/>
                    </a:cubicBezTo>
                    <a:cubicBezTo>
                      <a:pt x="22800" y="2392"/>
                      <a:pt x="22314" y="2032"/>
                      <a:pt x="21806" y="1694"/>
                    </a:cubicBezTo>
                    <a:cubicBezTo>
                      <a:pt x="20897" y="1144"/>
                      <a:pt x="19924" y="700"/>
                      <a:pt x="18887" y="446"/>
                    </a:cubicBezTo>
                    <a:cubicBezTo>
                      <a:pt x="18422" y="298"/>
                      <a:pt x="17936" y="213"/>
                      <a:pt x="17428" y="150"/>
                    </a:cubicBezTo>
                    <a:cubicBezTo>
                      <a:pt x="16733" y="50"/>
                      <a:pt x="16033" y="1"/>
                      <a:pt x="153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" name="Google Shape;3203;p63">
                <a:extLst>
                  <a:ext uri="{FF2B5EF4-FFF2-40B4-BE49-F238E27FC236}">
                    <a16:creationId xmlns:a16="http://schemas.microsoft.com/office/drawing/2014/main" id="{FA259E96-F888-408A-9018-5E7D55CF994F}"/>
                  </a:ext>
                </a:extLst>
              </p:cNvPr>
              <p:cNvSpPr/>
              <p:nvPr/>
            </p:nvSpPr>
            <p:spPr>
              <a:xfrm>
                <a:off x="4484668" y="2237004"/>
                <a:ext cx="79868" cy="124905"/>
              </a:xfrm>
              <a:custGeom>
                <a:avLst/>
                <a:gdLst/>
                <a:ahLst/>
                <a:cxnLst/>
                <a:rect l="l" t="t" r="r" b="b"/>
                <a:pathLst>
                  <a:path w="2814" h="4400" extrusionOk="0">
                    <a:moveTo>
                      <a:pt x="1" y="1"/>
                    </a:moveTo>
                    <a:cubicBezTo>
                      <a:pt x="212" y="2348"/>
                      <a:pt x="212" y="4336"/>
                      <a:pt x="212" y="4336"/>
                    </a:cubicBezTo>
                    <a:lnTo>
                      <a:pt x="212" y="4400"/>
                    </a:lnTo>
                    <a:lnTo>
                      <a:pt x="2814" y="4400"/>
                    </a:lnTo>
                    <a:cubicBezTo>
                      <a:pt x="2391" y="237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EDCA5D"/>
              </a:solidFill>
              <a:ln>
                <a:noFill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" name="Google Shape;3204;p63">
                <a:extLst>
                  <a:ext uri="{FF2B5EF4-FFF2-40B4-BE49-F238E27FC236}">
                    <a16:creationId xmlns:a16="http://schemas.microsoft.com/office/drawing/2014/main" id="{62D4964A-D2A5-4206-837F-F017631612C2}"/>
                  </a:ext>
                </a:extLst>
              </p:cNvPr>
              <p:cNvSpPr/>
              <p:nvPr/>
            </p:nvSpPr>
            <p:spPr>
              <a:xfrm>
                <a:off x="3848358" y="1912900"/>
                <a:ext cx="642324" cy="449033"/>
              </a:xfrm>
              <a:custGeom>
                <a:avLst/>
                <a:gdLst/>
                <a:ahLst/>
                <a:cxnLst/>
                <a:rect l="l" t="t" r="r" b="b"/>
                <a:pathLst>
                  <a:path w="22631" h="15818" extrusionOk="0">
                    <a:moveTo>
                      <a:pt x="11720" y="0"/>
                    </a:moveTo>
                    <a:cubicBezTo>
                      <a:pt x="10534" y="0"/>
                      <a:pt x="9346" y="142"/>
                      <a:pt x="8185" y="442"/>
                    </a:cubicBezTo>
                    <a:cubicBezTo>
                      <a:pt x="7741" y="548"/>
                      <a:pt x="7297" y="717"/>
                      <a:pt x="6874" y="886"/>
                    </a:cubicBezTo>
                    <a:cubicBezTo>
                      <a:pt x="5943" y="1267"/>
                      <a:pt x="5055" y="1796"/>
                      <a:pt x="4294" y="2451"/>
                    </a:cubicBezTo>
                    <a:cubicBezTo>
                      <a:pt x="3829" y="2832"/>
                      <a:pt x="3427" y="3255"/>
                      <a:pt x="3046" y="3720"/>
                    </a:cubicBezTo>
                    <a:cubicBezTo>
                      <a:pt x="1100" y="6110"/>
                      <a:pt x="381" y="9198"/>
                      <a:pt x="149" y="11630"/>
                    </a:cubicBezTo>
                    <a:cubicBezTo>
                      <a:pt x="0" y="13005"/>
                      <a:pt x="0" y="14380"/>
                      <a:pt x="149" y="15754"/>
                    </a:cubicBezTo>
                    <a:lnTo>
                      <a:pt x="149" y="15818"/>
                    </a:lnTo>
                    <a:lnTo>
                      <a:pt x="22630" y="15818"/>
                    </a:lnTo>
                    <a:lnTo>
                      <a:pt x="22630" y="15754"/>
                    </a:lnTo>
                    <a:cubicBezTo>
                      <a:pt x="22630" y="15754"/>
                      <a:pt x="22630" y="13766"/>
                      <a:pt x="22419" y="11419"/>
                    </a:cubicBezTo>
                    <a:cubicBezTo>
                      <a:pt x="22186" y="9008"/>
                      <a:pt x="21742" y="6174"/>
                      <a:pt x="20812" y="4693"/>
                    </a:cubicBezTo>
                    <a:cubicBezTo>
                      <a:pt x="20325" y="3932"/>
                      <a:pt x="19754" y="3213"/>
                      <a:pt x="19077" y="2600"/>
                    </a:cubicBezTo>
                    <a:cubicBezTo>
                      <a:pt x="18654" y="2219"/>
                      <a:pt x="18210" y="1880"/>
                      <a:pt x="17724" y="1584"/>
                    </a:cubicBezTo>
                    <a:cubicBezTo>
                      <a:pt x="16878" y="1056"/>
                      <a:pt x="15968" y="654"/>
                      <a:pt x="15017" y="421"/>
                    </a:cubicBezTo>
                    <a:cubicBezTo>
                      <a:pt x="14572" y="294"/>
                      <a:pt x="14128" y="189"/>
                      <a:pt x="13663" y="125"/>
                    </a:cubicBezTo>
                    <a:cubicBezTo>
                      <a:pt x="13019" y="43"/>
                      <a:pt x="12370" y="0"/>
                      <a:pt x="11720" y="0"/>
                    </a:cubicBezTo>
                    <a:close/>
                  </a:path>
                </a:pathLst>
              </a:custGeom>
              <a:solidFill>
                <a:srgbClr val="F6E262"/>
              </a:solidFill>
              <a:ln>
                <a:noFill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" name="Google Shape;3205;p63">
                <a:extLst>
                  <a:ext uri="{FF2B5EF4-FFF2-40B4-BE49-F238E27FC236}">
                    <a16:creationId xmlns:a16="http://schemas.microsoft.com/office/drawing/2014/main" id="{2B6A57D4-D372-46E3-9167-ED840796AA88}"/>
                  </a:ext>
                </a:extLst>
              </p:cNvPr>
              <p:cNvSpPr/>
              <p:nvPr/>
            </p:nvSpPr>
            <p:spPr>
              <a:xfrm>
                <a:off x="3775127" y="2243022"/>
                <a:ext cx="77456" cy="118887"/>
              </a:xfrm>
              <a:custGeom>
                <a:avLst/>
                <a:gdLst/>
                <a:ahLst/>
                <a:cxnLst/>
                <a:rect l="l" t="t" r="r" b="b"/>
                <a:pathLst>
                  <a:path w="2729" h="4188" extrusionOk="0">
                    <a:moveTo>
                      <a:pt x="2729" y="0"/>
                    </a:moveTo>
                    <a:cubicBezTo>
                      <a:pt x="1460" y="1121"/>
                      <a:pt x="508" y="2580"/>
                      <a:pt x="0" y="4188"/>
                    </a:cubicBezTo>
                    <a:lnTo>
                      <a:pt x="2729" y="4188"/>
                    </a:lnTo>
                    <a:lnTo>
                      <a:pt x="2729" y="4124"/>
                    </a:lnTo>
                    <a:cubicBezTo>
                      <a:pt x="2602" y="2750"/>
                      <a:pt x="2602" y="1375"/>
                      <a:pt x="2729" y="0"/>
                    </a:cubicBezTo>
                    <a:close/>
                  </a:path>
                </a:pathLst>
              </a:custGeom>
              <a:solidFill>
                <a:srgbClr val="EDCA5D"/>
              </a:solidFill>
              <a:ln>
                <a:noFill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" name="Google Shape;3206;p63">
                <a:extLst>
                  <a:ext uri="{FF2B5EF4-FFF2-40B4-BE49-F238E27FC236}">
                    <a16:creationId xmlns:a16="http://schemas.microsoft.com/office/drawing/2014/main" id="{05A6FD1D-6ED6-47AC-8735-9BA88FF6EDC1}"/>
                  </a:ext>
                </a:extLst>
              </p:cNvPr>
              <p:cNvSpPr/>
              <p:nvPr/>
            </p:nvSpPr>
            <p:spPr>
              <a:xfrm>
                <a:off x="4125697" y="2181795"/>
                <a:ext cx="72659" cy="38408"/>
              </a:xfrm>
              <a:custGeom>
                <a:avLst/>
                <a:gdLst/>
                <a:ahLst/>
                <a:cxnLst/>
                <a:rect l="l" t="t" r="r" b="b"/>
                <a:pathLst>
                  <a:path w="2560" h="1353" extrusionOk="0">
                    <a:moveTo>
                      <a:pt x="572" y="0"/>
                    </a:moveTo>
                    <a:lnTo>
                      <a:pt x="572" y="85"/>
                    </a:lnTo>
                    <a:cubicBezTo>
                      <a:pt x="572" y="85"/>
                      <a:pt x="1" y="1121"/>
                      <a:pt x="233" y="1311"/>
                    </a:cubicBezTo>
                    <a:cubicBezTo>
                      <a:pt x="264" y="1339"/>
                      <a:pt x="327" y="1352"/>
                      <a:pt x="413" y="1352"/>
                    </a:cubicBezTo>
                    <a:cubicBezTo>
                      <a:pt x="917" y="1352"/>
                      <a:pt x="2216" y="895"/>
                      <a:pt x="2560" y="190"/>
                    </a:cubicBezTo>
                    <a:lnTo>
                      <a:pt x="2560" y="148"/>
                    </a:lnTo>
                    <a:cubicBezTo>
                      <a:pt x="2453" y="152"/>
                      <a:pt x="2346" y="153"/>
                      <a:pt x="2239" y="153"/>
                    </a:cubicBezTo>
                    <a:cubicBezTo>
                      <a:pt x="1685" y="153"/>
                      <a:pt x="1121" y="106"/>
                      <a:pt x="572" y="0"/>
                    </a:cubicBezTo>
                    <a:close/>
                  </a:path>
                </a:pathLst>
              </a:custGeom>
              <a:solidFill>
                <a:srgbClr val="C67045"/>
              </a:solidFill>
              <a:ln>
                <a:noFill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" name="Google Shape;3207;p63">
                <a:extLst>
                  <a:ext uri="{FF2B5EF4-FFF2-40B4-BE49-F238E27FC236}">
                    <a16:creationId xmlns:a16="http://schemas.microsoft.com/office/drawing/2014/main" id="{6B1605CC-4FB7-458A-BF07-8F9A61AF9C62}"/>
                  </a:ext>
                </a:extLst>
              </p:cNvPr>
              <p:cNvSpPr/>
              <p:nvPr/>
            </p:nvSpPr>
            <p:spPr>
              <a:xfrm>
                <a:off x="4115479" y="2179978"/>
                <a:ext cx="100900" cy="52659"/>
              </a:xfrm>
              <a:custGeom>
                <a:avLst/>
                <a:gdLst/>
                <a:ahLst/>
                <a:cxnLst/>
                <a:rect l="l" t="t" r="r" b="b"/>
                <a:pathLst>
                  <a:path w="3555" h="1855" extrusionOk="0">
                    <a:moveTo>
                      <a:pt x="593" y="1"/>
                    </a:moveTo>
                    <a:cubicBezTo>
                      <a:pt x="593" y="1"/>
                      <a:pt x="1" y="1523"/>
                      <a:pt x="191" y="1671"/>
                    </a:cubicBezTo>
                    <a:cubicBezTo>
                      <a:pt x="334" y="1783"/>
                      <a:pt x="594" y="1855"/>
                      <a:pt x="915" y="1855"/>
                    </a:cubicBezTo>
                    <a:cubicBezTo>
                      <a:pt x="1689" y="1855"/>
                      <a:pt x="2822" y="1440"/>
                      <a:pt x="3554" y="170"/>
                    </a:cubicBezTo>
                    <a:lnTo>
                      <a:pt x="3554" y="149"/>
                    </a:lnTo>
                    <a:cubicBezTo>
                      <a:pt x="3343" y="170"/>
                      <a:pt x="3152" y="212"/>
                      <a:pt x="2941" y="212"/>
                    </a:cubicBezTo>
                    <a:lnTo>
                      <a:pt x="2941" y="254"/>
                    </a:lnTo>
                    <a:cubicBezTo>
                      <a:pt x="2598" y="959"/>
                      <a:pt x="1298" y="1416"/>
                      <a:pt x="794" y="1416"/>
                    </a:cubicBezTo>
                    <a:cubicBezTo>
                      <a:pt x="708" y="1416"/>
                      <a:pt x="645" y="1403"/>
                      <a:pt x="614" y="1375"/>
                    </a:cubicBezTo>
                    <a:cubicBezTo>
                      <a:pt x="382" y="1206"/>
                      <a:pt x="953" y="149"/>
                      <a:pt x="953" y="149"/>
                    </a:cubicBezTo>
                    <a:lnTo>
                      <a:pt x="953" y="64"/>
                    </a:lnTo>
                    <a:cubicBezTo>
                      <a:pt x="720" y="22"/>
                      <a:pt x="593" y="1"/>
                      <a:pt x="593" y="1"/>
                    </a:cubicBezTo>
                    <a:close/>
                  </a:path>
                </a:pathLst>
              </a:custGeom>
              <a:solidFill>
                <a:srgbClr val="C67045"/>
              </a:solidFill>
              <a:ln>
                <a:noFill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" name="Google Shape;3208;p63">
                <a:extLst>
                  <a:ext uri="{FF2B5EF4-FFF2-40B4-BE49-F238E27FC236}">
                    <a16:creationId xmlns:a16="http://schemas.microsoft.com/office/drawing/2014/main" id="{2D2F6E1D-C274-4045-B3C6-38FAA7BF6902}"/>
                  </a:ext>
                </a:extLst>
              </p:cNvPr>
              <p:cNvSpPr/>
              <p:nvPr/>
            </p:nvSpPr>
            <p:spPr>
              <a:xfrm>
                <a:off x="4105885" y="2133880"/>
                <a:ext cx="109869" cy="52261"/>
              </a:xfrm>
              <a:custGeom>
                <a:avLst/>
                <a:gdLst/>
                <a:ahLst/>
                <a:cxnLst/>
                <a:rect l="l" t="t" r="r" b="b"/>
                <a:pathLst>
                  <a:path w="3871" h="1841" extrusionOk="0">
                    <a:moveTo>
                      <a:pt x="1030" y="1"/>
                    </a:moveTo>
                    <a:cubicBezTo>
                      <a:pt x="712" y="1"/>
                      <a:pt x="509" y="60"/>
                      <a:pt x="489" y="60"/>
                    </a:cubicBezTo>
                    <a:cubicBezTo>
                      <a:pt x="488" y="60"/>
                      <a:pt x="487" y="60"/>
                      <a:pt x="487" y="60"/>
                    </a:cubicBezTo>
                    <a:lnTo>
                      <a:pt x="487" y="60"/>
                    </a:lnTo>
                    <a:cubicBezTo>
                      <a:pt x="1" y="123"/>
                      <a:pt x="910" y="1603"/>
                      <a:pt x="910" y="1603"/>
                    </a:cubicBezTo>
                    <a:cubicBezTo>
                      <a:pt x="910" y="1603"/>
                      <a:pt x="1058" y="1646"/>
                      <a:pt x="1291" y="1688"/>
                    </a:cubicBezTo>
                    <a:cubicBezTo>
                      <a:pt x="1862" y="1780"/>
                      <a:pt x="2433" y="1840"/>
                      <a:pt x="3004" y="1840"/>
                    </a:cubicBezTo>
                    <a:cubicBezTo>
                      <a:pt x="3088" y="1840"/>
                      <a:pt x="3173" y="1839"/>
                      <a:pt x="3258" y="1836"/>
                    </a:cubicBezTo>
                    <a:cubicBezTo>
                      <a:pt x="3469" y="1815"/>
                      <a:pt x="3681" y="1794"/>
                      <a:pt x="3871" y="1773"/>
                    </a:cubicBezTo>
                    <a:cubicBezTo>
                      <a:pt x="2823" y="250"/>
                      <a:pt x="1684" y="1"/>
                      <a:pt x="1030" y="1"/>
                    </a:cubicBezTo>
                    <a:close/>
                  </a:path>
                </a:pathLst>
              </a:custGeom>
              <a:solidFill>
                <a:srgbClr val="D78C4B"/>
              </a:solidFill>
              <a:ln>
                <a:noFill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" name="Google Shape;3209;p63">
                <a:extLst>
                  <a:ext uri="{FF2B5EF4-FFF2-40B4-BE49-F238E27FC236}">
                    <a16:creationId xmlns:a16="http://schemas.microsoft.com/office/drawing/2014/main" id="{6955E913-A75A-41BD-A16F-3E56A6C2B3AB}"/>
                  </a:ext>
                </a:extLst>
              </p:cNvPr>
              <p:cNvSpPr/>
              <p:nvPr/>
            </p:nvSpPr>
            <p:spPr>
              <a:xfrm>
                <a:off x="4128280" y="2168340"/>
                <a:ext cx="125309" cy="23675"/>
              </a:xfrm>
              <a:custGeom>
                <a:avLst/>
                <a:gdLst/>
                <a:ahLst/>
                <a:cxnLst/>
                <a:rect l="l" t="t" r="r" b="b"/>
                <a:pathLst>
                  <a:path w="4415" h="834" extrusionOk="0">
                    <a:moveTo>
                      <a:pt x="4295" y="0"/>
                    </a:moveTo>
                    <a:cubicBezTo>
                      <a:pt x="4279" y="0"/>
                      <a:pt x="4262" y="3"/>
                      <a:pt x="4245" y="9"/>
                    </a:cubicBezTo>
                    <a:cubicBezTo>
                      <a:pt x="3949" y="178"/>
                      <a:pt x="3632" y="284"/>
                      <a:pt x="3293" y="347"/>
                    </a:cubicBezTo>
                    <a:cubicBezTo>
                      <a:pt x="2955" y="389"/>
                      <a:pt x="2617" y="432"/>
                      <a:pt x="2278" y="432"/>
                    </a:cubicBezTo>
                    <a:cubicBezTo>
                      <a:pt x="1919" y="432"/>
                      <a:pt x="1580" y="432"/>
                      <a:pt x="1221" y="411"/>
                    </a:cubicBezTo>
                    <a:cubicBezTo>
                      <a:pt x="861" y="368"/>
                      <a:pt x="502" y="347"/>
                      <a:pt x="163" y="305"/>
                    </a:cubicBezTo>
                    <a:cubicBezTo>
                      <a:pt x="156" y="304"/>
                      <a:pt x="149" y="303"/>
                      <a:pt x="142" y="303"/>
                    </a:cubicBezTo>
                    <a:cubicBezTo>
                      <a:pt x="32" y="303"/>
                      <a:pt x="0" y="457"/>
                      <a:pt x="100" y="516"/>
                    </a:cubicBezTo>
                    <a:cubicBezTo>
                      <a:pt x="459" y="622"/>
                      <a:pt x="798" y="707"/>
                      <a:pt x="1157" y="749"/>
                    </a:cubicBezTo>
                    <a:cubicBezTo>
                      <a:pt x="1517" y="812"/>
                      <a:pt x="1898" y="834"/>
                      <a:pt x="2257" y="834"/>
                    </a:cubicBezTo>
                    <a:cubicBezTo>
                      <a:pt x="2617" y="834"/>
                      <a:pt x="2997" y="770"/>
                      <a:pt x="3357" y="686"/>
                    </a:cubicBezTo>
                    <a:cubicBezTo>
                      <a:pt x="3716" y="601"/>
                      <a:pt x="4055" y="432"/>
                      <a:pt x="4351" y="178"/>
                    </a:cubicBezTo>
                    <a:cubicBezTo>
                      <a:pt x="4393" y="157"/>
                      <a:pt x="4414" y="93"/>
                      <a:pt x="4393" y="51"/>
                    </a:cubicBezTo>
                    <a:cubicBezTo>
                      <a:pt x="4378" y="20"/>
                      <a:pt x="4340" y="0"/>
                      <a:pt x="4295" y="0"/>
                    </a:cubicBezTo>
                    <a:close/>
                  </a:path>
                </a:pathLst>
              </a:custGeom>
              <a:solidFill>
                <a:srgbClr val="9A5B38"/>
              </a:solidFill>
              <a:ln>
                <a:noFill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" name="Google Shape;3210;p63">
                <a:extLst>
                  <a:ext uri="{FF2B5EF4-FFF2-40B4-BE49-F238E27FC236}">
                    <a16:creationId xmlns:a16="http://schemas.microsoft.com/office/drawing/2014/main" id="{5F226015-4170-494A-AF40-706FE025999F}"/>
                  </a:ext>
                </a:extLst>
              </p:cNvPr>
              <p:cNvSpPr/>
              <p:nvPr/>
            </p:nvSpPr>
            <p:spPr>
              <a:xfrm>
                <a:off x="4245761" y="2160165"/>
                <a:ext cx="15639" cy="18651"/>
              </a:xfrm>
              <a:custGeom>
                <a:avLst/>
                <a:gdLst/>
                <a:ahLst/>
                <a:cxnLst/>
                <a:rect l="l" t="t" r="r" b="b"/>
                <a:pathLst>
                  <a:path w="551" h="657" fill="none" extrusionOk="0">
                    <a:moveTo>
                      <a:pt x="148" y="1"/>
                    </a:moveTo>
                    <a:cubicBezTo>
                      <a:pt x="148" y="1"/>
                      <a:pt x="0" y="656"/>
                      <a:pt x="550" y="656"/>
                    </a:cubicBezTo>
                  </a:path>
                </a:pathLst>
              </a:custGeom>
              <a:noFill/>
              <a:ln w="10050" cap="rnd" cmpd="sng">
                <a:solidFill>
                  <a:srgbClr val="9A5B38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" name="Google Shape;3211;p63">
                <a:extLst>
                  <a:ext uri="{FF2B5EF4-FFF2-40B4-BE49-F238E27FC236}">
                    <a16:creationId xmlns:a16="http://schemas.microsoft.com/office/drawing/2014/main" id="{DBC58984-9094-4DE7-A634-AE030F86CD8C}"/>
                  </a:ext>
                </a:extLst>
              </p:cNvPr>
              <p:cNvSpPr/>
              <p:nvPr/>
            </p:nvSpPr>
            <p:spPr>
              <a:xfrm>
                <a:off x="4078863" y="1930243"/>
                <a:ext cx="147703" cy="82977"/>
              </a:xfrm>
              <a:custGeom>
                <a:avLst/>
                <a:gdLst/>
                <a:ahLst/>
                <a:cxnLst/>
                <a:rect l="l" t="t" r="r" b="b"/>
                <a:pathLst>
                  <a:path w="5204" h="2923" extrusionOk="0">
                    <a:moveTo>
                      <a:pt x="3859" y="1002"/>
                    </a:moveTo>
                    <a:cubicBezTo>
                      <a:pt x="3860" y="1002"/>
                      <a:pt x="3859" y="1006"/>
                      <a:pt x="3853" y="1012"/>
                    </a:cubicBezTo>
                    <a:lnTo>
                      <a:pt x="3853" y="1012"/>
                    </a:lnTo>
                    <a:cubicBezTo>
                      <a:pt x="3855" y="1005"/>
                      <a:pt x="3858" y="1002"/>
                      <a:pt x="3859" y="1002"/>
                    </a:cubicBezTo>
                    <a:close/>
                    <a:moveTo>
                      <a:pt x="1122" y="0"/>
                    </a:moveTo>
                    <a:cubicBezTo>
                      <a:pt x="868" y="127"/>
                      <a:pt x="657" y="297"/>
                      <a:pt x="445" y="487"/>
                    </a:cubicBezTo>
                    <a:cubicBezTo>
                      <a:pt x="234" y="677"/>
                      <a:pt x="64" y="952"/>
                      <a:pt x="22" y="1248"/>
                    </a:cubicBezTo>
                    <a:cubicBezTo>
                      <a:pt x="1" y="1417"/>
                      <a:pt x="22" y="1587"/>
                      <a:pt x="107" y="1735"/>
                    </a:cubicBezTo>
                    <a:cubicBezTo>
                      <a:pt x="170" y="1883"/>
                      <a:pt x="255" y="2010"/>
                      <a:pt x="360" y="2115"/>
                    </a:cubicBezTo>
                    <a:cubicBezTo>
                      <a:pt x="487" y="2242"/>
                      <a:pt x="614" y="2327"/>
                      <a:pt x="762" y="2369"/>
                    </a:cubicBezTo>
                    <a:cubicBezTo>
                      <a:pt x="855" y="2404"/>
                      <a:pt x="955" y="2420"/>
                      <a:pt x="1054" y="2420"/>
                    </a:cubicBezTo>
                    <a:cubicBezTo>
                      <a:pt x="1135" y="2420"/>
                      <a:pt x="1215" y="2409"/>
                      <a:pt x="1291" y="2390"/>
                    </a:cubicBezTo>
                    <a:cubicBezTo>
                      <a:pt x="1409" y="2357"/>
                      <a:pt x="1520" y="2306"/>
                      <a:pt x="1624" y="2241"/>
                    </a:cubicBezTo>
                    <a:lnTo>
                      <a:pt x="1624" y="2241"/>
                    </a:lnTo>
                    <a:cubicBezTo>
                      <a:pt x="1683" y="2326"/>
                      <a:pt x="1749" y="2404"/>
                      <a:pt x="1820" y="2475"/>
                    </a:cubicBezTo>
                    <a:cubicBezTo>
                      <a:pt x="2052" y="2686"/>
                      <a:pt x="2327" y="2813"/>
                      <a:pt x="2623" y="2877"/>
                    </a:cubicBezTo>
                    <a:cubicBezTo>
                      <a:pt x="2761" y="2906"/>
                      <a:pt x="2898" y="2922"/>
                      <a:pt x="3036" y="2922"/>
                    </a:cubicBezTo>
                    <a:cubicBezTo>
                      <a:pt x="3194" y="2922"/>
                      <a:pt x="3353" y="2901"/>
                      <a:pt x="3512" y="2856"/>
                    </a:cubicBezTo>
                    <a:cubicBezTo>
                      <a:pt x="3829" y="2771"/>
                      <a:pt x="4104" y="2560"/>
                      <a:pt x="4231" y="2263"/>
                    </a:cubicBezTo>
                    <a:cubicBezTo>
                      <a:pt x="4252" y="2223"/>
                      <a:pt x="4272" y="2182"/>
                      <a:pt x="4289" y="2141"/>
                    </a:cubicBezTo>
                    <a:lnTo>
                      <a:pt x="4289" y="2141"/>
                    </a:lnTo>
                    <a:cubicBezTo>
                      <a:pt x="4312" y="2147"/>
                      <a:pt x="4335" y="2153"/>
                      <a:pt x="4358" y="2158"/>
                    </a:cubicBezTo>
                    <a:cubicBezTo>
                      <a:pt x="4449" y="2177"/>
                      <a:pt x="4541" y="2187"/>
                      <a:pt x="4631" y="2187"/>
                    </a:cubicBezTo>
                    <a:cubicBezTo>
                      <a:pt x="4833" y="2187"/>
                      <a:pt x="5028" y="2140"/>
                      <a:pt x="5204" y="2052"/>
                    </a:cubicBezTo>
                    <a:lnTo>
                      <a:pt x="5098" y="1798"/>
                    </a:lnTo>
                    <a:cubicBezTo>
                      <a:pt x="4975" y="1835"/>
                      <a:pt x="4845" y="1858"/>
                      <a:pt x="4716" y="1858"/>
                    </a:cubicBezTo>
                    <a:cubicBezTo>
                      <a:pt x="4623" y="1858"/>
                      <a:pt x="4531" y="1846"/>
                      <a:pt x="4442" y="1819"/>
                    </a:cubicBezTo>
                    <a:cubicBezTo>
                      <a:pt x="4421" y="1813"/>
                      <a:pt x="4401" y="1806"/>
                      <a:pt x="4380" y="1799"/>
                    </a:cubicBezTo>
                    <a:lnTo>
                      <a:pt x="4380" y="1799"/>
                    </a:lnTo>
                    <a:cubicBezTo>
                      <a:pt x="4400" y="1657"/>
                      <a:pt x="4399" y="1514"/>
                      <a:pt x="4379" y="1375"/>
                    </a:cubicBezTo>
                    <a:cubicBezTo>
                      <a:pt x="4358" y="1206"/>
                      <a:pt x="4315" y="1058"/>
                      <a:pt x="4252" y="931"/>
                    </a:cubicBezTo>
                    <a:cubicBezTo>
                      <a:pt x="4210" y="846"/>
                      <a:pt x="4146" y="762"/>
                      <a:pt x="4083" y="698"/>
                    </a:cubicBezTo>
                    <a:cubicBezTo>
                      <a:pt x="4019" y="656"/>
                      <a:pt x="3956" y="614"/>
                      <a:pt x="3892" y="593"/>
                    </a:cubicBezTo>
                    <a:cubicBezTo>
                      <a:pt x="3808" y="593"/>
                      <a:pt x="3723" y="614"/>
                      <a:pt x="3639" y="656"/>
                    </a:cubicBezTo>
                    <a:cubicBezTo>
                      <a:pt x="3533" y="720"/>
                      <a:pt x="3469" y="825"/>
                      <a:pt x="3448" y="952"/>
                    </a:cubicBezTo>
                    <a:cubicBezTo>
                      <a:pt x="3427" y="1037"/>
                      <a:pt x="3427" y="1143"/>
                      <a:pt x="3448" y="1227"/>
                    </a:cubicBezTo>
                    <a:cubicBezTo>
                      <a:pt x="3469" y="1375"/>
                      <a:pt x="3533" y="1523"/>
                      <a:pt x="3617" y="1650"/>
                    </a:cubicBezTo>
                    <a:cubicBezTo>
                      <a:pt x="3680" y="1744"/>
                      <a:pt x="3757" y="1829"/>
                      <a:pt x="3844" y="1903"/>
                    </a:cubicBezTo>
                    <a:lnTo>
                      <a:pt x="3844" y="1903"/>
                    </a:lnTo>
                    <a:cubicBezTo>
                      <a:pt x="3829" y="1946"/>
                      <a:pt x="3810" y="1989"/>
                      <a:pt x="3787" y="2031"/>
                    </a:cubicBezTo>
                    <a:cubicBezTo>
                      <a:pt x="3702" y="2200"/>
                      <a:pt x="3554" y="2327"/>
                      <a:pt x="3364" y="2369"/>
                    </a:cubicBezTo>
                    <a:cubicBezTo>
                      <a:pt x="3258" y="2401"/>
                      <a:pt x="3152" y="2417"/>
                      <a:pt x="3046" y="2417"/>
                    </a:cubicBezTo>
                    <a:cubicBezTo>
                      <a:pt x="2941" y="2417"/>
                      <a:pt x="2835" y="2401"/>
                      <a:pt x="2729" y="2369"/>
                    </a:cubicBezTo>
                    <a:cubicBezTo>
                      <a:pt x="2518" y="2327"/>
                      <a:pt x="2327" y="2242"/>
                      <a:pt x="2179" y="2094"/>
                    </a:cubicBezTo>
                    <a:cubicBezTo>
                      <a:pt x="2115" y="2030"/>
                      <a:pt x="2058" y="1961"/>
                      <a:pt x="2012" y="1887"/>
                    </a:cubicBezTo>
                    <a:lnTo>
                      <a:pt x="2012" y="1887"/>
                    </a:lnTo>
                    <a:cubicBezTo>
                      <a:pt x="2018" y="1879"/>
                      <a:pt x="2025" y="1870"/>
                      <a:pt x="2031" y="1862"/>
                    </a:cubicBezTo>
                    <a:cubicBezTo>
                      <a:pt x="2116" y="1735"/>
                      <a:pt x="2200" y="1608"/>
                      <a:pt x="2243" y="1460"/>
                    </a:cubicBezTo>
                    <a:cubicBezTo>
                      <a:pt x="2285" y="1354"/>
                      <a:pt x="2285" y="1269"/>
                      <a:pt x="2285" y="1164"/>
                    </a:cubicBezTo>
                    <a:cubicBezTo>
                      <a:pt x="2285" y="1100"/>
                      <a:pt x="2264" y="1016"/>
                      <a:pt x="2200" y="952"/>
                    </a:cubicBezTo>
                    <a:cubicBezTo>
                      <a:pt x="2179" y="910"/>
                      <a:pt x="2137" y="889"/>
                      <a:pt x="2095" y="846"/>
                    </a:cubicBezTo>
                    <a:cubicBezTo>
                      <a:pt x="2074" y="825"/>
                      <a:pt x="2031" y="804"/>
                      <a:pt x="1989" y="804"/>
                    </a:cubicBezTo>
                    <a:cubicBezTo>
                      <a:pt x="1947" y="794"/>
                      <a:pt x="1910" y="788"/>
                      <a:pt x="1875" y="788"/>
                    </a:cubicBezTo>
                    <a:cubicBezTo>
                      <a:pt x="1841" y="788"/>
                      <a:pt x="1809" y="794"/>
                      <a:pt x="1777" y="804"/>
                    </a:cubicBezTo>
                    <a:cubicBezTo>
                      <a:pt x="1714" y="825"/>
                      <a:pt x="1651" y="846"/>
                      <a:pt x="1587" y="889"/>
                    </a:cubicBezTo>
                    <a:cubicBezTo>
                      <a:pt x="1545" y="931"/>
                      <a:pt x="1502" y="973"/>
                      <a:pt x="1460" y="1016"/>
                    </a:cubicBezTo>
                    <a:cubicBezTo>
                      <a:pt x="1439" y="1058"/>
                      <a:pt x="1418" y="1121"/>
                      <a:pt x="1397" y="1164"/>
                    </a:cubicBezTo>
                    <a:cubicBezTo>
                      <a:pt x="1354" y="1333"/>
                      <a:pt x="1333" y="1502"/>
                      <a:pt x="1376" y="1671"/>
                    </a:cubicBezTo>
                    <a:cubicBezTo>
                      <a:pt x="1383" y="1708"/>
                      <a:pt x="1392" y="1744"/>
                      <a:pt x="1402" y="1779"/>
                    </a:cubicBezTo>
                    <a:lnTo>
                      <a:pt x="1402" y="1779"/>
                    </a:lnTo>
                    <a:cubicBezTo>
                      <a:pt x="1324" y="1843"/>
                      <a:pt x="1236" y="1894"/>
                      <a:pt x="1143" y="1925"/>
                    </a:cubicBezTo>
                    <a:cubicBezTo>
                      <a:pt x="1102" y="1935"/>
                      <a:pt x="1060" y="1941"/>
                      <a:pt x="1017" y="1941"/>
                    </a:cubicBezTo>
                    <a:cubicBezTo>
                      <a:pt x="885" y="1941"/>
                      <a:pt x="753" y="1889"/>
                      <a:pt x="657" y="1777"/>
                    </a:cubicBezTo>
                    <a:cubicBezTo>
                      <a:pt x="508" y="1671"/>
                      <a:pt x="403" y="1481"/>
                      <a:pt x="403" y="1291"/>
                    </a:cubicBezTo>
                    <a:cubicBezTo>
                      <a:pt x="424" y="1079"/>
                      <a:pt x="530" y="868"/>
                      <a:pt x="678" y="720"/>
                    </a:cubicBezTo>
                    <a:cubicBezTo>
                      <a:pt x="847" y="529"/>
                      <a:pt x="1037" y="381"/>
                      <a:pt x="1228" y="254"/>
                    </a:cubicBezTo>
                    <a:lnTo>
                      <a:pt x="1122" y="0"/>
                    </a:lnTo>
                    <a:close/>
                  </a:path>
                </a:pathLst>
              </a:custGeom>
              <a:solidFill>
                <a:srgbClr val="CE9766"/>
              </a:solidFill>
              <a:ln>
                <a:noFill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" name="Google Shape;3212;p63">
                <a:extLst>
                  <a:ext uri="{FF2B5EF4-FFF2-40B4-BE49-F238E27FC236}">
                    <a16:creationId xmlns:a16="http://schemas.microsoft.com/office/drawing/2014/main" id="{B6DDC36C-36FE-4EDA-8533-CD53345004A0}"/>
                  </a:ext>
                </a:extLst>
              </p:cNvPr>
              <p:cNvSpPr/>
              <p:nvPr/>
            </p:nvSpPr>
            <p:spPr>
              <a:xfrm>
                <a:off x="4035039" y="2082729"/>
                <a:ext cx="61874" cy="61856"/>
              </a:xfrm>
              <a:custGeom>
                <a:avLst/>
                <a:gdLst/>
                <a:ahLst/>
                <a:cxnLst/>
                <a:rect l="l" t="t" r="r" b="b"/>
                <a:pathLst>
                  <a:path w="2180" h="2179" extrusionOk="0">
                    <a:moveTo>
                      <a:pt x="1101" y="0"/>
                    </a:moveTo>
                    <a:cubicBezTo>
                      <a:pt x="509" y="0"/>
                      <a:pt x="1" y="487"/>
                      <a:pt x="1" y="1100"/>
                    </a:cubicBezTo>
                    <a:cubicBezTo>
                      <a:pt x="1" y="1692"/>
                      <a:pt x="509" y="2179"/>
                      <a:pt x="1101" y="2179"/>
                    </a:cubicBezTo>
                    <a:cubicBezTo>
                      <a:pt x="1693" y="2179"/>
                      <a:pt x="2179" y="1692"/>
                      <a:pt x="2179" y="1100"/>
                    </a:cubicBezTo>
                    <a:cubicBezTo>
                      <a:pt x="2179" y="487"/>
                      <a:pt x="1693" y="0"/>
                      <a:pt x="1101" y="0"/>
                    </a:cubicBezTo>
                    <a:close/>
                  </a:path>
                </a:pathLst>
              </a:custGeom>
              <a:solidFill>
                <a:srgbClr val="434038"/>
              </a:solidFill>
              <a:ln>
                <a:noFill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" name="Google Shape;3213;p63">
                <a:extLst>
                  <a:ext uri="{FF2B5EF4-FFF2-40B4-BE49-F238E27FC236}">
                    <a16:creationId xmlns:a16="http://schemas.microsoft.com/office/drawing/2014/main" id="{9DF04020-92D2-4C00-B1B1-9433CF9F3BC6}"/>
                  </a:ext>
                </a:extLst>
              </p:cNvPr>
              <p:cNvSpPr/>
              <p:nvPr/>
            </p:nvSpPr>
            <p:spPr>
              <a:xfrm>
                <a:off x="4066261" y="2094736"/>
                <a:ext cx="18647" cy="18651"/>
              </a:xfrm>
              <a:custGeom>
                <a:avLst/>
                <a:gdLst/>
                <a:ahLst/>
                <a:cxnLst/>
                <a:rect l="l" t="t" r="r" b="b"/>
                <a:pathLst>
                  <a:path w="657" h="657" extrusionOk="0">
                    <a:moveTo>
                      <a:pt x="318" y="0"/>
                    </a:moveTo>
                    <a:cubicBezTo>
                      <a:pt x="149" y="0"/>
                      <a:pt x="1" y="148"/>
                      <a:pt x="1" y="339"/>
                    </a:cubicBezTo>
                    <a:cubicBezTo>
                      <a:pt x="1" y="529"/>
                      <a:pt x="149" y="656"/>
                      <a:pt x="318" y="656"/>
                    </a:cubicBezTo>
                    <a:cubicBezTo>
                      <a:pt x="508" y="656"/>
                      <a:pt x="656" y="529"/>
                      <a:pt x="656" y="339"/>
                    </a:cubicBezTo>
                    <a:cubicBezTo>
                      <a:pt x="656" y="148"/>
                      <a:pt x="508" y="0"/>
                      <a:pt x="318" y="0"/>
                    </a:cubicBezTo>
                    <a:close/>
                  </a:path>
                </a:pathLst>
              </a:custGeom>
              <a:solidFill>
                <a:srgbClr val="EDE6DD"/>
              </a:solidFill>
              <a:ln>
                <a:noFill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" name="Google Shape;3214;p63">
                <a:extLst>
                  <a:ext uri="{FF2B5EF4-FFF2-40B4-BE49-F238E27FC236}">
                    <a16:creationId xmlns:a16="http://schemas.microsoft.com/office/drawing/2014/main" id="{0A041962-C13A-42EA-9599-5492336FD773}"/>
                  </a:ext>
                </a:extLst>
              </p:cNvPr>
              <p:cNvSpPr/>
              <p:nvPr/>
            </p:nvSpPr>
            <p:spPr>
              <a:xfrm>
                <a:off x="4243348" y="2082729"/>
                <a:ext cx="61874" cy="61856"/>
              </a:xfrm>
              <a:custGeom>
                <a:avLst/>
                <a:gdLst/>
                <a:ahLst/>
                <a:cxnLst/>
                <a:rect l="l" t="t" r="r" b="b"/>
                <a:pathLst>
                  <a:path w="2180" h="2179" extrusionOk="0">
                    <a:moveTo>
                      <a:pt x="1101" y="0"/>
                    </a:moveTo>
                    <a:cubicBezTo>
                      <a:pt x="508" y="0"/>
                      <a:pt x="1" y="487"/>
                      <a:pt x="1" y="1100"/>
                    </a:cubicBezTo>
                    <a:cubicBezTo>
                      <a:pt x="1" y="1692"/>
                      <a:pt x="508" y="2179"/>
                      <a:pt x="1101" y="2179"/>
                    </a:cubicBezTo>
                    <a:cubicBezTo>
                      <a:pt x="1693" y="2179"/>
                      <a:pt x="2179" y="1692"/>
                      <a:pt x="2179" y="1100"/>
                    </a:cubicBezTo>
                    <a:cubicBezTo>
                      <a:pt x="2179" y="487"/>
                      <a:pt x="1693" y="0"/>
                      <a:pt x="1101" y="0"/>
                    </a:cubicBezTo>
                    <a:close/>
                  </a:path>
                </a:pathLst>
              </a:custGeom>
              <a:solidFill>
                <a:srgbClr val="434038"/>
              </a:solidFill>
              <a:ln>
                <a:noFill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" name="Google Shape;3215;p63">
                <a:extLst>
                  <a:ext uri="{FF2B5EF4-FFF2-40B4-BE49-F238E27FC236}">
                    <a16:creationId xmlns:a16="http://schemas.microsoft.com/office/drawing/2014/main" id="{E2BF3D0A-6C2D-4979-A5A2-3A72AC6E5B53}"/>
                  </a:ext>
                </a:extLst>
              </p:cNvPr>
              <p:cNvSpPr/>
              <p:nvPr/>
            </p:nvSpPr>
            <p:spPr>
              <a:xfrm>
                <a:off x="4278771" y="2094736"/>
                <a:ext cx="18647" cy="18651"/>
              </a:xfrm>
              <a:custGeom>
                <a:avLst/>
                <a:gdLst/>
                <a:ahLst/>
                <a:cxnLst/>
                <a:rect l="l" t="t" r="r" b="b"/>
                <a:pathLst>
                  <a:path w="657" h="657" extrusionOk="0">
                    <a:moveTo>
                      <a:pt x="339" y="0"/>
                    </a:moveTo>
                    <a:cubicBezTo>
                      <a:pt x="149" y="0"/>
                      <a:pt x="1" y="148"/>
                      <a:pt x="1" y="339"/>
                    </a:cubicBezTo>
                    <a:cubicBezTo>
                      <a:pt x="1" y="529"/>
                      <a:pt x="149" y="656"/>
                      <a:pt x="339" y="656"/>
                    </a:cubicBezTo>
                    <a:cubicBezTo>
                      <a:pt x="508" y="656"/>
                      <a:pt x="656" y="529"/>
                      <a:pt x="656" y="339"/>
                    </a:cubicBezTo>
                    <a:cubicBezTo>
                      <a:pt x="656" y="148"/>
                      <a:pt x="508" y="0"/>
                      <a:pt x="339" y="0"/>
                    </a:cubicBezTo>
                    <a:close/>
                  </a:path>
                </a:pathLst>
              </a:custGeom>
              <a:solidFill>
                <a:srgbClr val="EDE6DD"/>
              </a:solidFill>
              <a:ln>
                <a:noFill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1" name="Google Shape;3216;p63">
              <a:extLst>
                <a:ext uri="{FF2B5EF4-FFF2-40B4-BE49-F238E27FC236}">
                  <a16:creationId xmlns:a16="http://schemas.microsoft.com/office/drawing/2014/main" id="{E3BB97A9-DF36-4BE4-BD34-15E92A34CB7C}"/>
                </a:ext>
              </a:extLst>
            </p:cNvPr>
            <p:cNvSpPr/>
            <p:nvPr/>
          </p:nvSpPr>
          <p:spPr>
            <a:xfrm>
              <a:off x="3766130" y="1912885"/>
              <a:ext cx="789374" cy="449630"/>
            </a:xfrm>
            <a:custGeom>
              <a:avLst/>
              <a:gdLst/>
              <a:ahLst/>
              <a:cxnLst/>
              <a:rect l="l" t="t" r="r" b="b"/>
              <a:pathLst>
                <a:path w="27812" h="15839" extrusionOk="0">
                  <a:moveTo>
                    <a:pt x="14327" y="0"/>
                  </a:moveTo>
                  <a:cubicBezTo>
                    <a:pt x="13138" y="0"/>
                    <a:pt x="11955" y="142"/>
                    <a:pt x="10808" y="442"/>
                  </a:cubicBezTo>
                  <a:cubicBezTo>
                    <a:pt x="10364" y="548"/>
                    <a:pt x="9898" y="717"/>
                    <a:pt x="9475" y="886"/>
                  </a:cubicBezTo>
                  <a:cubicBezTo>
                    <a:pt x="7974" y="1500"/>
                    <a:pt x="6662" y="2473"/>
                    <a:pt x="5626" y="3742"/>
                  </a:cubicBezTo>
                  <a:cubicBezTo>
                    <a:pt x="3680" y="6110"/>
                    <a:pt x="2982" y="9198"/>
                    <a:pt x="2750" y="11651"/>
                  </a:cubicBezTo>
                  <a:cubicBezTo>
                    <a:pt x="1460" y="12751"/>
                    <a:pt x="508" y="14210"/>
                    <a:pt x="0" y="15839"/>
                  </a:cubicBezTo>
                  <a:lnTo>
                    <a:pt x="27812" y="15839"/>
                  </a:lnTo>
                  <a:cubicBezTo>
                    <a:pt x="27389" y="13788"/>
                    <a:pt x="25020" y="11419"/>
                    <a:pt x="25020" y="11419"/>
                  </a:cubicBezTo>
                  <a:cubicBezTo>
                    <a:pt x="24788" y="8987"/>
                    <a:pt x="24322" y="6174"/>
                    <a:pt x="23413" y="4693"/>
                  </a:cubicBezTo>
                  <a:cubicBezTo>
                    <a:pt x="22926" y="3932"/>
                    <a:pt x="22334" y="3213"/>
                    <a:pt x="21679" y="2600"/>
                  </a:cubicBezTo>
                  <a:cubicBezTo>
                    <a:pt x="21256" y="2219"/>
                    <a:pt x="20811" y="1880"/>
                    <a:pt x="20325" y="1584"/>
                  </a:cubicBezTo>
                  <a:cubicBezTo>
                    <a:pt x="19500" y="1056"/>
                    <a:pt x="18591" y="654"/>
                    <a:pt x="17639" y="400"/>
                  </a:cubicBezTo>
                  <a:cubicBezTo>
                    <a:pt x="17195" y="294"/>
                    <a:pt x="16730" y="189"/>
                    <a:pt x="16285" y="125"/>
                  </a:cubicBezTo>
                  <a:cubicBezTo>
                    <a:pt x="15634" y="43"/>
                    <a:pt x="14980" y="0"/>
                    <a:pt x="14327" y="0"/>
                  </a:cubicBezTo>
                  <a:close/>
                </a:path>
              </a:pathLst>
            </a:custGeom>
            <a:solidFill>
              <a:srgbClr val="EDE6D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3217;p63">
              <a:extLst>
                <a:ext uri="{FF2B5EF4-FFF2-40B4-BE49-F238E27FC236}">
                  <a16:creationId xmlns:a16="http://schemas.microsoft.com/office/drawing/2014/main" id="{F8DBFA67-C8A4-4B61-AD25-B722B0992CC3}"/>
                </a:ext>
              </a:extLst>
            </p:cNvPr>
            <p:cNvSpPr/>
            <p:nvPr/>
          </p:nvSpPr>
          <p:spPr>
            <a:xfrm>
              <a:off x="3736099" y="1890574"/>
              <a:ext cx="847019" cy="494170"/>
            </a:xfrm>
            <a:custGeom>
              <a:avLst/>
              <a:gdLst/>
              <a:ahLst/>
              <a:cxnLst/>
              <a:rect l="l" t="t" r="r" b="b"/>
              <a:pathLst>
                <a:path w="29843" h="17408" extrusionOk="0">
                  <a:moveTo>
                    <a:pt x="15410" y="1573"/>
                  </a:moveTo>
                  <a:cubicBezTo>
                    <a:pt x="16011" y="1573"/>
                    <a:pt x="16614" y="1613"/>
                    <a:pt x="17217" y="1694"/>
                  </a:cubicBezTo>
                  <a:cubicBezTo>
                    <a:pt x="17640" y="1757"/>
                    <a:pt x="18063" y="1842"/>
                    <a:pt x="18486" y="1969"/>
                  </a:cubicBezTo>
                  <a:cubicBezTo>
                    <a:pt x="19353" y="2201"/>
                    <a:pt x="20178" y="2561"/>
                    <a:pt x="20960" y="3026"/>
                  </a:cubicBezTo>
                  <a:cubicBezTo>
                    <a:pt x="21383" y="3301"/>
                    <a:pt x="21806" y="3618"/>
                    <a:pt x="22187" y="3978"/>
                  </a:cubicBezTo>
                  <a:cubicBezTo>
                    <a:pt x="22800" y="4549"/>
                    <a:pt x="23350" y="5183"/>
                    <a:pt x="23773" y="5902"/>
                  </a:cubicBezTo>
                  <a:cubicBezTo>
                    <a:pt x="24471" y="7002"/>
                    <a:pt x="24978" y="9202"/>
                    <a:pt x="25275" y="12289"/>
                  </a:cubicBezTo>
                  <a:lnTo>
                    <a:pt x="25296" y="12564"/>
                  </a:lnTo>
                  <a:lnTo>
                    <a:pt x="25507" y="12776"/>
                  </a:lnTo>
                  <a:cubicBezTo>
                    <a:pt x="26395" y="13664"/>
                    <a:pt x="27157" y="14700"/>
                    <a:pt x="27749" y="15821"/>
                  </a:cubicBezTo>
                  <a:lnTo>
                    <a:pt x="2200" y="15821"/>
                  </a:lnTo>
                  <a:cubicBezTo>
                    <a:pt x="2687" y="14764"/>
                    <a:pt x="3406" y="13812"/>
                    <a:pt x="4273" y="13030"/>
                  </a:cubicBezTo>
                  <a:lnTo>
                    <a:pt x="4548" y="12818"/>
                  </a:lnTo>
                  <a:lnTo>
                    <a:pt x="4569" y="12501"/>
                  </a:lnTo>
                  <a:cubicBezTo>
                    <a:pt x="4781" y="10344"/>
                    <a:pt x="5415" y="7298"/>
                    <a:pt x="7297" y="5014"/>
                  </a:cubicBezTo>
                  <a:lnTo>
                    <a:pt x="7361" y="4929"/>
                  </a:lnTo>
                  <a:cubicBezTo>
                    <a:pt x="7699" y="4528"/>
                    <a:pt x="8059" y="4168"/>
                    <a:pt x="8440" y="3851"/>
                  </a:cubicBezTo>
                  <a:cubicBezTo>
                    <a:pt x="9159" y="3237"/>
                    <a:pt x="9962" y="2751"/>
                    <a:pt x="10829" y="2413"/>
                  </a:cubicBezTo>
                  <a:cubicBezTo>
                    <a:pt x="11231" y="2243"/>
                    <a:pt x="11633" y="2095"/>
                    <a:pt x="12056" y="1990"/>
                  </a:cubicBezTo>
                  <a:cubicBezTo>
                    <a:pt x="13160" y="1714"/>
                    <a:pt x="14282" y="1573"/>
                    <a:pt x="15410" y="1573"/>
                  </a:cubicBezTo>
                  <a:close/>
                  <a:moveTo>
                    <a:pt x="15333" y="1"/>
                  </a:moveTo>
                  <a:cubicBezTo>
                    <a:pt x="14094" y="1"/>
                    <a:pt x="12857" y="156"/>
                    <a:pt x="11654" y="467"/>
                  </a:cubicBezTo>
                  <a:cubicBezTo>
                    <a:pt x="11168" y="594"/>
                    <a:pt x="10681" y="763"/>
                    <a:pt x="10216" y="953"/>
                  </a:cubicBezTo>
                  <a:cubicBezTo>
                    <a:pt x="9201" y="1355"/>
                    <a:pt x="8270" y="1926"/>
                    <a:pt x="7424" y="2645"/>
                  </a:cubicBezTo>
                  <a:cubicBezTo>
                    <a:pt x="6938" y="3047"/>
                    <a:pt x="6473" y="3512"/>
                    <a:pt x="6071" y="4020"/>
                  </a:cubicBezTo>
                  <a:lnTo>
                    <a:pt x="5902" y="4231"/>
                  </a:lnTo>
                  <a:cubicBezTo>
                    <a:pt x="3998" y="6685"/>
                    <a:pt x="3300" y="9751"/>
                    <a:pt x="3046" y="12036"/>
                  </a:cubicBezTo>
                  <a:cubicBezTo>
                    <a:pt x="1756" y="13220"/>
                    <a:pt x="805" y="14722"/>
                    <a:pt x="297" y="16392"/>
                  </a:cubicBezTo>
                  <a:lnTo>
                    <a:pt x="1" y="17408"/>
                  </a:lnTo>
                  <a:lnTo>
                    <a:pt x="29843" y="17408"/>
                  </a:lnTo>
                  <a:lnTo>
                    <a:pt x="29652" y="16456"/>
                  </a:lnTo>
                  <a:cubicBezTo>
                    <a:pt x="29272" y="14552"/>
                    <a:pt x="27453" y="12522"/>
                    <a:pt x="26818" y="11866"/>
                  </a:cubicBezTo>
                  <a:cubicBezTo>
                    <a:pt x="26501" y="8652"/>
                    <a:pt x="25930" y="6368"/>
                    <a:pt x="25126" y="5077"/>
                  </a:cubicBezTo>
                  <a:cubicBezTo>
                    <a:pt x="24619" y="4231"/>
                    <a:pt x="23984" y="3470"/>
                    <a:pt x="23265" y="2814"/>
                  </a:cubicBezTo>
                  <a:cubicBezTo>
                    <a:pt x="22800" y="2392"/>
                    <a:pt x="22314" y="2032"/>
                    <a:pt x="21806" y="1694"/>
                  </a:cubicBezTo>
                  <a:cubicBezTo>
                    <a:pt x="20897" y="1144"/>
                    <a:pt x="19924" y="700"/>
                    <a:pt x="18887" y="446"/>
                  </a:cubicBezTo>
                  <a:cubicBezTo>
                    <a:pt x="18422" y="298"/>
                    <a:pt x="17936" y="213"/>
                    <a:pt x="17428" y="150"/>
                  </a:cubicBezTo>
                  <a:cubicBezTo>
                    <a:pt x="16733" y="50"/>
                    <a:pt x="16033" y="1"/>
                    <a:pt x="1533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3218;p63">
              <a:extLst>
                <a:ext uri="{FF2B5EF4-FFF2-40B4-BE49-F238E27FC236}">
                  <a16:creationId xmlns:a16="http://schemas.microsoft.com/office/drawing/2014/main" id="{A8FBA7A1-20AE-4FFD-A840-B4441FA74766}"/>
                </a:ext>
              </a:extLst>
            </p:cNvPr>
            <p:cNvSpPr/>
            <p:nvPr/>
          </p:nvSpPr>
          <p:spPr>
            <a:xfrm>
              <a:off x="4475074" y="2236990"/>
              <a:ext cx="79868" cy="124905"/>
            </a:xfrm>
            <a:custGeom>
              <a:avLst/>
              <a:gdLst/>
              <a:ahLst/>
              <a:cxnLst/>
              <a:rect l="l" t="t" r="r" b="b"/>
              <a:pathLst>
                <a:path w="2814" h="4400" extrusionOk="0">
                  <a:moveTo>
                    <a:pt x="1" y="1"/>
                  </a:moveTo>
                  <a:cubicBezTo>
                    <a:pt x="212" y="2348"/>
                    <a:pt x="212" y="4336"/>
                    <a:pt x="212" y="4336"/>
                  </a:cubicBezTo>
                  <a:lnTo>
                    <a:pt x="212" y="4400"/>
                  </a:lnTo>
                  <a:lnTo>
                    <a:pt x="2814" y="4400"/>
                  </a:lnTo>
                  <a:cubicBezTo>
                    <a:pt x="2391" y="2370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DE88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3219;p63">
              <a:extLst>
                <a:ext uri="{FF2B5EF4-FFF2-40B4-BE49-F238E27FC236}">
                  <a16:creationId xmlns:a16="http://schemas.microsoft.com/office/drawing/2014/main" id="{4F7E4A7A-2957-4C88-9E7B-49F4AA1FA59D}"/>
                </a:ext>
              </a:extLst>
            </p:cNvPr>
            <p:cNvSpPr/>
            <p:nvPr/>
          </p:nvSpPr>
          <p:spPr>
            <a:xfrm>
              <a:off x="3838764" y="1912885"/>
              <a:ext cx="642324" cy="449033"/>
            </a:xfrm>
            <a:custGeom>
              <a:avLst/>
              <a:gdLst/>
              <a:ahLst/>
              <a:cxnLst/>
              <a:rect l="l" t="t" r="r" b="b"/>
              <a:pathLst>
                <a:path w="22631" h="15818" extrusionOk="0">
                  <a:moveTo>
                    <a:pt x="11720" y="0"/>
                  </a:moveTo>
                  <a:cubicBezTo>
                    <a:pt x="10534" y="0"/>
                    <a:pt x="9346" y="142"/>
                    <a:pt x="8185" y="442"/>
                  </a:cubicBezTo>
                  <a:cubicBezTo>
                    <a:pt x="7741" y="548"/>
                    <a:pt x="7297" y="717"/>
                    <a:pt x="6874" y="886"/>
                  </a:cubicBezTo>
                  <a:cubicBezTo>
                    <a:pt x="5943" y="1267"/>
                    <a:pt x="5055" y="1796"/>
                    <a:pt x="4294" y="2451"/>
                  </a:cubicBezTo>
                  <a:cubicBezTo>
                    <a:pt x="3829" y="2832"/>
                    <a:pt x="3427" y="3255"/>
                    <a:pt x="3046" y="3720"/>
                  </a:cubicBezTo>
                  <a:cubicBezTo>
                    <a:pt x="1100" y="6110"/>
                    <a:pt x="381" y="9198"/>
                    <a:pt x="149" y="11630"/>
                  </a:cubicBezTo>
                  <a:cubicBezTo>
                    <a:pt x="0" y="13005"/>
                    <a:pt x="0" y="14380"/>
                    <a:pt x="149" y="15754"/>
                  </a:cubicBezTo>
                  <a:lnTo>
                    <a:pt x="149" y="15818"/>
                  </a:lnTo>
                  <a:lnTo>
                    <a:pt x="22630" y="15818"/>
                  </a:lnTo>
                  <a:lnTo>
                    <a:pt x="22630" y="15754"/>
                  </a:lnTo>
                  <a:cubicBezTo>
                    <a:pt x="22630" y="15754"/>
                    <a:pt x="22630" y="13766"/>
                    <a:pt x="22419" y="11419"/>
                  </a:cubicBezTo>
                  <a:cubicBezTo>
                    <a:pt x="22186" y="9008"/>
                    <a:pt x="21742" y="6174"/>
                    <a:pt x="20812" y="4693"/>
                  </a:cubicBezTo>
                  <a:cubicBezTo>
                    <a:pt x="20325" y="3932"/>
                    <a:pt x="19754" y="3213"/>
                    <a:pt x="19077" y="2600"/>
                  </a:cubicBezTo>
                  <a:cubicBezTo>
                    <a:pt x="18654" y="2219"/>
                    <a:pt x="18210" y="1880"/>
                    <a:pt x="17724" y="1584"/>
                  </a:cubicBezTo>
                  <a:cubicBezTo>
                    <a:pt x="16878" y="1056"/>
                    <a:pt x="15968" y="654"/>
                    <a:pt x="15017" y="421"/>
                  </a:cubicBezTo>
                  <a:cubicBezTo>
                    <a:pt x="14572" y="294"/>
                    <a:pt x="14128" y="189"/>
                    <a:pt x="13663" y="125"/>
                  </a:cubicBezTo>
                  <a:cubicBezTo>
                    <a:pt x="13019" y="43"/>
                    <a:pt x="12370" y="0"/>
                    <a:pt x="11720" y="0"/>
                  </a:cubicBez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3220;p63">
              <a:extLst>
                <a:ext uri="{FF2B5EF4-FFF2-40B4-BE49-F238E27FC236}">
                  <a16:creationId xmlns:a16="http://schemas.microsoft.com/office/drawing/2014/main" id="{FE430AB2-F4BC-4ADB-91D1-2051EE863C43}"/>
                </a:ext>
              </a:extLst>
            </p:cNvPr>
            <p:cNvSpPr/>
            <p:nvPr/>
          </p:nvSpPr>
          <p:spPr>
            <a:xfrm>
              <a:off x="3765534" y="2243008"/>
              <a:ext cx="77456" cy="118887"/>
            </a:xfrm>
            <a:custGeom>
              <a:avLst/>
              <a:gdLst/>
              <a:ahLst/>
              <a:cxnLst/>
              <a:rect l="l" t="t" r="r" b="b"/>
              <a:pathLst>
                <a:path w="2729" h="4188" extrusionOk="0">
                  <a:moveTo>
                    <a:pt x="2729" y="0"/>
                  </a:moveTo>
                  <a:cubicBezTo>
                    <a:pt x="1460" y="1121"/>
                    <a:pt x="508" y="2580"/>
                    <a:pt x="0" y="4188"/>
                  </a:cubicBezTo>
                  <a:lnTo>
                    <a:pt x="2729" y="4188"/>
                  </a:lnTo>
                  <a:lnTo>
                    <a:pt x="2729" y="4124"/>
                  </a:lnTo>
                  <a:cubicBezTo>
                    <a:pt x="2602" y="2750"/>
                    <a:pt x="2602" y="1375"/>
                    <a:pt x="2729" y="0"/>
                  </a:cubicBezTo>
                  <a:close/>
                </a:path>
              </a:pathLst>
            </a:custGeom>
            <a:solidFill>
              <a:srgbClr val="FDE88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3221;p63">
              <a:extLst>
                <a:ext uri="{FF2B5EF4-FFF2-40B4-BE49-F238E27FC236}">
                  <a16:creationId xmlns:a16="http://schemas.microsoft.com/office/drawing/2014/main" id="{2759110F-661C-4623-AE3A-D2C56AAB438E}"/>
                </a:ext>
              </a:extLst>
            </p:cNvPr>
            <p:cNvSpPr/>
            <p:nvPr/>
          </p:nvSpPr>
          <p:spPr>
            <a:xfrm>
              <a:off x="4116103" y="2181780"/>
              <a:ext cx="72659" cy="38408"/>
            </a:xfrm>
            <a:custGeom>
              <a:avLst/>
              <a:gdLst/>
              <a:ahLst/>
              <a:cxnLst/>
              <a:rect l="l" t="t" r="r" b="b"/>
              <a:pathLst>
                <a:path w="2560" h="1353" extrusionOk="0">
                  <a:moveTo>
                    <a:pt x="572" y="0"/>
                  </a:moveTo>
                  <a:lnTo>
                    <a:pt x="572" y="85"/>
                  </a:lnTo>
                  <a:cubicBezTo>
                    <a:pt x="572" y="85"/>
                    <a:pt x="1" y="1121"/>
                    <a:pt x="233" y="1311"/>
                  </a:cubicBezTo>
                  <a:cubicBezTo>
                    <a:pt x="264" y="1339"/>
                    <a:pt x="327" y="1352"/>
                    <a:pt x="413" y="1352"/>
                  </a:cubicBezTo>
                  <a:cubicBezTo>
                    <a:pt x="917" y="1352"/>
                    <a:pt x="2216" y="895"/>
                    <a:pt x="2560" y="190"/>
                  </a:cubicBezTo>
                  <a:lnTo>
                    <a:pt x="2560" y="148"/>
                  </a:lnTo>
                  <a:cubicBezTo>
                    <a:pt x="2453" y="152"/>
                    <a:pt x="2346" y="153"/>
                    <a:pt x="2239" y="153"/>
                  </a:cubicBezTo>
                  <a:cubicBezTo>
                    <a:pt x="1685" y="153"/>
                    <a:pt x="1121" y="106"/>
                    <a:pt x="572" y="0"/>
                  </a:cubicBezTo>
                  <a:close/>
                </a:path>
              </a:pathLst>
            </a:custGeom>
            <a:solidFill>
              <a:srgbClr val="C6704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3222;p63">
              <a:extLst>
                <a:ext uri="{FF2B5EF4-FFF2-40B4-BE49-F238E27FC236}">
                  <a16:creationId xmlns:a16="http://schemas.microsoft.com/office/drawing/2014/main" id="{DFA11563-1545-44C6-B349-DF13105B9273}"/>
                </a:ext>
              </a:extLst>
            </p:cNvPr>
            <p:cNvSpPr/>
            <p:nvPr/>
          </p:nvSpPr>
          <p:spPr>
            <a:xfrm>
              <a:off x="4105885" y="2179964"/>
              <a:ext cx="100900" cy="52659"/>
            </a:xfrm>
            <a:custGeom>
              <a:avLst/>
              <a:gdLst/>
              <a:ahLst/>
              <a:cxnLst/>
              <a:rect l="l" t="t" r="r" b="b"/>
              <a:pathLst>
                <a:path w="3555" h="1855" extrusionOk="0">
                  <a:moveTo>
                    <a:pt x="593" y="1"/>
                  </a:moveTo>
                  <a:cubicBezTo>
                    <a:pt x="593" y="1"/>
                    <a:pt x="1" y="1523"/>
                    <a:pt x="191" y="1671"/>
                  </a:cubicBezTo>
                  <a:cubicBezTo>
                    <a:pt x="334" y="1783"/>
                    <a:pt x="594" y="1855"/>
                    <a:pt x="915" y="1855"/>
                  </a:cubicBezTo>
                  <a:cubicBezTo>
                    <a:pt x="1689" y="1855"/>
                    <a:pt x="2822" y="1440"/>
                    <a:pt x="3554" y="170"/>
                  </a:cubicBezTo>
                  <a:lnTo>
                    <a:pt x="3554" y="149"/>
                  </a:lnTo>
                  <a:cubicBezTo>
                    <a:pt x="3343" y="170"/>
                    <a:pt x="3152" y="212"/>
                    <a:pt x="2941" y="212"/>
                  </a:cubicBezTo>
                  <a:lnTo>
                    <a:pt x="2941" y="254"/>
                  </a:lnTo>
                  <a:cubicBezTo>
                    <a:pt x="2598" y="959"/>
                    <a:pt x="1298" y="1416"/>
                    <a:pt x="794" y="1416"/>
                  </a:cubicBezTo>
                  <a:cubicBezTo>
                    <a:pt x="708" y="1416"/>
                    <a:pt x="645" y="1403"/>
                    <a:pt x="614" y="1375"/>
                  </a:cubicBezTo>
                  <a:cubicBezTo>
                    <a:pt x="382" y="1206"/>
                    <a:pt x="953" y="149"/>
                    <a:pt x="953" y="149"/>
                  </a:cubicBezTo>
                  <a:lnTo>
                    <a:pt x="953" y="64"/>
                  </a:lnTo>
                  <a:cubicBezTo>
                    <a:pt x="720" y="22"/>
                    <a:pt x="593" y="1"/>
                    <a:pt x="593" y="1"/>
                  </a:cubicBezTo>
                  <a:close/>
                </a:path>
              </a:pathLst>
            </a:custGeom>
            <a:solidFill>
              <a:srgbClr val="E691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3223;p63">
              <a:extLst>
                <a:ext uri="{FF2B5EF4-FFF2-40B4-BE49-F238E27FC236}">
                  <a16:creationId xmlns:a16="http://schemas.microsoft.com/office/drawing/2014/main" id="{48B039B8-0BEF-47B9-8470-74126666D9D8}"/>
                </a:ext>
              </a:extLst>
            </p:cNvPr>
            <p:cNvSpPr/>
            <p:nvPr/>
          </p:nvSpPr>
          <p:spPr>
            <a:xfrm>
              <a:off x="4096291" y="2133866"/>
              <a:ext cx="109869" cy="52261"/>
            </a:xfrm>
            <a:custGeom>
              <a:avLst/>
              <a:gdLst/>
              <a:ahLst/>
              <a:cxnLst/>
              <a:rect l="l" t="t" r="r" b="b"/>
              <a:pathLst>
                <a:path w="3871" h="1841" extrusionOk="0">
                  <a:moveTo>
                    <a:pt x="1030" y="1"/>
                  </a:moveTo>
                  <a:cubicBezTo>
                    <a:pt x="712" y="1"/>
                    <a:pt x="509" y="60"/>
                    <a:pt x="489" y="60"/>
                  </a:cubicBezTo>
                  <a:cubicBezTo>
                    <a:pt x="488" y="60"/>
                    <a:pt x="487" y="60"/>
                    <a:pt x="487" y="60"/>
                  </a:cubicBezTo>
                  <a:lnTo>
                    <a:pt x="487" y="60"/>
                  </a:lnTo>
                  <a:cubicBezTo>
                    <a:pt x="1" y="123"/>
                    <a:pt x="910" y="1603"/>
                    <a:pt x="910" y="1603"/>
                  </a:cubicBezTo>
                  <a:cubicBezTo>
                    <a:pt x="910" y="1603"/>
                    <a:pt x="1058" y="1646"/>
                    <a:pt x="1291" y="1688"/>
                  </a:cubicBezTo>
                  <a:cubicBezTo>
                    <a:pt x="1862" y="1780"/>
                    <a:pt x="2433" y="1840"/>
                    <a:pt x="3004" y="1840"/>
                  </a:cubicBezTo>
                  <a:cubicBezTo>
                    <a:pt x="3088" y="1840"/>
                    <a:pt x="3173" y="1839"/>
                    <a:pt x="3258" y="1836"/>
                  </a:cubicBezTo>
                  <a:cubicBezTo>
                    <a:pt x="3469" y="1815"/>
                    <a:pt x="3681" y="1794"/>
                    <a:pt x="3871" y="1773"/>
                  </a:cubicBezTo>
                  <a:cubicBezTo>
                    <a:pt x="2823" y="250"/>
                    <a:pt x="1684" y="1"/>
                    <a:pt x="1030" y="1"/>
                  </a:cubicBezTo>
                  <a:close/>
                </a:path>
              </a:pathLst>
            </a:custGeom>
            <a:solidFill>
              <a:srgbClr val="E691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3224;p63">
              <a:extLst>
                <a:ext uri="{FF2B5EF4-FFF2-40B4-BE49-F238E27FC236}">
                  <a16:creationId xmlns:a16="http://schemas.microsoft.com/office/drawing/2014/main" id="{1540616C-3D44-48DD-8783-DFAA15FBA5BA}"/>
                </a:ext>
              </a:extLst>
            </p:cNvPr>
            <p:cNvSpPr/>
            <p:nvPr/>
          </p:nvSpPr>
          <p:spPr>
            <a:xfrm>
              <a:off x="4118686" y="2168326"/>
              <a:ext cx="125309" cy="23675"/>
            </a:xfrm>
            <a:custGeom>
              <a:avLst/>
              <a:gdLst/>
              <a:ahLst/>
              <a:cxnLst/>
              <a:rect l="l" t="t" r="r" b="b"/>
              <a:pathLst>
                <a:path w="4415" h="834" extrusionOk="0">
                  <a:moveTo>
                    <a:pt x="4295" y="0"/>
                  </a:moveTo>
                  <a:cubicBezTo>
                    <a:pt x="4279" y="0"/>
                    <a:pt x="4262" y="3"/>
                    <a:pt x="4245" y="9"/>
                  </a:cubicBezTo>
                  <a:cubicBezTo>
                    <a:pt x="3949" y="178"/>
                    <a:pt x="3632" y="284"/>
                    <a:pt x="3293" y="347"/>
                  </a:cubicBezTo>
                  <a:cubicBezTo>
                    <a:pt x="2955" y="389"/>
                    <a:pt x="2617" y="432"/>
                    <a:pt x="2278" y="432"/>
                  </a:cubicBezTo>
                  <a:cubicBezTo>
                    <a:pt x="1919" y="432"/>
                    <a:pt x="1580" y="432"/>
                    <a:pt x="1221" y="411"/>
                  </a:cubicBezTo>
                  <a:cubicBezTo>
                    <a:pt x="861" y="368"/>
                    <a:pt x="502" y="347"/>
                    <a:pt x="163" y="305"/>
                  </a:cubicBezTo>
                  <a:cubicBezTo>
                    <a:pt x="156" y="304"/>
                    <a:pt x="149" y="303"/>
                    <a:pt x="142" y="303"/>
                  </a:cubicBezTo>
                  <a:cubicBezTo>
                    <a:pt x="32" y="303"/>
                    <a:pt x="0" y="457"/>
                    <a:pt x="100" y="516"/>
                  </a:cubicBezTo>
                  <a:cubicBezTo>
                    <a:pt x="459" y="622"/>
                    <a:pt x="798" y="707"/>
                    <a:pt x="1157" y="749"/>
                  </a:cubicBezTo>
                  <a:cubicBezTo>
                    <a:pt x="1517" y="812"/>
                    <a:pt x="1898" y="834"/>
                    <a:pt x="2257" y="834"/>
                  </a:cubicBezTo>
                  <a:cubicBezTo>
                    <a:pt x="2617" y="834"/>
                    <a:pt x="2997" y="770"/>
                    <a:pt x="3357" y="686"/>
                  </a:cubicBezTo>
                  <a:cubicBezTo>
                    <a:pt x="3716" y="601"/>
                    <a:pt x="4055" y="432"/>
                    <a:pt x="4351" y="178"/>
                  </a:cubicBezTo>
                  <a:cubicBezTo>
                    <a:pt x="4393" y="157"/>
                    <a:pt x="4414" y="93"/>
                    <a:pt x="4393" y="51"/>
                  </a:cubicBezTo>
                  <a:cubicBezTo>
                    <a:pt x="4378" y="20"/>
                    <a:pt x="4340" y="0"/>
                    <a:pt x="429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3225;p63">
              <a:extLst>
                <a:ext uri="{FF2B5EF4-FFF2-40B4-BE49-F238E27FC236}">
                  <a16:creationId xmlns:a16="http://schemas.microsoft.com/office/drawing/2014/main" id="{D3986664-105C-4B03-8F7D-8B96C19E7E34}"/>
                </a:ext>
              </a:extLst>
            </p:cNvPr>
            <p:cNvSpPr/>
            <p:nvPr/>
          </p:nvSpPr>
          <p:spPr>
            <a:xfrm>
              <a:off x="4236167" y="2160151"/>
              <a:ext cx="15639" cy="18651"/>
            </a:xfrm>
            <a:custGeom>
              <a:avLst/>
              <a:gdLst/>
              <a:ahLst/>
              <a:cxnLst/>
              <a:rect l="l" t="t" r="r" b="b"/>
              <a:pathLst>
                <a:path w="551" h="657" fill="none" extrusionOk="0">
                  <a:moveTo>
                    <a:pt x="148" y="1"/>
                  </a:moveTo>
                  <a:cubicBezTo>
                    <a:pt x="148" y="1"/>
                    <a:pt x="0" y="656"/>
                    <a:pt x="550" y="656"/>
                  </a:cubicBezTo>
                </a:path>
              </a:pathLst>
            </a:custGeom>
            <a:solidFill>
              <a:srgbClr val="000000"/>
            </a:solidFill>
            <a:ln w="10050" cap="rnd" cmpd="sng">
              <a:solidFill>
                <a:srgbClr val="9A5B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3226;p63">
              <a:extLst>
                <a:ext uri="{FF2B5EF4-FFF2-40B4-BE49-F238E27FC236}">
                  <a16:creationId xmlns:a16="http://schemas.microsoft.com/office/drawing/2014/main" id="{5DD10255-165A-43C0-8744-DAE6B95E4C7D}"/>
                </a:ext>
              </a:extLst>
            </p:cNvPr>
            <p:cNvSpPr/>
            <p:nvPr/>
          </p:nvSpPr>
          <p:spPr>
            <a:xfrm>
              <a:off x="4069270" y="1930229"/>
              <a:ext cx="147703" cy="82977"/>
            </a:xfrm>
            <a:custGeom>
              <a:avLst/>
              <a:gdLst/>
              <a:ahLst/>
              <a:cxnLst/>
              <a:rect l="l" t="t" r="r" b="b"/>
              <a:pathLst>
                <a:path w="5204" h="2923" extrusionOk="0">
                  <a:moveTo>
                    <a:pt x="3859" y="1002"/>
                  </a:moveTo>
                  <a:cubicBezTo>
                    <a:pt x="3860" y="1002"/>
                    <a:pt x="3859" y="1006"/>
                    <a:pt x="3853" y="1012"/>
                  </a:cubicBezTo>
                  <a:lnTo>
                    <a:pt x="3853" y="1012"/>
                  </a:lnTo>
                  <a:cubicBezTo>
                    <a:pt x="3855" y="1005"/>
                    <a:pt x="3858" y="1002"/>
                    <a:pt x="3859" y="1002"/>
                  </a:cubicBezTo>
                  <a:close/>
                  <a:moveTo>
                    <a:pt x="1122" y="0"/>
                  </a:moveTo>
                  <a:cubicBezTo>
                    <a:pt x="868" y="127"/>
                    <a:pt x="657" y="297"/>
                    <a:pt x="445" y="487"/>
                  </a:cubicBezTo>
                  <a:cubicBezTo>
                    <a:pt x="234" y="677"/>
                    <a:pt x="64" y="952"/>
                    <a:pt x="22" y="1248"/>
                  </a:cubicBezTo>
                  <a:cubicBezTo>
                    <a:pt x="1" y="1417"/>
                    <a:pt x="22" y="1587"/>
                    <a:pt x="107" y="1735"/>
                  </a:cubicBezTo>
                  <a:cubicBezTo>
                    <a:pt x="170" y="1883"/>
                    <a:pt x="255" y="2010"/>
                    <a:pt x="360" y="2115"/>
                  </a:cubicBezTo>
                  <a:cubicBezTo>
                    <a:pt x="487" y="2242"/>
                    <a:pt x="614" y="2327"/>
                    <a:pt x="762" y="2369"/>
                  </a:cubicBezTo>
                  <a:cubicBezTo>
                    <a:pt x="855" y="2404"/>
                    <a:pt x="955" y="2420"/>
                    <a:pt x="1054" y="2420"/>
                  </a:cubicBezTo>
                  <a:cubicBezTo>
                    <a:pt x="1135" y="2420"/>
                    <a:pt x="1215" y="2409"/>
                    <a:pt x="1291" y="2390"/>
                  </a:cubicBezTo>
                  <a:cubicBezTo>
                    <a:pt x="1409" y="2357"/>
                    <a:pt x="1520" y="2306"/>
                    <a:pt x="1624" y="2241"/>
                  </a:cubicBezTo>
                  <a:lnTo>
                    <a:pt x="1624" y="2241"/>
                  </a:lnTo>
                  <a:cubicBezTo>
                    <a:pt x="1683" y="2326"/>
                    <a:pt x="1749" y="2404"/>
                    <a:pt x="1820" y="2475"/>
                  </a:cubicBezTo>
                  <a:cubicBezTo>
                    <a:pt x="2052" y="2686"/>
                    <a:pt x="2327" y="2813"/>
                    <a:pt x="2623" y="2877"/>
                  </a:cubicBezTo>
                  <a:cubicBezTo>
                    <a:pt x="2761" y="2906"/>
                    <a:pt x="2898" y="2922"/>
                    <a:pt x="3036" y="2922"/>
                  </a:cubicBezTo>
                  <a:cubicBezTo>
                    <a:pt x="3194" y="2922"/>
                    <a:pt x="3353" y="2901"/>
                    <a:pt x="3512" y="2856"/>
                  </a:cubicBezTo>
                  <a:cubicBezTo>
                    <a:pt x="3829" y="2771"/>
                    <a:pt x="4104" y="2560"/>
                    <a:pt x="4231" y="2263"/>
                  </a:cubicBezTo>
                  <a:cubicBezTo>
                    <a:pt x="4252" y="2223"/>
                    <a:pt x="4272" y="2182"/>
                    <a:pt x="4289" y="2141"/>
                  </a:cubicBezTo>
                  <a:lnTo>
                    <a:pt x="4289" y="2141"/>
                  </a:lnTo>
                  <a:cubicBezTo>
                    <a:pt x="4312" y="2147"/>
                    <a:pt x="4335" y="2153"/>
                    <a:pt x="4358" y="2158"/>
                  </a:cubicBezTo>
                  <a:cubicBezTo>
                    <a:pt x="4449" y="2177"/>
                    <a:pt x="4541" y="2187"/>
                    <a:pt x="4631" y="2187"/>
                  </a:cubicBezTo>
                  <a:cubicBezTo>
                    <a:pt x="4833" y="2187"/>
                    <a:pt x="5028" y="2140"/>
                    <a:pt x="5204" y="2052"/>
                  </a:cubicBezTo>
                  <a:lnTo>
                    <a:pt x="5098" y="1798"/>
                  </a:lnTo>
                  <a:cubicBezTo>
                    <a:pt x="4975" y="1835"/>
                    <a:pt x="4845" y="1858"/>
                    <a:pt x="4716" y="1858"/>
                  </a:cubicBezTo>
                  <a:cubicBezTo>
                    <a:pt x="4623" y="1858"/>
                    <a:pt x="4531" y="1846"/>
                    <a:pt x="4442" y="1819"/>
                  </a:cubicBezTo>
                  <a:cubicBezTo>
                    <a:pt x="4421" y="1813"/>
                    <a:pt x="4401" y="1806"/>
                    <a:pt x="4380" y="1799"/>
                  </a:cubicBezTo>
                  <a:lnTo>
                    <a:pt x="4380" y="1799"/>
                  </a:lnTo>
                  <a:cubicBezTo>
                    <a:pt x="4400" y="1657"/>
                    <a:pt x="4399" y="1514"/>
                    <a:pt x="4379" y="1375"/>
                  </a:cubicBezTo>
                  <a:cubicBezTo>
                    <a:pt x="4358" y="1206"/>
                    <a:pt x="4315" y="1058"/>
                    <a:pt x="4252" y="931"/>
                  </a:cubicBezTo>
                  <a:cubicBezTo>
                    <a:pt x="4210" y="846"/>
                    <a:pt x="4146" y="762"/>
                    <a:pt x="4083" y="698"/>
                  </a:cubicBezTo>
                  <a:cubicBezTo>
                    <a:pt x="4019" y="656"/>
                    <a:pt x="3956" y="614"/>
                    <a:pt x="3892" y="593"/>
                  </a:cubicBezTo>
                  <a:cubicBezTo>
                    <a:pt x="3808" y="593"/>
                    <a:pt x="3723" y="614"/>
                    <a:pt x="3639" y="656"/>
                  </a:cubicBezTo>
                  <a:cubicBezTo>
                    <a:pt x="3533" y="720"/>
                    <a:pt x="3469" y="825"/>
                    <a:pt x="3448" y="952"/>
                  </a:cubicBezTo>
                  <a:cubicBezTo>
                    <a:pt x="3427" y="1037"/>
                    <a:pt x="3427" y="1143"/>
                    <a:pt x="3448" y="1227"/>
                  </a:cubicBezTo>
                  <a:cubicBezTo>
                    <a:pt x="3469" y="1375"/>
                    <a:pt x="3533" y="1523"/>
                    <a:pt x="3617" y="1650"/>
                  </a:cubicBezTo>
                  <a:cubicBezTo>
                    <a:pt x="3680" y="1744"/>
                    <a:pt x="3757" y="1829"/>
                    <a:pt x="3844" y="1903"/>
                  </a:cubicBezTo>
                  <a:lnTo>
                    <a:pt x="3844" y="1903"/>
                  </a:lnTo>
                  <a:cubicBezTo>
                    <a:pt x="3829" y="1946"/>
                    <a:pt x="3810" y="1989"/>
                    <a:pt x="3787" y="2031"/>
                  </a:cubicBezTo>
                  <a:cubicBezTo>
                    <a:pt x="3702" y="2200"/>
                    <a:pt x="3554" y="2327"/>
                    <a:pt x="3364" y="2369"/>
                  </a:cubicBezTo>
                  <a:cubicBezTo>
                    <a:pt x="3258" y="2401"/>
                    <a:pt x="3152" y="2417"/>
                    <a:pt x="3046" y="2417"/>
                  </a:cubicBezTo>
                  <a:cubicBezTo>
                    <a:pt x="2941" y="2417"/>
                    <a:pt x="2835" y="2401"/>
                    <a:pt x="2729" y="2369"/>
                  </a:cubicBezTo>
                  <a:cubicBezTo>
                    <a:pt x="2518" y="2327"/>
                    <a:pt x="2327" y="2242"/>
                    <a:pt x="2179" y="2094"/>
                  </a:cubicBezTo>
                  <a:cubicBezTo>
                    <a:pt x="2115" y="2030"/>
                    <a:pt x="2058" y="1961"/>
                    <a:pt x="2012" y="1887"/>
                  </a:cubicBezTo>
                  <a:lnTo>
                    <a:pt x="2012" y="1887"/>
                  </a:lnTo>
                  <a:cubicBezTo>
                    <a:pt x="2018" y="1879"/>
                    <a:pt x="2025" y="1870"/>
                    <a:pt x="2031" y="1862"/>
                  </a:cubicBezTo>
                  <a:cubicBezTo>
                    <a:pt x="2116" y="1735"/>
                    <a:pt x="2200" y="1608"/>
                    <a:pt x="2243" y="1460"/>
                  </a:cubicBezTo>
                  <a:cubicBezTo>
                    <a:pt x="2285" y="1354"/>
                    <a:pt x="2285" y="1269"/>
                    <a:pt x="2285" y="1164"/>
                  </a:cubicBezTo>
                  <a:cubicBezTo>
                    <a:pt x="2285" y="1100"/>
                    <a:pt x="2264" y="1016"/>
                    <a:pt x="2200" y="952"/>
                  </a:cubicBezTo>
                  <a:cubicBezTo>
                    <a:pt x="2179" y="910"/>
                    <a:pt x="2137" y="889"/>
                    <a:pt x="2095" y="846"/>
                  </a:cubicBezTo>
                  <a:cubicBezTo>
                    <a:pt x="2074" y="825"/>
                    <a:pt x="2031" y="804"/>
                    <a:pt x="1989" y="804"/>
                  </a:cubicBezTo>
                  <a:cubicBezTo>
                    <a:pt x="1947" y="794"/>
                    <a:pt x="1910" y="788"/>
                    <a:pt x="1875" y="788"/>
                  </a:cubicBezTo>
                  <a:cubicBezTo>
                    <a:pt x="1841" y="788"/>
                    <a:pt x="1809" y="794"/>
                    <a:pt x="1777" y="804"/>
                  </a:cubicBezTo>
                  <a:cubicBezTo>
                    <a:pt x="1714" y="825"/>
                    <a:pt x="1651" y="846"/>
                    <a:pt x="1587" y="889"/>
                  </a:cubicBezTo>
                  <a:cubicBezTo>
                    <a:pt x="1545" y="931"/>
                    <a:pt x="1502" y="973"/>
                    <a:pt x="1460" y="1016"/>
                  </a:cubicBezTo>
                  <a:cubicBezTo>
                    <a:pt x="1439" y="1058"/>
                    <a:pt x="1418" y="1121"/>
                    <a:pt x="1397" y="1164"/>
                  </a:cubicBezTo>
                  <a:cubicBezTo>
                    <a:pt x="1354" y="1333"/>
                    <a:pt x="1333" y="1502"/>
                    <a:pt x="1376" y="1671"/>
                  </a:cubicBezTo>
                  <a:cubicBezTo>
                    <a:pt x="1383" y="1708"/>
                    <a:pt x="1392" y="1744"/>
                    <a:pt x="1402" y="1779"/>
                  </a:cubicBezTo>
                  <a:lnTo>
                    <a:pt x="1402" y="1779"/>
                  </a:lnTo>
                  <a:cubicBezTo>
                    <a:pt x="1324" y="1843"/>
                    <a:pt x="1236" y="1894"/>
                    <a:pt x="1143" y="1925"/>
                  </a:cubicBezTo>
                  <a:cubicBezTo>
                    <a:pt x="1102" y="1935"/>
                    <a:pt x="1060" y="1941"/>
                    <a:pt x="1017" y="1941"/>
                  </a:cubicBezTo>
                  <a:cubicBezTo>
                    <a:pt x="885" y="1941"/>
                    <a:pt x="753" y="1889"/>
                    <a:pt x="657" y="1777"/>
                  </a:cubicBezTo>
                  <a:cubicBezTo>
                    <a:pt x="508" y="1671"/>
                    <a:pt x="403" y="1481"/>
                    <a:pt x="403" y="1291"/>
                  </a:cubicBezTo>
                  <a:cubicBezTo>
                    <a:pt x="424" y="1079"/>
                    <a:pt x="530" y="868"/>
                    <a:pt x="678" y="720"/>
                  </a:cubicBezTo>
                  <a:cubicBezTo>
                    <a:pt x="847" y="529"/>
                    <a:pt x="1037" y="381"/>
                    <a:pt x="1228" y="254"/>
                  </a:cubicBezTo>
                  <a:lnTo>
                    <a:pt x="1122" y="0"/>
                  </a:lnTo>
                  <a:close/>
                </a:path>
              </a:pathLst>
            </a:custGeom>
            <a:solidFill>
              <a:srgbClr val="FAC54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3227;p63">
              <a:extLst>
                <a:ext uri="{FF2B5EF4-FFF2-40B4-BE49-F238E27FC236}">
                  <a16:creationId xmlns:a16="http://schemas.microsoft.com/office/drawing/2014/main" id="{0EAF3DFB-0BF2-4781-BBBA-154175C77593}"/>
                </a:ext>
              </a:extLst>
            </p:cNvPr>
            <p:cNvSpPr/>
            <p:nvPr/>
          </p:nvSpPr>
          <p:spPr>
            <a:xfrm>
              <a:off x="4025445" y="2082715"/>
              <a:ext cx="61874" cy="61856"/>
            </a:xfrm>
            <a:custGeom>
              <a:avLst/>
              <a:gdLst/>
              <a:ahLst/>
              <a:cxnLst/>
              <a:rect l="l" t="t" r="r" b="b"/>
              <a:pathLst>
                <a:path w="2180" h="2179" extrusionOk="0">
                  <a:moveTo>
                    <a:pt x="1101" y="0"/>
                  </a:moveTo>
                  <a:cubicBezTo>
                    <a:pt x="509" y="0"/>
                    <a:pt x="1" y="487"/>
                    <a:pt x="1" y="1100"/>
                  </a:cubicBezTo>
                  <a:cubicBezTo>
                    <a:pt x="1" y="1692"/>
                    <a:pt x="509" y="2179"/>
                    <a:pt x="1101" y="2179"/>
                  </a:cubicBezTo>
                  <a:cubicBezTo>
                    <a:pt x="1693" y="2179"/>
                    <a:pt x="2179" y="1692"/>
                    <a:pt x="2179" y="1100"/>
                  </a:cubicBezTo>
                  <a:cubicBezTo>
                    <a:pt x="2179" y="487"/>
                    <a:pt x="1693" y="0"/>
                    <a:pt x="110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3228;p63">
              <a:extLst>
                <a:ext uri="{FF2B5EF4-FFF2-40B4-BE49-F238E27FC236}">
                  <a16:creationId xmlns:a16="http://schemas.microsoft.com/office/drawing/2014/main" id="{49B0CBC7-1086-47BF-8370-A7A1CF357669}"/>
                </a:ext>
              </a:extLst>
            </p:cNvPr>
            <p:cNvSpPr/>
            <p:nvPr/>
          </p:nvSpPr>
          <p:spPr>
            <a:xfrm>
              <a:off x="4056667" y="2094722"/>
              <a:ext cx="18647" cy="18651"/>
            </a:xfrm>
            <a:custGeom>
              <a:avLst/>
              <a:gdLst/>
              <a:ahLst/>
              <a:cxnLst/>
              <a:rect l="l" t="t" r="r" b="b"/>
              <a:pathLst>
                <a:path w="657" h="657" extrusionOk="0">
                  <a:moveTo>
                    <a:pt x="318" y="0"/>
                  </a:moveTo>
                  <a:cubicBezTo>
                    <a:pt x="149" y="0"/>
                    <a:pt x="1" y="148"/>
                    <a:pt x="1" y="339"/>
                  </a:cubicBezTo>
                  <a:cubicBezTo>
                    <a:pt x="1" y="529"/>
                    <a:pt x="149" y="656"/>
                    <a:pt x="318" y="656"/>
                  </a:cubicBezTo>
                  <a:cubicBezTo>
                    <a:pt x="508" y="656"/>
                    <a:pt x="656" y="529"/>
                    <a:pt x="656" y="339"/>
                  </a:cubicBezTo>
                  <a:cubicBezTo>
                    <a:pt x="656" y="148"/>
                    <a:pt x="508" y="0"/>
                    <a:pt x="318" y="0"/>
                  </a:cubicBezTo>
                  <a:close/>
                </a:path>
              </a:pathLst>
            </a:custGeom>
            <a:solidFill>
              <a:srgbClr val="EDE6D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3229;p63">
              <a:extLst>
                <a:ext uri="{FF2B5EF4-FFF2-40B4-BE49-F238E27FC236}">
                  <a16:creationId xmlns:a16="http://schemas.microsoft.com/office/drawing/2014/main" id="{B08A28FE-6278-4865-BF18-BA9E6CAC218E}"/>
                </a:ext>
              </a:extLst>
            </p:cNvPr>
            <p:cNvSpPr/>
            <p:nvPr/>
          </p:nvSpPr>
          <p:spPr>
            <a:xfrm>
              <a:off x="4233754" y="2082715"/>
              <a:ext cx="61874" cy="61856"/>
            </a:xfrm>
            <a:custGeom>
              <a:avLst/>
              <a:gdLst/>
              <a:ahLst/>
              <a:cxnLst/>
              <a:rect l="l" t="t" r="r" b="b"/>
              <a:pathLst>
                <a:path w="2180" h="2179" extrusionOk="0">
                  <a:moveTo>
                    <a:pt x="1101" y="0"/>
                  </a:moveTo>
                  <a:cubicBezTo>
                    <a:pt x="508" y="0"/>
                    <a:pt x="1" y="487"/>
                    <a:pt x="1" y="1100"/>
                  </a:cubicBezTo>
                  <a:cubicBezTo>
                    <a:pt x="1" y="1692"/>
                    <a:pt x="508" y="2179"/>
                    <a:pt x="1101" y="2179"/>
                  </a:cubicBezTo>
                  <a:cubicBezTo>
                    <a:pt x="1693" y="2179"/>
                    <a:pt x="2179" y="1692"/>
                    <a:pt x="2179" y="1100"/>
                  </a:cubicBezTo>
                  <a:cubicBezTo>
                    <a:pt x="2179" y="487"/>
                    <a:pt x="1693" y="0"/>
                    <a:pt x="110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3230;p63">
              <a:extLst>
                <a:ext uri="{FF2B5EF4-FFF2-40B4-BE49-F238E27FC236}">
                  <a16:creationId xmlns:a16="http://schemas.microsoft.com/office/drawing/2014/main" id="{07F1B1A5-3495-49E5-B081-ED0250139FD3}"/>
                </a:ext>
              </a:extLst>
            </p:cNvPr>
            <p:cNvSpPr/>
            <p:nvPr/>
          </p:nvSpPr>
          <p:spPr>
            <a:xfrm>
              <a:off x="4269177" y="2094722"/>
              <a:ext cx="18647" cy="18651"/>
            </a:xfrm>
            <a:custGeom>
              <a:avLst/>
              <a:gdLst/>
              <a:ahLst/>
              <a:cxnLst/>
              <a:rect l="l" t="t" r="r" b="b"/>
              <a:pathLst>
                <a:path w="657" h="657" extrusionOk="0">
                  <a:moveTo>
                    <a:pt x="339" y="0"/>
                  </a:moveTo>
                  <a:cubicBezTo>
                    <a:pt x="149" y="0"/>
                    <a:pt x="1" y="148"/>
                    <a:pt x="1" y="339"/>
                  </a:cubicBezTo>
                  <a:cubicBezTo>
                    <a:pt x="1" y="529"/>
                    <a:pt x="149" y="656"/>
                    <a:pt x="339" y="656"/>
                  </a:cubicBezTo>
                  <a:cubicBezTo>
                    <a:pt x="508" y="656"/>
                    <a:pt x="656" y="529"/>
                    <a:pt x="656" y="339"/>
                  </a:cubicBezTo>
                  <a:cubicBezTo>
                    <a:pt x="656" y="148"/>
                    <a:pt x="508" y="0"/>
                    <a:pt x="339" y="0"/>
                  </a:cubicBezTo>
                  <a:close/>
                </a:path>
              </a:pathLst>
            </a:custGeom>
            <a:solidFill>
              <a:srgbClr val="EDE6D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1" name="矩形: 圆角 30">
            <a:extLst>
              <a:ext uri="{FF2B5EF4-FFF2-40B4-BE49-F238E27FC236}">
                <a16:creationId xmlns:a16="http://schemas.microsoft.com/office/drawing/2014/main" id="{E9BC4F0D-9E9D-4230-A8A4-6DE0A16635BA}"/>
              </a:ext>
            </a:extLst>
          </p:cNvPr>
          <p:cNvSpPr/>
          <p:nvPr/>
        </p:nvSpPr>
        <p:spPr>
          <a:xfrm>
            <a:off x="329852" y="608019"/>
            <a:ext cx="11635907" cy="6087903"/>
          </a:xfrm>
          <a:prstGeom prst="roundRect">
            <a:avLst>
              <a:gd name="adj" fmla="val 38426"/>
            </a:avLst>
          </a:prstGeom>
          <a:solidFill>
            <a:srgbClr val="FFFFFF"/>
          </a:solidFill>
          <a:ln w="25400" cap="flat" cmpd="sng" algn="ctr">
            <a:solidFill>
              <a:srgbClr val="FDE886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zh-CN" altLang="en-US" sz="8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25400" dist="254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/>
              <a:ea typeface="字魂80号-萌趣小鱼体" panose="00000500000000000000" pitchFamily="2" charset="-122"/>
              <a:cs typeface="Calibri" panose="020F0502020204030204" pitchFamily="34" charset="0"/>
              <a:sym typeface="Arial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9EEF1D68-0E18-45B5-81D7-6BAC62706E0C}"/>
              </a:ext>
            </a:extLst>
          </p:cNvPr>
          <p:cNvSpPr/>
          <p:nvPr/>
        </p:nvSpPr>
        <p:spPr>
          <a:xfrm>
            <a:off x="4180182" y="15679"/>
            <a:ext cx="448231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3200" kern="0" dirty="0" err="1">
                <a:solidFill>
                  <a:srgbClr val="FF0000"/>
                </a:solidFill>
                <a:latin typeface="Patrick Hand" panose="00000500000000000000" pitchFamily="2" charset="0"/>
                <a:cs typeface="Arial"/>
                <a:sym typeface="Arial"/>
              </a:rPr>
              <a:t>Tìm</a:t>
            </a:r>
            <a:r>
              <a:rPr lang="en-US" sz="3200" kern="0" dirty="0">
                <a:solidFill>
                  <a:srgbClr val="FF0000"/>
                </a:solidFill>
                <a:latin typeface="Patrick Hand" panose="00000500000000000000" pitchFamily="2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Patrick Hand" panose="00000500000000000000" pitchFamily="2" charset="0"/>
                <a:cs typeface="Arial"/>
                <a:sym typeface="Arial"/>
              </a:rPr>
              <a:t>hiểu</a:t>
            </a:r>
            <a:r>
              <a:rPr lang="en-US" sz="3200" kern="0" dirty="0">
                <a:solidFill>
                  <a:srgbClr val="FF0000"/>
                </a:solidFill>
                <a:latin typeface="Patrick Hand" panose="00000500000000000000" pitchFamily="2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Patrick Hand" panose="00000500000000000000" pitchFamily="2" charset="0"/>
                <a:cs typeface="Arial"/>
                <a:sym typeface="Arial"/>
              </a:rPr>
              <a:t>bài</a:t>
            </a:r>
            <a:r>
              <a:rPr lang="en-US" sz="3200" kern="0" dirty="0">
                <a:solidFill>
                  <a:srgbClr val="FF0000"/>
                </a:solidFill>
                <a:latin typeface="Patrick Hand" panose="00000500000000000000" pitchFamily="2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Patrick Hand" panose="00000500000000000000" pitchFamily="2" charset="0"/>
                <a:cs typeface="Arial"/>
                <a:sym typeface="Arial"/>
              </a:rPr>
              <a:t>và</a:t>
            </a:r>
            <a:r>
              <a:rPr lang="en-US" sz="3200" kern="0" dirty="0">
                <a:solidFill>
                  <a:srgbClr val="FF0000"/>
                </a:solidFill>
                <a:latin typeface="Patrick Hand" panose="00000500000000000000" pitchFamily="2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Patrick Hand" panose="00000500000000000000" pitchFamily="2" charset="0"/>
                <a:cs typeface="Arial"/>
                <a:sym typeface="Arial"/>
              </a:rPr>
              <a:t>trả</a:t>
            </a:r>
            <a:r>
              <a:rPr lang="en-US" sz="3200" kern="0" dirty="0">
                <a:solidFill>
                  <a:srgbClr val="FF0000"/>
                </a:solidFill>
                <a:latin typeface="Patrick Hand" panose="00000500000000000000" pitchFamily="2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Patrick Hand" panose="00000500000000000000" pitchFamily="2" charset="0"/>
                <a:cs typeface="Arial"/>
                <a:sym typeface="Arial"/>
              </a:rPr>
              <a:t>lời</a:t>
            </a:r>
            <a:r>
              <a:rPr lang="en-US" sz="3200" kern="0" dirty="0">
                <a:solidFill>
                  <a:srgbClr val="FF0000"/>
                </a:solidFill>
                <a:latin typeface="Patrick Hand" panose="00000500000000000000" pitchFamily="2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Patrick Hand" panose="00000500000000000000" pitchFamily="2" charset="0"/>
                <a:cs typeface="Arial"/>
                <a:sym typeface="Arial"/>
              </a:rPr>
              <a:t>câu</a:t>
            </a:r>
            <a:r>
              <a:rPr lang="en-US" sz="3200" kern="0" dirty="0">
                <a:solidFill>
                  <a:srgbClr val="FF0000"/>
                </a:solidFill>
                <a:latin typeface="Patrick Hand" panose="00000500000000000000" pitchFamily="2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Patrick Hand" panose="00000500000000000000" pitchFamily="2" charset="0"/>
                <a:cs typeface="Arial"/>
                <a:sym typeface="Arial"/>
              </a:rPr>
              <a:t>hỏi</a:t>
            </a:r>
            <a:endParaRPr lang="en-US" sz="5333" b="1" kern="0" dirty="0">
              <a:solidFill>
                <a:srgbClr val="FF0000"/>
              </a:solidFill>
              <a:latin typeface="Patrick Hand" panose="00000500000000000000" pitchFamily="2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43" name="Graphic 40">
            <a:extLst>
              <a:ext uri="{FF2B5EF4-FFF2-40B4-BE49-F238E27FC236}">
                <a16:creationId xmlns:a16="http://schemas.microsoft.com/office/drawing/2014/main" id="{A1AFC3B1-D007-4A9B-B4C8-3DA7805060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612789" y="1032361"/>
            <a:ext cx="379033" cy="577575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B17709E0-B9A5-49FF-85C1-000A43FC029D}"/>
              </a:ext>
            </a:extLst>
          </p:cNvPr>
          <p:cNvSpPr txBox="1"/>
          <p:nvPr/>
        </p:nvSpPr>
        <p:spPr>
          <a:xfrm>
            <a:off x="3003140" y="1013372"/>
            <a:ext cx="75993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3200" kern="0">
                <a:solidFill>
                  <a:srgbClr val="7030A0"/>
                </a:solidFill>
                <a:cs typeface="Calibri" panose="020F0502020204030204" pitchFamily="34" charset="0"/>
                <a:sym typeface="Arial"/>
              </a:rPr>
              <a:t>Họ đã làm gì và nói gì để an ủi cánh cam?</a:t>
            </a:r>
            <a:endParaRPr lang="en-US" sz="3200" kern="0" dirty="0" err="1">
              <a:solidFill>
                <a:srgbClr val="7030A0"/>
              </a:solidFill>
              <a:cs typeface="Calibri" panose="020F0502020204030204" pitchFamily="34" charset="0"/>
              <a:sym typeface="Arial"/>
            </a:endParaRPr>
          </a:p>
        </p:txBody>
      </p:sp>
      <p:sp>
        <p:nvSpPr>
          <p:cNvPr id="45" name="Rounded Rectangle 50">
            <a:extLst>
              <a:ext uri="{FF2B5EF4-FFF2-40B4-BE49-F238E27FC236}">
                <a16:creationId xmlns:a16="http://schemas.microsoft.com/office/drawing/2014/main" id="{AA097821-066B-41B4-806C-8E18EFA85ADA}"/>
              </a:ext>
            </a:extLst>
          </p:cNvPr>
          <p:cNvSpPr/>
          <p:nvPr/>
        </p:nvSpPr>
        <p:spPr>
          <a:xfrm>
            <a:off x="2225731" y="2064847"/>
            <a:ext cx="7921560" cy="2549137"/>
          </a:xfrm>
          <a:prstGeom prst="roundRect">
            <a:avLst/>
          </a:prstGeom>
          <a:solidFill>
            <a:srgbClr val="EFF5FF"/>
          </a:solidFill>
          <a:ln w="25400" cap="flat" cmpd="sng" algn="ctr">
            <a:solidFill>
              <a:srgbClr val="BBA2FD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>
                <a:ln>
                  <a:noFill/>
                </a:ln>
                <a:solidFill>
                  <a:srgbClr val="83087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Bọ dừa dừng nấu cơm</a:t>
            </a:r>
          </a:p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>
                <a:ln>
                  <a:noFill/>
                </a:ln>
                <a:solidFill>
                  <a:srgbClr val="83087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Cào cào ngưng giã gạo</a:t>
            </a:r>
          </a:p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>
                <a:ln>
                  <a:noFill/>
                </a:ln>
                <a:solidFill>
                  <a:srgbClr val="83087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Xén tóc thôi cắt áo</a:t>
            </a:r>
          </a:p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>
                <a:ln>
                  <a:noFill/>
                </a:ln>
                <a:solidFill>
                  <a:srgbClr val="83087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Đều bảo nhau đi tìm</a:t>
            </a:r>
            <a:endParaRPr kumimoji="0" lang="vi-VN" sz="3200" b="0" i="0" u="none" strike="noStrike" kern="0" cap="none" spc="0" normalizeH="0" baseline="0" noProof="0" dirty="0" err="1">
              <a:ln>
                <a:noFill/>
              </a:ln>
              <a:solidFill>
                <a:srgbClr val="83087D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sp>
        <p:nvSpPr>
          <p:cNvPr id="46" name="Rounded Rectangle 52">
            <a:extLst>
              <a:ext uri="{FF2B5EF4-FFF2-40B4-BE49-F238E27FC236}">
                <a16:creationId xmlns:a16="http://schemas.microsoft.com/office/drawing/2014/main" id="{88C6A24A-E808-4F81-96D4-6810222AB1F0}"/>
              </a:ext>
            </a:extLst>
          </p:cNvPr>
          <p:cNvSpPr/>
          <p:nvPr/>
        </p:nvSpPr>
        <p:spPr>
          <a:xfrm>
            <a:off x="1904935" y="5113542"/>
            <a:ext cx="7648172" cy="1499007"/>
          </a:xfrm>
          <a:prstGeom prst="roundRect">
            <a:avLst/>
          </a:prstGeom>
          <a:solidFill>
            <a:srgbClr val="EFF5FF"/>
          </a:solidFill>
          <a:ln w="25400" cap="flat" cmpd="sng" algn="ctr">
            <a:solidFill>
              <a:srgbClr val="BBA2FD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EFF5FF">
                    <a:lumMod val="25000"/>
                  </a:srgbClr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  <a:sym typeface="Arial"/>
              </a:rPr>
              <a:t>Họ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EFF5FF">
                    <a:lumMod val="25000"/>
                  </a:srgbClr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EFF5FF">
                    <a:lumMod val="25000"/>
                  </a:srgbClr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  <a:sym typeface="Arial"/>
              </a:rPr>
              <a:t>nghe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EFF5FF">
                    <a:lumMod val="25000"/>
                  </a:srgbClr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EFF5FF">
                    <a:lumMod val="25000"/>
                  </a:srgbClr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  <a:sym typeface="Arial"/>
              </a:rPr>
              <a:t>thấy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EFF5FF">
                    <a:lumMod val="25000"/>
                  </a:srgbClr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EFF5FF">
                    <a:lumMod val="25000"/>
                  </a:srgbClr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  <a:sym typeface="Arial"/>
              </a:rPr>
              <a:t>tiếng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EFF5FF">
                    <a:lumMod val="25000"/>
                  </a:srgbClr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EFF5FF">
                    <a:lumMod val="25000"/>
                  </a:srgbClr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  <a:sym typeface="Arial"/>
              </a:rPr>
              <a:t>cánh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EFF5FF">
                    <a:lumMod val="25000"/>
                  </a:srgbClr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  <a:sym typeface="Arial"/>
              </a:rPr>
              <a:t> cam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EFF5FF">
                    <a:lumMod val="25000"/>
                  </a:srgbClr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  <a:sym typeface="Arial"/>
              </a:rPr>
              <a:t>khóc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EFF5FF">
                    <a:lumMod val="25000"/>
                  </a:srgbClr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  <a:sym typeface="Arial"/>
              </a:rPr>
              <a:t>,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EFF5FF">
                    <a:lumMod val="25000"/>
                  </a:srgbClr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  <a:sym typeface="Arial"/>
              </a:rPr>
              <a:t>vội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EFF5FF">
                    <a:lumMod val="25000"/>
                  </a:srgbClr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EFF5FF">
                    <a:lumMod val="25000"/>
                  </a:srgbClr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  <a:sym typeface="Arial"/>
              </a:rPr>
              <a:t>dừng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EFF5FF">
                    <a:lumMod val="25000"/>
                  </a:srgbClr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EFF5FF">
                    <a:lumMod val="25000"/>
                  </a:srgbClr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  <a:sym typeface="Arial"/>
              </a:rPr>
              <a:t>công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EFF5FF">
                    <a:lumMod val="25000"/>
                  </a:srgbClr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EFF5FF">
                    <a:lumMod val="25000"/>
                  </a:srgbClr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  <a:sym typeface="Arial"/>
              </a:rPr>
              <a:t>việc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EFF5FF">
                    <a:lumMod val="25000"/>
                  </a:srgbClr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EFF5FF">
                    <a:lumMod val="25000"/>
                  </a:srgbClr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  <a:sym typeface="Arial"/>
              </a:rPr>
              <a:t>đi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EFF5FF">
                    <a:lumMod val="25000"/>
                  </a:srgbClr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EFF5FF">
                    <a:lumMod val="25000"/>
                  </a:srgbClr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  <a:sym typeface="Arial"/>
              </a:rPr>
              <a:t>tìm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EFF5FF">
                    <a:lumMod val="25000"/>
                  </a:srgbClr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EFF5FF">
                    <a:lumMod val="25000"/>
                  </a:srgbClr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  <a:sym typeface="Arial"/>
              </a:rPr>
              <a:t>cánh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EFF5FF">
                    <a:lumMod val="25000"/>
                  </a:srgbClr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  <a:sym typeface="Arial"/>
              </a:rPr>
              <a:t> cam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EFF5FF">
                    <a:lumMod val="25000"/>
                  </a:srgbClr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  <a:sym typeface="Arial"/>
              </a:rPr>
              <a:t>và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EFF5FF">
                    <a:lumMod val="25000"/>
                  </a:srgbClr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EFF5FF">
                    <a:lumMod val="25000"/>
                  </a:srgbClr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  <a:sym typeface="Arial"/>
              </a:rPr>
              <a:t>mời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EFF5FF">
                    <a:lumMod val="25000"/>
                  </a:srgbClr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EFF5FF">
                    <a:lumMod val="25000"/>
                  </a:srgbClr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  <a:sym typeface="Arial"/>
              </a:rPr>
              <a:t>cánh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EFF5FF">
                    <a:lumMod val="25000"/>
                  </a:srgbClr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  <a:sym typeface="Arial"/>
              </a:rPr>
              <a:t> cam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EFF5FF">
                    <a:lumMod val="25000"/>
                  </a:srgbClr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  <a:sym typeface="Arial"/>
              </a:rPr>
              <a:t>về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EFF5FF">
                    <a:lumMod val="25000"/>
                  </a:srgbClr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EFF5FF">
                    <a:lumMod val="25000"/>
                  </a:srgbClr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  <a:sym typeface="Arial"/>
              </a:rPr>
              <a:t>nhà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EFF5FF">
                    <a:lumMod val="25000"/>
                  </a:srgbClr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EFF5FF">
                    <a:lumMod val="25000"/>
                  </a:srgbClr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  <a:sym typeface="Arial"/>
              </a:rPr>
              <a:t>mình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EFF5FF">
                    <a:lumMod val="25000"/>
                  </a:srgbClr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  <a:sym typeface="Arial"/>
              </a:rPr>
              <a:t>.</a:t>
            </a:r>
          </a:p>
        </p:txBody>
      </p:sp>
      <p:grpSp>
        <p:nvGrpSpPr>
          <p:cNvPr id="47" name="Google Shape;1640;p42">
            <a:extLst>
              <a:ext uri="{FF2B5EF4-FFF2-40B4-BE49-F238E27FC236}">
                <a16:creationId xmlns:a16="http://schemas.microsoft.com/office/drawing/2014/main" id="{009F731B-FADC-4EC2-8334-FA435729BA07}"/>
              </a:ext>
            </a:extLst>
          </p:cNvPr>
          <p:cNvGrpSpPr/>
          <p:nvPr/>
        </p:nvGrpSpPr>
        <p:grpSpPr>
          <a:xfrm>
            <a:off x="9887818" y="4472038"/>
            <a:ext cx="1743871" cy="1524348"/>
            <a:chOff x="7622647" y="3790677"/>
            <a:chExt cx="1302317" cy="1138378"/>
          </a:xfrm>
        </p:grpSpPr>
        <p:sp>
          <p:nvSpPr>
            <p:cNvPr id="48" name="Google Shape;1641;p42">
              <a:extLst>
                <a:ext uri="{FF2B5EF4-FFF2-40B4-BE49-F238E27FC236}">
                  <a16:creationId xmlns:a16="http://schemas.microsoft.com/office/drawing/2014/main" id="{C2BADE52-6ED8-4B17-A428-606564CC271F}"/>
                </a:ext>
              </a:extLst>
            </p:cNvPr>
            <p:cNvSpPr/>
            <p:nvPr/>
          </p:nvSpPr>
          <p:spPr>
            <a:xfrm>
              <a:off x="7660694" y="3827945"/>
              <a:ext cx="1226295" cy="1063608"/>
            </a:xfrm>
            <a:custGeom>
              <a:avLst/>
              <a:gdLst/>
              <a:ahLst/>
              <a:cxnLst/>
              <a:rect l="l" t="t" r="r" b="b"/>
              <a:pathLst>
                <a:path w="25930" h="22490" extrusionOk="0">
                  <a:moveTo>
                    <a:pt x="10070" y="1"/>
                  </a:moveTo>
                  <a:cubicBezTo>
                    <a:pt x="10008" y="1"/>
                    <a:pt x="9944" y="6"/>
                    <a:pt x="9877" y="18"/>
                  </a:cubicBezTo>
                  <a:cubicBezTo>
                    <a:pt x="8312" y="272"/>
                    <a:pt x="8735" y="1900"/>
                    <a:pt x="9306" y="3127"/>
                  </a:cubicBezTo>
                  <a:cubicBezTo>
                    <a:pt x="5457" y="4184"/>
                    <a:pt x="867" y="8372"/>
                    <a:pt x="761" y="13406"/>
                  </a:cubicBezTo>
                  <a:cubicBezTo>
                    <a:pt x="381" y="13786"/>
                    <a:pt x="0" y="14273"/>
                    <a:pt x="21" y="14696"/>
                  </a:cubicBezTo>
                  <a:cubicBezTo>
                    <a:pt x="42" y="14971"/>
                    <a:pt x="190" y="15203"/>
                    <a:pt x="444" y="15309"/>
                  </a:cubicBezTo>
                  <a:cubicBezTo>
                    <a:pt x="571" y="15372"/>
                    <a:pt x="719" y="15394"/>
                    <a:pt x="846" y="15394"/>
                  </a:cubicBezTo>
                  <a:lnTo>
                    <a:pt x="931" y="15394"/>
                  </a:lnTo>
                  <a:cubicBezTo>
                    <a:pt x="1311" y="17614"/>
                    <a:pt x="2644" y="19539"/>
                    <a:pt x="4590" y="20660"/>
                  </a:cubicBezTo>
                  <a:cubicBezTo>
                    <a:pt x="4336" y="21019"/>
                    <a:pt x="4251" y="21379"/>
                    <a:pt x="4399" y="21675"/>
                  </a:cubicBezTo>
                  <a:cubicBezTo>
                    <a:pt x="4558" y="22015"/>
                    <a:pt x="4990" y="22185"/>
                    <a:pt x="5545" y="22185"/>
                  </a:cubicBezTo>
                  <a:cubicBezTo>
                    <a:pt x="6026" y="22185"/>
                    <a:pt x="6600" y="22057"/>
                    <a:pt x="7170" y="21802"/>
                  </a:cubicBezTo>
                  <a:lnTo>
                    <a:pt x="7212" y="21781"/>
                  </a:lnTo>
                  <a:cubicBezTo>
                    <a:pt x="8502" y="22125"/>
                    <a:pt x="9827" y="22295"/>
                    <a:pt x="11154" y="22295"/>
                  </a:cubicBezTo>
                  <a:cubicBezTo>
                    <a:pt x="12350" y="22295"/>
                    <a:pt x="13547" y="22157"/>
                    <a:pt x="14720" y="21886"/>
                  </a:cubicBezTo>
                  <a:cubicBezTo>
                    <a:pt x="14847" y="21950"/>
                    <a:pt x="14974" y="22034"/>
                    <a:pt x="15122" y="22098"/>
                  </a:cubicBezTo>
                  <a:cubicBezTo>
                    <a:pt x="15697" y="22361"/>
                    <a:pt x="16271" y="22489"/>
                    <a:pt x="16753" y="22489"/>
                  </a:cubicBezTo>
                  <a:cubicBezTo>
                    <a:pt x="17317" y="22489"/>
                    <a:pt x="17754" y="22313"/>
                    <a:pt x="17914" y="21971"/>
                  </a:cubicBezTo>
                  <a:cubicBezTo>
                    <a:pt x="18083" y="21611"/>
                    <a:pt x="17914" y="21167"/>
                    <a:pt x="17533" y="20723"/>
                  </a:cubicBezTo>
                  <a:cubicBezTo>
                    <a:pt x="19859" y="19327"/>
                    <a:pt x="21234" y="17022"/>
                    <a:pt x="21382" y="14082"/>
                  </a:cubicBezTo>
                  <a:cubicBezTo>
                    <a:pt x="21414" y="14084"/>
                    <a:pt x="21446" y="14085"/>
                    <a:pt x="21478" y="14085"/>
                  </a:cubicBezTo>
                  <a:cubicBezTo>
                    <a:pt x="21766" y="14085"/>
                    <a:pt x="22065" y="14000"/>
                    <a:pt x="22313" y="13828"/>
                  </a:cubicBezTo>
                  <a:cubicBezTo>
                    <a:pt x="22524" y="13659"/>
                    <a:pt x="22630" y="13406"/>
                    <a:pt x="22567" y="13131"/>
                  </a:cubicBezTo>
                  <a:cubicBezTo>
                    <a:pt x="22524" y="12940"/>
                    <a:pt x="22418" y="12771"/>
                    <a:pt x="22270" y="12623"/>
                  </a:cubicBezTo>
                  <a:cubicBezTo>
                    <a:pt x="22672" y="11862"/>
                    <a:pt x="22947" y="11016"/>
                    <a:pt x="23074" y="10149"/>
                  </a:cubicBezTo>
                  <a:lnTo>
                    <a:pt x="23074" y="10254"/>
                  </a:lnTo>
                  <a:lnTo>
                    <a:pt x="23074" y="10339"/>
                  </a:lnTo>
                  <a:cubicBezTo>
                    <a:pt x="23271" y="10369"/>
                    <a:pt x="23454" y="10384"/>
                    <a:pt x="23624" y="10384"/>
                  </a:cubicBezTo>
                  <a:cubicBezTo>
                    <a:pt x="25929" y="10384"/>
                    <a:pt x="25929" y="7780"/>
                    <a:pt x="25929" y="7780"/>
                  </a:cubicBezTo>
                  <a:cubicBezTo>
                    <a:pt x="25726" y="7756"/>
                    <a:pt x="25536" y="7745"/>
                    <a:pt x="25360" y="7745"/>
                  </a:cubicBezTo>
                  <a:cubicBezTo>
                    <a:pt x="23816" y="7745"/>
                    <a:pt x="23289" y="8604"/>
                    <a:pt x="23138" y="9345"/>
                  </a:cubicBezTo>
                  <a:cubicBezTo>
                    <a:pt x="23138" y="8774"/>
                    <a:pt x="23053" y="8203"/>
                    <a:pt x="22884" y="7674"/>
                  </a:cubicBezTo>
                  <a:cubicBezTo>
                    <a:pt x="22926" y="7632"/>
                    <a:pt x="22968" y="7589"/>
                    <a:pt x="23011" y="7526"/>
                  </a:cubicBezTo>
                  <a:lnTo>
                    <a:pt x="23032" y="7526"/>
                  </a:lnTo>
                  <a:cubicBezTo>
                    <a:pt x="23053" y="7505"/>
                    <a:pt x="23074" y="7484"/>
                    <a:pt x="23116" y="7441"/>
                  </a:cubicBezTo>
                  <a:lnTo>
                    <a:pt x="23138" y="7420"/>
                  </a:lnTo>
                  <a:lnTo>
                    <a:pt x="23222" y="7336"/>
                  </a:lnTo>
                  <a:lnTo>
                    <a:pt x="23243" y="7315"/>
                  </a:lnTo>
                  <a:cubicBezTo>
                    <a:pt x="23264" y="7272"/>
                    <a:pt x="23307" y="7251"/>
                    <a:pt x="23328" y="7209"/>
                  </a:cubicBezTo>
                  <a:lnTo>
                    <a:pt x="23349" y="7188"/>
                  </a:lnTo>
                  <a:lnTo>
                    <a:pt x="23455" y="7082"/>
                  </a:lnTo>
                  <a:lnTo>
                    <a:pt x="23476" y="7061"/>
                  </a:lnTo>
                  <a:cubicBezTo>
                    <a:pt x="23539" y="6976"/>
                    <a:pt x="23624" y="6892"/>
                    <a:pt x="23687" y="6786"/>
                  </a:cubicBezTo>
                  <a:lnTo>
                    <a:pt x="23730" y="6743"/>
                  </a:lnTo>
                  <a:lnTo>
                    <a:pt x="23814" y="6638"/>
                  </a:lnTo>
                  <a:lnTo>
                    <a:pt x="23835" y="6574"/>
                  </a:lnTo>
                  <a:lnTo>
                    <a:pt x="23920" y="6490"/>
                  </a:lnTo>
                  <a:cubicBezTo>
                    <a:pt x="23920" y="6469"/>
                    <a:pt x="23920" y="6469"/>
                    <a:pt x="23941" y="6447"/>
                  </a:cubicBezTo>
                  <a:cubicBezTo>
                    <a:pt x="24364" y="5792"/>
                    <a:pt x="24724" y="4988"/>
                    <a:pt x="24597" y="4142"/>
                  </a:cubicBezTo>
                  <a:cubicBezTo>
                    <a:pt x="24516" y="3378"/>
                    <a:pt x="23862" y="2805"/>
                    <a:pt x="23107" y="2805"/>
                  </a:cubicBezTo>
                  <a:cubicBezTo>
                    <a:pt x="23068" y="2805"/>
                    <a:pt x="23029" y="2807"/>
                    <a:pt x="22990" y="2810"/>
                  </a:cubicBezTo>
                  <a:lnTo>
                    <a:pt x="22799" y="2810"/>
                  </a:lnTo>
                  <a:lnTo>
                    <a:pt x="22693" y="2831"/>
                  </a:lnTo>
                  <a:lnTo>
                    <a:pt x="22567" y="2852"/>
                  </a:lnTo>
                  <a:lnTo>
                    <a:pt x="22440" y="2894"/>
                  </a:lnTo>
                  <a:lnTo>
                    <a:pt x="22334" y="2937"/>
                  </a:lnTo>
                  <a:cubicBezTo>
                    <a:pt x="22292" y="2958"/>
                    <a:pt x="22249" y="2979"/>
                    <a:pt x="22228" y="3000"/>
                  </a:cubicBezTo>
                  <a:cubicBezTo>
                    <a:pt x="22186" y="3021"/>
                    <a:pt x="22144" y="3042"/>
                    <a:pt x="22122" y="3063"/>
                  </a:cubicBezTo>
                  <a:cubicBezTo>
                    <a:pt x="22080" y="3085"/>
                    <a:pt x="22038" y="3106"/>
                    <a:pt x="22017" y="3148"/>
                  </a:cubicBezTo>
                  <a:cubicBezTo>
                    <a:pt x="21974" y="3169"/>
                    <a:pt x="21953" y="3190"/>
                    <a:pt x="21932" y="3212"/>
                  </a:cubicBezTo>
                  <a:cubicBezTo>
                    <a:pt x="21890" y="3233"/>
                    <a:pt x="21847" y="3275"/>
                    <a:pt x="21826" y="3317"/>
                  </a:cubicBezTo>
                  <a:cubicBezTo>
                    <a:pt x="21805" y="3338"/>
                    <a:pt x="21784" y="3360"/>
                    <a:pt x="21763" y="3381"/>
                  </a:cubicBezTo>
                  <a:cubicBezTo>
                    <a:pt x="21742" y="3402"/>
                    <a:pt x="21699" y="3465"/>
                    <a:pt x="21678" y="3529"/>
                  </a:cubicBezTo>
                  <a:cubicBezTo>
                    <a:pt x="21657" y="3550"/>
                    <a:pt x="21636" y="3571"/>
                    <a:pt x="21636" y="3592"/>
                  </a:cubicBezTo>
                  <a:cubicBezTo>
                    <a:pt x="21594" y="3677"/>
                    <a:pt x="21551" y="3740"/>
                    <a:pt x="21530" y="3825"/>
                  </a:cubicBezTo>
                  <a:cubicBezTo>
                    <a:pt x="21256" y="3551"/>
                    <a:pt x="20892" y="3427"/>
                    <a:pt x="20522" y="3427"/>
                  </a:cubicBezTo>
                  <a:cubicBezTo>
                    <a:pt x="20035" y="3427"/>
                    <a:pt x="19538" y="3642"/>
                    <a:pt x="19225" y="4015"/>
                  </a:cubicBezTo>
                  <a:cubicBezTo>
                    <a:pt x="19183" y="4058"/>
                    <a:pt x="19161" y="4079"/>
                    <a:pt x="19119" y="4121"/>
                  </a:cubicBezTo>
                  <a:lnTo>
                    <a:pt x="19119" y="4142"/>
                  </a:lnTo>
                  <a:cubicBezTo>
                    <a:pt x="19098" y="4184"/>
                    <a:pt x="19056" y="4248"/>
                    <a:pt x="19035" y="4290"/>
                  </a:cubicBezTo>
                  <a:cubicBezTo>
                    <a:pt x="19035" y="4311"/>
                    <a:pt x="19035" y="4311"/>
                    <a:pt x="19035" y="4332"/>
                  </a:cubicBezTo>
                  <a:cubicBezTo>
                    <a:pt x="19013" y="4375"/>
                    <a:pt x="18992" y="4417"/>
                    <a:pt x="18971" y="4438"/>
                  </a:cubicBezTo>
                  <a:lnTo>
                    <a:pt x="18950" y="4481"/>
                  </a:lnTo>
                  <a:cubicBezTo>
                    <a:pt x="18950" y="4544"/>
                    <a:pt x="18929" y="4586"/>
                    <a:pt x="18908" y="4650"/>
                  </a:cubicBezTo>
                  <a:lnTo>
                    <a:pt x="18908" y="4692"/>
                  </a:lnTo>
                  <a:cubicBezTo>
                    <a:pt x="18908" y="4734"/>
                    <a:pt x="18908" y="4777"/>
                    <a:pt x="18908" y="4840"/>
                  </a:cubicBezTo>
                  <a:lnTo>
                    <a:pt x="18908" y="4882"/>
                  </a:lnTo>
                  <a:lnTo>
                    <a:pt x="18908" y="5073"/>
                  </a:lnTo>
                  <a:lnTo>
                    <a:pt x="18908" y="5094"/>
                  </a:lnTo>
                  <a:cubicBezTo>
                    <a:pt x="18908" y="5157"/>
                    <a:pt x="18908" y="5200"/>
                    <a:pt x="18929" y="5263"/>
                  </a:cubicBezTo>
                  <a:cubicBezTo>
                    <a:pt x="18929" y="5326"/>
                    <a:pt x="18929" y="5305"/>
                    <a:pt x="18929" y="5326"/>
                  </a:cubicBezTo>
                  <a:cubicBezTo>
                    <a:pt x="18950" y="5390"/>
                    <a:pt x="18971" y="5453"/>
                    <a:pt x="18992" y="5517"/>
                  </a:cubicBezTo>
                  <a:cubicBezTo>
                    <a:pt x="19479" y="6934"/>
                    <a:pt x="21234" y="7589"/>
                    <a:pt x="22101" y="7822"/>
                  </a:cubicBezTo>
                  <a:cubicBezTo>
                    <a:pt x="22228" y="8647"/>
                    <a:pt x="22228" y="9514"/>
                    <a:pt x="22101" y="10339"/>
                  </a:cubicBezTo>
                  <a:cubicBezTo>
                    <a:pt x="21981" y="9617"/>
                    <a:pt x="21556" y="8553"/>
                    <a:pt x="19980" y="8553"/>
                  </a:cubicBezTo>
                  <a:cubicBezTo>
                    <a:pt x="19894" y="8553"/>
                    <a:pt x="19804" y="8556"/>
                    <a:pt x="19711" y="8562"/>
                  </a:cubicBezTo>
                  <a:cubicBezTo>
                    <a:pt x="17850" y="5961"/>
                    <a:pt x="14974" y="4015"/>
                    <a:pt x="12838" y="3233"/>
                  </a:cubicBezTo>
                  <a:cubicBezTo>
                    <a:pt x="13324" y="2725"/>
                    <a:pt x="14149" y="1646"/>
                    <a:pt x="13261" y="927"/>
                  </a:cubicBezTo>
                  <a:cubicBezTo>
                    <a:pt x="12993" y="712"/>
                    <a:pt x="12754" y="629"/>
                    <a:pt x="12545" y="629"/>
                  </a:cubicBezTo>
                  <a:cubicBezTo>
                    <a:pt x="11830" y="629"/>
                    <a:pt x="11463" y="1604"/>
                    <a:pt x="11463" y="1604"/>
                  </a:cubicBezTo>
                  <a:cubicBezTo>
                    <a:pt x="11463" y="1604"/>
                    <a:pt x="11124" y="1"/>
                    <a:pt x="10070" y="1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" name="Google Shape;1642;p42">
              <a:extLst>
                <a:ext uri="{FF2B5EF4-FFF2-40B4-BE49-F238E27FC236}">
                  <a16:creationId xmlns:a16="http://schemas.microsoft.com/office/drawing/2014/main" id="{89D93129-FD8A-4A3B-8173-61DA7272A001}"/>
                </a:ext>
              </a:extLst>
            </p:cNvPr>
            <p:cNvSpPr/>
            <p:nvPr/>
          </p:nvSpPr>
          <p:spPr>
            <a:xfrm>
              <a:off x="7622671" y="3790677"/>
              <a:ext cx="1302294" cy="1138378"/>
            </a:xfrm>
            <a:custGeom>
              <a:avLst/>
              <a:gdLst/>
              <a:ahLst/>
              <a:cxnLst/>
              <a:rect l="l" t="t" r="r" b="b"/>
              <a:pathLst>
                <a:path w="27537" h="24071" extrusionOk="0">
                  <a:moveTo>
                    <a:pt x="13346" y="2223"/>
                  </a:moveTo>
                  <a:cubicBezTo>
                    <a:pt x="13409" y="2244"/>
                    <a:pt x="13494" y="2286"/>
                    <a:pt x="13557" y="2329"/>
                  </a:cubicBezTo>
                  <a:cubicBezTo>
                    <a:pt x="13663" y="2413"/>
                    <a:pt x="13663" y="2477"/>
                    <a:pt x="13663" y="2498"/>
                  </a:cubicBezTo>
                  <a:cubicBezTo>
                    <a:pt x="13663" y="2667"/>
                    <a:pt x="13494" y="3027"/>
                    <a:pt x="13050" y="3471"/>
                  </a:cubicBezTo>
                  <a:lnTo>
                    <a:pt x="12436" y="4105"/>
                  </a:lnTo>
                  <a:lnTo>
                    <a:pt x="13007" y="2688"/>
                  </a:lnTo>
                  <a:cubicBezTo>
                    <a:pt x="13071" y="2498"/>
                    <a:pt x="13177" y="2329"/>
                    <a:pt x="13346" y="2223"/>
                  </a:cubicBezTo>
                  <a:close/>
                  <a:moveTo>
                    <a:pt x="24217" y="4465"/>
                  </a:moveTo>
                  <a:lnTo>
                    <a:pt x="24217" y="4465"/>
                  </a:lnTo>
                  <a:cubicBezTo>
                    <a:pt x="24428" y="4592"/>
                    <a:pt x="24576" y="4803"/>
                    <a:pt x="24597" y="5036"/>
                  </a:cubicBezTo>
                  <a:cubicBezTo>
                    <a:pt x="24639" y="5480"/>
                    <a:pt x="24555" y="5903"/>
                    <a:pt x="24343" y="6284"/>
                  </a:cubicBezTo>
                  <a:lnTo>
                    <a:pt x="24217" y="4465"/>
                  </a:lnTo>
                  <a:close/>
                  <a:moveTo>
                    <a:pt x="23963" y="4380"/>
                  </a:moveTo>
                  <a:lnTo>
                    <a:pt x="23540" y="7405"/>
                  </a:lnTo>
                  <a:lnTo>
                    <a:pt x="23519" y="7426"/>
                  </a:lnTo>
                  <a:lnTo>
                    <a:pt x="23540" y="7426"/>
                  </a:lnTo>
                  <a:lnTo>
                    <a:pt x="23540" y="7468"/>
                  </a:lnTo>
                  <a:lnTo>
                    <a:pt x="23497" y="7447"/>
                  </a:lnTo>
                  <a:lnTo>
                    <a:pt x="23222" y="7743"/>
                  </a:lnTo>
                  <a:lnTo>
                    <a:pt x="23096" y="7849"/>
                  </a:lnTo>
                  <a:lnTo>
                    <a:pt x="23053" y="7849"/>
                  </a:lnTo>
                  <a:cubicBezTo>
                    <a:pt x="22398" y="7680"/>
                    <a:pt x="20875" y="7151"/>
                    <a:pt x="20473" y="6051"/>
                  </a:cubicBezTo>
                  <a:cubicBezTo>
                    <a:pt x="20473" y="6009"/>
                    <a:pt x="20452" y="5966"/>
                    <a:pt x="20452" y="5945"/>
                  </a:cubicBezTo>
                  <a:lnTo>
                    <a:pt x="20452" y="5903"/>
                  </a:lnTo>
                  <a:lnTo>
                    <a:pt x="20452" y="5818"/>
                  </a:lnTo>
                  <a:lnTo>
                    <a:pt x="20452" y="5797"/>
                  </a:lnTo>
                  <a:cubicBezTo>
                    <a:pt x="20452" y="5755"/>
                    <a:pt x="20452" y="5713"/>
                    <a:pt x="20452" y="5670"/>
                  </a:cubicBezTo>
                  <a:cubicBezTo>
                    <a:pt x="20452" y="5649"/>
                    <a:pt x="20452" y="5607"/>
                    <a:pt x="20452" y="5586"/>
                  </a:cubicBezTo>
                  <a:cubicBezTo>
                    <a:pt x="20452" y="5565"/>
                    <a:pt x="20452" y="5543"/>
                    <a:pt x="20452" y="5522"/>
                  </a:cubicBezTo>
                  <a:lnTo>
                    <a:pt x="20452" y="5501"/>
                  </a:lnTo>
                  <a:cubicBezTo>
                    <a:pt x="20473" y="5480"/>
                    <a:pt x="20473" y="5459"/>
                    <a:pt x="20494" y="5438"/>
                  </a:cubicBezTo>
                  <a:lnTo>
                    <a:pt x="20515" y="5374"/>
                  </a:lnTo>
                  <a:lnTo>
                    <a:pt x="20537" y="5353"/>
                  </a:lnTo>
                  <a:cubicBezTo>
                    <a:pt x="20537" y="5353"/>
                    <a:pt x="20558" y="5332"/>
                    <a:pt x="20579" y="5311"/>
                  </a:cubicBezTo>
                  <a:cubicBezTo>
                    <a:pt x="20748" y="5120"/>
                    <a:pt x="20981" y="5015"/>
                    <a:pt x="21234" y="4994"/>
                  </a:cubicBezTo>
                  <a:cubicBezTo>
                    <a:pt x="21425" y="4994"/>
                    <a:pt x="21594" y="5057"/>
                    <a:pt x="21721" y="5163"/>
                  </a:cubicBezTo>
                  <a:lnTo>
                    <a:pt x="22651" y="6114"/>
                  </a:lnTo>
                  <a:lnTo>
                    <a:pt x="23032" y="4846"/>
                  </a:lnTo>
                  <a:cubicBezTo>
                    <a:pt x="23053" y="4824"/>
                    <a:pt x="23053" y="4782"/>
                    <a:pt x="23074" y="4761"/>
                  </a:cubicBezTo>
                  <a:cubicBezTo>
                    <a:pt x="23074" y="4761"/>
                    <a:pt x="23096" y="4740"/>
                    <a:pt x="23117" y="4697"/>
                  </a:cubicBezTo>
                  <a:cubicBezTo>
                    <a:pt x="23117" y="4697"/>
                    <a:pt x="23117" y="4676"/>
                    <a:pt x="23138" y="4676"/>
                  </a:cubicBezTo>
                  <a:lnTo>
                    <a:pt x="23159" y="4634"/>
                  </a:lnTo>
                  <a:lnTo>
                    <a:pt x="23371" y="4486"/>
                  </a:lnTo>
                  <a:lnTo>
                    <a:pt x="23413" y="4465"/>
                  </a:lnTo>
                  <a:lnTo>
                    <a:pt x="23476" y="4423"/>
                  </a:lnTo>
                  <a:lnTo>
                    <a:pt x="23540" y="4423"/>
                  </a:lnTo>
                  <a:lnTo>
                    <a:pt x="23603" y="4401"/>
                  </a:lnTo>
                  <a:lnTo>
                    <a:pt x="23667" y="4380"/>
                  </a:lnTo>
                  <a:close/>
                  <a:moveTo>
                    <a:pt x="25803" y="9350"/>
                  </a:moveTo>
                  <a:lnTo>
                    <a:pt x="25803" y="9350"/>
                  </a:lnTo>
                  <a:cubicBezTo>
                    <a:pt x="25718" y="9646"/>
                    <a:pt x="25570" y="9900"/>
                    <a:pt x="25359" y="10091"/>
                  </a:cubicBezTo>
                  <a:cubicBezTo>
                    <a:pt x="25168" y="10239"/>
                    <a:pt x="24936" y="10344"/>
                    <a:pt x="24682" y="10365"/>
                  </a:cubicBezTo>
                  <a:lnTo>
                    <a:pt x="24703" y="10281"/>
                  </a:lnTo>
                  <a:cubicBezTo>
                    <a:pt x="24745" y="10027"/>
                    <a:pt x="24893" y="9456"/>
                    <a:pt x="25803" y="9350"/>
                  </a:cubicBezTo>
                  <a:close/>
                  <a:moveTo>
                    <a:pt x="10866" y="1585"/>
                  </a:moveTo>
                  <a:cubicBezTo>
                    <a:pt x="11149" y="1585"/>
                    <a:pt x="11424" y="2257"/>
                    <a:pt x="11485" y="2561"/>
                  </a:cubicBezTo>
                  <a:lnTo>
                    <a:pt x="12056" y="5078"/>
                  </a:lnTo>
                  <a:lnTo>
                    <a:pt x="12309" y="4401"/>
                  </a:lnTo>
                  <a:lnTo>
                    <a:pt x="13367" y="4761"/>
                  </a:lnTo>
                  <a:cubicBezTo>
                    <a:pt x="15038" y="5438"/>
                    <a:pt x="16582" y="6389"/>
                    <a:pt x="17893" y="7637"/>
                  </a:cubicBezTo>
                  <a:lnTo>
                    <a:pt x="17216" y="9223"/>
                  </a:lnTo>
                  <a:lnTo>
                    <a:pt x="17216" y="9223"/>
                  </a:lnTo>
                  <a:lnTo>
                    <a:pt x="18274" y="7997"/>
                  </a:lnTo>
                  <a:cubicBezTo>
                    <a:pt x="18845" y="8547"/>
                    <a:pt x="19352" y="9160"/>
                    <a:pt x="19817" y="9794"/>
                  </a:cubicBezTo>
                  <a:lnTo>
                    <a:pt x="20071" y="10154"/>
                  </a:lnTo>
                  <a:lnTo>
                    <a:pt x="20515" y="10133"/>
                  </a:lnTo>
                  <a:cubicBezTo>
                    <a:pt x="20588" y="10128"/>
                    <a:pt x="20658" y="10126"/>
                    <a:pt x="20725" y="10126"/>
                  </a:cubicBezTo>
                  <a:cubicBezTo>
                    <a:pt x="21556" y="10126"/>
                    <a:pt x="21963" y="10491"/>
                    <a:pt x="22080" y="11254"/>
                  </a:cubicBezTo>
                  <a:lnTo>
                    <a:pt x="22334" y="13094"/>
                  </a:lnTo>
                  <a:lnTo>
                    <a:pt x="22102" y="13559"/>
                  </a:lnTo>
                  <a:lnTo>
                    <a:pt x="22440" y="13940"/>
                  </a:lnTo>
                  <a:lnTo>
                    <a:pt x="22461" y="14067"/>
                  </a:lnTo>
                  <a:cubicBezTo>
                    <a:pt x="22355" y="14067"/>
                    <a:pt x="22250" y="14088"/>
                    <a:pt x="22123" y="14088"/>
                  </a:cubicBezTo>
                  <a:lnTo>
                    <a:pt x="21404" y="14109"/>
                  </a:lnTo>
                  <a:lnTo>
                    <a:pt x="21361" y="14849"/>
                  </a:lnTo>
                  <a:cubicBezTo>
                    <a:pt x="21234" y="17493"/>
                    <a:pt x="20029" y="19565"/>
                    <a:pt x="17914" y="20856"/>
                  </a:cubicBezTo>
                  <a:lnTo>
                    <a:pt x="17110" y="21342"/>
                  </a:lnTo>
                  <a:lnTo>
                    <a:pt x="17724" y="22040"/>
                  </a:lnTo>
                  <a:cubicBezTo>
                    <a:pt x="17829" y="22146"/>
                    <a:pt x="17914" y="22294"/>
                    <a:pt x="17956" y="22421"/>
                  </a:cubicBezTo>
                  <a:cubicBezTo>
                    <a:pt x="17885" y="22452"/>
                    <a:pt x="17749" y="22478"/>
                    <a:pt x="17562" y="22478"/>
                  </a:cubicBezTo>
                  <a:cubicBezTo>
                    <a:pt x="17247" y="22478"/>
                    <a:pt x="16787" y="22405"/>
                    <a:pt x="16243" y="22167"/>
                  </a:cubicBezTo>
                  <a:cubicBezTo>
                    <a:pt x="16137" y="22103"/>
                    <a:pt x="16011" y="22040"/>
                    <a:pt x="15905" y="21976"/>
                  </a:cubicBezTo>
                  <a:lnTo>
                    <a:pt x="15630" y="21807"/>
                  </a:lnTo>
                  <a:lnTo>
                    <a:pt x="15334" y="21871"/>
                  </a:lnTo>
                  <a:cubicBezTo>
                    <a:pt x="14213" y="22133"/>
                    <a:pt x="13074" y="22266"/>
                    <a:pt x="11935" y="22266"/>
                  </a:cubicBezTo>
                  <a:cubicBezTo>
                    <a:pt x="10689" y="22266"/>
                    <a:pt x="9444" y="22107"/>
                    <a:pt x="8228" y="21786"/>
                  </a:cubicBezTo>
                  <a:lnTo>
                    <a:pt x="7931" y="21702"/>
                  </a:lnTo>
                  <a:lnTo>
                    <a:pt x="7657" y="21828"/>
                  </a:lnTo>
                  <a:cubicBezTo>
                    <a:pt x="7122" y="22089"/>
                    <a:pt x="6668" y="22165"/>
                    <a:pt x="6353" y="22165"/>
                  </a:cubicBezTo>
                  <a:cubicBezTo>
                    <a:pt x="6158" y="22165"/>
                    <a:pt x="6016" y="22136"/>
                    <a:pt x="5943" y="22103"/>
                  </a:cubicBezTo>
                  <a:cubicBezTo>
                    <a:pt x="5965" y="22019"/>
                    <a:pt x="5986" y="21955"/>
                    <a:pt x="6049" y="21892"/>
                  </a:cubicBezTo>
                  <a:lnTo>
                    <a:pt x="6514" y="21194"/>
                  </a:lnTo>
                  <a:lnTo>
                    <a:pt x="5795" y="20771"/>
                  </a:lnTo>
                  <a:cubicBezTo>
                    <a:pt x="4040" y="19756"/>
                    <a:pt x="2834" y="18022"/>
                    <a:pt x="2517" y="16034"/>
                  </a:cubicBezTo>
                  <a:lnTo>
                    <a:pt x="2390" y="15357"/>
                  </a:lnTo>
                  <a:lnTo>
                    <a:pt x="1671" y="15378"/>
                  </a:lnTo>
                  <a:lnTo>
                    <a:pt x="1629" y="15378"/>
                  </a:lnTo>
                  <a:cubicBezTo>
                    <a:pt x="1756" y="15145"/>
                    <a:pt x="1925" y="14934"/>
                    <a:pt x="2137" y="14743"/>
                  </a:cubicBezTo>
                  <a:lnTo>
                    <a:pt x="2369" y="14532"/>
                  </a:lnTo>
                  <a:lnTo>
                    <a:pt x="2369" y="14194"/>
                  </a:lnTo>
                  <a:cubicBezTo>
                    <a:pt x="2433" y="9794"/>
                    <a:pt x="6536" y="5713"/>
                    <a:pt x="10321" y="4676"/>
                  </a:cubicBezTo>
                  <a:lnTo>
                    <a:pt x="11210" y="4423"/>
                  </a:lnTo>
                  <a:lnTo>
                    <a:pt x="10829" y="3577"/>
                  </a:lnTo>
                  <a:cubicBezTo>
                    <a:pt x="10364" y="2583"/>
                    <a:pt x="10321" y="1990"/>
                    <a:pt x="10448" y="1779"/>
                  </a:cubicBezTo>
                  <a:cubicBezTo>
                    <a:pt x="10469" y="1737"/>
                    <a:pt x="10512" y="1631"/>
                    <a:pt x="10829" y="1589"/>
                  </a:cubicBezTo>
                  <a:cubicBezTo>
                    <a:pt x="10841" y="1586"/>
                    <a:pt x="10854" y="1585"/>
                    <a:pt x="10866" y="1585"/>
                  </a:cubicBezTo>
                  <a:close/>
                  <a:moveTo>
                    <a:pt x="10833" y="0"/>
                  </a:moveTo>
                  <a:cubicBezTo>
                    <a:pt x="10736" y="0"/>
                    <a:pt x="10636" y="8"/>
                    <a:pt x="10533" y="23"/>
                  </a:cubicBezTo>
                  <a:cubicBezTo>
                    <a:pt x="9898" y="108"/>
                    <a:pt x="9348" y="489"/>
                    <a:pt x="9031" y="1060"/>
                  </a:cubicBezTo>
                  <a:cubicBezTo>
                    <a:pt x="8714" y="1652"/>
                    <a:pt x="8714" y="2456"/>
                    <a:pt x="9052" y="3429"/>
                  </a:cubicBezTo>
                  <a:cubicBezTo>
                    <a:pt x="5076" y="4909"/>
                    <a:pt x="1058" y="9054"/>
                    <a:pt x="783" y="13876"/>
                  </a:cubicBezTo>
                  <a:cubicBezTo>
                    <a:pt x="254" y="14447"/>
                    <a:pt x="0" y="15018"/>
                    <a:pt x="22" y="15547"/>
                  </a:cubicBezTo>
                  <a:cubicBezTo>
                    <a:pt x="64" y="16076"/>
                    <a:pt x="381" y="16562"/>
                    <a:pt x="868" y="16795"/>
                  </a:cubicBezTo>
                  <a:cubicBezTo>
                    <a:pt x="931" y="16837"/>
                    <a:pt x="994" y="16858"/>
                    <a:pt x="1058" y="16879"/>
                  </a:cubicBezTo>
                  <a:cubicBezTo>
                    <a:pt x="1544" y="18868"/>
                    <a:pt x="2708" y="20602"/>
                    <a:pt x="4378" y="21765"/>
                  </a:cubicBezTo>
                  <a:cubicBezTo>
                    <a:pt x="4294" y="22103"/>
                    <a:pt x="4315" y="22463"/>
                    <a:pt x="4463" y="22780"/>
                  </a:cubicBezTo>
                  <a:cubicBezTo>
                    <a:pt x="4738" y="23372"/>
                    <a:pt x="5372" y="23711"/>
                    <a:pt x="6197" y="23753"/>
                  </a:cubicBezTo>
                  <a:cubicBezTo>
                    <a:pt x="6243" y="23755"/>
                    <a:pt x="6288" y="23755"/>
                    <a:pt x="6334" y="23755"/>
                  </a:cubicBezTo>
                  <a:cubicBezTo>
                    <a:pt x="6923" y="23755"/>
                    <a:pt x="7509" y="23629"/>
                    <a:pt x="8058" y="23393"/>
                  </a:cubicBezTo>
                  <a:cubicBezTo>
                    <a:pt x="9343" y="23709"/>
                    <a:pt x="10659" y="23869"/>
                    <a:pt x="11972" y="23869"/>
                  </a:cubicBezTo>
                  <a:cubicBezTo>
                    <a:pt x="13122" y="23869"/>
                    <a:pt x="14271" y="23746"/>
                    <a:pt x="15397" y="23499"/>
                  </a:cubicBezTo>
                  <a:lnTo>
                    <a:pt x="15609" y="23605"/>
                  </a:lnTo>
                  <a:cubicBezTo>
                    <a:pt x="16222" y="23901"/>
                    <a:pt x="16878" y="24049"/>
                    <a:pt x="17576" y="24070"/>
                  </a:cubicBezTo>
                  <a:lnTo>
                    <a:pt x="17724" y="24049"/>
                  </a:lnTo>
                  <a:cubicBezTo>
                    <a:pt x="18548" y="24028"/>
                    <a:pt x="19183" y="23668"/>
                    <a:pt x="19437" y="23076"/>
                  </a:cubicBezTo>
                  <a:cubicBezTo>
                    <a:pt x="19627" y="22653"/>
                    <a:pt x="19606" y="22167"/>
                    <a:pt x="19416" y="21765"/>
                  </a:cubicBezTo>
                  <a:cubicBezTo>
                    <a:pt x="21425" y="20285"/>
                    <a:pt x="22694" y="18043"/>
                    <a:pt x="22926" y="15568"/>
                  </a:cubicBezTo>
                  <a:cubicBezTo>
                    <a:pt x="23011" y="15547"/>
                    <a:pt x="23074" y="15526"/>
                    <a:pt x="23159" y="15505"/>
                  </a:cubicBezTo>
                  <a:lnTo>
                    <a:pt x="23624" y="15230"/>
                  </a:lnTo>
                  <a:lnTo>
                    <a:pt x="23667" y="15209"/>
                  </a:lnTo>
                  <a:cubicBezTo>
                    <a:pt x="24174" y="14765"/>
                    <a:pt x="24322" y="14024"/>
                    <a:pt x="24026" y="13411"/>
                  </a:cubicBezTo>
                  <a:lnTo>
                    <a:pt x="24090" y="13094"/>
                  </a:lnTo>
                  <a:cubicBezTo>
                    <a:pt x="24238" y="12734"/>
                    <a:pt x="24365" y="12354"/>
                    <a:pt x="24470" y="11973"/>
                  </a:cubicBezTo>
                  <a:cubicBezTo>
                    <a:pt x="24499" y="11974"/>
                    <a:pt x="24529" y="11974"/>
                    <a:pt x="24558" y="11974"/>
                  </a:cubicBezTo>
                  <a:cubicBezTo>
                    <a:pt x="25225" y="11974"/>
                    <a:pt x="25867" y="11743"/>
                    <a:pt x="26374" y="11317"/>
                  </a:cubicBezTo>
                  <a:cubicBezTo>
                    <a:pt x="27495" y="10344"/>
                    <a:pt x="27537" y="8779"/>
                    <a:pt x="27537" y="8589"/>
                  </a:cubicBezTo>
                  <a:lnTo>
                    <a:pt x="27537" y="7891"/>
                  </a:lnTo>
                  <a:lnTo>
                    <a:pt x="26839" y="7806"/>
                  </a:lnTo>
                  <a:cubicBezTo>
                    <a:pt x="26608" y="7779"/>
                    <a:pt x="26377" y="7763"/>
                    <a:pt x="26147" y="7763"/>
                  </a:cubicBezTo>
                  <a:cubicBezTo>
                    <a:pt x="25849" y="7763"/>
                    <a:pt x="25551" y="7789"/>
                    <a:pt x="25253" y="7849"/>
                  </a:cubicBezTo>
                  <a:lnTo>
                    <a:pt x="25274" y="7828"/>
                  </a:lnTo>
                  <a:lnTo>
                    <a:pt x="25359" y="7722"/>
                  </a:lnTo>
                  <a:cubicBezTo>
                    <a:pt x="25359" y="7722"/>
                    <a:pt x="26162" y="6136"/>
                    <a:pt x="26183" y="5353"/>
                  </a:cubicBezTo>
                  <a:cubicBezTo>
                    <a:pt x="26205" y="5184"/>
                    <a:pt x="26183" y="5015"/>
                    <a:pt x="26162" y="4824"/>
                  </a:cubicBezTo>
                  <a:cubicBezTo>
                    <a:pt x="26019" y="3680"/>
                    <a:pt x="25047" y="2812"/>
                    <a:pt x="23894" y="2812"/>
                  </a:cubicBezTo>
                  <a:cubicBezTo>
                    <a:pt x="23853" y="2812"/>
                    <a:pt x="23813" y="2813"/>
                    <a:pt x="23772" y="2815"/>
                  </a:cubicBezTo>
                  <a:lnTo>
                    <a:pt x="23667" y="2815"/>
                  </a:lnTo>
                  <a:lnTo>
                    <a:pt x="23476" y="2836"/>
                  </a:lnTo>
                  <a:cubicBezTo>
                    <a:pt x="23434" y="2836"/>
                    <a:pt x="23349" y="2857"/>
                    <a:pt x="23307" y="2857"/>
                  </a:cubicBezTo>
                  <a:cubicBezTo>
                    <a:pt x="23244" y="2879"/>
                    <a:pt x="23180" y="2900"/>
                    <a:pt x="23138" y="2900"/>
                  </a:cubicBezTo>
                  <a:lnTo>
                    <a:pt x="22969" y="2963"/>
                  </a:lnTo>
                  <a:lnTo>
                    <a:pt x="22948" y="2963"/>
                  </a:lnTo>
                  <a:cubicBezTo>
                    <a:pt x="22905" y="2984"/>
                    <a:pt x="22842" y="3006"/>
                    <a:pt x="22799" y="3027"/>
                  </a:cubicBezTo>
                  <a:cubicBezTo>
                    <a:pt x="22757" y="3048"/>
                    <a:pt x="22694" y="3069"/>
                    <a:pt x="22651" y="3090"/>
                  </a:cubicBezTo>
                  <a:lnTo>
                    <a:pt x="22609" y="3111"/>
                  </a:lnTo>
                  <a:cubicBezTo>
                    <a:pt x="22567" y="3132"/>
                    <a:pt x="22525" y="3175"/>
                    <a:pt x="22482" y="3196"/>
                  </a:cubicBezTo>
                  <a:cubicBezTo>
                    <a:pt x="22440" y="3217"/>
                    <a:pt x="22377" y="3259"/>
                    <a:pt x="22334" y="3302"/>
                  </a:cubicBezTo>
                  <a:lnTo>
                    <a:pt x="22292" y="3323"/>
                  </a:lnTo>
                  <a:cubicBezTo>
                    <a:pt x="22207" y="3386"/>
                    <a:pt x="22123" y="3471"/>
                    <a:pt x="22059" y="3555"/>
                  </a:cubicBezTo>
                  <a:cubicBezTo>
                    <a:pt x="21945" y="3517"/>
                    <a:pt x="21511" y="3327"/>
                    <a:pt x="20963" y="3327"/>
                  </a:cubicBezTo>
                  <a:cubicBezTo>
                    <a:pt x="20597" y="3327"/>
                    <a:pt x="20181" y="3412"/>
                    <a:pt x="19775" y="3682"/>
                  </a:cubicBezTo>
                  <a:cubicBezTo>
                    <a:pt x="18252" y="4676"/>
                    <a:pt x="18591" y="6114"/>
                    <a:pt x="18591" y="6114"/>
                  </a:cubicBezTo>
                  <a:cubicBezTo>
                    <a:pt x="17470" y="5142"/>
                    <a:pt x="16222" y="4338"/>
                    <a:pt x="14890" y="3703"/>
                  </a:cubicBezTo>
                  <a:cubicBezTo>
                    <a:pt x="15122" y="3323"/>
                    <a:pt x="15249" y="2857"/>
                    <a:pt x="15228" y="2413"/>
                  </a:cubicBezTo>
                  <a:cubicBezTo>
                    <a:pt x="15134" y="1397"/>
                    <a:pt x="14270" y="666"/>
                    <a:pt x="13291" y="666"/>
                  </a:cubicBezTo>
                  <a:cubicBezTo>
                    <a:pt x="13169" y="666"/>
                    <a:pt x="13046" y="677"/>
                    <a:pt x="12923" y="700"/>
                  </a:cubicBezTo>
                  <a:cubicBezTo>
                    <a:pt x="12754" y="743"/>
                    <a:pt x="12605" y="806"/>
                    <a:pt x="12457" y="912"/>
                  </a:cubicBezTo>
                  <a:cubicBezTo>
                    <a:pt x="12069" y="375"/>
                    <a:pt x="11518" y="0"/>
                    <a:pt x="1083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Google Shape;1643;p42">
              <a:extLst>
                <a:ext uri="{FF2B5EF4-FFF2-40B4-BE49-F238E27FC236}">
                  <a16:creationId xmlns:a16="http://schemas.microsoft.com/office/drawing/2014/main" id="{3150DA9F-9D9F-4C34-AA05-87B49706CB79}"/>
                </a:ext>
              </a:extLst>
            </p:cNvPr>
            <p:cNvSpPr/>
            <p:nvPr/>
          </p:nvSpPr>
          <p:spPr>
            <a:xfrm>
              <a:off x="7854736" y="4729749"/>
              <a:ext cx="240057" cy="147174"/>
            </a:xfrm>
            <a:custGeom>
              <a:avLst/>
              <a:gdLst/>
              <a:ahLst/>
              <a:cxnLst/>
              <a:rect l="l" t="t" r="r" b="b"/>
              <a:pathLst>
                <a:path w="5076" h="3112" extrusionOk="0">
                  <a:moveTo>
                    <a:pt x="3645" y="0"/>
                  </a:moveTo>
                  <a:cubicBezTo>
                    <a:pt x="3162" y="0"/>
                    <a:pt x="2586" y="134"/>
                    <a:pt x="2009" y="407"/>
                  </a:cubicBezTo>
                  <a:cubicBezTo>
                    <a:pt x="761" y="978"/>
                    <a:pt x="0" y="1951"/>
                    <a:pt x="275" y="2586"/>
                  </a:cubicBezTo>
                  <a:cubicBezTo>
                    <a:pt x="433" y="2936"/>
                    <a:pt x="863" y="3111"/>
                    <a:pt x="1420" y="3111"/>
                  </a:cubicBezTo>
                  <a:cubicBezTo>
                    <a:pt x="1905" y="3111"/>
                    <a:pt x="2486" y="2978"/>
                    <a:pt x="3067" y="2713"/>
                  </a:cubicBezTo>
                  <a:cubicBezTo>
                    <a:pt x="4315" y="2142"/>
                    <a:pt x="5076" y="1169"/>
                    <a:pt x="4801" y="534"/>
                  </a:cubicBezTo>
                  <a:cubicBezTo>
                    <a:pt x="4642" y="181"/>
                    <a:pt x="4207" y="0"/>
                    <a:pt x="3645" y="0"/>
                  </a:cubicBezTo>
                  <a:close/>
                </a:path>
              </a:pathLst>
            </a:custGeom>
            <a:solidFill>
              <a:srgbClr val="EBB94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Google Shape;1644;p42">
              <a:extLst>
                <a:ext uri="{FF2B5EF4-FFF2-40B4-BE49-F238E27FC236}">
                  <a16:creationId xmlns:a16="http://schemas.microsoft.com/office/drawing/2014/main" id="{83084359-8AED-4836-B134-DF7DA0DE80D2}"/>
                </a:ext>
              </a:extLst>
            </p:cNvPr>
            <p:cNvSpPr/>
            <p:nvPr/>
          </p:nvSpPr>
          <p:spPr>
            <a:xfrm>
              <a:off x="8280797" y="4744978"/>
              <a:ext cx="241097" cy="146607"/>
            </a:xfrm>
            <a:custGeom>
              <a:avLst/>
              <a:gdLst/>
              <a:ahLst/>
              <a:cxnLst/>
              <a:rect l="l" t="t" r="r" b="b"/>
              <a:pathLst>
                <a:path w="5098" h="3100" extrusionOk="0">
                  <a:moveTo>
                    <a:pt x="1458" y="1"/>
                  </a:moveTo>
                  <a:cubicBezTo>
                    <a:pt x="893" y="1"/>
                    <a:pt x="457" y="176"/>
                    <a:pt x="297" y="530"/>
                  </a:cubicBezTo>
                  <a:cubicBezTo>
                    <a:pt x="1" y="1164"/>
                    <a:pt x="783" y="2137"/>
                    <a:pt x="2010" y="2708"/>
                  </a:cubicBezTo>
                  <a:cubicBezTo>
                    <a:pt x="2585" y="2971"/>
                    <a:pt x="3159" y="3099"/>
                    <a:pt x="3641" y="3099"/>
                  </a:cubicBezTo>
                  <a:cubicBezTo>
                    <a:pt x="4205" y="3099"/>
                    <a:pt x="4642" y="2923"/>
                    <a:pt x="4802" y="2581"/>
                  </a:cubicBezTo>
                  <a:cubicBezTo>
                    <a:pt x="5098" y="1947"/>
                    <a:pt x="4336" y="952"/>
                    <a:pt x="3089" y="381"/>
                  </a:cubicBezTo>
                  <a:cubicBezTo>
                    <a:pt x="2514" y="128"/>
                    <a:pt x="1939" y="1"/>
                    <a:pt x="1458" y="1"/>
                  </a:cubicBezTo>
                  <a:close/>
                </a:path>
              </a:pathLst>
            </a:custGeom>
            <a:solidFill>
              <a:srgbClr val="EBB94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1645;p42">
              <a:extLst>
                <a:ext uri="{FF2B5EF4-FFF2-40B4-BE49-F238E27FC236}">
                  <a16:creationId xmlns:a16="http://schemas.microsoft.com/office/drawing/2014/main" id="{483A0C54-F115-40F5-BFAF-205EDBCB2343}"/>
                </a:ext>
              </a:extLst>
            </p:cNvPr>
            <p:cNvSpPr/>
            <p:nvPr/>
          </p:nvSpPr>
          <p:spPr>
            <a:xfrm>
              <a:off x="7704676" y="3971814"/>
              <a:ext cx="959234" cy="902246"/>
            </a:xfrm>
            <a:custGeom>
              <a:avLst/>
              <a:gdLst/>
              <a:ahLst/>
              <a:cxnLst/>
              <a:rect l="l" t="t" r="r" b="b"/>
              <a:pathLst>
                <a:path w="20283" h="19078" extrusionOk="0">
                  <a:moveTo>
                    <a:pt x="10152" y="0"/>
                  </a:moveTo>
                  <a:cubicBezTo>
                    <a:pt x="6155" y="0"/>
                    <a:pt x="1" y="4738"/>
                    <a:pt x="1" y="10533"/>
                  </a:cubicBezTo>
                  <a:cubicBezTo>
                    <a:pt x="1" y="16328"/>
                    <a:pt x="4611" y="19077"/>
                    <a:pt x="10216" y="19077"/>
                  </a:cubicBezTo>
                  <a:cubicBezTo>
                    <a:pt x="15799" y="19077"/>
                    <a:pt x="20283" y="16349"/>
                    <a:pt x="20283" y="10533"/>
                  </a:cubicBezTo>
                  <a:cubicBezTo>
                    <a:pt x="20283" y="4717"/>
                    <a:pt x="13050" y="0"/>
                    <a:pt x="10152" y="0"/>
                  </a:cubicBezTo>
                  <a:close/>
                </a:path>
              </a:pathLst>
            </a:custGeom>
            <a:solidFill>
              <a:srgbClr val="FCF69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1646;p42">
              <a:extLst>
                <a:ext uri="{FF2B5EF4-FFF2-40B4-BE49-F238E27FC236}">
                  <a16:creationId xmlns:a16="http://schemas.microsoft.com/office/drawing/2014/main" id="{78401DD5-E13C-474B-AFB8-4B24BBF9F3A0}"/>
                </a:ext>
              </a:extLst>
            </p:cNvPr>
            <p:cNvSpPr/>
            <p:nvPr/>
          </p:nvSpPr>
          <p:spPr>
            <a:xfrm>
              <a:off x="8098767" y="4365774"/>
              <a:ext cx="201088" cy="135493"/>
            </a:xfrm>
            <a:custGeom>
              <a:avLst/>
              <a:gdLst/>
              <a:ahLst/>
              <a:cxnLst/>
              <a:rect l="l" t="t" r="r" b="b"/>
              <a:pathLst>
                <a:path w="4252" h="2865" extrusionOk="0">
                  <a:moveTo>
                    <a:pt x="2168" y="1"/>
                  </a:moveTo>
                  <a:cubicBezTo>
                    <a:pt x="1907" y="1"/>
                    <a:pt x="1481" y="111"/>
                    <a:pt x="1016" y="680"/>
                  </a:cubicBezTo>
                  <a:cubicBezTo>
                    <a:pt x="233" y="1611"/>
                    <a:pt x="1" y="2499"/>
                    <a:pt x="741" y="2710"/>
                  </a:cubicBezTo>
                  <a:cubicBezTo>
                    <a:pt x="1041" y="2796"/>
                    <a:pt x="1447" y="2865"/>
                    <a:pt x="1869" y="2865"/>
                  </a:cubicBezTo>
                  <a:cubicBezTo>
                    <a:pt x="2486" y="2865"/>
                    <a:pt x="3139" y="2718"/>
                    <a:pt x="3554" y="2266"/>
                  </a:cubicBezTo>
                  <a:cubicBezTo>
                    <a:pt x="4252" y="1505"/>
                    <a:pt x="3363" y="384"/>
                    <a:pt x="2433" y="45"/>
                  </a:cubicBezTo>
                  <a:cubicBezTo>
                    <a:pt x="2433" y="45"/>
                    <a:pt x="2334" y="1"/>
                    <a:pt x="2168" y="1"/>
                  </a:cubicBezTo>
                  <a:close/>
                </a:path>
              </a:pathLst>
            </a:custGeom>
            <a:solidFill>
              <a:srgbClr val="EBB94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" name="Google Shape;1647;p42">
              <a:extLst>
                <a:ext uri="{FF2B5EF4-FFF2-40B4-BE49-F238E27FC236}">
                  <a16:creationId xmlns:a16="http://schemas.microsoft.com/office/drawing/2014/main" id="{6A1E6789-539E-456F-BE03-300CB9689982}"/>
                </a:ext>
              </a:extLst>
            </p:cNvPr>
            <p:cNvSpPr/>
            <p:nvPr/>
          </p:nvSpPr>
          <p:spPr>
            <a:xfrm>
              <a:off x="7629670" y="4434918"/>
              <a:ext cx="175077" cy="112887"/>
            </a:xfrm>
            <a:custGeom>
              <a:avLst/>
              <a:gdLst/>
              <a:ahLst/>
              <a:cxnLst/>
              <a:rect l="l" t="t" r="r" b="b"/>
              <a:pathLst>
                <a:path w="3702" h="2387" extrusionOk="0">
                  <a:moveTo>
                    <a:pt x="2411" y="0"/>
                  </a:moveTo>
                  <a:cubicBezTo>
                    <a:pt x="2411" y="0"/>
                    <a:pt x="0" y="1671"/>
                    <a:pt x="1185" y="2327"/>
                  </a:cubicBezTo>
                  <a:cubicBezTo>
                    <a:pt x="1265" y="2368"/>
                    <a:pt x="1372" y="2386"/>
                    <a:pt x="1496" y="2386"/>
                  </a:cubicBezTo>
                  <a:cubicBezTo>
                    <a:pt x="2263" y="2386"/>
                    <a:pt x="3702" y="1714"/>
                    <a:pt x="3702" y="1714"/>
                  </a:cubicBezTo>
                  <a:lnTo>
                    <a:pt x="2411" y="0"/>
                  </a:lnTo>
                  <a:close/>
                </a:path>
              </a:pathLst>
            </a:custGeom>
            <a:solidFill>
              <a:srgbClr val="FCF69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1648;p42">
              <a:extLst>
                <a:ext uri="{FF2B5EF4-FFF2-40B4-BE49-F238E27FC236}">
                  <a16:creationId xmlns:a16="http://schemas.microsoft.com/office/drawing/2014/main" id="{B338C83B-067D-45C9-A648-338BB1DCE86F}"/>
                </a:ext>
              </a:extLst>
            </p:cNvPr>
            <p:cNvSpPr/>
            <p:nvPr/>
          </p:nvSpPr>
          <p:spPr>
            <a:xfrm>
              <a:off x="7659654" y="4426026"/>
              <a:ext cx="154079" cy="129960"/>
            </a:xfrm>
            <a:custGeom>
              <a:avLst/>
              <a:gdLst/>
              <a:ahLst/>
              <a:cxnLst/>
              <a:rect l="l" t="t" r="r" b="b"/>
              <a:pathLst>
                <a:path w="3258" h="2748" extrusionOk="0">
                  <a:moveTo>
                    <a:pt x="1778" y="0"/>
                  </a:moveTo>
                  <a:cubicBezTo>
                    <a:pt x="1744" y="0"/>
                    <a:pt x="1708" y="12"/>
                    <a:pt x="1672" y="40"/>
                  </a:cubicBezTo>
                  <a:cubicBezTo>
                    <a:pt x="1503" y="146"/>
                    <a:pt x="1" y="1225"/>
                    <a:pt x="43" y="2050"/>
                  </a:cubicBezTo>
                  <a:cubicBezTo>
                    <a:pt x="64" y="2325"/>
                    <a:pt x="234" y="2557"/>
                    <a:pt x="466" y="2663"/>
                  </a:cubicBezTo>
                  <a:cubicBezTo>
                    <a:pt x="593" y="2726"/>
                    <a:pt x="741" y="2748"/>
                    <a:pt x="889" y="2748"/>
                  </a:cubicBezTo>
                  <a:cubicBezTo>
                    <a:pt x="1651" y="2748"/>
                    <a:pt x="2856" y="2198"/>
                    <a:pt x="3131" y="2050"/>
                  </a:cubicBezTo>
                  <a:cubicBezTo>
                    <a:pt x="3237" y="2007"/>
                    <a:pt x="3258" y="1902"/>
                    <a:pt x="3216" y="1817"/>
                  </a:cubicBezTo>
                  <a:cubicBezTo>
                    <a:pt x="3185" y="1755"/>
                    <a:pt x="3120" y="1716"/>
                    <a:pt x="3054" y="1716"/>
                  </a:cubicBezTo>
                  <a:cubicBezTo>
                    <a:pt x="3030" y="1716"/>
                    <a:pt x="3006" y="1721"/>
                    <a:pt x="2983" y="1732"/>
                  </a:cubicBezTo>
                  <a:cubicBezTo>
                    <a:pt x="2352" y="2048"/>
                    <a:pt x="1386" y="2393"/>
                    <a:pt x="881" y="2393"/>
                  </a:cubicBezTo>
                  <a:cubicBezTo>
                    <a:pt x="778" y="2393"/>
                    <a:pt x="693" y="2378"/>
                    <a:pt x="635" y="2346"/>
                  </a:cubicBezTo>
                  <a:cubicBezTo>
                    <a:pt x="424" y="2240"/>
                    <a:pt x="403" y="2113"/>
                    <a:pt x="403" y="2028"/>
                  </a:cubicBezTo>
                  <a:cubicBezTo>
                    <a:pt x="382" y="1542"/>
                    <a:pt x="1291" y="738"/>
                    <a:pt x="1862" y="337"/>
                  </a:cubicBezTo>
                  <a:cubicBezTo>
                    <a:pt x="2016" y="217"/>
                    <a:pt x="1921" y="0"/>
                    <a:pt x="1778" y="0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" name="Google Shape;1649;p42">
              <a:extLst>
                <a:ext uri="{FF2B5EF4-FFF2-40B4-BE49-F238E27FC236}">
                  <a16:creationId xmlns:a16="http://schemas.microsoft.com/office/drawing/2014/main" id="{71D04B9A-E9F4-4E85-A864-7129273AEC21}"/>
                </a:ext>
              </a:extLst>
            </p:cNvPr>
            <p:cNvSpPr/>
            <p:nvPr/>
          </p:nvSpPr>
          <p:spPr>
            <a:xfrm>
              <a:off x="8006735" y="3827945"/>
              <a:ext cx="339135" cy="214897"/>
            </a:xfrm>
            <a:custGeom>
              <a:avLst/>
              <a:gdLst/>
              <a:ahLst/>
              <a:cxnLst/>
              <a:rect l="l" t="t" r="r" b="b"/>
              <a:pathLst>
                <a:path w="7171" h="4544" extrusionOk="0">
                  <a:moveTo>
                    <a:pt x="2750" y="1"/>
                  </a:moveTo>
                  <a:cubicBezTo>
                    <a:pt x="2689" y="1"/>
                    <a:pt x="2626" y="6"/>
                    <a:pt x="2560" y="18"/>
                  </a:cubicBezTo>
                  <a:cubicBezTo>
                    <a:pt x="1" y="462"/>
                    <a:pt x="2771" y="4544"/>
                    <a:pt x="2771" y="4544"/>
                  </a:cubicBezTo>
                  <a:cubicBezTo>
                    <a:pt x="3375" y="3633"/>
                    <a:pt x="4134" y="3454"/>
                    <a:pt x="4637" y="3454"/>
                  </a:cubicBezTo>
                  <a:cubicBezTo>
                    <a:pt x="4963" y="3454"/>
                    <a:pt x="5182" y="3529"/>
                    <a:pt x="5182" y="3529"/>
                  </a:cubicBezTo>
                  <a:cubicBezTo>
                    <a:pt x="5182" y="3529"/>
                    <a:pt x="7170" y="1943"/>
                    <a:pt x="5944" y="927"/>
                  </a:cubicBezTo>
                  <a:cubicBezTo>
                    <a:pt x="5681" y="712"/>
                    <a:pt x="5445" y="629"/>
                    <a:pt x="5237" y="629"/>
                  </a:cubicBezTo>
                  <a:cubicBezTo>
                    <a:pt x="4526" y="629"/>
                    <a:pt x="4146" y="1604"/>
                    <a:pt x="4146" y="1604"/>
                  </a:cubicBezTo>
                  <a:cubicBezTo>
                    <a:pt x="4146" y="1604"/>
                    <a:pt x="3788" y="1"/>
                    <a:pt x="2750" y="1"/>
                  </a:cubicBezTo>
                  <a:close/>
                </a:path>
              </a:pathLst>
            </a:custGeom>
            <a:solidFill>
              <a:srgbClr val="CA1E49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" name="Google Shape;1650;p42">
              <a:extLst>
                <a:ext uri="{FF2B5EF4-FFF2-40B4-BE49-F238E27FC236}">
                  <a16:creationId xmlns:a16="http://schemas.microsoft.com/office/drawing/2014/main" id="{F1A38ED0-0AB4-4271-A024-8C0A61CE25CF}"/>
                </a:ext>
              </a:extLst>
            </p:cNvPr>
            <p:cNvSpPr/>
            <p:nvPr/>
          </p:nvSpPr>
          <p:spPr>
            <a:xfrm>
              <a:off x="7839413" y="4141883"/>
              <a:ext cx="308725" cy="243083"/>
            </a:xfrm>
            <a:custGeom>
              <a:avLst/>
              <a:gdLst/>
              <a:ahLst/>
              <a:cxnLst/>
              <a:rect l="l" t="t" r="r" b="b"/>
              <a:pathLst>
                <a:path w="6528" h="5140" extrusionOk="0">
                  <a:moveTo>
                    <a:pt x="1281" y="1"/>
                  </a:moveTo>
                  <a:cubicBezTo>
                    <a:pt x="538" y="1"/>
                    <a:pt x="0" y="640"/>
                    <a:pt x="70" y="1565"/>
                  </a:cubicBezTo>
                  <a:cubicBezTo>
                    <a:pt x="197" y="3214"/>
                    <a:pt x="3264" y="5139"/>
                    <a:pt x="3264" y="5139"/>
                  </a:cubicBezTo>
                  <a:cubicBezTo>
                    <a:pt x="3264" y="5139"/>
                    <a:pt x="6309" y="3236"/>
                    <a:pt x="6457" y="1565"/>
                  </a:cubicBezTo>
                  <a:cubicBezTo>
                    <a:pt x="6528" y="640"/>
                    <a:pt x="5989" y="1"/>
                    <a:pt x="5247" y="1"/>
                  </a:cubicBezTo>
                  <a:cubicBezTo>
                    <a:pt x="4648" y="1"/>
                    <a:pt x="3916" y="418"/>
                    <a:pt x="3264" y="1438"/>
                  </a:cubicBezTo>
                  <a:cubicBezTo>
                    <a:pt x="2612" y="418"/>
                    <a:pt x="1880" y="1"/>
                    <a:pt x="1281" y="1"/>
                  </a:cubicBezTo>
                  <a:close/>
                </a:path>
              </a:pathLst>
            </a:custGeom>
            <a:solidFill>
              <a:srgbClr val="DB3372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" name="Google Shape;1651;p42">
              <a:extLst>
                <a:ext uri="{FF2B5EF4-FFF2-40B4-BE49-F238E27FC236}">
                  <a16:creationId xmlns:a16="http://schemas.microsoft.com/office/drawing/2014/main" id="{879060DB-9749-4E98-AB8A-856574835063}"/>
                </a:ext>
              </a:extLst>
            </p:cNvPr>
            <p:cNvSpPr/>
            <p:nvPr/>
          </p:nvSpPr>
          <p:spPr>
            <a:xfrm>
              <a:off x="7942748" y="4141836"/>
              <a:ext cx="205013" cy="243131"/>
            </a:xfrm>
            <a:custGeom>
              <a:avLst/>
              <a:gdLst/>
              <a:ahLst/>
              <a:cxnLst/>
              <a:rect l="l" t="t" r="r" b="b"/>
              <a:pathLst>
                <a:path w="4335" h="5141" extrusionOk="0">
                  <a:moveTo>
                    <a:pt x="3040" y="0"/>
                  </a:moveTo>
                  <a:cubicBezTo>
                    <a:pt x="3028" y="0"/>
                    <a:pt x="3016" y="0"/>
                    <a:pt x="3003" y="1"/>
                  </a:cubicBezTo>
                  <a:cubicBezTo>
                    <a:pt x="3913" y="529"/>
                    <a:pt x="4272" y="1566"/>
                    <a:pt x="2750" y="3173"/>
                  </a:cubicBezTo>
                  <a:cubicBezTo>
                    <a:pt x="1764" y="4227"/>
                    <a:pt x="903" y="4413"/>
                    <a:pt x="418" y="4413"/>
                  </a:cubicBezTo>
                  <a:cubicBezTo>
                    <a:pt x="153" y="4413"/>
                    <a:pt x="0" y="4358"/>
                    <a:pt x="0" y="4357"/>
                  </a:cubicBezTo>
                  <a:lnTo>
                    <a:pt x="0" y="4357"/>
                  </a:lnTo>
                  <a:cubicBezTo>
                    <a:pt x="592" y="4823"/>
                    <a:pt x="1079" y="5140"/>
                    <a:pt x="1079" y="5140"/>
                  </a:cubicBezTo>
                  <a:cubicBezTo>
                    <a:pt x="1079" y="5140"/>
                    <a:pt x="4124" y="3237"/>
                    <a:pt x="4272" y="1566"/>
                  </a:cubicBezTo>
                  <a:cubicBezTo>
                    <a:pt x="4335" y="629"/>
                    <a:pt x="3783" y="0"/>
                    <a:pt x="3040" y="0"/>
                  </a:cubicBezTo>
                  <a:close/>
                </a:path>
              </a:pathLst>
            </a:custGeom>
            <a:solidFill>
              <a:srgbClr val="9B004F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" name="Google Shape;1652;p42">
              <a:extLst>
                <a:ext uri="{FF2B5EF4-FFF2-40B4-BE49-F238E27FC236}">
                  <a16:creationId xmlns:a16="http://schemas.microsoft.com/office/drawing/2014/main" id="{440D14ED-193D-407C-B29C-0D9E993ADEFE}"/>
                </a:ext>
              </a:extLst>
            </p:cNvPr>
            <p:cNvSpPr/>
            <p:nvPr/>
          </p:nvSpPr>
          <p:spPr>
            <a:xfrm>
              <a:off x="7818746" y="4159855"/>
              <a:ext cx="102057" cy="150059"/>
            </a:xfrm>
            <a:custGeom>
              <a:avLst/>
              <a:gdLst/>
              <a:ahLst/>
              <a:cxnLst/>
              <a:rect l="l" t="t" r="r" b="b"/>
              <a:pathLst>
                <a:path w="2158" h="3173" extrusionOk="0">
                  <a:moveTo>
                    <a:pt x="1649" y="0"/>
                  </a:moveTo>
                  <a:lnTo>
                    <a:pt x="1649" y="0"/>
                  </a:lnTo>
                  <a:cubicBezTo>
                    <a:pt x="1" y="1323"/>
                    <a:pt x="2015" y="3038"/>
                    <a:pt x="2150" y="3165"/>
                  </a:cubicBezTo>
                  <a:lnTo>
                    <a:pt x="2150" y="3165"/>
                  </a:lnTo>
                  <a:cubicBezTo>
                    <a:pt x="933" y="1834"/>
                    <a:pt x="1649" y="1"/>
                    <a:pt x="1649" y="0"/>
                  </a:cubicBezTo>
                  <a:close/>
                  <a:moveTo>
                    <a:pt x="2150" y="3165"/>
                  </a:moveTo>
                  <a:cubicBezTo>
                    <a:pt x="2152" y="3168"/>
                    <a:pt x="2155" y="3170"/>
                    <a:pt x="2157" y="3173"/>
                  </a:cubicBezTo>
                  <a:cubicBezTo>
                    <a:pt x="2158" y="3173"/>
                    <a:pt x="2155" y="3170"/>
                    <a:pt x="2150" y="3165"/>
                  </a:cubicBezTo>
                  <a:close/>
                </a:path>
              </a:pathLst>
            </a:custGeom>
            <a:solidFill>
              <a:srgbClr val="DB8D99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" name="Google Shape;1653;p42">
              <a:extLst>
                <a:ext uri="{FF2B5EF4-FFF2-40B4-BE49-F238E27FC236}">
                  <a16:creationId xmlns:a16="http://schemas.microsoft.com/office/drawing/2014/main" id="{C792BD4D-0301-4DFC-87B4-EC46CBC27F1A}"/>
                </a:ext>
              </a:extLst>
            </p:cNvPr>
            <p:cNvSpPr/>
            <p:nvPr/>
          </p:nvSpPr>
          <p:spPr>
            <a:xfrm>
              <a:off x="8211466" y="4141883"/>
              <a:ext cx="308773" cy="243083"/>
            </a:xfrm>
            <a:custGeom>
              <a:avLst/>
              <a:gdLst/>
              <a:ahLst/>
              <a:cxnLst/>
              <a:rect l="l" t="t" r="r" b="b"/>
              <a:pathLst>
                <a:path w="6529" h="5140" extrusionOk="0">
                  <a:moveTo>
                    <a:pt x="1281" y="1"/>
                  </a:moveTo>
                  <a:cubicBezTo>
                    <a:pt x="539" y="1"/>
                    <a:pt x="1" y="640"/>
                    <a:pt x="71" y="1565"/>
                  </a:cubicBezTo>
                  <a:cubicBezTo>
                    <a:pt x="198" y="3214"/>
                    <a:pt x="3264" y="5139"/>
                    <a:pt x="3264" y="5139"/>
                  </a:cubicBezTo>
                  <a:cubicBezTo>
                    <a:pt x="3264" y="5139"/>
                    <a:pt x="6310" y="3236"/>
                    <a:pt x="6458" y="1565"/>
                  </a:cubicBezTo>
                  <a:cubicBezTo>
                    <a:pt x="6528" y="640"/>
                    <a:pt x="5990" y="1"/>
                    <a:pt x="5248" y="1"/>
                  </a:cubicBezTo>
                  <a:cubicBezTo>
                    <a:pt x="4648" y="1"/>
                    <a:pt x="3916" y="418"/>
                    <a:pt x="3264" y="1438"/>
                  </a:cubicBezTo>
                  <a:cubicBezTo>
                    <a:pt x="2613" y="418"/>
                    <a:pt x="1881" y="1"/>
                    <a:pt x="1281" y="1"/>
                  </a:cubicBezTo>
                  <a:close/>
                </a:path>
              </a:pathLst>
            </a:custGeom>
            <a:solidFill>
              <a:srgbClr val="DB3372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" name="Google Shape;1654;p42">
              <a:extLst>
                <a:ext uri="{FF2B5EF4-FFF2-40B4-BE49-F238E27FC236}">
                  <a16:creationId xmlns:a16="http://schemas.microsoft.com/office/drawing/2014/main" id="{F3C0C69F-4864-401A-9378-37CC12DA7AC2}"/>
                </a:ext>
              </a:extLst>
            </p:cNvPr>
            <p:cNvSpPr/>
            <p:nvPr/>
          </p:nvSpPr>
          <p:spPr>
            <a:xfrm>
              <a:off x="8314800" y="4141836"/>
              <a:ext cx="205060" cy="243131"/>
            </a:xfrm>
            <a:custGeom>
              <a:avLst/>
              <a:gdLst/>
              <a:ahLst/>
              <a:cxnLst/>
              <a:rect l="l" t="t" r="r" b="b"/>
              <a:pathLst>
                <a:path w="4336" h="5141" extrusionOk="0">
                  <a:moveTo>
                    <a:pt x="3042" y="0"/>
                  </a:moveTo>
                  <a:cubicBezTo>
                    <a:pt x="3029" y="0"/>
                    <a:pt x="3017" y="0"/>
                    <a:pt x="3004" y="1"/>
                  </a:cubicBezTo>
                  <a:cubicBezTo>
                    <a:pt x="3913" y="529"/>
                    <a:pt x="4273" y="1566"/>
                    <a:pt x="2750" y="3173"/>
                  </a:cubicBezTo>
                  <a:cubicBezTo>
                    <a:pt x="1781" y="4209"/>
                    <a:pt x="932" y="4398"/>
                    <a:pt x="443" y="4398"/>
                  </a:cubicBezTo>
                  <a:cubicBezTo>
                    <a:pt x="163" y="4398"/>
                    <a:pt x="1" y="4336"/>
                    <a:pt x="1" y="4336"/>
                  </a:cubicBezTo>
                  <a:lnTo>
                    <a:pt x="1" y="4336"/>
                  </a:lnTo>
                  <a:cubicBezTo>
                    <a:pt x="593" y="4823"/>
                    <a:pt x="1079" y="5140"/>
                    <a:pt x="1079" y="5140"/>
                  </a:cubicBezTo>
                  <a:cubicBezTo>
                    <a:pt x="1079" y="5140"/>
                    <a:pt x="4125" y="3237"/>
                    <a:pt x="4273" y="1566"/>
                  </a:cubicBezTo>
                  <a:cubicBezTo>
                    <a:pt x="4335" y="629"/>
                    <a:pt x="3804" y="0"/>
                    <a:pt x="3042" y="0"/>
                  </a:cubicBezTo>
                  <a:close/>
                </a:path>
              </a:pathLst>
            </a:custGeom>
            <a:solidFill>
              <a:srgbClr val="9B004F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" name="Google Shape;1655;p42">
              <a:extLst>
                <a:ext uri="{FF2B5EF4-FFF2-40B4-BE49-F238E27FC236}">
                  <a16:creationId xmlns:a16="http://schemas.microsoft.com/office/drawing/2014/main" id="{DC910990-DEAE-4390-924B-365D336C74A4}"/>
                </a:ext>
              </a:extLst>
            </p:cNvPr>
            <p:cNvSpPr/>
            <p:nvPr/>
          </p:nvSpPr>
          <p:spPr>
            <a:xfrm>
              <a:off x="8188765" y="4159855"/>
              <a:ext cx="105084" cy="150059"/>
            </a:xfrm>
            <a:custGeom>
              <a:avLst/>
              <a:gdLst/>
              <a:ahLst/>
              <a:cxnLst/>
              <a:rect l="l" t="t" r="r" b="b"/>
              <a:pathLst>
                <a:path w="2222" h="3173" extrusionOk="0">
                  <a:moveTo>
                    <a:pt x="1693" y="0"/>
                  </a:moveTo>
                  <a:lnTo>
                    <a:pt x="1693" y="0"/>
                  </a:lnTo>
                  <a:cubicBezTo>
                    <a:pt x="1" y="1375"/>
                    <a:pt x="2222" y="3173"/>
                    <a:pt x="2222" y="3173"/>
                  </a:cubicBezTo>
                  <a:cubicBezTo>
                    <a:pt x="974" y="1840"/>
                    <a:pt x="1693" y="1"/>
                    <a:pt x="1693" y="0"/>
                  </a:cubicBezTo>
                  <a:close/>
                </a:path>
              </a:pathLst>
            </a:custGeom>
            <a:solidFill>
              <a:srgbClr val="DB8D99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" name="Google Shape;1656;p42">
              <a:extLst>
                <a:ext uri="{FF2B5EF4-FFF2-40B4-BE49-F238E27FC236}">
                  <a16:creationId xmlns:a16="http://schemas.microsoft.com/office/drawing/2014/main" id="{AD693CFD-80B6-4F1E-BB68-E1C66A68F2FE}"/>
                </a:ext>
              </a:extLst>
            </p:cNvPr>
            <p:cNvSpPr/>
            <p:nvPr/>
          </p:nvSpPr>
          <p:spPr>
            <a:xfrm>
              <a:off x="8160768" y="4604940"/>
              <a:ext cx="57082" cy="62095"/>
            </a:xfrm>
            <a:custGeom>
              <a:avLst/>
              <a:gdLst/>
              <a:ahLst/>
              <a:cxnLst/>
              <a:rect l="l" t="t" r="r" b="b"/>
              <a:pathLst>
                <a:path w="1207" h="1313" extrusionOk="0">
                  <a:moveTo>
                    <a:pt x="22" y="1"/>
                  </a:moveTo>
                  <a:lnTo>
                    <a:pt x="466" y="635"/>
                  </a:lnTo>
                  <a:lnTo>
                    <a:pt x="1" y="1312"/>
                  </a:lnTo>
                  <a:lnTo>
                    <a:pt x="276" y="1312"/>
                  </a:lnTo>
                  <a:lnTo>
                    <a:pt x="466" y="1016"/>
                  </a:lnTo>
                  <a:cubicBezTo>
                    <a:pt x="508" y="931"/>
                    <a:pt x="551" y="868"/>
                    <a:pt x="593" y="783"/>
                  </a:cubicBezTo>
                  <a:cubicBezTo>
                    <a:pt x="656" y="868"/>
                    <a:pt x="699" y="953"/>
                    <a:pt x="741" y="1016"/>
                  </a:cubicBezTo>
                  <a:lnTo>
                    <a:pt x="931" y="1312"/>
                  </a:lnTo>
                  <a:lnTo>
                    <a:pt x="1206" y="1312"/>
                  </a:lnTo>
                  <a:lnTo>
                    <a:pt x="741" y="635"/>
                  </a:lnTo>
                  <a:lnTo>
                    <a:pt x="1185" y="1"/>
                  </a:lnTo>
                  <a:lnTo>
                    <a:pt x="931" y="1"/>
                  </a:lnTo>
                  <a:lnTo>
                    <a:pt x="741" y="276"/>
                  </a:lnTo>
                  <a:cubicBezTo>
                    <a:pt x="699" y="360"/>
                    <a:pt x="656" y="424"/>
                    <a:pt x="614" y="508"/>
                  </a:cubicBezTo>
                  <a:cubicBezTo>
                    <a:pt x="572" y="424"/>
                    <a:pt x="530" y="360"/>
                    <a:pt x="487" y="276"/>
                  </a:cubicBezTo>
                  <a:lnTo>
                    <a:pt x="297" y="1"/>
                  </a:lnTo>
                  <a:close/>
                </a:path>
              </a:pathLst>
            </a:custGeom>
            <a:solidFill>
              <a:srgbClr val="EBB94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" name="Google Shape;1657;p42">
              <a:extLst>
                <a:ext uri="{FF2B5EF4-FFF2-40B4-BE49-F238E27FC236}">
                  <a16:creationId xmlns:a16="http://schemas.microsoft.com/office/drawing/2014/main" id="{B3206B86-4BE1-4B03-AB4D-DBDD14912737}"/>
                </a:ext>
              </a:extLst>
            </p:cNvPr>
            <p:cNvSpPr/>
            <p:nvPr/>
          </p:nvSpPr>
          <p:spPr>
            <a:xfrm>
              <a:off x="8731970" y="4194900"/>
              <a:ext cx="155025" cy="124994"/>
            </a:xfrm>
            <a:custGeom>
              <a:avLst/>
              <a:gdLst/>
              <a:ahLst/>
              <a:cxnLst/>
              <a:rect l="l" t="t" r="r" b="b"/>
              <a:pathLst>
                <a:path w="3278" h="2643" extrusionOk="0">
                  <a:moveTo>
                    <a:pt x="2663" y="1"/>
                  </a:moveTo>
                  <a:cubicBezTo>
                    <a:pt x="1" y="1"/>
                    <a:pt x="443" y="2601"/>
                    <a:pt x="443" y="2601"/>
                  </a:cubicBezTo>
                  <a:cubicBezTo>
                    <a:pt x="631" y="2629"/>
                    <a:pt x="806" y="2642"/>
                    <a:pt x="970" y="2642"/>
                  </a:cubicBezTo>
                  <a:cubicBezTo>
                    <a:pt x="3277" y="2642"/>
                    <a:pt x="3277" y="42"/>
                    <a:pt x="3277" y="42"/>
                  </a:cubicBezTo>
                  <a:cubicBezTo>
                    <a:pt x="3056" y="14"/>
                    <a:pt x="2852" y="1"/>
                    <a:pt x="2663" y="1"/>
                  </a:cubicBezTo>
                  <a:close/>
                </a:path>
              </a:pathLst>
            </a:custGeom>
            <a:solidFill>
              <a:srgbClr val="82C85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" name="Google Shape;1658;p42">
              <a:extLst>
                <a:ext uri="{FF2B5EF4-FFF2-40B4-BE49-F238E27FC236}">
                  <a16:creationId xmlns:a16="http://schemas.microsoft.com/office/drawing/2014/main" id="{C3679246-FF8A-4BB8-BA40-9E9C65F6814E}"/>
                </a:ext>
              </a:extLst>
            </p:cNvPr>
            <p:cNvSpPr/>
            <p:nvPr/>
          </p:nvSpPr>
          <p:spPr>
            <a:xfrm>
              <a:off x="8750887" y="4217885"/>
              <a:ext cx="93072" cy="95058"/>
            </a:xfrm>
            <a:custGeom>
              <a:avLst/>
              <a:gdLst/>
              <a:ahLst/>
              <a:cxnLst/>
              <a:rect l="l" t="t" r="r" b="b"/>
              <a:pathLst>
                <a:path w="1968" h="2010" extrusionOk="0">
                  <a:moveTo>
                    <a:pt x="1968" y="0"/>
                  </a:moveTo>
                  <a:cubicBezTo>
                    <a:pt x="1566" y="846"/>
                    <a:pt x="1" y="1692"/>
                    <a:pt x="1" y="1692"/>
                  </a:cubicBezTo>
                  <a:cubicBezTo>
                    <a:pt x="1" y="1798"/>
                    <a:pt x="1" y="1904"/>
                    <a:pt x="1" y="2009"/>
                  </a:cubicBezTo>
                  <a:cubicBezTo>
                    <a:pt x="910" y="1671"/>
                    <a:pt x="1629" y="931"/>
                    <a:pt x="1968" y="0"/>
                  </a:cubicBezTo>
                  <a:close/>
                </a:path>
              </a:pathLst>
            </a:custGeom>
            <a:solidFill>
              <a:srgbClr val="62943D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" name="Google Shape;1659;p42">
              <a:extLst>
                <a:ext uri="{FF2B5EF4-FFF2-40B4-BE49-F238E27FC236}">
                  <a16:creationId xmlns:a16="http://schemas.microsoft.com/office/drawing/2014/main" id="{EB61A865-B75A-47B0-9895-7606F87D84DB}"/>
                </a:ext>
              </a:extLst>
            </p:cNvPr>
            <p:cNvSpPr/>
            <p:nvPr/>
          </p:nvSpPr>
          <p:spPr>
            <a:xfrm>
              <a:off x="8563891" y="4232215"/>
              <a:ext cx="154315" cy="121163"/>
            </a:xfrm>
            <a:custGeom>
              <a:avLst/>
              <a:gdLst/>
              <a:ahLst/>
              <a:cxnLst/>
              <a:rect l="l" t="t" r="r" b="b"/>
              <a:pathLst>
                <a:path w="3263" h="2562" extrusionOk="0">
                  <a:moveTo>
                    <a:pt x="808" y="0"/>
                  </a:moveTo>
                  <a:cubicBezTo>
                    <a:pt x="567" y="0"/>
                    <a:pt x="298" y="25"/>
                    <a:pt x="0" y="78"/>
                  </a:cubicBezTo>
                  <a:cubicBezTo>
                    <a:pt x="0" y="78"/>
                    <a:pt x="123" y="2561"/>
                    <a:pt x="2299" y="2561"/>
                  </a:cubicBezTo>
                  <a:cubicBezTo>
                    <a:pt x="2507" y="2561"/>
                    <a:pt x="2734" y="2539"/>
                    <a:pt x="2982" y="2489"/>
                  </a:cubicBezTo>
                  <a:cubicBezTo>
                    <a:pt x="2982" y="2489"/>
                    <a:pt x="3262" y="0"/>
                    <a:pt x="808" y="0"/>
                  </a:cubicBezTo>
                  <a:close/>
                </a:path>
              </a:pathLst>
            </a:custGeom>
            <a:solidFill>
              <a:srgbClr val="80C353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" name="Google Shape;1660;p42">
              <a:extLst>
                <a:ext uri="{FF2B5EF4-FFF2-40B4-BE49-F238E27FC236}">
                  <a16:creationId xmlns:a16="http://schemas.microsoft.com/office/drawing/2014/main" id="{E4F18EB0-69D9-4100-8AB0-15C088C8085D}"/>
                </a:ext>
              </a:extLst>
            </p:cNvPr>
            <p:cNvSpPr/>
            <p:nvPr/>
          </p:nvSpPr>
          <p:spPr>
            <a:xfrm>
              <a:off x="8607873" y="4255862"/>
              <a:ext cx="97092" cy="90092"/>
            </a:xfrm>
            <a:custGeom>
              <a:avLst/>
              <a:gdLst/>
              <a:ahLst/>
              <a:cxnLst/>
              <a:rect l="l" t="t" r="r" b="b"/>
              <a:pathLst>
                <a:path w="2053" h="1905" extrusionOk="0">
                  <a:moveTo>
                    <a:pt x="1" y="1"/>
                  </a:moveTo>
                  <a:lnTo>
                    <a:pt x="1" y="1"/>
                  </a:lnTo>
                  <a:cubicBezTo>
                    <a:pt x="381" y="910"/>
                    <a:pt x="1122" y="1587"/>
                    <a:pt x="2052" y="1904"/>
                  </a:cubicBezTo>
                  <a:lnTo>
                    <a:pt x="2052" y="1587"/>
                  </a:lnTo>
                  <a:cubicBezTo>
                    <a:pt x="2052" y="1587"/>
                    <a:pt x="445" y="804"/>
                    <a:pt x="1" y="1"/>
                  </a:cubicBezTo>
                  <a:close/>
                </a:path>
              </a:pathLst>
            </a:custGeom>
            <a:solidFill>
              <a:srgbClr val="62943D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" name="Google Shape;1661;p42">
              <a:extLst>
                <a:ext uri="{FF2B5EF4-FFF2-40B4-BE49-F238E27FC236}">
                  <a16:creationId xmlns:a16="http://schemas.microsoft.com/office/drawing/2014/main" id="{83EB6921-B45D-4BBE-9239-93F97386C0DA}"/>
                </a:ext>
              </a:extLst>
            </p:cNvPr>
            <p:cNvSpPr/>
            <p:nvPr/>
          </p:nvSpPr>
          <p:spPr>
            <a:xfrm>
              <a:off x="8641877" y="4138856"/>
              <a:ext cx="172097" cy="319082"/>
            </a:xfrm>
            <a:custGeom>
              <a:avLst/>
              <a:gdLst/>
              <a:ahLst/>
              <a:cxnLst/>
              <a:rect l="l" t="t" r="r" b="b"/>
              <a:pathLst>
                <a:path w="3639" h="6747" extrusionOk="0">
                  <a:moveTo>
                    <a:pt x="1566" y="0"/>
                  </a:moveTo>
                  <a:lnTo>
                    <a:pt x="1079" y="148"/>
                  </a:lnTo>
                  <a:cubicBezTo>
                    <a:pt x="1079" y="148"/>
                    <a:pt x="2391" y="3955"/>
                    <a:pt x="1" y="6472"/>
                  </a:cubicBezTo>
                  <a:cubicBezTo>
                    <a:pt x="267" y="6655"/>
                    <a:pt x="572" y="6746"/>
                    <a:pt x="885" y="6746"/>
                  </a:cubicBezTo>
                  <a:cubicBezTo>
                    <a:pt x="971" y="6746"/>
                    <a:pt x="1057" y="6739"/>
                    <a:pt x="1143" y="6726"/>
                  </a:cubicBezTo>
                  <a:cubicBezTo>
                    <a:pt x="1143" y="6726"/>
                    <a:pt x="3638" y="3130"/>
                    <a:pt x="1566" y="0"/>
                  </a:cubicBezTo>
                  <a:close/>
                </a:path>
              </a:pathLst>
            </a:custGeom>
            <a:solidFill>
              <a:srgbClr val="6BA73F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" name="Google Shape;1662;p42">
              <a:extLst>
                <a:ext uri="{FF2B5EF4-FFF2-40B4-BE49-F238E27FC236}">
                  <a16:creationId xmlns:a16="http://schemas.microsoft.com/office/drawing/2014/main" id="{104480E6-6189-4846-B994-90AA7D8A642A}"/>
                </a:ext>
              </a:extLst>
            </p:cNvPr>
            <p:cNvSpPr/>
            <p:nvPr/>
          </p:nvSpPr>
          <p:spPr>
            <a:xfrm>
              <a:off x="8678907" y="4137863"/>
              <a:ext cx="135067" cy="319082"/>
            </a:xfrm>
            <a:custGeom>
              <a:avLst/>
              <a:gdLst/>
              <a:ahLst/>
              <a:cxnLst/>
              <a:rect l="l" t="t" r="r" b="b"/>
              <a:pathLst>
                <a:path w="2856" h="6747" extrusionOk="0">
                  <a:moveTo>
                    <a:pt x="783" y="0"/>
                  </a:moveTo>
                  <a:lnTo>
                    <a:pt x="592" y="64"/>
                  </a:lnTo>
                  <a:cubicBezTo>
                    <a:pt x="592" y="64"/>
                    <a:pt x="2707" y="2517"/>
                    <a:pt x="0" y="6747"/>
                  </a:cubicBezTo>
                  <a:lnTo>
                    <a:pt x="339" y="6747"/>
                  </a:lnTo>
                  <a:cubicBezTo>
                    <a:pt x="339" y="6747"/>
                    <a:pt x="2855" y="3130"/>
                    <a:pt x="783" y="0"/>
                  </a:cubicBezTo>
                  <a:close/>
                </a:path>
              </a:pathLst>
            </a:custGeom>
            <a:solidFill>
              <a:srgbClr val="62943D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" name="Google Shape;1663;p42">
              <a:extLst>
                <a:ext uri="{FF2B5EF4-FFF2-40B4-BE49-F238E27FC236}">
                  <a16:creationId xmlns:a16="http://schemas.microsoft.com/office/drawing/2014/main" id="{119AFB87-AE10-49D6-9641-6BF630C4FF29}"/>
                </a:ext>
              </a:extLst>
            </p:cNvPr>
            <p:cNvSpPr/>
            <p:nvPr/>
          </p:nvSpPr>
          <p:spPr>
            <a:xfrm>
              <a:off x="8535941" y="3959659"/>
              <a:ext cx="301017" cy="244218"/>
            </a:xfrm>
            <a:custGeom>
              <a:avLst/>
              <a:gdLst/>
              <a:ahLst/>
              <a:cxnLst/>
              <a:rect l="l" t="t" r="r" b="b"/>
              <a:pathLst>
                <a:path w="6365" h="5164" extrusionOk="0">
                  <a:moveTo>
                    <a:pt x="4535" y="0"/>
                  </a:moveTo>
                  <a:cubicBezTo>
                    <a:pt x="3869" y="0"/>
                    <a:pt x="3198" y="379"/>
                    <a:pt x="3002" y="1040"/>
                  </a:cubicBezTo>
                  <a:cubicBezTo>
                    <a:pt x="2726" y="763"/>
                    <a:pt x="2357" y="637"/>
                    <a:pt x="1983" y="637"/>
                  </a:cubicBezTo>
                  <a:cubicBezTo>
                    <a:pt x="1012" y="637"/>
                    <a:pt x="0" y="1486"/>
                    <a:pt x="443" y="2753"/>
                  </a:cubicBezTo>
                  <a:cubicBezTo>
                    <a:pt x="1120" y="4635"/>
                    <a:pt x="4017" y="5164"/>
                    <a:pt x="4017" y="5164"/>
                  </a:cubicBezTo>
                  <a:cubicBezTo>
                    <a:pt x="4017" y="5164"/>
                    <a:pt x="6365" y="3345"/>
                    <a:pt x="6069" y="1357"/>
                  </a:cubicBezTo>
                  <a:cubicBezTo>
                    <a:pt x="5928" y="416"/>
                    <a:pt x="5234" y="0"/>
                    <a:pt x="4535" y="0"/>
                  </a:cubicBezTo>
                  <a:close/>
                </a:path>
              </a:pathLst>
            </a:custGeom>
            <a:solidFill>
              <a:srgbClr val="D36476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" name="Google Shape;1664;p42">
              <a:extLst>
                <a:ext uri="{FF2B5EF4-FFF2-40B4-BE49-F238E27FC236}">
                  <a16:creationId xmlns:a16="http://schemas.microsoft.com/office/drawing/2014/main" id="{45441C15-B927-4B7D-BB49-C3157FE30E30}"/>
                </a:ext>
              </a:extLst>
            </p:cNvPr>
            <p:cNvSpPr/>
            <p:nvPr/>
          </p:nvSpPr>
          <p:spPr>
            <a:xfrm>
              <a:off x="8538873" y="4017831"/>
              <a:ext cx="253109" cy="186049"/>
            </a:xfrm>
            <a:custGeom>
              <a:avLst/>
              <a:gdLst/>
              <a:ahLst/>
              <a:cxnLst/>
              <a:rect l="l" t="t" r="r" b="b"/>
              <a:pathLst>
                <a:path w="5352" h="3934" extrusionOk="0">
                  <a:moveTo>
                    <a:pt x="635" y="0"/>
                  </a:moveTo>
                  <a:lnTo>
                    <a:pt x="635" y="0"/>
                  </a:lnTo>
                  <a:cubicBezTo>
                    <a:pt x="275" y="423"/>
                    <a:pt x="169" y="994"/>
                    <a:pt x="381" y="1523"/>
                  </a:cubicBezTo>
                  <a:cubicBezTo>
                    <a:pt x="1058" y="3405"/>
                    <a:pt x="3955" y="3934"/>
                    <a:pt x="3955" y="3934"/>
                  </a:cubicBezTo>
                  <a:cubicBezTo>
                    <a:pt x="4484" y="3490"/>
                    <a:pt x="4949" y="2982"/>
                    <a:pt x="5351" y="2432"/>
                  </a:cubicBezTo>
                  <a:lnTo>
                    <a:pt x="5351" y="2432"/>
                  </a:lnTo>
                  <a:cubicBezTo>
                    <a:pt x="5351" y="2432"/>
                    <a:pt x="4467" y="3034"/>
                    <a:pt x="3365" y="3034"/>
                  </a:cubicBezTo>
                  <a:cubicBezTo>
                    <a:pt x="2840" y="3034"/>
                    <a:pt x="2266" y="2898"/>
                    <a:pt x="1713" y="2496"/>
                  </a:cubicBezTo>
                  <a:cubicBezTo>
                    <a:pt x="0" y="1269"/>
                    <a:pt x="487" y="339"/>
                    <a:pt x="635" y="0"/>
                  </a:cubicBezTo>
                  <a:close/>
                </a:path>
              </a:pathLst>
            </a:custGeom>
            <a:solidFill>
              <a:srgbClr val="B7506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" name="Google Shape;1665;p42">
              <a:extLst>
                <a:ext uri="{FF2B5EF4-FFF2-40B4-BE49-F238E27FC236}">
                  <a16:creationId xmlns:a16="http://schemas.microsoft.com/office/drawing/2014/main" id="{C5708325-01D0-41A5-8EF4-1C6786A61680}"/>
                </a:ext>
              </a:extLst>
            </p:cNvPr>
            <p:cNvSpPr/>
            <p:nvPr/>
          </p:nvSpPr>
          <p:spPr>
            <a:xfrm>
              <a:off x="8745921" y="3971057"/>
              <a:ext cx="30173" cy="25160"/>
            </a:xfrm>
            <a:custGeom>
              <a:avLst/>
              <a:gdLst/>
              <a:ahLst/>
              <a:cxnLst/>
              <a:rect l="l" t="t" r="r" b="b"/>
              <a:pathLst>
                <a:path w="638" h="532" extrusionOk="0">
                  <a:moveTo>
                    <a:pt x="305" y="1"/>
                  </a:moveTo>
                  <a:cubicBezTo>
                    <a:pt x="275" y="1"/>
                    <a:pt x="244" y="6"/>
                    <a:pt x="212" y="16"/>
                  </a:cubicBezTo>
                  <a:cubicBezTo>
                    <a:pt x="85" y="37"/>
                    <a:pt x="0" y="143"/>
                    <a:pt x="21" y="270"/>
                  </a:cubicBezTo>
                  <a:cubicBezTo>
                    <a:pt x="35" y="430"/>
                    <a:pt x="166" y="531"/>
                    <a:pt x="298" y="531"/>
                  </a:cubicBezTo>
                  <a:cubicBezTo>
                    <a:pt x="375" y="531"/>
                    <a:pt x="453" y="496"/>
                    <a:pt x="508" y="418"/>
                  </a:cubicBezTo>
                  <a:cubicBezTo>
                    <a:pt x="637" y="234"/>
                    <a:pt x="508" y="1"/>
                    <a:pt x="305" y="1"/>
                  </a:cubicBezTo>
                  <a:close/>
                </a:path>
              </a:pathLst>
            </a:custGeom>
            <a:solidFill>
              <a:srgbClr val="ECC9D3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" name="Google Shape;1666;p42">
              <a:extLst>
                <a:ext uri="{FF2B5EF4-FFF2-40B4-BE49-F238E27FC236}">
                  <a16:creationId xmlns:a16="http://schemas.microsoft.com/office/drawing/2014/main" id="{F60B5133-7EF7-4EF9-B7FB-6EC4D2E7A3D6}"/>
                </a:ext>
              </a:extLst>
            </p:cNvPr>
            <p:cNvSpPr/>
            <p:nvPr/>
          </p:nvSpPr>
          <p:spPr>
            <a:xfrm>
              <a:off x="8771932" y="3983826"/>
              <a:ext cx="61055" cy="129061"/>
            </a:xfrm>
            <a:custGeom>
              <a:avLst/>
              <a:gdLst/>
              <a:ahLst/>
              <a:cxnLst/>
              <a:rect l="l" t="t" r="r" b="b"/>
              <a:pathLst>
                <a:path w="1291" h="2729" extrusionOk="0">
                  <a:moveTo>
                    <a:pt x="190" y="0"/>
                  </a:moveTo>
                  <a:cubicBezTo>
                    <a:pt x="190" y="148"/>
                    <a:pt x="127" y="254"/>
                    <a:pt x="0" y="317"/>
                  </a:cubicBezTo>
                  <a:cubicBezTo>
                    <a:pt x="0" y="317"/>
                    <a:pt x="783" y="846"/>
                    <a:pt x="444" y="2728"/>
                  </a:cubicBezTo>
                  <a:cubicBezTo>
                    <a:pt x="444" y="2728"/>
                    <a:pt x="1290" y="740"/>
                    <a:pt x="190" y="0"/>
                  </a:cubicBezTo>
                  <a:close/>
                </a:path>
              </a:pathLst>
            </a:custGeom>
            <a:solidFill>
              <a:srgbClr val="ECC9D3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" name="Google Shape;1667;p42">
              <a:extLst>
                <a:ext uri="{FF2B5EF4-FFF2-40B4-BE49-F238E27FC236}">
                  <a16:creationId xmlns:a16="http://schemas.microsoft.com/office/drawing/2014/main" id="{81039BB9-C435-435F-B7C9-4E12302AB891}"/>
                </a:ext>
              </a:extLst>
            </p:cNvPr>
            <p:cNvSpPr/>
            <p:nvPr/>
          </p:nvSpPr>
          <p:spPr>
            <a:xfrm>
              <a:off x="8677914" y="3959801"/>
              <a:ext cx="70040" cy="54055"/>
            </a:xfrm>
            <a:custGeom>
              <a:avLst/>
              <a:gdLst/>
              <a:ahLst/>
              <a:cxnLst/>
              <a:rect l="l" t="t" r="r" b="b"/>
              <a:pathLst>
                <a:path w="1481" h="1143" extrusionOk="0">
                  <a:moveTo>
                    <a:pt x="1481" y="1"/>
                  </a:moveTo>
                  <a:cubicBezTo>
                    <a:pt x="825" y="1"/>
                    <a:pt x="212" y="402"/>
                    <a:pt x="0" y="1037"/>
                  </a:cubicBezTo>
                  <a:lnTo>
                    <a:pt x="127" y="1143"/>
                  </a:lnTo>
                  <a:cubicBezTo>
                    <a:pt x="127" y="1143"/>
                    <a:pt x="486" y="127"/>
                    <a:pt x="1481" y="1"/>
                  </a:cubicBezTo>
                  <a:close/>
                </a:path>
              </a:pathLst>
            </a:custGeom>
            <a:solidFill>
              <a:srgbClr val="B7506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" name="Google Shape;1668;p42">
              <a:extLst>
                <a:ext uri="{FF2B5EF4-FFF2-40B4-BE49-F238E27FC236}">
                  <a16:creationId xmlns:a16="http://schemas.microsoft.com/office/drawing/2014/main" id="{49178A3F-FFC1-488A-AF97-D678397C6138}"/>
                </a:ext>
              </a:extLst>
            </p:cNvPr>
            <p:cNvSpPr/>
            <p:nvPr/>
          </p:nvSpPr>
          <p:spPr>
            <a:xfrm>
              <a:off x="8587869" y="4383887"/>
              <a:ext cx="169071" cy="101963"/>
            </a:xfrm>
            <a:custGeom>
              <a:avLst/>
              <a:gdLst/>
              <a:ahLst/>
              <a:cxnLst/>
              <a:rect l="l" t="t" r="r" b="b"/>
              <a:pathLst>
                <a:path w="3575" h="2156" extrusionOk="0">
                  <a:moveTo>
                    <a:pt x="825" y="1"/>
                  </a:moveTo>
                  <a:lnTo>
                    <a:pt x="1" y="1989"/>
                  </a:lnTo>
                  <a:cubicBezTo>
                    <a:pt x="1" y="1989"/>
                    <a:pt x="878" y="2156"/>
                    <a:pt x="1627" y="2156"/>
                  </a:cubicBezTo>
                  <a:cubicBezTo>
                    <a:pt x="2041" y="2156"/>
                    <a:pt x="2415" y="2105"/>
                    <a:pt x="2581" y="1947"/>
                  </a:cubicBezTo>
                  <a:cubicBezTo>
                    <a:pt x="3575" y="1016"/>
                    <a:pt x="825" y="1"/>
                    <a:pt x="825" y="1"/>
                  </a:cubicBezTo>
                  <a:close/>
                </a:path>
              </a:pathLst>
            </a:custGeom>
            <a:solidFill>
              <a:srgbClr val="FCF69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Google Shape;1669;p42">
              <a:extLst>
                <a:ext uri="{FF2B5EF4-FFF2-40B4-BE49-F238E27FC236}">
                  <a16:creationId xmlns:a16="http://schemas.microsoft.com/office/drawing/2014/main" id="{5490ACBD-F4C0-4F4C-886D-865A0220C7A1}"/>
                </a:ext>
              </a:extLst>
            </p:cNvPr>
            <p:cNvSpPr/>
            <p:nvPr/>
          </p:nvSpPr>
          <p:spPr>
            <a:xfrm>
              <a:off x="8575525" y="4375280"/>
              <a:ext cx="154410" cy="119697"/>
            </a:xfrm>
            <a:custGeom>
              <a:avLst/>
              <a:gdLst/>
              <a:ahLst/>
              <a:cxnLst/>
              <a:rect l="l" t="t" r="r" b="b"/>
              <a:pathLst>
                <a:path w="3265" h="2531" extrusionOk="0">
                  <a:moveTo>
                    <a:pt x="1078" y="0"/>
                  </a:moveTo>
                  <a:cubicBezTo>
                    <a:pt x="898" y="0"/>
                    <a:pt x="835" y="277"/>
                    <a:pt x="1023" y="352"/>
                  </a:cubicBezTo>
                  <a:cubicBezTo>
                    <a:pt x="1679" y="585"/>
                    <a:pt x="2778" y="1156"/>
                    <a:pt x="2884" y="1642"/>
                  </a:cubicBezTo>
                  <a:cubicBezTo>
                    <a:pt x="2905" y="1769"/>
                    <a:pt x="2842" y="1917"/>
                    <a:pt x="2715" y="2002"/>
                  </a:cubicBezTo>
                  <a:cubicBezTo>
                    <a:pt x="2595" y="2113"/>
                    <a:pt x="2276" y="2155"/>
                    <a:pt x="1887" y="2155"/>
                  </a:cubicBezTo>
                  <a:cubicBezTo>
                    <a:pt x="1386" y="2155"/>
                    <a:pt x="768" y="2085"/>
                    <a:pt x="304" y="2002"/>
                  </a:cubicBezTo>
                  <a:cubicBezTo>
                    <a:pt x="290" y="1999"/>
                    <a:pt x="277" y="1998"/>
                    <a:pt x="265" y="1998"/>
                  </a:cubicBezTo>
                  <a:cubicBezTo>
                    <a:pt x="62" y="1998"/>
                    <a:pt x="0" y="2300"/>
                    <a:pt x="219" y="2340"/>
                  </a:cubicBezTo>
                  <a:cubicBezTo>
                    <a:pt x="769" y="2446"/>
                    <a:pt x="1319" y="2509"/>
                    <a:pt x="1869" y="2530"/>
                  </a:cubicBezTo>
                  <a:cubicBezTo>
                    <a:pt x="2313" y="2530"/>
                    <a:pt x="2757" y="2467"/>
                    <a:pt x="2969" y="2255"/>
                  </a:cubicBezTo>
                  <a:cubicBezTo>
                    <a:pt x="3159" y="2086"/>
                    <a:pt x="3265" y="1833"/>
                    <a:pt x="3223" y="1558"/>
                  </a:cubicBezTo>
                  <a:cubicBezTo>
                    <a:pt x="3053" y="733"/>
                    <a:pt x="1340" y="77"/>
                    <a:pt x="1150" y="14"/>
                  </a:cubicBezTo>
                  <a:cubicBezTo>
                    <a:pt x="1124" y="4"/>
                    <a:pt x="1100" y="0"/>
                    <a:pt x="1078" y="0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" name="Google Shape;1670;p42">
              <a:extLst>
                <a:ext uri="{FF2B5EF4-FFF2-40B4-BE49-F238E27FC236}">
                  <a16:creationId xmlns:a16="http://schemas.microsoft.com/office/drawing/2014/main" id="{290E49BF-DD94-4123-B00C-A660F9416EB1}"/>
                </a:ext>
              </a:extLst>
            </p:cNvPr>
            <p:cNvSpPr/>
            <p:nvPr/>
          </p:nvSpPr>
          <p:spPr>
            <a:xfrm>
              <a:off x="7660670" y="3827945"/>
              <a:ext cx="1226295" cy="1063608"/>
            </a:xfrm>
            <a:custGeom>
              <a:avLst/>
              <a:gdLst/>
              <a:ahLst/>
              <a:cxnLst/>
              <a:rect l="l" t="t" r="r" b="b"/>
              <a:pathLst>
                <a:path w="25930" h="22490" extrusionOk="0">
                  <a:moveTo>
                    <a:pt x="10070" y="1"/>
                  </a:moveTo>
                  <a:cubicBezTo>
                    <a:pt x="10008" y="1"/>
                    <a:pt x="9944" y="6"/>
                    <a:pt x="9877" y="18"/>
                  </a:cubicBezTo>
                  <a:cubicBezTo>
                    <a:pt x="8312" y="272"/>
                    <a:pt x="8735" y="1900"/>
                    <a:pt x="9306" y="3127"/>
                  </a:cubicBezTo>
                  <a:cubicBezTo>
                    <a:pt x="5457" y="4184"/>
                    <a:pt x="867" y="8372"/>
                    <a:pt x="761" y="13406"/>
                  </a:cubicBezTo>
                  <a:cubicBezTo>
                    <a:pt x="381" y="13786"/>
                    <a:pt x="0" y="14273"/>
                    <a:pt x="21" y="14696"/>
                  </a:cubicBezTo>
                  <a:cubicBezTo>
                    <a:pt x="42" y="14971"/>
                    <a:pt x="190" y="15203"/>
                    <a:pt x="444" y="15309"/>
                  </a:cubicBezTo>
                  <a:cubicBezTo>
                    <a:pt x="571" y="15372"/>
                    <a:pt x="719" y="15394"/>
                    <a:pt x="846" y="15394"/>
                  </a:cubicBezTo>
                  <a:lnTo>
                    <a:pt x="931" y="15394"/>
                  </a:lnTo>
                  <a:cubicBezTo>
                    <a:pt x="1311" y="17614"/>
                    <a:pt x="2644" y="19539"/>
                    <a:pt x="4590" y="20660"/>
                  </a:cubicBezTo>
                  <a:cubicBezTo>
                    <a:pt x="4336" y="21019"/>
                    <a:pt x="4251" y="21379"/>
                    <a:pt x="4399" y="21675"/>
                  </a:cubicBezTo>
                  <a:cubicBezTo>
                    <a:pt x="4558" y="22015"/>
                    <a:pt x="4990" y="22185"/>
                    <a:pt x="5545" y="22185"/>
                  </a:cubicBezTo>
                  <a:cubicBezTo>
                    <a:pt x="6026" y="22185"/>
                    <a:pt x="6600" y="22057"/>
                    <a:pt x="7170" y="21802"/>
                  </a:cubicBezTo>
                  <a:lnTo>
                    <a:pt x="7212" y="21781"/>
                  </a:lnTo>
                  <a:cubicBezTo>
                    <a:pt x="8502" y="22125"/>
                    <a:pt x="9827" y="22295"/>
                    <a:pt x="11154" y="22295"/>
                  </a:cubicBezTo>
                  <a:cubicBezTo>
                    <a:pt x="12350" y="22295"/>
                    <a:pt x="13547" y="22157"/>
                    <a:pt x="14720" y="21886"/>
                  </a:cubicBezTo>
                  <a:cubicBezTo>
                    <a:pt x="14847" y="21950"/>
                    <a:pt x="14974" y="22034"/>
                    <a:pt x="15122" y="22098"/>
                  </a:cubicBezTo>
                  <a:cubicBezTo>
                    <a:pt x="15697" y="22361"/>
                    <a:pt x="16271" y="22489"/>
                    <a:pt x="16753" y="22489"/>
                  </a:cubicBezTo>
                  <a:cubicBezTo>
                    <a:pt x="17317" y="22489"/>
                    <a:pt x="17754" y="22313"/>
                    <a:pt x="17914" y="21971"/>
                  </a:cubicBezTo>
                  <a:cubicBezTo>
                    <a:pt x="18083" y="21611"/>
                    <a:pt x="17914" y="21167"/>
                    <a:pt x="17533" y="20723"/>
                  </a:cubicBezTo>
                  <a:cubicBezTo>
                    <a:pt x="19859" y="19327"/>
                    <a:pt x="21234" y="17022"/>
                    <a:pt x="21382" y="14082"/>
                  </a:cubicBezTo>
                  <a:cubicBezTo>
                    <a:pt x="21414" y="14084"/>
                    <a:pt x="21446" y="14085"/>
                    <a:pt x="21478" y="14085"/>
                  </a:cubicBezTo>
                  <a:cubicBezTo>
                    <a:pt x="21766" y="14085"/>
                    <a:pt x="22065" y="14000"/>
                    <a:pt x="22313" y="13828"/>
                  </a:cubicBezTo>
                  <a:cubicBezTo>
                    <a:pt x="22524" y="13659"/>
                    <a:pt x="22630" y="13406"/>
                    <a:pt x="22567" y="13131"/>
                  </a:cubicBezTo>
                  <a:cubicBezTo>
                    <a:pt x="22524" y="12940"/>
                    <a:pt x="22418" y="12771"/>
                    <a:pt x="22270" y="12623"/>
                  </a:cubicBezTo>
                  <a:cubicBezTo>
                    <a:pt x="22672" y="11862"/>
                    <a:pt x="22947" y="11016"/>
                    <a:pt x="23074" y="10149"/>
                  </a:cubicBezTo>
                  <a:lnTo>
                    <a:pt x="23074" y="10254"/>
                  </a:lnTo>
                  <a:lnTo>
                    <a:pt x="23074" y="10339"/>
                  </a:lnTo>
                  <a:cubicBezTo>
                    <a:pt x="23271" y="10369"/>
                    <a:pt x="23454" y="10384"/>
                    <a:pt x="23624" y="10384"/>
                  </a:cubicBezTo>
                  <a:cubicBezTo>
                    <a:pt x="25929" y="10384"/>
                    <a:pt x="25929" y="7780"/>
                    <a:pt x="25929" y="7780"/>
                  </a:cubicBezTo>
                  <a:cubicBezTo>
                    <a:pt x="25726" y="7756"/>
                    <a:pt x="25536" y="7745"/>
                    <a:pt x="25360" y="7745"/>
                  </a:cubicBezTo>
                  <a:cubicBezTo>
                    <a:pt x="23816" y="7745"/>
                    <a:pt x="23289" y="8604"/>
                    <a:pt x="23138" y="9345"/>
                  </a:cubicBezTo>
                  <a:cubicBezTo>
                    <a:pt x="23138" y="8774"/>
                    <a:pt x="23053" y="8203"/>
                    <a:pt x="22884" y="7674"/>
                  </a:cubicBezTo>
                  <a:cubicBezTo>
                    <a:pt x="22926" y="7632"/>
                    <a:pt x="22968" y="7589"/>
                    <a:pt x="23011" y="7526"/>
                  </a:cubicBezTo>
                  <a:lnTo>
                    <a:pt x="23032" y="7526"/>
                  </a:lnTo>
                  <a:cubicBezTo>
                    <a:pt x="23053" y="7505"/>
                    <a:pt x="23074" y="7484"/>
                    <a:pt x="23116" y="7441"/>
                  </a:cubicBezTo>
                  <a:lnTo>
                    <a:pt x="23138" y="7420"/>
                  </a:lnTo>
                  <a:lnTo>
                    <a:pt x="23222" y="7336"/>
                  </a:lnTo>
                  <a:lnTo>
                    <a:pt x="23243" y="7315"/>
                  </a:lnTo>
                  <a:cubicBezTo>
                    <a:pt x="23264" y="7272"/>
                    <a:pt x="23307" y="7251"/>
                    <a:pt x="23328" y="7209"/>
                  </a:cubicBezTo>
                  <a:lnTo>
                    <a:pt x="23349" y="7188"/>
                  </a:lnTo>
                  <a:lnTo>
                    <a:pt x="23455" y="7082"/>
                  </a:lnTo>
                  <a:lnTo>
                    <a:pt x="23476" y="7061"/>
                  </a:lnTo>
                  <a:cubicBezTo>
                    <a:pt x="23539" y="6976"/>
                    <a:pt x="23624" y="6892"/>
                    <a:pt x="23687" y="6786"/>
                  </a:cubicBezTo>
                  <a:lnTo>
                    <a:pt x="23730" y="6743"/>
                  </a:lnTo>
                  <a:lnTo>
                    <a:pt x="23814" y="6638"/>
                  </a:lnTo>
                  <a:lnTo>
                    <a:pt x="23835" y="6574"/>
                  </a:lnTo>
                  <a:lnTo>
                    <a:pt x="23920" y="6490"/>
                  </a:lnTo>
                  <a:cubicBezTo>
                    <a:pt x="23920" y="6469"/>
                    <a:pt x="23920" y="6469"/>
                    <a:pt x="23941" y="6447"/>
                  </a:cubicBezTo>
                  <a:cubicBezTo>
                    <a:pt x="24364" y="5792"/>
                    <a:pt x="24724" y="4988"/>
                    <a:pt x="24597" y="4142"/>
                  </a:cubicBezTo>
                  <a:cubicBezTo>
                    <a:pt x="24516" y="3378"/>
                    <a:pt x="23862" y="2805"/>
                    <a:pt x="23107" y="2805"/>
                  </a:cubicBezTo>
                  <a:cubicBezTo>
                    <a:pt x="23068" y="2805"/>
                    <a:pt x="23029" y="2807"/>
                    <a:pt x="22990" y="2810"/>
                  </a:cubicBezTo>
                  <a:lnTo>
                    <a:pt x="22799" y="2810"/>
                  </a:lnTo>
                  <a:lnTo>
                    <a:pt x="22693" y="2831"/>
                  </a:lnTo>
                  <a:lnTo>
                    <a:pt x="22567" y="2852"/>
                  </a:lnTo>
                  <a:lnTo>
                    <a:pt x="22440" y="2894"/>
                  </a:lnTo>
                  <a:lnTo>
                    <a:pt x="22334" y="2937"/>
                  </a:lnTo>
                  <a:cubicBezTo>
                    <a:pt x="22292" y="2958"/>
                    <a:pt x="22249" y="2979"/>
                    <a:pt x="22228" y="3000"/>
                  </a:cubicBezTo>
                  <a:cubicBezTo>
                    <a:pt x="22186" y="3021"/>
                    <a:pt x="22144" y="3042"/>
                    <a:pt x="22122" y="3063"/>
                  </a:cubicBezTo>
                  <a:cubicBezTo>
                    <a:pt x="22080" y="3085"/>
                    <a:pt x="22038" y="3106"/>
                    <a:pt x="22017" y="3148"/>
                  </a:cubicBezTo>
                  <a:cubicBezTo>
                    <a:pt x="21974" y="3169"/>
                    <a:pt x="21953" y="3190"/>
                    <a:pt x="21932" y="3212"/>
                  </a:cubicBezTo>
                  <a:cubicBezTo>
                    <a:pt x="21890" y="3233"/>
                    <a:pt x="21847" y="3275"/>
                    <a:pt x="21826" y="3317"/>
                  </a:cubicBezTo>
                  <a:cubicBezTo>
                    <a:pt x="21805" y="3338"/>
                    <a:pt x="21784" y="3360"/>
                    <a:pt x="21763" y="3381"/>
                  </a:cubicBezTo>
                  <a:cubicBezTo>
                    <a:pt x="21742" y="3402"/>
                    <a:pt x="21699" y="3465"/>
                    <a:pt x="21678" y="3529"/>
                  </a:cubicBezTo>
                  <a:cubicBezTo>
                    <a:pt x="21657" y="3550"/>
                    <a:pt x="21636" y="3571"/>
                    <a:pt x="21636" y="3592"/>
                  </a:cubicBezTo>
                  <a:cubicBezTo>
                    <a:pt x="21594" y="3677"/>
                    <a:pt x="21551" y="3740"/>
                    <a:pt x="21530" y="3825"/>
                  </a:cubicBezTo>
                  <a:cubicBezTo>
                    <a:pt x="21256" y="3551"/>
                    <a:pt x="20892" y="3427"/>
                    <a:pt x="20522" y="3427"/>
                  </a:cubicBezTo>
                  <a:cubicBezTo>
                    <a:pt x="20035" y="3427"/>
                    <a:pt x="19538" y="3642"/>
                    <a:pt x="19225" y="4015"/>
                  </a:cubicBezTo>
                  <a:cubicBezTo>
                    <a:pt x="19183" y="4058"/>
                    <a:pt x="19161" y="4079"/>
                    <a:pt x="19119" y="4121"/>
                  </a:cubicBezTo>
                  <a:lnTo>
                    <a:pt x="19119" y="4142"/>
                  </a:lnTo>
                  <a:cubicBezTo>
                    <a:pt x="19098" y="4184"/>
                    <a:pt x="19056" y="4248"/>
                    <a:pt x="19035" y="4290"/>
                  </a:cubicBezTo>
                  <a:cubicBezTo>
                    <a:pt x="19035" y="4311"/>
                    <a:pt x="19035" y="4311"/>
                    <a:pt x="19035" y="4332"/>
                  </a:cubicBezTo>
                  <a:cubicBezTo>
                    <a:pt x="19013" y="4375"/>
                    <a:pt x="18992" y="4417"/>
                    <a:pt x="18971" y="4438"/>
                  </a:cubicBezTo>
                  <a:lnTo>
                    <a:pt x="18950" y="4481"/>
                  </a:lnTo>
                  <a:cubicBezTo>
                    <a:pt x="18950" y="4544"/>
                    <a:pt x="18929" y="4586"/>
                    <a:pt x="18908" y="4650"/>
                  </a:cubicBezTo>
                  <a:lnTo>
                    <a:pt x="18908" y="4692"/>
                  </a:lnTo>
                  <a:cubicBezTo>
                    <a:pt x="18908" y="4734"/>
                    <a:pt x="18908" y="4777"/>
                    <a:pt x="18908" y="4840"/>
                  </a:cubicBezTo>
                  <a:lnTo>
                    <a:pt x="18908" y="4882"/>
                  </a:lnTo>
                  <a:lnTo>
                    <a:pt x="18908" y="5073"/>
                  </a:lnTo>
                  <a:lnTo>
                    <a:pt x="18908" y="5094"/>
                  </a:lnTo>
                  <a:cubicBezTo>
                    <a:pt x="18908" y="5157"/>
                    <a:pt x="18908" y="5200"/>
                    <a:pt x="18929" y="5263"/>
                  </a:cubicBezTo>
                  <a:cubicBezTo>
                    <a:pt x="18929" y="5326"/>
                    <a:pt x="18929" y="5305"/>
                    <a:pt x="18929" y="5326"/>
                  </a:cubicBezTo>
                  <a:cubicBezTo>
                    <a:pt x="18950" y="5390"/>
                    <a:pt x="18971" y="5453"/>
                    <a:pt x="18992" y="5517"/>
                  </a:cubicBezTo>
                  <a:cubicBezTo>
                    <a:pt x="19479" y="6934"/>
                    <a:pt x="21234" y="7589"/>
                    <a:pt x="22101" y="7822"/>
                  </a:cubicBezTo>
                  <a:cubicBezTo>
                    <a:pt x="22228" y="8647"/>
                    <a:pt x="22228" y="9514"/>
                    <a:pt x="22101" y="10339"/>
                  </a:cubicBezTo>
                  <a:cubicBezTo>
                    <a:pt x="21981" y="9617"/>
                    <a:pt x="21556" y="8553"/>
                    <a:pt x="19980" y="8553"/>
                  </a:cubicBezTo>
                  <a:cubicBezTo>
                    <a:pt x="19894" y="8553"/>
                    <a:pt x="19804" y="8556"/>
                    <a:pt x="19711" y="8562"/>
                  </a:cubicBezTo>
                  <a:cubicBezTo>
                    <a:pt x="17850" y="5961"/>
                    <a:pt x="14974" y="4015"/>
                    <a:pt x="12838" y="3233"/>
                  </a:cubicBezTo>
                  <a:cubicBezTo>
                    <a:pt x="13324" y="2725"/>
                    <a:pt x="14149" y="1646"/>
                    <a:pt x="13261" y="927"/>
                  </a:cubicBezTo>
                  <a:cubicBezTo>
                    <a:pt x="12993" y="712"/>
                    <a:pt x="12754" y="629"/>
                    <a:pt x="12545" y="629"/>
                  </a:cubicBezTo>
                  <a:cubicBezTo>
                    <a:pt x="11830" y="629"/>
                    <a:pt x="11463" y="1604"/>
                    <a:pt x="11463" y="1604"/>
                  </a:cubicBezTo>
                  <a:cubicBezTo>
                    <a:pt x="11463" y="1604"/>
                    <a:pt x="11124" y="1"/>
                    <a:pt x="10070" y="1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" name="Google Shape;1671;p42">
              <a:extLst>
                <a:ext uri="{FF2B5EF4-FFF2-40B4-BE49-F238E27FC236}">
                  <a16:creationId xmlns:a16="http://schemas.microsoft.com/office/drawing/2014/main" id="{DF1F239E-B3BA-4A60-B3C1-CB26D8E9C40F}"/>
                </a:ext>
              </a:extLst>
            </p:cNvPr>
            <p:cNvSpPr/>
            <p:nvPr/>
          </p:nvSpPr>
          <p:spPr>
            <a:xfrm>
              <a:off x="7622647" y="3790677"/>
              <a:ext cx="1302294" cy="1138378"/>
            </a:xfrm>
            <a:custGeom>
              <a:avLst/>
              <a:gdLst/>
              <a:ahLst/>
              <a:cxnLst/>
              <a:rect l="l" t="t" r="r" b="b"/>
              <a:pathLst>
                <a:path w="27537" h="24071" extrusionOk="0">
                  <a:moveTo>
                    <a:pt x="13346" y="2223"/>
                  </a:moveTo>
                  <a:cubicBezTo>
                    <a:pt x="13409" y="2244"/>
                    <a:pt x="13494" y="2286"/>
                    <a:pt x="13557" y="2329"/>
                  </a:cubicBezTo>
                  <a:cubicBezTo>
                    <a:pt x="13663" y="2413"/>
                    <a:pt x="13663" y="2477"/>
                    <a:pt x="13663" y="2498"/>
                  </a:cubicBezTo>
                  <a:cubicBezTo>
                    <a:pt x="13663" y="2667"/>
                    <a:pt x="13494" y="3027"/>
                    <a:pt x="13050" y="3471"/>
                  </a:cubicBezTo>
                  <a:lnTo>
                    <a:pt x="12436" y="4105"/>
                  </a:lnTo>
                  <a:lnTo>
                    <a:pt x="13007" y="2688"/>
                  </a:lnTo>
                  <a:cubicBezTo>
                    <a:pt x="13071" y="2498"/>
                    <a:pt x="13177" y="2329"/>
                    <a:pt x="13346" y="2223"/>
                  </a:cubicBezTo>
                  <a:close/>
                  <a:moveTo>
                    <a:pt x="24217" y="4465"/>
                  </a:moveTo>
                  <a:lnTo>
                    <a:pt x="24217" y="4465"/>
                  </a:lnTo>
                  <a:cubicBezTo>
                    <a:pt x="24428" y="4592"/>
                    <a:pt x="24576" y="4803"/>
                    <a:pt x="24597" y="5036"/>
                  </a:cubicBezTo>
                  <a:cubicBezTo>
                    <a:pt x="24639" y="5480"/>
                    <a:pt x="24555" y="5903"/>
                    <a:pt x="24343" y="6284"/>
                  </a:cubicBezTo>
                  <a:lnTo>
                    <a:pt x="24217" y="4465"/>
                  </a:lnTo>
                  <a:close/>
                  <a:moveTo>
                    <a:pt x="23963" y="4380"/>
                  </a:moveTo>
                  <a:lnTo>
                    <a:pt x="23540" y="7405"/>
                  </a:lnTo>
                  <a:lnTo>
                    <a:pt x="23519" y="7426"/>
                  </a:lnTo>
                  <a:lnTo>
                    <a:pt x="23540" y="7426"/>
                  </a:lnTo>
                  <a:lnTo>
                    <a:pt x="23540" y="7468"/>
                  </a:lnTo>
                  <a:lnTo>
                    <a:pt x="23497" y="7447"/>
                  </a:lnTo>
                  <a:lnTo>
                    <a:pt x="23222" y="7743"/>
                  </a:lnTo>
                  <a:lnTo>
                    <a:pt x="23096" y="7849"/>
                  </a:lnTo>
                  <a:lnTo>
                    <a:pt x="23053" y="7849"/>
                  </a:lnTo>
                  <a:cubicBezTo>
                    <a:pt x="22398" y="7680"/>
                    <a:pt x="20875" y="7151"/>
                    <a:pt x="20473" y="6051"/>
                  </a:cubicBezTo>
                  <a:cubicBezTo>
                    <a:pt x="20473" y="6009"/>
                    <a:pt x="20452" y="5966"/>
                    <a:pt x="20452" y="5945"/>
                  </a:cubicBezTo>
                  <a:lnTo>
                    <a:pt x="20452" y="5903"/>
                  </a:lnTo>
                  <a:lnTo>
                    <a:pt x="20452" y="5818"/>
                  </a:lnTo>
                  <a:lnTo>
                    <a:pt x="20452" y="5797"/>
                  </a:lnTo>
                  <a:cubicBezTo>
                    <a:pt x="20452" y="5755"/>
                    <a:pt x="20452" y="5713"/>
                    <a:pt x="20452" y="5670"/>
                  </a:cubicBezTo>
                  <a:cubicBezTo>
                    <a:pt x="20452" y="5649"/>
                    <a:pt x="20452" y="5607"/>
                    <a:pt x="20452" y="5586"/>
                  </a:cubicBezTo>
                  <a:cubicBezTo>
                    <a:pt x="20452" y="5565"/>
                    <a:pt x="20452" y="5543"/>
                    <a:pt x="20452" y="5522"/>
                  </a:cubicBezTo>
                  <a:lnTo>
                    <a:pt x="20452" y="5501"/>
                  </a:lnTo>
                  <a:cubicBezTo>
                    <a:pt x="20473" y="5480"/>
                    <a:pt x="20473" y="5459"/>
                    <a:pt x="20494" y="5438"/>
                  </a:cubicBezTo>
                  <a:lnTo>
                    <a:pt x="20515" y="5374"/>
                  </a:lnTo>
                  <a:lnTo>
                    <a:pt x="20537" y="5353"/>
                  </a:lnTo>
                  <a:cubicBezTo>
                    <a:pt x="20537" y="5353"/>
                    <a:pt x="20558" y="5332"/>
                    <a:pt x="20579" y="5311"/>
                  </a:cubicBezTo>
                  <a:cubicBezTo>
                    <a:pt x="20748" y="5120"/>
                    <a:pt x="20981" y="5015"/>
                    <a:pt x="21234" y="4994"/>
                  </a:cubicBezTo>
                  <a:cubicBezTo>
                    <a:pt x="21425" y="4994"/>
                    <a:pt x="21594" y="5057"/>
                    <a:pt x="21721" y="5163"/>
                  </a:cubicBezTo>
                  <a:lnTo>
                    <a:pt x="22651" y="6114"/>
                  </a:lnTo>
                  <a:lnTo>
                    <a:pt x="23032" y="4846"/>
                  </a:lnTo>
                  <a:cubicBezTo>
                    <a:pt x="23053" y="4824"/>
                    <a:pt x="23053" y="4782"/>
                    <a:pt x="23074" y="4761"/>
                  </a:cubicBezTo>
                  <a:cubicBezTo>
                    <a:pt x="23074" y="4761"/>
                    <a:pt x="23096" y="4740"/>
                    <a:pt x="23117" y="4697"/>
                  </a:cubicBezTo>
                  <a:cubicBezTo>
                    <a:pt x="23117" y="4697"/>
                    <a:pt x="23117" y="4676"/>
                    <a:pt x="23138" y="4676"/>
                  </a:cubicBezTo>
                  <a:lnTo>
                    <a:pt x="23159" y="4634"/>
                  </a:lnTo>
                  <a:lnTo>
                    <a:pt x="23371" y="4486"/>
                  </a:lnTo>
                  <a:lnTo>
                    <a:pt x="23413" y="4465"/>
                  </a:lnTo>
                  <a:lnTo>
                    <a:pt x="23476" y="4423"/>
                  </a:lnTo>
                  <a:lnTo>
                    <a:pt x="23540" y="4423"/>
                  </a:lnTo>
                  <a:lnTo>
                    <a:pt x="23603" y="4401"/>
                  </a:lnTo>
                  <a:lnTo>
                    <a:pt x="23667" y="4380"/>
                  </a:lnTo>
                  <a:close/>
                  <a:moveTo>
                    <a:pt x="25803" y="9350"/>
                  </a:moveTo>
                  <a:lnTo>
                    <a:pt x="25803" y="9350"/>
                  </a:lnTo>
                  <a:cubicBezTo>
                    <a:pt x="25718" y="9646"/>
                    <a:pt x="25570" y="9900"/>
                    <a:pt x="25359" y="10091"/>
                  </a:cubicBezTo>
                  <a:cubicBezTo>
                    <a:pt x="25168" y="10239"/>
                    <a:pt x="24936" y="10344"/>
                    <a:pt x="24682" y="10365"/>
                  </a:cubicBezTo>
                  <a:lnTo>
                    <a:pt x="24703" y="10281"/>
                  </a:lnTo>
                  <a:cubicBezTo>
                    <a:pt x="24745" y="10027"/>
                    <a:pt x="24893" y="9456"/>
                    <a:pt x="25803" y="9350"/>
                  </a:cubicBezTo>
                  <a:close/>
                  <a:moveTo>
                    <a:pt x="10866" y="1585"/>
                  </a:moveTo>
                  <a:cubicBezTo>
                    <a:pt x="11149" y="1585"/>
                    <a:pt x="11424" y="2257"/>
                    <a:pt x="11485" y="2561"/>
                  </a:cubicBezTo>
                  <a:lnTo>
                    <a:pt x="12056" y="5078"/>
                  </a:lnTo>
                  <a:lnTo>
                    <a:pt x="12309" y="4401"/>
                  </a:lnTo>
                  <a:lnTo>
                    <a:pt x="13367" y="4761"/>
                  </a:lnTo>
                  <a:cubicBezTo>
                    <a:pt x="15038" y="5438"/>
                    <a:pt x="16582" y="6389"/>
                    <a:pt x="17893" y="7637"/>
                  </a:cubicBezTo>
                  <a:lnTo>
                    <a:pt x="17216" y="9223"/>
                  </a:lnTo>
                  <a:lnTo>
                    <a:pt x="17216" y="9223"/>
                  </a:lnTo>
                  <a:lnTo>
                    <a:pt x="18274" y="7997"/>
                  </a:lnTo>
                  <a:cubicBezTo>
                    <a:pt x="18845" y="8547"/>
                    <a:pt x="19352" y="9160"/>
                    <a:pt x="19817" y="9794"/>
                  </a:cubicBezTo>
                  <a:lnTo>
                    <a:pt x="20071" y="10154"/>
                  </a:lnTo>
                  <a:lnTo>
                    <a:pt x="20515" y="10133"/>
                  </a:lnTo>
                  <a:cubicBezTo>
                    <a:pt x="20588" y="10128"/>
                    <a:pt x="20658" y="10126"/>
                    <a:pt x="20725" y="10126"/>
                  </a:cubicBezTo>
                  <a:cubicBezTo>
                    <a:pt x="21556" y="10126"/>
                    <a:pt x="21963" y="10491"/>
                    <a:pt x="22080" y="11254"/>
                  </a:cubicBezTo>
                  <a:lnTo>
                    <a:pt x="22334" y="13094"/>
                  </a:lnTo>
                  <a:lnTo>
                    <a:pt x="22102" y="13559"/>
                  </a:lnTo>
                  <a:lnTo>
                    <a:pt x="22440" y="13940"/>
                  </a:lnTo>
                  <a:lnTo>
                    <a:pt x="22461" y="14067"/>
                  </a:lnTo>
                  <a:cubicBezTo>
                    <a:pt x="22355" y="14067"/>
                    <a:pt x="22250" y="14088"/>
                    <a:pt x="22123" y="14088"/>
                  </a:cubicBezTo>
                  <a:lnTo>
                    <a:pt x="21404" y="14109"/>
                  </a:lnTo>
                  <a:lnTo>
                    <a:pt x="21361" y="14849"/>
                  </a:lnTo>
                  <a:cubicBezTo>
                    <a:pt x="21234" y="17493"/>
                    <a:pt x="20029" y="19565"/>
                    <a:pt x="17914" y="20856"/>
                  </a:cubicBezTo>
                  <a:lnTo>
                    <a:pt x="17110" y="21342"/>
                  </a:lnTo>
                  <a:lnTo>
                    <a:pt x="17724" y="22040"/>
                  </a:lnTo>
                  <a:cubicBezTo>
                    <a:pt x="17829" y="22146"/>
                    <a:pt x="17914" y="22294"/>
                    <a:pt x="17956" y="22421"/>
                  </a:cubicBezTo>
                  <a:cubicBezTo>
                    <a:pt x="17885" y="22452"/>
                    <a:pt x="17749" y="22478"/>
                    <a:pt x="17562" y="22478"/>
                  </a:cubicBezTo>
                  <a:cubicBezTo>
                    <a:pt x="17247" y="22478"/>
                    <a:pt x="16787" y="22405"/>
                    <a:pt x="16243" y="22167"/>
                  </a:cubicBezTo>
                  <a:cubicBezTo>
                    <a:pt x="16137" y="22103"/>
                    <a:pt x="16011" y="22040"/>
                    <a:pt x="15905" y="21976"/>
                  </a:cubicBezTo>
                  <a:lnTo>
                    <a:pt x="15630" y="21807"/>
                  </a:lnTo>
                  <a:lnTo>
                    <a:pt x="15334" y="21871"/>
                  </a:lnTo>
                  <a:cubicBezTo>
                    <a:pt x="14213" y="22133"/>
                    <a:pt x="13074" y="22266"/>
                    <a:pt x="11935" y="22266"/>
                  </a:cubicBezTo>
                  <a:cubicBezTo>
                    <a:pt x="10689" y="22266"/>
                    <a:pt x="9444" y="22107"/>
                    <a:pt x="8228" y="21786"/>
                  </a:cubicBezTo>
                  <a:lnTo>
                    <a:pt x="7931" y="21702"/>
                  </a:lnTo>
                  <a:lnTo>
                    <a:pt x="7657" y="21828"/>
                  </a:lnTo>
                  <a:cubicBezTo>
                    <a:pt x="7122" y="22089"/>
                    <a:pt x="6668" y="22165"/>
                    <a:pt x="6353" y="22165"/>
                  </a:cubicBezTo>
                  <a:cubicBezTo>
                    <a:pt x="6158" y="22165"/>
                    <a:pt x="6016" y="22136"/>
                    <a:pt x="5943" y="22103"/>
                  </a:cubicBezTo>
                  <a:cubicBezTo>
                    <a:pt x="5965" y="22019"/>
                    <a:pt x="5986" y="21955"/>
                    <a:pt x="6049" y="21892"/>
                  </a:cubicBezTo>
                  <a:lnTo>
                    <a:pt x="6514" y="21194"/>
                  </a:lnTo>
                  <a:lnTo>
                    <a:pt x="5795" y="20771"/>
                  </a:lnTo>
                  <a:cubicBezTo>
                    <a:pt x="4040" y="19756"/>
                    <a:pt x="2834" y="18022"/>
                    <a:pt x="2517" y="16034"/>
                  </a:cubicBezTo>
                  <a:lnTo>
                    <a:pt x="2390" y="15357"/>
                  </a:lnTo>
                  <a:lnTo>
                    <a:pt x="1671" y="15378"/>
                  </a:lnTo>
                  <a:lnTo>
                    <a:pt x="1629" y="15378"/>
                  </a:lnTo>
                  <a:cubicBezTo>
                    <a:pt x="1756" y="15145"/>
                    <a:pt x="1925" y="14934"/>
                    <a:pt x="2137" y="14743"/>
                  </a:cubicBezTo>
                  <a:lnTo>
                    <a:pt x="2369" y="14532"/>
                  </a:lnTo>
                  <a:lnTo>
                    <a:pt x="2369" y="14194"/>
                  </a:lnTo>
                  <a:cubicBezTo>
                    <a:pt x="2433" y="9794"/>
                    <a:pt x="6536" y="5713"/>
                    <a:pt x="10321" y="4676"/>
                  </a:cubicBezTo>
                  <a:lnTo>
                    <a:pt x="11210" y="4423"/>
                  </a:lnTo>
                  <a:lnTo>
                    <a:pt x="10829" y="3577"/>
                  </a:lnTo>
                  <a:cubicBezTo>
                    <a:pt x="10364" y="2583"/>
                    <a:pt x="10321" y="1990"/>
                    <a:pt x="10448" y="1779"/>
                  </a:cubicBezTo>
                  <a:cubicBezTo>
                    <a:pt x="10469" y="1737"/>
                    <a:pt x="10512" y="1631"/>
                    <a:pt x="10829" y="1589"/>
                  </a:cubicBezTo>
                  <a:cubicBezTo>
                    <a:pt x="10841" y="1586"/>
                    <a:pt x="10854" y="1585"/>
                    <a:pt x="10866" y="1585"/>
                  </a:cubicBezTo>
                  <a:close/>
                  <a:moveTo>
                    <a:pt x="10833" y="0"/>
                  </a:moveTo>
                  <a:cubicBezTo>
                    <a:pt x="10736" y="0"/>
                    <a:pt x="10636" y="8"/>
                    <a:pt x="10533" y="23"/>
                  </a:cubicBezTo>
                  <a:cubicBezTo>
                    <a:pt x="9898" y="108"/>
                    <a:pt x="9348" y="489"/>
                    <a:pt x="9031" y="1060"/>
                  </a:cubicBezTo>
                  <a:cubicBezTo>
                    <a:pt x="8714" y="1652"/>
                    <a:pt x="8714" y="2456"/>
                    <a:pt x="9052" y="3429"/>
                  </a:cubicBezTo>
                  <a:cubicBezTo>
                    <a:pt x="5076" y="4909"/>
                    <a:pt x="1058" y="9054"/>
                    <a:pt x="783" y="13876"/>
                  </a:cubicBezTo>
                  <a:cubicBezTo>
                    <a:pt x="254" y="14447"/>
                    <a:pt x="0" y="15018"/>
                    <a:pt x="22" y="15547"/>
                  </a:cubicBezTo>
                  <a:cubicBezTo>
                    <a:pt x="64" y="16076"/>
                    <a:pt x="381" y="16562"/>
                    <a:pt x="868" y="16795"/>
                  </a:cubicBezTo>
                  <a:cubicBezTo>
                    <a:pt x="931" y="16837"/>
                    <a:pt x="994" y="16858"/>
                    <a:pt x="1058" y="16879"/>
                  </a:cubicBezTo>
                  <a:cubicBezTo>
                    <a:pt x="1544" y="18868"/>
                    <a:pt x="2708" y="20602"/>
                    <a:pt x="4378" y="21765"/>
                  </a:cubicBezTo>
                  <a:cubicBezTo>
                    <a:pt x="4294" y="22103"/>
                    <a:pt x="4315" y="22463"/>
                    <a:pt x="4463" y="22780"/>
                  </a:cubicBezTo>
                  <a:cubicBezTo>
                    <a:pt x="4738" y="23372"/>
                    <a:pt x="5372" y="23711"/>
                    <a:pt x="6197" y="23753"/>
                  </a:cubicBezTo>
                  <a:cubicBezTo>
                    <a:pt x="6243" y="23755"/>
                    <a:pt x="6288" y="23755"/>
                    <a:pt x="6334" y="23755"/>
                  </a:cubicBezTo>
                  <a:cubicBezTo>
                    <a:pt x="6923" y="23755"/>
                    <a:pt x="7509" y="23629"/>
                    <a:pt x="8058" y="23393"/>
                  </a:cubicBezTo>
                  <a:cubicBezTo>
                    <a:pt x="9343" y="23709"/>
                    <a:pt x="10659" y="23869"/>
                    <a:pt x="11972" y="23869"/>
                  </a:cubicBezTo>
                  <a:cubicBezTo>
                    <a:pt x="13122" y="23869"/>
                    <a:pt x="14271" y="23746"/>
                    <a:pt x="15397" y="23499"/>
                  </a:cubicBezTo>
                  <a:lnTo>
                    <a:pt x="15609" y="23605"/>
                  </a:lnTo>
                  <a:cubicBezTo>
                    <a:pt x="16222" y="23901"/>
                    <a:pt x="16878" y="24049"/>
                    <a:pt x="17576" y="24070"/>
                  </a:cubicBezTo>
                  <a:lnTo>
                    <a:pt x="17724" y="24049"/>
                  </a:lnTo>
                  <a:cubicBezTo>
                    <a:pt x="18548" y="24028"/>
                    <a:pt x="19183" y="23668"/>
                    <a:pt x="19437" y="23076"/>
                  </a:cubicBezTo>
                  <a:cubicBezTo>
                    <a:pt x="19627" y="22653"/>
                    <a:pt x="19606" y="22167"/>
                    <a:pt x="19416" y="21765"/>
                  </a:cubicBezTo>
                  <a:cubicBezTo>
                    <a:pt x="21425" y="20285"/>
                    <a:pt x="22694" y="18043"/>
                    <a:pt x="22926" y="15568"/>
                  </a:cubicBezTo>
                  <a:cubicBezTo>
                    <a:pt x="23011" y="15547"/>
                    <a:pt x="23074" y="15526"/>
                    <a:pt x="23159" y="15505"/>
                  </a:cubicBezTo>
                  <a:lnTo>
                    <a:pt x="23624" y="15230"/>
                  </a:lnTo>
                  <a:lnTo>
                    <a:pt x="23667" y="15209"/>
                  </a:lnTo>
                  <a:cubicBezTo>
                    <a:pt x="24174" y="14765"/>
                    <a:pt x="24322" y="14024"/>
                    <a:pt x="24026" y="13411"/>
                  </a:cubicBezTo>
                  <a:lnTo>
                    <a:pt x="24090" y="13094"/>
                  </a:lnTo>
                  <a:cubicBezTo>
                    <a:pt x="24238" y="12734"/>
                    <a:pt x="24365" y="12354"/>
                    <a:pt x="24470" y="11973"/>
                  </a:cubicBezTo>
                  <a:cubicBezTo>
                    <a:pt x="24499" y="11974"/>
                    <a:pt x="24529" y="11974"/>
                    <a:pt x="24558" y="11974"/>
                  </a:cubicBezTo>
                  <a:cubicBezTo>
                    <a:pt x="25225" y="11974"/>
                    <a:pt x="25867" y="11743"/>
                    <a:pt x="26374" y="11317"/>
                  </a:cubicBezTo>
                  <a:cubicBezTo>
                    <a:pt x="27495" y="10344"/>
                    <a:pt x="27537" y="8779"/>
                    <a:pt x="27537" y="8589"/>
                  </a:cubicBezTo>
                  <a:lnTo>
                    <a:pt x="27537" y="7891"/>
                  </a:lnTo>
                  <a:lnTo>
                    <a:pt x="26839" y="7806"/>
                  </a:lnTo>
                  <a:cubicBezTo>
                    <a:pt x="26608" y="7779"/>
                    <a:pt x="26377" y="7763"/>
                    <a:pt x="26147" y="7763"/>
                  </a:cubicBezTo>
                  <a:cubicBezTo>
                    <a:pt x="25849" y="7763"/>
                    <a:pt x="25551" y="7789"/>
                    <a:pt x="25253" y="7849"/>
                  </a:cubicBezTo>
                  <a:lnTo>
                    <a:pt x="25274" y="7828"/>
                  </a:lnTo>
                  <a:lnTo>
                    <a:pt x="25359" y="7722"/>
                  </a:lnTo>
                  <a:cubicBezTo>
                    <a:pt x="25359" y="7722"/>
                    <a:pt x="26162" y="6136"/>
                    <a:pt x="26183" y="5353"/>
                  </a:cubicBezTo>
                  <a:cubicBezTo>
                    <a:pt x="26205" y="5184"/>
                    <a:pt x="26183" y="5015"/>
                    <a:pt x="26162" y="4824"/>
                  </a:cubicBezTo>
                  <a:cubicBezTo>
                    <a:pt x="26019" y="3680"/>
                    <a:pt x="25047" y="2812"/>
                    <a:pt x="23894" y="2812"/>
                  </a:cubicBezTo>
                  <a:cubicBezTo>
                    <a:pt x="23853" y="2812"/>
                    <a:pt x="23813" y="2813"/>
                    <a:pt x="23772" y="2815"/>
                  </a:cubicBezTo>
                  <a:lnTo>
                    <a:pt x="23667" y="2815"/>
                  </a:lnTo>
                  <a:lnTo>
                    <a:pt x="23476" y="2836"/>
                  </a:lnTo>
                  <a:cubicBezTo>
                    <a:pt x="23434" y="2836"/>
                    <a:pt x="23349" y="2857"/>
                    <a:pt x="23307" y="2857"/>
                  </a:cubicBezTo>
                  <a:cubicBezTo>
                    <a:pt x="23244" y="2879"/>
                    <a:pt x="23180" y="2900"/>
                    <a:pt x="23138" y="2900"/>
                  </a:cubicBezTo>
                  <a:lnTo>
                    <a:pt x="22969" y="2963"/>
                  </a:lnTo>
                  <a:lnTo>
                    <a:pt x="22948" y="2963"/>
                  </a:lnTo>
                  <a:cubicBezTo>
                    <a:pt x="22905" y="2984"/>
                    <a:pt x="22842" y="3006"/>
                    <a:pt x="22799" y="3027"/>
                  </a:cubicBezTo>
                  <a:cubicBezTo>
                    <a:pt x="22757" y="3048"/>
                    <a:pt x="22694" y="3069"/>
                    <a:pt x="22651" y="3090"/>
                  </a:cubicBezTo>
                  <a:lnTo>
                    <a:pt x="22609" y="3111"/>
                  </a:lnTo>
                  <a:cubicBezTo>
                    <a:pt x="22567" y="3132"/>
                    <a:pt x="22525" y="3175"/>
                    <a:pt x="22482" y="3196"/>
                  </a:cubicBezTo>
                  <a:cubicBezTo>
                    <a:pt x="22440" y="3217"/>
                    <a:pt x="22377" y="3259"/>
                    <a:pt x="22334" y="3302"/>
                  </a:cubicBezTo>
                  <a:lnTo>
                    <a:pt x="22292" y="3323"/>
                  </a:lnTo>
                  <a:cubicBezTo>
                    <a:pt x="22207" y="3386"/>
                    <a:pt x="22123" y="3471"/>
                    <a:pt x="22059" y="3555"/>
                  </a:cubicBezTo>
                  <a:cubicBezTo>
                    <a:pt x="21945" y="3517"/>
                    <a:pt x="21511" y="3327"/>
                    <a:pt x="20963" y="3327"/>
                  </a:cubicBezTo>
                  <a:cubicBezTo>
                    <a:pt x="20597" y="3327"/>
                    <a:pt x="20181" y="3412"/>
                    <a:pt x="19775" y="3682"/>
                  </a:cubicBezTo>
                  <a:cubicBezTo>
                    <a:pt x="18252" y="4676"/>
                    <a:pt x="18591" y="6114"/>
                    <a:pt x="18591" y="6114"/>
                  </a:cubicBezTo>
                  <a:cubicBezTo>
                    <a:pt x="17470" y="5142"/>
                    <a:pt x="16222" y="4338"/>
                    <a:pt x="14890" y="3703"/>
                  </a:cubicBezTo>
                  <a:cubicBezTo>
                    <a:pt x="15122" y="3323"/>
                    <a:pt x="15249" y="2857"/>
                    <a:pt x="15228" y="2413"/>
                  </a:cubicBezTo>
                  <a:cubicBezTo>
                    <a:pt x="15134" y="1397"/>
                    <a:pt x="14270" y="666"/>
                    <a:pt x="13291" y="666"/>
                  </a:cubicBezTo>
                  <a:cubicBezTo>
                    <a:pt x="13169" y="666"/>
                    <a:pt x="13046" y="677"/>
                    <a:pt x="12923" y="700"/>
                  </a:cubicBezTo>
                  <a:cubicBezTo>
                    <a:pt x="12754" y="743"/>
                    <a:pt x="12605" y="806"/>
                    <a:pt x="12457" y="912"/>
                  </a:cubicBezTo>
                  <a:cubicBezTo>
                    <a:pt x="12069" y="375"/>
                    <a:pt x="11518" y="0"/>
                    <a:pt x="1083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" name="Google Shape;1672;p42">
              <a:extLst>
                <a:ext uri="{FF2B5EF4-FFF2-40B4-BE49-F238E27FC236}">
                  <a16:creationId xmlns:a16="http://schemas.microsoft.com/office/drawing/2014/main" id="{28193808-4012-4E5D-8D81-753336A55341}"/>
                </a:ext>
              </a:extLst>
            </p:cNvPr>
            <p:cNvSpPr/>
            <p:nvPr/>
          </p:nvSpPr>
          <p:spPr>
            <a:xfrm>
              <a:off x="7854713" y="4729749"/>
              <a:ext cx="240057" cy="147174"/>
            </a:xfrm>
            <a:custGeom>
              <a:avLst/>
              <a:gdLst/>
              <a:ahLst/>
              <a:cxnLst/>
              <a:rect l="l" t="t" r="r" b="b"/>
              <a:pathLst>
                <a:path w="5076" h="3112" extrusionOk="0">
                  <a:moveTo>
                    <a:pt x="3645" y="0"/>
                  </a:moveTo>
                  <a:cubicBezTo>
                    <a:pt x="3162" y="0"/>
                    <a:pt x="2586" y="134"/>
                    <a:pt x="2009" y="407"/>
                  </a:cubicBezTo>
                  <a:cubicBezTo>
                    <a:pt x="761" y="978"/>
                    <a:pt x="0" y="1951"/>
                    <a:pt x="275" y="2586"/>
                  </a:cubicBezTo>
                  <a:cubicBezTo>
                    <a:pt x="433" y="2936"/>
                    <a:pt x="863" y="3111"/>
                    <a:pt x="1420" y="3111"/>
                  </a:cubicBezTo>
                  <a:cubicBezTo>
                    <a:pt x="1905" y="3111"/>
                    <a:pt x="2486" y="2978"/>
                    <a:pt x="3067" y="2713"/>
                  </a:cubicBezTo>
                  <a:cubicBezTo>
                    <a:pt x="4315" y="2142"/>
                    <a:pt x="5076" y="1169"/>
                    <a:pt x="4801" y="534"/>
                  </a:cubicBezTo>
                  <a:cubicBezTo>
                    <a:pt x="4642" y="181"/>
                    <a:pt x="4207" y="0"/>
                    <a:pt x="3645" y="0"/>
                  </a:cubicBezTo>
                  <a:close/>
                </a:path>
              </a:pathLst>
            </a:custGeom>
            <a:solidFill>
              <a:srgbClr val="FAC54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" name="Google Shape;1673;p42">
              <a:extLst>
                <a:ext uri="{FF2B5EF4-FFF2-40B4-BE49-F238E27FC236}">
                  <a16:creationId xmlns:a16="http://schemas.microsoft.com/office/drawing/2014/main" id="{9F4E8C6D-86D9-4CD7-884E-ED2DB020F78F}"/>
                </a:ext>
              </a:extLst>
            </p:cNvPr>
            <p:cNvSpPr/>
            <p:nvPr/>
          </p:nvSpPr>
          <p:spPr>
            <a:xfrm>
              <a:off x="8280773" y="4744978"/>
              <a:ext cx="241097" cy="146607"/>
            </a:xfrm>
            <a:custGeom>
              <a:avLst/>
              <a:gdLst/>
              <a:ahLst/>
              <a:cxnLst/>
              <a:rect l="l" t="t" r="r" b="b"/>
              <a:pathLst>
                <a:path w="5098" h="3100" extrusionOk="0">
                  <a:moveTo>
                    <a:pt x="1458" y="1"/>
                  </a:moveTo>
                  <a:cubicBezTo>
                    <a:pt x="893" y="1"/>
                    <a:pt x="457" y="176"/>
                    <a:pt x="297" y="530"/>
                  </a:cubicBezTo>
                  <a:cubicBezTo>
                    <a:pt x="1" y="1164"/>
                    <a:pt x="783" y="2137"/>
                    <a:pt x="2010" y="2708"/>
                  </a:cubicBezTo>
                  <a:cubicBezTo>
                    <a:pt x="2585" y="2971"/>
                    <a:pt x="3159" y="3099"/>
                    <a:pt x="3641" y="3099"/>
                  </a:cubicBezTo>
                  <a:cubicBezTo>
                    <a:pt x="4205" y="3099"/>
                    <a:pt x="4642" y="2923"/>
                    <a:pt x="4802" y="2581"/>
                  </a:cubicBezTo>
                  <a:cubicBezTo>
                    <a:pt x="5098" y="1947"/>
                    <a:pt x="4336" y="952"/>
                    <a:pt x="3089" y="381"/>
                  </a:cubicBezTo>
                  <a:cubicBezTo>
                    <a:pt x="2514" y="128"/>
                    <a:pt x="1939" y="1"/>
                    <a:pt x="1458" y="1"/>
                  </a:cubicBezTo>
                  <a:close/>
                </a:path>
              </a:pathLst>
            </a:custGeom>
            <a:solidFill>
              <a:srgbClr val="FAC54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" name="Google Shape;1674;p42">
              <a:extLst>
                <a:ext uri="{FF2B5EF4-FFF2-40B4-BE49-F238E27FC236}">
                  <a16:creationId xmlns:a16="http://schemas.microsoft.com/office/drawing/2014/main" id="{89BFDB65-7A71-4D55-B3D2-3F2DC3CC49C4}"/>
                </a:ext>
              </a:extLst>
            </p:cNvPr>
            <p:cNvSpPr/>
            <p:nvPr/>
          </p:nvSpPr>
          <p:spPr>
            <a:xfrm>
              <a:off x="7704653" y="3971814"/>
              <a:ext cx="959234" cy="902246"/>
            </a:xfrm>
            <a:custGeom>
              <a:avLst/>
              <a:gdLst/>
              <a:ahLst/>
              <a:cxnLst/>
              <a:rect l="l" t="t" r="r" b="b"/>
              <a:pathLst>
                <a:path w="20283" h="19078" extrusionOk="0">
                  <a:moveTo>
                    <a:pt x="10152" y="0"/>
                  </a:moveTo>
                  <a:cubicBezTo>
                    <a:pt x="6155" y="0"/>
                    <a:pt x="1" y="4738"/>
                    <a:pt x="1" y="10533"/>
                  </a:cubicBezTo>
                  <a:cubicBezTo>
                    <a:pt x="1" y="16328"/>
                    <a:pt x="4611" y="19077"/>
                    <a:pt x="10216" y="19077"/>
                  </a:cubicBezTo>
                  <a:cubicBezTo>
                    <a:pt x="15799" y="19077"/>
                    <a:pt x="20283" y="16349"/>
                    <a:pt x="20283" y="10533"/>
                  </a:cubicBezTo>
                  <a:cubicBezTo>
                    <a:pt x="20283" y="4717"/>
                    <a:pt x="13050" y="0"/>
                    <a:pt x="10152" y="0"/>
                  </a:cubicBezTo>
                  <a:close/>
                </a:path>
              </a:pathLst>
            </a:custGeom>
            <a:solidFill>
              <a:srgbClr val="FDE88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" name="Google Shape;1675;p42">
              <a:extLst>
                <a:ext uri="{FF2B5EF4-FFF2-40B4-BE49-F238E27FC236}">
                  <a16:creationId xmlns:a16="http://schemas.microsoft.com/office/drawing/2014/main" id="{6F1B7D80-BD1F-481C-A844-412B2B14F933}"/>
                </a:ext>
              </a:extLst>
            </p:cNvPr>
            <p:cNvSpPr/>
            <p:nvPr/>
          </p:nvSpPr>
          <p:spPr>
            <a:xfrm>
              <a:off x="8098743" y="4365774"/>
              <a:ext cx="201088" cy="135493"/>
            </a:xfrm>
            <a:custGeom>
              <a:avLst/>
              <a:gdLst/>
              <a:ahLst/>
              <a:cxnLst/>
              <a:rect l="l" t="t" r="r" b="b"/>
              <a:pathLst>
                <a:path w="4252" h="2865" extrusionOk="0">
                  <a:moveTo>
                    <a:pt x="2168" y="1"/>
                  </a:moveTo>
                  <a:cubicBezTo>
                    <a:pt x="1907" y="1"/>
                    <a:pt x="1481" y="111"/>
                    <a:pt x="1016" y="680"/>
                  </a:cubicBezTo>
                  <a:cubicBezTo>
                    <a:pt x="233" y="1611"/>
                    <a:pt x="1" y="2499"/>
                    <a:pt x="741" y="2710"/>
                  </a:cubicBezTo>
                  <a:cubicBezTo>
                    <a:pt x="1041" y="2796"/>
                    <a:pt x="1447" y="2865"/>
                    <a:pt x="1869" y="2865"/>
                  </a:cubicBezTo>
                  <a:cubicBezTo>
                    <a:pt x="2486" y="2865"/>
                    <a:pt x="3139" y="2718"/>
                    <a:pt x="3554" y="2266"/>
                  </a:cubicBezTo>
                  <a:cubicBezTo>
                    <a:pt x="4252" y="1505"/>
                    <a:pt x="3363" y="384"/>
                    <a:pt x="2433" y="45"/>
                  </a:cubicBezTo>
                  <a:cubicBezTo>
                    <a:pt x="2433" y="45"/>
                    <a:pt x="2334" y="1"/>
                    <a:pt x="2168" y="1"/>
                  </a:cubicBezTo>
                  <a:close/>
                </a:path>
              </a:pathLst>
            </a:custGeom>
            <a:solidFill>
              <a:srgbClr val="E691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" name="Google Shape;1676;p42">
              <a:extLst>
                <a:ext uri="{FF2B5EF4-FFF2-40B4-BE49-F238E27FC236}">
                  <a16:creationId xmlns:a16="http://schemas.microsoft.com/office/drawing/2014/main" id="{7124C8D0-39EE-4B13-8A5A-D56961E6418A}"/>
                </a:ext>
              </a:extLst>
            </p:cNvPr>
            <p:cNvSpPr/>
            <p:nvPr/>
          </p:nvSpPr>
          <p:spPr>
            <a:xfrm>
              <a:off x="7629646" y="4434918"/>
              <a:ext cx="175077" cy="112887"/>
            </a:xfrm>
            <a:custGeom>
              <a:avLst/>
              <a:gdLst/>
              <a:ahLst/>
              <a:cxnLst/>
              <a:rect l="l" t="t" r="r" b="b"/>
              <a:pathLst>
                <a:path w="3702" h="2387" extrusionOk="0">
                  <a:moveTo>
                    <a:pt x="2411" y="0"/>
                  </a:moveTo>
                  <a:cubicBezTo>
                    <a:pt x="2411" y="0"/>
                    <a:pt x="0" y="1671"/>
                    <a:pt x="1185" y="2327"/>
                  </a:cubicBezTo>
                  <a:cubicBezTo>
                    <a:pt x="1265" y="2368"/>
                    <a:pt x="1372" y="2386"/>
                    <a:pt x="1496" y="2386"/>
                  </a:cubicBezTo>
                  <a:cubicBezTo>
                    <a:pt x="2263" y="2386"/>
                    <a:pt x="3702" y="1714"/>
                    <a:pt x="3702" y="1714"/>
                  </a:cubicBezTo>
                  <a:lnTo>
                    <a:pt x="2411" y="0"/>
                  </a:lnTo>
                  <a:close/>
                </a:path>
              </a:pathLst>
            </a:custGeom>
            <a:solidFill>
              <a:srgbClr val="FDE88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" name="Google Shape;1677;p42">
              <a:extLst>
                <a:ext uri="{FF2B5EF4-FFF2-40B4-BE49-F238E27FC236}">
                  <a16:creationId xmlns:a16="http://schemas.microsoft.com/office/drawing/2014/main" id="{59E005CC-CD7E-49A8-A323-879D1FCCF6EE}"/>
                </a:ext>
              </a:extLst>
            </p:cNvPr>
            <p:cNvSpPr/>
            <p:nvPr/>
          </p:nvSpPr>
          <p:spPr>
            <a:xfrm>
              <a:off x="7659630" y="4426026"/>
              <a:ext cx="154079" cy="129960"/>
            </a:xfrm>
            <a:custGeom>
              <a:avLst/>
              <a:gdLst/>
              <a:ahLst/>
              <a:cxnLst/>
              <a:rect l="l" t="t" r="r" b="b"/>
              <a:pathLst>
                <a:path w="3258" h="2748" extrusionOk="0">
                  <a:moveTo>
                    <a:pt x="1778" y="0"/>
                  </a:moveTo>
                  <a:cubicBezTo>
                    <a:pt x="1744" y="0"/>
                    <a:pt x="1708" y="12"/>
                    <a:pt x="1672" y="40"/>
                  </a:cubicBezTo>
                  <a:cubicBezTo>
                    <a:pt x="1503" y="146"/>
                    <a:pt x="1" y="1225"/>
                    <a:pt x="43" y="2050"/>
                  </a:cubicBezTo>
                  <a:cubicBezTo>
                    <a:pt x="64" y="2325"/>
                    <a:pt x="234" y="2557"/>
                    <a:pt x="466" y="2663"/>
                  </a:cubicBezTo>
                  <a:cubicBezTo>
                    <a:pt x="593" y="2726"/>
                    <a:pt x="741" y="2748"/>
                    <a:pt x="889" y="2748"/>
                  </a:cubicBezTo>
                  <a:cubicBezTo>
                    <a:pt x="1651" y="2748"/>
                    <a:pt x="2856" y="2198"/>
                    <a:pt x="3131" y="2050"/>
                  </a:cubicBezTo>
                  <a:cubicBezTo>
                    <a:pt x="3237" y="2007"/>
                    <a:pt x="3258" y="1902"/>
                    <a:pt x="3216" y="1817"/>
                  </a:cubicBezTo>
                  <a:cubicBezTo>
                    <a:pt x="3185" y="1755"/>
                    <a:pt x="3120" y="1716"/>
                    <a:pt x="3054" y="1716"/>
                  </a:cubicBezTo>
                  <a:cubicBezTo>
                    <a:pt x="3030" y="1716"/>
                    <a:pt x="3006" y="1721"/>
                    <a:pt x="2983" y="1732"/>
                  </a:cubicBezTo>
                  <a:cubicBezTo>
                    <a:pt x="2352" y="2048"/>
                    <a:pt x="1386" y="2393"/>
                    <a:pt x="881" y="2393"/>
                  </a:cubicBezTo>
                  <a:cubicBezTo>
                    <a:pt x="778" y="2393"/>
                    <a:pt x="693" y="2378"/>
                    <a:pt x="635" y="2346"/>
                  </a:cubicBezTo>
                  <a:cubicBezTo>
                    <a:pt x="424" y="2240"/>
                    <a:pt x="403" y="2113"/>
                    <a:pt x="403" y="2028"/>
                  </a:cubicBezTo>
                  <a:cubicBezTo>
                    <a:pt x="382" y="1542"/>
                    <a:pt x="1291" y="738"/>
                    <a:pt x="1862" y="337"/>
                  </a:cubicBezTo>
                  <a:cubicBezTo>
                    <a:pt x="2016" y="217"/>
                    <a:pt x="1921" y="0"/>
                    <a:pt x="1778" y="0"/>
                  </a:cubicBezTo>
                  <a:close/>
                </a:path>
              </a:pathLst>
            </a:custGeom>
            <a:solidFill>
              <a:srgbClr val="FAC54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" name="Google Shape;1678;p42">
              <a:extLst>
                <a:ext uri="{FF2B5EF4-FFF2-40B4-BE49-F238E27FC236}">
                  <a16:creationId xmlns:a16="http://schemas.microsoft.com/office/drawing/2014/main" id="{F42A3191-EF33-4FC1-B959-3371D4E133A3}"/>
                </a:ext>
              </a:extLst>
            </p:cNvPr>
            <p:cNvSpPr/>
            <p:nvPr/>
          </p:nvSpPr>
          <p:spPr>
            <a:xfrm>
              <a:off x="8006712" y="3827945"/>
              <a:ext cx="339135" cy="214897"/>
            </a:xfrm>
            <a:custGeom>
              <a:avLst/>
              <a:gdLst/>
              <a:ahLst/>
              <a:cxnLst/>
              <a:rect l="l" t="t" r="r" b="b"/>
              <a:pathLst>
                <a:path w="7171" h="4544" extrusionOk="0">
                  <a:moveTo>
                    <a:pt x="2750" y="1"/>
                  </a:moveTo>
                  <a:cubicBezTo>
                    <a:pt x="2689" y="1"/>
                    <a:pt x="2626" y="6"/>
                    <a:pt x="2560" y="18"/>
                  </a:cubicBezTo>
                  <a:cubicBezTo>
                    <a:pt x="1" y="462"/>
                    <a:pt x="2771" y="4544"/>
                    <a:pt x="2771" y="4544"/>
                  </a:cubicBezTo>
                  <a:cubicBezTo>
                    <a:pt x="3375" y="3633"/>
                    <a:pt x="4134" y="3454"/>
                    <a:pt x="4637" y="3454"/>
                  </a:cubicBezTo>
                  <a:cubicBezTo>
                    <a:pt x="4963" y="3454"/>
                    <a:pt x="5182" y="3529"/>
                    <a:pt x="5182" y="3529"/>
                  </a:cubicBezTo>
                  <a:cubicBezTo>
                    <a:pt x="5182" y="3529"/>
                    <a:pt x="7170" y="1943"/>
                    <a:pt x="5944" y="927"/>
                  </a:cubicBezTo>
                  <a:cubicBezTo>
                    <a:pt x="5681" y="712"/>
                    <a:pt x="5445" y="629"/>
                    <a:pt x="5237" y="629"/>
                  </a:cubicBezTo>
                  <a:cubicBezTo>
                    <a:pt x="4526" y="629"/>
                    <a:pt x="4146" y="1604"/>
                    <a:pt x="4146" y="1604"/>
                  </a:cubicBezTo>
                  <a:cubicBezTo>
                    <a:pt x="4146" y="1604"/>
                    <a:pt x="3788" y="1"/>
                    <a:pt x="2750" y="1"/>
                  </a:cubicBezTo>
                  <a:close/>
                </a:path>
              </a:pathLst>
            </a:custGeom>
            <a:solidFill>
              <a:srgbClr val="CA1E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" name="Google Shape;1679;p42">
              <a:extLst>
                <a:ext uri="{FF2B5EF4-FFF2-40B4-BE49-F238E27FC236}">
                  <a16:creationId xmlns:a16="http://schemas.microsoft.com/office/drawing/2014/main" id="{6A42EF4C-1D6C-422B-825F-A6F049C829D7}"/>
                </a:ext>
              </a:extLst>
            </p:cNvPr>
            <p:cNvSpPr/>
            <p:nvPr/>
          </p:nvSpPr>
          <p:spPr>
            <a:xfrm>
              <a:off x="7839390" y="4141883"/>
              <a:ext cx="308725" cy="243083"/>
            </a:xfrm>
            <a:custGeom>
              <a:avLst/>
              <a:gdLst/>
              <a:ahLst/>
              <a:cxnLst/>
              <a:rect l="l" t="t" r="r" b="b"/>
              <a:pathLst>
                <a:path w="6528" h="5140" extrusionOk="0">
                  <a:moveTo>
                    <a:pt x="1281" y="1"/>
                  </a:moveTo>
                  <a:cubicBezTo>
                    <a:pt x="538" y="1"/>
                    <a:pt x="0" y="640"/>
                    <a:pt x="70" y="1565"/>
                  </a:cubicBezTo>
                  <a:cubicBezTo>
                    <a:pt x="197" y="3214"/>
                    <a:pt x="3264" y="5139"/>
                    <a:pt x="3264" y="5139"/>
                  </a:cubicBezTo>
                  <a:cubicBezTo>
                    <a:pt x="3264" y="5139"/>
                    <a:pt x="6309" y="3236"/>
                    <a:pt x="6457" y="1565"/>
                  </a:cubicBezTo>
                  <a:cubicBezTo>
                    <a:pt x="6528" y="640"/>
                    <a:pt x="5989" y="1"/>
                    <a:pt x="5247" y="1"/>
                  </a:cubicBezTo>
                  <a:cubicBezTo>
                    <a:pt x="4648" y="1"/>
                    <a:pt x="3916" y="418"/>
                    <a:pt x="3264" y="1438"/>
                  </a:cubicBezTo>
                  <a:cubicBezTo>
                    <a:pt x="2612" y="418"/>
                    <a:pt x="1880" y="1"/>
                    <a:pt x="1281" y="1"/>
                  </a:cubicBezTo>
                  <a:close/>
                </a:path>
              </a:pathLst>
            </a:custGeom>
            <a:solidFill>
              <a:srgbClr val="CA1E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" name="Google Shape;1680;p42">
              <a:extLst>
                <a:ext uri="{FF2B5EF4-FFF2-40B4-BE49-F238E27FC236}">
                  <a16:creationId xmlns:a16="http://schemas.microsoft.com/office/drawing/2014/main" id="{BE4CD51A-D2EB-4BE7-89A2-A295528F7D45}"/>
                </a:ext>
              </a:extLst>
            </p:cNvPr>
            <p:cNvSpPr/>
            <p:nvPr/>
          </p:nvSpPr>
          <p:spPr>
            <a:xfrm>
              <a:off x="7942724" y="4141836"/>
              <a:ext cx="205013" cy="243131"/>
            </a:xfrm>
            <a:custGeom>
              <a:avLst/>
              <a:gdLst/>
              <a:ahLst/>
              <a:cxnLst/>
              <a:rect l="l" t="t" r="r" b="b"/>
              <a:pathLst>
                <a:path w="4335" h="5141" extrusionOk="0">
                  <a:moveTo>
                    <a:pt x="3040" y="0"/>
                  </a:moveTo>
                  <a:cubicBezTo>
                    <a:pt x="3028" y="0"/>
                    <a:pt x="3016" y="0"/>
                    <a:pt x="3003" y="1"/>
                  </a:cubicBezTo>
                  <a:cubicBezTo>
                    <a:pt x="3913" y="529"/>
                    <a:pt x="4272" y="1566"/>
                    <a:pt x="2750" y="3173"/>
                  </a:cubicBezTo>
                  <a:cubicBezTo>
                    <a:pt x="1764" y="4227"/>
                    <a:pt x="903" y="4413"/>
                    <a:pt x="418" y="4413"/>
                  </a:cubicBezTo>
                  <a:cubicBezTo>
                    <a:pt x="153" y="4413"/>
                    <a:pt x="0" y="4358"/>
                    <a:pt x="0" y="4357"/>
                  </a:cubicBezTo>
                  <a:lnTo>
                    <a:pt x="0" y="4357"/>
                  </a:lnTo>
                  <a:cubicBezTo>
                    <a:pt x="592" y="4823"/>
                    <a:pt x="1079" y="5140"/>
                    <a:pt x="1079" y="5140"/>
                  </a:cubicBezTo>
                  <a:cubicBezTo>
                    <a:pt x="1079" y="5140"/>
                    <a:pt x="4124" y="3237"/>
                    <a:pt x="4272" y="1566"/>
                  </a:cubicBezTo>
                  <a:cubicBezTo>
                    <a:pt x="4335" y="629"/>
                    <a:pt x="3783" y="0"/>
                    <a:pt x="3040" y="0"/>
                  </a:cubicBezTo>
                  <a:close/>
                </a:path>
              </a:pathLst>
            </a:custGeom>
            <a:solidFill>
              <a:srgbClr val="9B00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" name="Google Shape;1681;p42">
              <a:extLst>
                <a:ext uri="{FF2B5EF4-FFF2-40B4-BE49-F238E27FC236}">
                  <a16:creationId xmlns:a16="http://schemas.microsoft.com/office/drawing/2014/main" id="{3023B8AA-877D-47A0-9FDA-2B3D04784972}"/>
                </a:ext>
              </a:extLst>
            </p:cNvPr>
            <p:cNvSpPr/>
            <p:nvPr/>
          </p:nvSpPr>
          <p:spPr>
            <a:xfrm>
              <a:off x="7818723" y="4159855"/>
              <a:ext cx="102057" cy="150059"/>
            </a:xfrm>
            <a:custGeom>
              <a:avLst/>
              <a:gdLst/>
              <a:ahLst/>
              <a:cxnLst/>
              <a:rect l="l" t="t" r="r" b="b"/>
              <a:pathLst>
                <a:path w="2158" h="3173" extrusionOk="0">
                  <a:moveTo>
                    <a:pt x="1649" y="0"/>
                  </a:moveTo>
                  <a:lnTo>
                    <a:pt x="1649" y="0"/>
                  </a:lnTo>
                  <a:cubicBezTo>
                    <a:pt x="1" y="1323"/>
                    <a:pt x="2015" y="3038"/>
                    <a:pt x="2150" y="3165"/>
                  </a:cubicBezTo>
                  <a:lnTo>
                    <a:pt x="2150" y="3165"/>
                  </a:lnTo>
                  <a:cubicBezTo>
                    <a:pt x="933" y="1834"/>
                    <a:pt x="1649" y="1"/>
                    <a:pt x="1649" y="0"/>
                  </a:cubicBezTo>
                  <a:close/>
                  <a:moveTo>
                    <a:pt x="2150" y="3165"/>
                  </a:moveTo>
                  <a:cubicBezTo>
                    <a:pt x="2152" y="3168"/>
                    <a:pt x="2155" y="3170"/>
                    <a:pt x="2157" y="3173"/>
                  </a:cubicBezTo>
                  <a:cubicBezTo>
                    <a:pt x="2158" y="3173"/>
                    <a:pt x="2155" y="3170"/>
                    <a:pt x="2150" y="3165"/>
                  </a:cubicBezTo>
                  <a:close/>
                </a:path>
              </a:pathLst>
            </a:custGeom>
            <a:solidFill>
              <a:srgbClr val="DB8D9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9" name="Google Shape;1682;p42">
              <a:extLst>
                <a:ext uri="{FF2B5EF4-FFF2-40B4-BE49-F238E27FC236}">
                  <a16:creationId xmlns:a16="http://schemas.microsoft.com/office/drawing/2014/main" id="{368B63D3-1717-4E90-854C-44E07E2D46B9}"/>
                </a:ext>
              </a:extLst>
            </p:cNvPr>
            <p:cNvSpPr/>
            <p:nvPr/>
          </p:nvSpPr>
          <p:spPr>
            <a:xfrm>
              <a:off x="8211442" y="4141883"/>
              <a:ext cx="308773" cy="243083"/>
            </a:xfrm>
            <a:custGeom>
              <a:avLst/>
              <a:gdLst/>
              <a:ahLst/>
              <a:cxnLst/>
              <a:rect l="l" t="t" r="r" b="b"/>
              <a:pathLst>
                <a:path w="6529" h="5140" extrusionOk="0">
                  <a:moveTo>
                    <a:pt x="1281" y="1"/>
                  </a:moveTo>
                  <a:cubicBezTo>
                    <a:pt x="539" y="1"/>
                    <a:pt x="1" y="640"/>
                    <a:pt x="71" y="1565"/>
                  </a:cubicBezTo>
                  <a:cubicBezTo>
                    <a:pt x="198" y="3214"/>
                    <a:pt x="3264" y="5139"/>
                    <a:pt x="3264" y="5139"/>
                  </a:cubicBezTo>
                  <a:cubicBezTo>
                    <a:pt x="3264" y="5139"/>
                    <a:pt x="6310" y="3236"/>
                    <a:pt x="6458" y="1565"/>
                  </a:cubicBezTo>
                  <a:cubicBezTo>
                    <a:pt x="6528" y="640"/>
                    <a:pt x="5990" y="1"/>
                    <a:pt x="5248" y="1"/>
                  </a:cubicBezTo>
                  <a:cubicBezTo>
                    <a:pt x="4648" y="1"/>
                    <a:pt x="3916" y="418"/>
                    <a:pt x="3264" y="1438"/>
                  </a:cubicBezTo>
                  <a:cubicBezTo>
                    <a:pt x="2613" y="418"/>
                    <a:pt x="1881" y="1"/>
                    <a:pt x="1281" y="1"/>
                  </a:cubicBezTo>
                  <a:close/>
                </a:path>
              </a:pathLst>
            </a:custGeom>
            <a:solidFill>
              <a:srgbClr val="CA1E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" name="Google Shape;1683;p42">
              <a:extLst>
                <a:ext uri="{FF2B5EF4-FFF2-40B4-BE49-F238E27FC236}">
                  <a16:creationId xmlns:a16="http://schemas.microsoft.com/office/drawing/2014/main" id="{A6FEB05E-99CF-4801-B479-262AD5E7B185}"/>
                </a:ext>
              </a:extLst>
            </p:cNvPr>
            <p:cNvSpPr/>
            <p:nvPr/>
          </p:nvSpPr>
          <p:spPr>
            <a:xfrm>
              <a:off x="8314777" y="4141836"/>
              <a:ext cx="205060" cy="243131"/>
            </a:xfrm>
            <a:custGeom>
              <a:avLst/>
              <a:gdLst/>
              <a:ahLst/>
              <a:cxnLst/>
              <a:rect l="l" t="t" r="r" b="b"/>
              <a:pathLst>
                <a:path w="4336" h="5141" extrusionOk="0">
                  <a:moveTo>
                    <a:pt x="3042" y="0"/>
                  </a:moveTo>
                  <a:cubicBezTo>
                    <a:pt x="3029" y="0"/>
                    <a:pt x="3017" y="0"/>
                    <a:pt x="3004" y="1"/>
                  </a:cubicBezTo>
                  <a:cubicBezTo>
                    <a:pt x="3913" y="529"/>
                    <a:pt x="4273" y="1566"/>
                    <a:pt x="2750" y="3173"/>
                  </a:cubicBezTo>
                  <a:cubicBezTo>
                    <a:pt x="1781" y="4209"/>
                    <a:pt x="932" y="4398"/>
                    <a:pt x="443" y="4398"/>
                  </a:cubicBezTo>
                  <a:cubicBezTo>
                    <a:pt x="163" y="4398"/>
                    <a:pt x="1" y="4336"/>
                    <a:pt x="1" y="4336"/>
                  </a:cubicBezTo>
                  <a:lnTo>
                    <a:pt x="1" y="4336"/>
                  </a:lnTo>
                  <a:cubicBezTo>
                    <a:pt x="593" y="4823"/>
                    <a:pt x="1079" y="5140"/>
                    <a:pt x="1079" y="5140"/>
                  </a:cubicBezTo>
                  <a:cubicBezTo>
                    <a:pt x="1079" y="5140"/>
                    <a:pt x="4125" y="3237"/>
                    <a:pt x="4273" y="1566"/>
                  </a:cubicBezTo>
                  <a:cubicBezTo>
                    <a:pt x="4335" y="629"/>
                    <a:pt x="3804" y="0"/>
                    <a:pt x="3042" y="0"/>
                  </a:cubicBezTo>
                  <a:close/>
                </a:path>
              </a:pathLst>
            </a:custGeom>
            <a:solidFill>
              <a:srgbClr val="9B00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" name="Google Shape;1684;p42">
              <a:extLst>
                <a:ext uri="{FF2B5EF4-FFF2-40B4-BE49-F238E27FC236}">
                  <a16:creationId xmlns:a16="http://schemas.microsoft.com/office/drawing/2014/main" id="{C65A769E-046F-40B1-9382-14AF4B76E1B1}"/>
                </a:ext>
              </a:extLst>
            </p:cNvPr>
            <p:cNvSpPr/>
            <p:nvPr/>
          </p:nvSpPr>
          <p:spPr>
            <a:xfrm>
              <a:off x="8188741" y="4159855"/>
              <a:ext cx="105084" cy="150059"/>
            </a:xfrm>
            <a:custGeom>
              <a:avLst/>
              <a:gdLst/>
              <a:ahLst/>
              <a:cxnLst/>
              <a:rect l="l" t="t" r="r" b="b"/>
              <a:pathLst>
                <a:path w="2222" h="3173" extrusionOk="0">
                  <a:moveTo>
                    <a:pt x="1693" y="0"/>
                  </a:moveTo>
                  <a:lnTo>
                    <a:pt x="1693" y="0"/>
                  </a:lnTo>
                  <a:cubicBezTo>
                    <a:pt x="1" y="1375"/>
                    <a:pt x="2222" y="3173"/>
                    <a:pt x="2222" y="3173"/>
                  </a:cubicBezTo>
                  <a:cubicBezTo>
                    <a:pt x="974" y="1840"/>
                    <a:pt x="1693" y="1"/>
                    <a:pt x="1693" y="0"/>
                  </a:cubicBezTo>
                  <a:close/>
                </a:path>
              </a:pathLst>
            </a:custGeom>
            <a:solidFill>
              <a:srgbClr val="DB8D9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" name="Google Shape;1685;p42">
              <a:extLst>
                <a:ext uri="{FF2B5EF4-FFF2-40B4-BE49-F238E27FC236}">
                  <a16:creationId xmlns:a16="http://schemas.microsoft.com/office/drawing/2014/main" id="{FB2BC0A8-BC45-42C0-89D4-1CF53CF5FBC2}"/>
                </a:ext>
              </a:extLst>
            </p:cNvPr>
            <p:cNvSpPr/>
            <p:nvPr/>
          </p:nvSpPr>
          <p:spPr>
            <a:xfrm>
              <a:off x="8160744" y="4604940"/>
              <a:ext cx="57082" cy="62095"/>
            </a:xfrm>
            <a:custGeom>
              <a:avLst/>
              <a:gdLst/>
              <a:ahLst/>
              <a:cxnLst/>
              <a:rect l="l" t="t" r="r" b="b"/>
              <a:pathLst>
                <a:path w="1207" h="1313" extrusionOk="0">
                  <a:moveTo>
                    <a:pt x="22" y="1"/>
                  </a:moveTo>
                  <a:lnTo>
                    <a:pt x="466" y="635"/>
                  </a:lnTo>
                  <a:lnTo>
                    <a:pt x="1" y="1312"/>
                  </a:lnTo>
                  <a:lnTo>
                    <a:pt x="276" y="1312"/>
                  </a:lnTo>
                  <a:lnTo>
                    <a:pt x="466" y="1016"/>
                  </a:lnTo>
                  <a:cubicBezTo>
                    <a:pt x="508" y="931"/>
                    <a:pt x="551" y="868"/>
                    <a:pt x="593" y="783"/>
                  </a:cubicBezTo>
                  <a:cubicBezTo>
                    <a:pt x="656" y="868"/>
                    <a:pt x="699" y="953"/>
                    <a:pt x="741" y="1016"/>
                  </a:cubicBezTo>
                  <a:lnTo>
                    <a:pt x="931" y="1312"/>
                  </a:lnTo>
                  <a:lnTo>
                    <a:pt x="1206" y="1312"/>
                  </a:lnTo>
                  <a:lnTo>
                    <a:pt x="741" y="635"/>
                  </a:lnTo>
                  <a:lnTo>
                    <a:pt x="1185" y="1"/>
                  </a:lnTo>
                  <a:lnTo>
                    <a:pt x="931" y="1"/>
                  </a:lnTo>
                  <a:lnTo>
                    <a:pt x="741" y="276"/>
                  </a:lnTo>
                  <a:cubicBezTo>
                    <a:pt x="699" y="360"/>
                    <a:pt x="656" y="424"/>
                    <a:pt x="614" y="508"/>
                  </a:cubicBezTo>
                  <a:cubicBezTo>
                    <a:pt x="572" y="424"/>
                    <a:pt x="530" y="360"/>
                    <a:pt x="487" y="276"/>
                  </a:cubicBezTo>
                  <a:lnTo>
                    <a:pt x="297" y="1"/>
                  </a:lnTo>
                  <a:close/>
                </a:path>
              </a:pathLst>
            </a:custGeom>
            <a:solidFill>
              <a:srgbClr val="FAC54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" name="Google Shape;1686;p42">
              <a:extLst>
                <a:ext uri="{FF2B5EF4-FFF2-40B4-BE49-F238E27FC236}">
                  <a16:creationId xmlns:a16="http://schemas.microsoft.com/office/drawing/2014/main" id="{CB0227B1-F876-4716-83DF-88F75D60E999}"/>
                </a:ext>
              </a:extLst>
            </p:cNvPr>
            <p:cNvSpPr/>
            <p:nvPr/>
          </p:nvSpPr>
          <p:spPr>
            <a:xfrm>
              <a:off x="8731946" y="4194900"/>
              <a:ext cx="155025" cy="124994"/>
            </a:xfrm>
            <a:custGeom>
              <a:avLst/>
              <a:gdLst/>
              <a:ahLst/>
              <a:cxnLst/>
              <a:rect l="l" t="t" r="r" b="b"/>
              <a:pathLst>
                <a:path w="3278" h="2643" extrusionOk="0">
                  <a:moveTo>
                    <a:pt x="2663" y="1"/>
                  </a:moveTo>
                  <a:cubicBezTo>
                    <a:pt x="1" y="1"/>
                    <a:pt x="443" y="2601"/>
                    <a:pt x="443" y="2601"/>
                  </a:cubicBezTo>
                  <a:cubicBezTo>
                    <a:pt x="631" y="2629"/>
                    <a:pt x="806" y="2642"/>
                    <a:pt x="970" y="2642"/>
                  </a:cubicBezTo>
                  <a:cubicBezTo>
                    <a:pt x="3277" y="2642"/>
                    <a:pt x="3277" y="42"/>
                    <a:pt x="3277" y="42"/>
                  </a:cubicBezTo>
                  <a:cubicBezTo>
                    <a:pt x="3056" y="14"/>
                    <a:pt x="2852" y="1"/>
                    <a:pt x="2663" y="1"/>
                  </a:cubicBezTo>
                  <a:close/>
                </a:path>
              </a:pathLst>
            </a:custGeom>
            <a:solidFill>
              <a:srgbClr val="8AC78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" name="Google Shape;1687;p42">
              <a:extLst>
                <a:ext uri="{FF2B5EF4-FFF2-40B4-BE49-F238E27FC236}">
                  <a16:creationId xmlns:a16="http://schemas.microsoft.com/office/drawing/2014/main" id="{486D6DF7-5C0A-440B-87D1-ECF79607CBCF}"/>
                </a:ext>
              </a:extLst>
            </p:cNvPr>
            <p:cNvSpPr/>
            <p:nvPr/>
          </p:nvSpPr>
          <p:spPr>
            <a:xfrm>
              <a:off x="8750863" y="4217885"/>
              <a:ext cx="93072" cy="95058"/>
            </a:xfrm>
            <a:custGeom>
              <a:avLst/>
              <a:gdLst/>
              <a:ahLst/>
              <a:cxnLst/>
              <a:rect l="l" t="t" r="r" b="b"/>
              <a:pathLst>
                <a:path w="1968" h="2010" extrusionOk="0">
                  <a:moveTo>
                    <a:pt x="1968" y="0"/>
                  </a:moveTo>
                  <a:cubicBezTo>
                    <a:pt x="1566" y="846"/>
                    <a:pt x="1" y="1692"/>
                    <a:pt x="1" y="1692"/>
                  </a:cubicBezTo>
                  <a:cubicBezTo>
                    <a:pt x="1" y="1798"/>
                    <a:pt x="1" y="1904"/>
                    <a:pt x="1" y="2009"/>
                  </a:cubicBezTo>
                  <a:cubicBezTo>
                    <a:pt x="910" y="1671"/>
                    <a:pt x="1629" y="931"/>
                    <a:pt x="1968" y="0"/>
                  </a:cubicBezTo>
                  <a:close/>
                </a:path>
              </a:pathLst>
            </a:custGeom>
            <a:solidFill>
              <a:srgbClr val="6CA3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" name="Google Shape;1688;p42">
              <a:extLst>
                <a:ext uri="{FF2B5EF4-FFF2-40B4-BE49-F238E27FC236}">
                  <a16:creationId xmlns:a16="http://schemas.microsoft.com/office/drawing/2014/main" id="{8A14C962-377B-4FBF-8B24-C0F9B2D5E5FD}"/>
                </a:ext>
              </a:extLst>
            </p:cNvPr>
            <p:cNvSpPr/>
            <p:nvPr/>
          </p:nvSpPr>
          <p:spPr>
            <a:xfrm>
              <a:off x="8563867" y="4232215"/>
              <a:ext cx="154315" cy="121163"/>
            </a:xfrm>
            <a:custGeom>
              <a:avLst/>
              <a:gdLst/>
              <a:ahLst/>
              <a:cxnLst/>
              <a:rect l="l" t="t" r="r" b="b"/>
              <a:pathLst>
                <a:path w="3263" h="2562" extrusionOk="0">
                  <a:moveTo>
                    <a:pt x="808" y="0"/>
                  </a:moveTo>
                  <a:cubicBezTo>
                    <a:pt x="567" y="0"/>
                    <a:pt x="298" y="25"/>
                    <a:pt x="0" y="78"/>
                  </a:cubicBezTo>
                  <a:cubicBezTo>
                    <a:pt x="0" y="78"/>
                    <a:pt x="123" y="2561"/>
                    <a:pt x="2299" y="2561"/>
                  </a:cubicBezTo>
                  <a:cubicBezTo>
                    <a:pt x="2507" y="2561"/>
                    <a:pt x="2734" y="2539"/>
                    <a:pt x="2982" y="2489"/>
                  </a:cubicBezTo>
                  <a:cubicBezTo>
                    <a:pt x="2982" y="2489"/>
                    <a:pt x="3262" y="0"/>
                    <a:pt x="808" y="0"/>
                  </a:cubicBezTo>
                  <a:close/>
                </a:path>
              </a:pathLst>
            </a:custGeom>
            <a:solidFill>
              <a:srgbClr val="8AC78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" name="Google Shape;1689;p42">
              <a:extLst>
                <a:ext uri="{FF2B5EF4-FFF2-40B4-BE49-F238E27FC236}">
                  <a16:creationId xmlns:a16="http://schemas.microsoft.com/office/drawing/2014/main" id="{217AE6D7-A070-4FD0-858F-2CA4609BFCEB}"/>
                </a:ext>
              </a:extLst>
            </p:cNvPr>
            <p:cNvSpPr/>
            <p:nvPr/>
          </p:nvSpPr>
          <p:spPr>
            <a:xfrm>
              <a:off x="8607850" y="4255862"/>
              <a:ext cx="97092" cy="90092"/>
            </a:xfrm>
            <a:custGeom>
              <a:avLst/>
              <a:gdLst/>
              <a:ahLst/>
              <a:cxnLst/>
              <a:rect l="l" t="t" r="r" b="b"/>
              <a:pathLst>
                <a:path w="2053" h="1905" extrusionOk="0">
                  <a:moveTo>
                    <a:pt x="1" y="1"/>
                  </a:moveTo>
                  <a:lnTo>
                    <a:pt x="1" y="1"/>
                  </a:lnTo>
                  <a:cubicBezTo>
                    <a:pt x="381" y="910"/>
                    <a:pt x="1122" y="1587"/>
                    <a:pt x="2052" y="1904"/>
                  </a:cubicBezTo>
                  <a:lnTo>
                    <a:pt x="2052" y="1587"/>
                  </a:lnTo>
                  <a:cubicBezTo>
                    <a:pt x="2052" y="1587"/>
                    <a:pt x="445" y="804"/>
                    <a:pt x="1" y="1"/>
                  </a:cubicBezTo>
                  <a:close/>
                </a:path>
              </a:pathLst>
            </a:custGeom>
            <a:solidFill>
              <a:srgbClr val="6CA3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" name="Google Shape;1690;p42">
              <a:extLst>
                <a:ext uri="{FF2B5EF4-FFF2-40B4-BE49-F238E27FC236}">
                  <a16:creationId xmlns:a16="http://schemas.microsoft.com/office/drawing/2014/main" id="{241A7069-C427-4A03-97E6-E11F92AA8F86}"/>
                </a:ext>
              </a:extLst>
            </p:cNvPr>
            <p:cNvSpPr/>
            <p:nvPr/>
          </p:nvSpPr>
          <p:spPr>
            <a:xfrm>
              <a:off x="8641853" y="4138856"/>
              <a:ext cx="172097" cy="319082"/>
            </a:xfrm>
            <a:custGeom>
              <a:avLst/>
              <a:gdLst/>
              <a:ahLst/>
              <a:cxnLst/>
              <a:rect l="l" t="t" r="r" b="b"/>
              <a:pathLst>
                <a:path w="3639" h="6747" extrusionOk="0">
                  <a:moveTo>
                    <a:pt x="1566" y="0"/>
                  </a:moveTo>
                  <a:lnTo>
                    <a:pt x="1079" y="148"/>
                  </a:lnTo>
                  <a:cubicBezTo>
                    <a:pt x="1079" y="148"/>
                    <a:pt x="2391" y="3955"/>
                    <a:pt x="1" y="6472"/>
                  </a:cubicBezTo>
                  <a:cubicBezTo>
                    <a:pt x="267" y="6655"/>
                    <a:pt x="572" y="6746"/>
                    <a:pt x="885" y="6746"/>
                  </a:cubicBezTo>
                  <a:cubicBezTo>
                    <a:pt x="971" y="6746"/>
                    <a:pt x="1057" y="6739"/>
                    <a:pt x="1143" y="6726"/>
                  </a:cubicBezTo>
                  <a:cubicBezTo>
                    <a:pt x="1143" y="6726"/>
                    <a:pt x="3638" y="3130"/>
                    <a:pt x="1566" y="0"/>
                  </a:cubicBezTo>
                  <a:close/>
                </a:path>
              </a:pathLst>
            </a:custGeom>
            <a:solidFill>
              <a:srgbClr val="6CA3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" name="Google Shape;1691;p42">
              <a:extLst>
                <a:ext uri="{FF2B5EF4-FFF2-40B4-BE49-F238E27FC236}">
                  <a16:creationId xmlns:a16="http://schemas.microsoft.com/office/drawing/2014/main" id="{2EA54556-623B-4FD1-A110-0300B42D6BA2}"/>
                </a:ext>
              </a:extLst>
            </p:cNvPr>
            <p:cNvSpPr/>
            <p:nvPr/>
          </p:nvSpPr>
          <p:spPr>
            <a:xfrm>
              <a:off x="8678883" y="4137863"/>
              <a:ext cx="135067" cy="319082"/>
            </a:xfrm>
            <a:custGeom>
              <a:avLst/>
              <a:gdLst/>
              <a:ahLst/>
              <a:cxnLst/>
              <a:rect l="l" t="t" r="r" b="b"/>
              <a:pathLst>
                <a:path w="2856" h="6747" extrusionOk="0">
                  <a:moveTo>
                    <a:pt x="783" y="0"/>
                  </a:moveTo>
                  <a:lnTo>
                    <a:pt x="592" y="64"/>
                  </a:lnTo>
                  <a:cubicBezTo>
                    <a:pt x="592" y="64"/>
                    <a:pt x="2707" y="2517"/>
                    <a:pt x="0" y="6747"/>
                  </a:cubicBezTo>
                  <a:lnTo>
                    <a:pt x="339" y="6747"/>
                  </a:lnTo>
                  <a:cubicBezTo>
                    <a:pt x="339" y="6747"/>
                    <a:pt x="2855" y="3130"/>
                    <a:pt x="783" y="0"/>
                  </a:cubicBezTo>
                  <a:close/>
                </a:path>
              </a:pathLst>
            </a:custGeom>
            <a:solidFill>
              <a:srgbClr val="8AC78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" name="Google Shape;1692;p42">
              <a:extLst>
                <a:ext uri="{FF2B5EF4-FFF2-40B4-BE49-F238E27FC236}">
                  <a16:creationId xmlns:a16="http://schemas.microsoft.com/office/drawing/2014/main" id="{0FD97EFA-8589-4072-B0D8-EC83A8CE5191}"/>
                </a:ext>
              </a:extLst>
            </p:cNvPr>
            <p:cNvSpPr/>
            <p:nvPr/>
          </p:nvSpPr>
          <p:spPr>
            <a:xfrm>
              <a:off x="8535917" y="3959659"/>
              <a:ext cx="301017" cy="244218"/>
            </a:xfrm>
            <a:custGeom>
              <a:avLst/>
              <a:gdLst/>
              <a:ahLst/>
              <a:cxnLst/>
              <a:rect l="l" t="t" r="r" b="b"/>
              <a:pathLst>
                <a:path w="6365" h="5164" extrusionOk="0">
                  <a:moveTo>
                    <a:pt x="4535" y="0"/>
                  </a:moveTo>
                  <a:cubicBezTo>
                    <a:pt x="3869" y="0"/>
                    <a:pt x="3198" y="379"/>
                    <a:pt x="3002" y="1040"/>
                  </a:cubicBezTo>
                  <a:cubicBezTo>
                    <a:pt x="2726" y="763"/>
                    <a:pt x="2357" y="637"/>
                    <a:pt x="1983" y="637"/>
                  </a:cubicBezTo>
                  <a:cubicBezTo>
                    <a:pt x="1012" y="637"/>
                    <a:pt x="0" y="1486"/>
                    <a:pt x="443" y="2753"/>
                  </a:cubicBezTo>
                  <a:cubicBezTo>
                    <a:pt x="1120" y="4635"/>
                    <a:pt x="4017" y="5164"/>
                    <a:pt x="4017" y="5164"/>
                  </a:cubicBezTo>
                  <a:cubicBezTo>
                    <a:pt x="4017" y="5164"/>
                    <a:pt x="6365" y="3345"/>
                    <a:pt x="6069" y="1357"/>
                  </a:cubicBezTo>
                  <a:cubicBezTo>
                    <a:pt x="5928" y="416"/>
                    <a:pt x="5234" y="0"/>
                    <a:pt x="4535" y="0"/>
                  </a:cubicBezTo>
                  <a:close/>
                </a:path>
              </a:pathLst>
            </a:custGeom>
            <a:solidFill>
              <a:srgbClr val="CA1E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" name="Google Shape;1693;p42">
              <a:extLst>
                <a:ext uri="{FF2B5EF4-FFF2-40B4-BE49-F238E27FC236}">
                  <a16:creationId xmlns:a16="http://schemas.microsoft.com/office/drawing/2014/main" id="{7D2C9E78-77C8-4CAD-B3D4-C96AD4DB915F}"/>
                </a:ext>
              </a:extLst>
            </p:cNvPr>
            <p:cNvSpPr/>
            <p:nvPr/>
          </p:nvSpPr>
          <p:spPr>
            <a:xfrm>
              <a:off x="8538850" y="4017831"/>
              <a:ext cx="253109" cy="186049"/>
            </a:xfrm>
            <a:custGeom>
              <a:avLst/>
              <a:gdLst/>
              <a:ahLst/>
              <a:cxnLst/>
              <a:rect l="l" t="t" r="r" b="b"/>
              <a:pathLst>
                <a:path w="5352" h="3934" extrusionOk="0">
                  <a:moveTo>
                    <a:pt x="635" y="0"/>
                  </a:moveTo>
                  <a:lnTo>
                    <a:pt x="635" y="0"/>
                  </a:lnTo>
                  <a:cubicBezTo>
                    <a:pt x="275" y="423"/>
                    <a:pt x="169" y="994"/>
                    <a:pt x="381" y="1523"/>
                  </a:cubicBezTo>
                  <a:cubicBezTo>
                    <a:pt x="1058" y="3405"/>
                    <a:pt x="3955" y="3934"/>
                    <a:pt x="3955" y="3934"/>
                  </a:cubicBezTo>
                  <a:cubicBezTo>
                    <a:pt x="4484" y="3490"/>
                    <a:pt x="4949" y="2982"/>
                    <a:pt x="5351" y="2432"/>
                  </a:cubicBezTo>
                  <a:lnTo>
                    <a:pt x="5351" y="2432"/>
                  </a:lnTo>
                  <a:cubicBezTo>
                    <a:pt x="5351" y="2432"/>
                    <a:pt x="4467" y="3034"/>
                    <a:pt x="3365" y="3034"/>
                  </a:cubicBezTo>
                  <a:cubicBezTo>
                    <a:pt x="2840" y="3034"/>
                    <a:pt x="2266" y="2898"/>
                    <a:pt x="1713" y="2496"/>
                  </a:cubicBezTo>
                  <a:cubicBezTo>
                    <a:pt x="0" y="1269"/>
                    <a:pt x="487" y="339"/>
                    <a:pt x="635" y="0"/>
                  </a:cubicBezTo>
                  <a:close/>
                </a:path>
              </a:pathLst>
            </a:custGeom>
            <a:solidFill>
              <a:srgbClr val="B7506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" name="Google Shape;1694;p42">
              <a:extLst>
                <a:ext uri="{FF2B5EF4-FFF2-40B4-BE49-F238E27FC236}">
                  <a16:creationId xmlns:a16="http://schemas.microsoft.com/office/drawing/2014/main" id="{A897EDC6-0189-4E87-8352-5ABC41C4AB24}"/>
                </a:ext>
              </a:extLst>
            </p:cNvPr>
            <p:cNvSpPr/>
            <p:nvPr/>
          </p:nvSpPr>
          <p:spPr>
            <a:xfrm>
              <a:off x="8745897" y="3971057"/>
              <a:ext cx="30173" cy="25160"/>
            </a:xfrm>
            <a:custGeom>
              <a:avLst/>
              <a:gdLst/>
              <a:ahLst/>
              <a:cxnLst/>
              <a:rect l="l" t="t" r="r" b="b"/>
              <a:pathLst>
                <a:path w="638" h="532" extrusionOk="0">
                  <a:moveTo>
                    <a:pt x="305" y="1"/>
                  </a:moveTo>
                  <a:cubicBezTo>
                    <a:pt x="275" y="1"/>
                    <a:pt x="244" y="6"/>
                    <a:pt x="212" y="16"/>
                  </a:cubicBezTo>
                  <a:cubicBezTo>
                    <a:pt x="85" y="37"/>
                    <a:pt x="0" y="143"/>
                    <a:pt x="21" y="270"/>
                  </a:cubicBezTo>
                  <a:cubicBezTo>
                    <a:pt x="35" y="430"/>
                    <a:pt x="166" y="531"/>
                    <a:pt x="298" y="531"/>
                  </a:cubicBezTo>
                  <a:cubicBezTo>
                    <a:pt x="375" y="531"/>
                    <a:pt x="453" y="496"/>
                    <a:pt x="508" y="418"/>
                  </a:cubicBezTo>
                  <a:cubicBezTo>
                    <a:pt x="637" y="234"/>
                    <a:pt x="508" y="1"/>
                    <a:pt x="305" y="1"/>
                  </a:cubicBezTo>
                  <a:close/>
                </a:path>
              </a:pathLst>
            </a:custGeom>
            <a:solidFill>
              <a:srgbClr val="ECC9D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" name="Google Shape;1695;p42">
              <a:extLst>
                <a:ext uri="{FF2B5EF4-FFF2-40B4-BE49-F238E27FC236}">
                  <a16:creationId xmlns:a16="http://schemas.microsoft.com/office/drawing/2014/main" id="{03679BCB-2959-4032-A4C0-38FBF41356E5}"/>
                </a:ext>
              </a:extLst>
            </p:cNvPr>
            <p:cNvSpPr/>
            <p:nvPr/>
          </p:nvSpPr>
          <p:spPr>
            <a:xfrm>
              <a:off x="8771908" y="3983826"/>
              <a:ext cx="61055" cy="129061"/>
            </a:xfrm>
            <a:custGeom>
              <a:avLst/>
              <a:gdLst/>
              <a:ahLst/>
              <a:cxnLst/>
              <a:rect l="l" t="t" r="r" b="b"/>
              <a:pathLst>
                <a:path w="1291" h="2729" extrusionOk="0">
                  <a:moveTo>
                    <a:pt x="190" y="0"/>
                  </a:moveTo>
                  <a:cubicBezTo>
                    <a:pt x="190" y="148"/>
                    <a:pt x="127" y="254"/>
                    <a:pt x="0" y="317"/>
                  </a:cubicBezTo>
                  <a:cubicBezTo>
                    <a:pt x="0" y="317"/>
                    <a:pt x="783" y="846"/>
                    <a:pt x="444" y="2728"/>
                  </a:cubicBezTo>
                  <a:cubicBezTo>
                    <a:pt x="444" y="2728"/>
                    <a:pt x="1290" y="740"/>
                    <a:pt x="190" y="0"/>
                  </a:cubicBezTo>
                  <a:close/>
                </a:path>
              </a:pathLst>
            </a:custGeom>
            <a:solidFill>
              <a:srgbClr val="ECC9D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" name="Google Shape;1696;p42">
              <a:extLst>
                <a:ext uri="{FF2B5EF4-FFF2-40B4-BE49-F238E27FC236}">
                  <a16:creationId xmlns:a16="http://schemas.microsoft.com/office/drawing/2014/main" id="{23C8BDE1-FA7D-457B-ACB8-2F63001E980F}"/>
                </a:ext>
              </a:extLst>
            </p:cNvPr>
            <p:cNvSpPr/>
            <p:nvPr/>
          </p:nvSpPr>
          <p:spPr>
            <a:xfrm>
              <a:off x="8677890" y="3959801"/>
              <a:ext cx="70040" cy="54055"/>
            </a:xfrm>
            <a:custGeom>
              <a:avLst/>
              <a:gdLst/>
              <a:ahLst/>
              <a:cxnLst/>
              <a:rect l="l" t="t" r="r" b="b"/>
              <a:pathLst>
                <a:path w="1481" h="1143" extrusionOk="0">
                  <a:moveTo>
                    <a:pt x="1481" y="1"/>
                  </a:moveTo>
                  <a:cubicBezTo>
                    <a:pt x="825" y="1"/>
                    <a:pt x="212" y="402"/>
                    <a:pt x="0" y="1037"/>
                  </a:cubicBezTo>
                  <a:lnTo>
                    <a:pt x="127" y="1143"/>
                  </a:lnTo>
                  <a:cubicBezTo>
                    <a:pt x="127" y="1143"/>
                    <a:pt x="486" y="127"/>
                    <a:pt x="1481" y="1"/>
                  </a:cubicBezTo>
                  <a:close/>
                </a:path>
              </a:pathLst>
            </a:custGeom>
            <a:solidFill>
              <a:srgbClr val="B7506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" name="Google Shape;1697;p42">
              <a:extLst>
                <a:ext uri="{FF2B5EF4-FFF2-40B4-BE49-F238E27FC236}">
                  <a16:creationId xmlns:a16="http://schemas.microsoft.com/office/drawing/2014/main" id="{30F2E349-E405-444F-B421-C56BA55D710F}"/>
                </a:ext>
              </a:extLst>
            </p:cNvPr>
            <p:cNvSpPr/>
            <p:nvPr/>
          </p:nvSpPr>
          <p:spPr>
            <a:xfrm>
              <a:off x="8587845" y="4383887"/>
              <a:ext cx="169071" cy="101963"/>
            </a:xfrm>
            <a:custGeom>
              <a:avLst/>
              <a:gdLst/>
              <a:ahLst/>
              <a:cxnLst/>
              <a:rect l="l" t="t" r="r" b="b"/>
              <a:pathLst>
                <a:path w="3575" h="2156" extrusionOk="0">
                  <a:moveTo>
                    <a:pt x="825" y="1"/>
                  </a:moveTo>
                  <a:lnTo>
                    <a:pt x="1" y="1989"/>
                  </a:lnTo>
                  <a:cubicBezTo>
                    <a:pt x="1" y="1989"/>
                    <a:pt x="878" y="2156"/>
                    <a:pt x="1627" y="2156"/>
                  </a:cubicBezTo>
                  <a:cubicBezTo>
                    <a:pt x="2041" y="2156"/>
                    <a:pt x="2415" y="2105"/>
                    <a:pt x="2581" y="1947"/>
                  </a:cubicBezTo>
                  <a:cubicBezTo>
                    <a:pt x="3575" y="1016"/>
                    <a:pt x="825" y="1"/>
                    <a:pt x="825" y="1"/>
                  </a:cubicBezTo>
                  <a:close/>
                </a:path>
              </a:pathLst>
            </a:custGeom>
            <a:solidFill>
              <a:srgbClr val="FDE88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" name="Google Shape;1698;p42">
              <a:extLst>
                <a:ext uri="{FF2B5EF4-FFF2-40B4-BE49-F238E27FC236}">
                  <a16:creationId xmlns:a16="http://schemas.microsoft.com/office/drawing/2014/main" id="{F9CB1705-3FFE-4AF8-816D-A22250B8E516}"/>
                </a:ext>
              </a:extLst>
            </p:cNvPr>
            <p:cNvSpPr/>
            <p:nvPr/>
          </p:nvSpPr>
          <p:spPr>
            <a:xfrm>
              <a:off x="8575502" y="4375280"/>
              <a:ext cx="154410" cy="119697"/>
            </a:xfrm>
            <a:custGeom>
              <a:avLst/>
              <a:gdLst/>
              <a:ahLst/>
              <a:cxnLst/>
              <a:rect l="l" t="t" r="r" b="b"/>
              <a:pathLst>
                <a:path w="3265" h="2531" extrusionOk="0">
                  <a:moveTo>
                    <a:pt x="1078" y="0"/>
                  </a:moveTo>
                  <a:cubicBezTo>
                    <a:pt x="898" y="0"/>
                    <a:pt x="835" y="277"/>
                    <a:pt x="1023" y="352"/>
                  </a:cubicBezTo>
                  <a:cubicBezTo>
                    <a:pt x="1679" y="585"/>
                    <a:pt x="2778" y="1156"/>
                    <a:pt x="2884" y="1642"/>
                  </a:cubicBezTo>
                  <a:cubicBezTo>
                    <a:pt x="2905" y="1769"/>
                    <a:pt x="2842" y="1917"/>
                    <a:pt x="2715" y="2002"/>
                  </a:cubicBezTo>
                  <a:cubicBezTo>
                    <a:pt x="2595" y="2113"/>
                    <a:pt x="2276" y="2155"/>
                    <a:pt x="1887" y="2155"/>
                  </a:cubicBezTo>
                  <a:cubicBezTo>
                    <a:pt x="1386" y="2155"/>
                    <a:pt x="768" y="2085"/>
                    <a:pt x="304" y="2002"/>
                  </a:cubicBezTo>
                  <a:cubicBezTo>
                    <a:pt x="290" y="1999"/>
                    <a:pt x="277" y="1998"/>
                    <a:pt x="265" y="1998"/>
                  </a:cubicBezTo>
                  <a:cubicBezTo>
                    <a:pt x="62" y="1998"/>
                    <a:pt x="0" y="2300"/>
                    <a:pt x="219" y="2340"/>
                  </a:cubicBezTo>
                  <a:cubicBezTo>
                    <a:pt x="769" y="2446"/>
                    <a:pt x="1319" y="2509"/>
                    <a:pt x="1869" y="2530"/>
                  </a:cubicBezTo>
                  <a:cubicBezTo>
                    <a:pt x="2313" y="2530"/>
                    <a:pt x="2757" y="2467"/>
                    <a:pt x="2969" y="2255"/>
                  </a:cubicBezTo>
                  <a:cubicBezTo>
                    <a:pt x="3159" y="2086"/>
                    <a:pt x="3265" y="1833"/>
                    <a:pt x="3223" y="1558"/>
                  </a:cubicBezTo>
                  <a:cubicBezTo>
                    <a:pt x="3053" y="733"/>
                    <a:pt x="1340" y="77"/>
                    <a:pt x="1150" y="14"/>
                  </a:cubicBezTo>
                  <a:cubicBezTo>
                    <a:pt x="1124" y="4"/>
                    <a:pt x="1100" y="0"/>
                    <a:pt x="1078" y="0"/>
                  </a:cubicBezTo>
                  <a:close/>
                </a:path>
              </a:pathLst>
            </a:custGeom>
            <a:solidFill>
              <a:srgbClr val="FAC54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06" name="Left Arrow 5">
            <a:hlinkClick r:id="rId6" action="ppaction://hlinksldjump"/>
            <a:extLst>
              <a:ext uri="{FF2B5EF4-FFF2-40B4-BE49-F238E27FC236}">
                <a16:creationId xmlns:a16="http://schemas.microsoft.com/office/drawing/2014/main" id="{45454828-39CF-478B-A6DE-0CC81B2639E5}"/>
              </a:ext>
            </a:extLst>
          </p:cNvPr>
          <p:cNvSpPr/>
          <p:nvPr/>
        </p:nvSpPr>
        <p:spPr>
          <a:xfrm>
            <a:off x="335280" y="5897880"/>
            <a:ext cx="1463040" cy="838200"/>
          </a:xfrm>
          <a:prstGeom prst="leftArrow">
            <a:avLst/>
          </a:prstGeom>
          <a:solidFill>
            <a:srgbClr val="00206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về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056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45" grpId="0" animBg="1"/>
      <p:bldP spid="4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30" name="Google Shape;1530;p41"/>
          <p:cNvGrpSpPr/>
          <p:nvPr/>
        </p:nvGrpSpPr>
        <p:grpSpPr>
          <a:xfrm>
            <a:off x="4607029" y="4812616"/>
            <a:ext cx="2250972" cy="2499537"/>
            <a:chOff x="1191313" y="2278651"/>
            <a:chExt cx="2320512" cy="2576757"/>
          </a:xfrm>
        </p:grpSpPr>
        <p:grpSp>
          <p:nvGrpSpPr>
            <p:cNvPr id="1531" name="Google Shape;1531;p41"/>
            <p:cNvGrpSpPr/>
            <p:nvPr/>
          </p:nvGrpSpPr>
          <p:grpSpPr>
            <a:xfrm rot="-433704">
              <a:off x="1330305" y="2397858"/>
              <a:ext cx="2042505" cy="2338305"/>
              <a:chOff x="1300750" y="1455875"/>
              <a:chExt cx="756100" cy="865600"/>
            </a:xfrm>
          </p:grpSpPr>
          <p:sp>
            <p:nvSpPr>
              <p:cNvPr id="1532" name="Google Shape;1532;p41"/>
              <p:cNvSpPr/>
              <p:nvPr/>
            </p:nvSpPr>
            <p:spPr>
              <a:xfrm>
                <a:off x="1341450" y="1657400"/>
                <a:ext cx="693725" cy="644375"/>
              </a:xfrm>
              <a:custGeom>
                <a:avLst/>
                <a:gdLst/>
                <a:ahLst/>
                <a:cxnLst/>
                <a:rect l="l" t="t" r="r" b="b"/>
                <a:pathLst>
                  <a:path w="27749" h="25775" extrusionOk="0">
                    <a:moveTo>
                      <a:pt x="10103" y="1"/>
                    </a:moveTo>
                    <a:cubicBezTo>
                      <a:pt x="9970" y="1"/>
                      <a:pt x="9837" y="26"/>
                      <a:pt x="9708" y="82"/>
                    </a:cubicBezTo>
                    <a:cubicBezTo>
                      <a:pt x="9180" y="315"/>
                      <a:pt x="8989" y="970"/>
                      <a:pt x="9032" y="1542"/>
                    </a:cubicBezTo>
                    <a:cubicBezTo>
                      <a:pt x="9137" y="2514"/>
                      <a:pt x="9793" y="3339"/>
                      <a:pt x="10597" y="3889"/>
                    </a:cubicBezTo>
                    <a:cubicBezTo>
                      <a:pt x="10322" y="3974"/>
                      <a:pt x="10068" y="4058"/>
                      <a:pt x="9814" y="4164"/>
                    </a:cubicBezTo>
                    <a:lnTo>
                      <a:pt x="8989" y="4481"/>
                    </a:lnTo>
                    <a:cubicBezTo>
                      <a:pt x="5923" y="5687"/>
                      <a:pt x="3554" y="8182"/>
                      <a:pt x="2539" y="11291"/>
                    </a:cubicBezTo>
                    <a:cubicBezTo>
                      <a:pt x="2032" y="11038"/>
                      <a:pt x="1335" y="10777"/>
                      <a:pt x="816" y="10777"/>
                    </a:cubicBezTo>
                    <a:cubicBezTo>
                      <a:pt x="470" y="10777"/>
                      <a:pt x="204" y="10893"/>
                      <a:pt x="128" y="11207"/>
                    </a:cubicBezTo>
                    <a:cubicBezTo>
                      <a:pt x="1" y="11757"/>
                      <a:pt x="551" y="12645"/>
                      <a:pt x="826" y="13131"/>
                    </a:cubicBezTo>
                    <a:cubicBezTo>
                      <a:pt x="1143" y="13745"/>
                      <a:pt x="1545" y="14337"/>
                      <a:pt x="1989" y="14866"/>
                    </a:cubicBezTo>
                    <a:cubicBezTo>
                      <a:pt x="2052" y="18376"/>
                      <a:pt x="4167" y="21549"/>
                      <a:pt x="7424" y="22923"/>
                    </a:cubicBezTo>
                    <a:cubicBezTo>
                      <a:pt x="6853" y="23346"/>
                      <a:pt x="6409" y="23896"/>
                      <a:pt x="6134" y="24531"/>
                    </a:cubicBezTo>
                    <a:cubicBezTo>
                      <a:pt x="5827" y="25223"/>
                      <a:pt x="6078" y="25775"/>
                      <a:pt x="6777" y="25775"/>
                    </a:cubicBezTo>
                    <a:cubicBezTo>
                      <a:pt x="6847" y="25775"/>
                      <a:pt x="6922" y="25769"/>
                      <a:pt x="7001" y="25757"/>
                    </a:cubicBezTo>
                    <a:cubicBezTo>
                      <a:pt x="7953" y="25588"/>
                      <a:pt x="8757" y="24975"/>
                      <a:pt x="9137" y="24087"/>
                    </a:cubicBezTo>
                    <a:cubicBezTo>
                      <a:pt x="9222" y="23875"/>
                      <a:pt x="9264" y="23685"/>
                      <a:pt x="9264" y="23473"/>
                    </a:cubicBezTo>
                    <a:cubicBezTo>
                      <a:pt x="9814" y="23579"/>
                      <a:pt x="10343" y="23621"/>
                      <a:pt x="10893" y="23621"/>
                    </a:cubicBezTo>
                    <a:lnTo>
                      <a:pt x="16645" y="23621"/>
                    </a:lnTo>
                    <a:cubicBezTo>
                      <a:pt x="16984" y="23621"/>
                      <a:pt x="17343" y="23600"/>
                      <a:pt x="17703" y="23558"/>
                    </a:cubicBezTo>
                    <a:cubicBezTo>
                      <a:pt x="17724" y="23917"/>
                      <a:pt x="17872" y="24277"/>
                      <a:pt x="18105" y="24552"/>
                    </a:cubicBezTo>
                    <a:cubicBezTo>
                      <a:pt x="18649" y="25149"/>
                      <a:pt x="19411" y="25483"/>
                      <a:pt x="20211" y="25483"/>
                    </a:cubicBezTo>
                    <a:cubicBezTo>
                      <a:pt x="20375" y="25483"/>
                      <a:pt x="20540" y="25469"/>
                      <a:pt x="20706" y="25440"/>
                    </a:cubicBezTo>
                    <a:cubicBezTo>
                      <a:pt x="21425" y="25292"/>
                      <a:pt x="21806" y="24721"/>
                      <a:pt x="21277" y="24108"/>
                    </a:cubicBezTo>
                    <a:cubicBezTo>
                      <a:pt x="20854" y="23643"/>
                      <a:pt x="20347" y="23283"/>
                      <a:pt x="19754" y="23050"/>
                    </a:cubicBezTo>
                    <a:cubicBezTo>
                      <a:pt x="23223" y="21760"/>
                      <a:pt x="25528" y="18440"/>
                      <a:pt x="25549" y="14718"/>
                    </a:cubicBezTo>
                    <a:lnTo>
                      <a:pt x="25549" y="14316"/>
                    </a:lnTo>
                    <a:cubicBezTo>
                      <a:pt x="26078" y="13385"/>
                      <a:pt x="26543" y="12433"/>
                      <a:pt x="26924" y="11461"/>
                    </a:cubicBezTo>
                    <a:cubicBezTo>
                      <a:pt x="27220" y="10805"/>
                      <a:pt x="27749" y="9621"/>
                      <a:pt x="27389" y="8901"/>
                    </a:cubicBezTo>
                    <a:cubicBezTo>
                      <a:pt x="27295" y="8694"/>
                      <a:pt x="27151" y="8606"/>
                      <a:pt x="26975" y="8606"/>
                    </a:cubicBezTo>
                    <a:cubicBezTo>
                      <a:pt x="26361" y="8606"/>
                      <a:pt x="25356" y="9668"/>
                      <a:pt x="24682" y="10424"/>
                    </a:cubicBezTo>
                    <a:cubicBezTo>
                      <a:pt x="23540" y="7675"/>
                      <a:pt x="21383" y="5496"/>
                      <a:pt x="18633" y="4354"/>
                    </a:cubicBezTo>
                    <a:cubicBezTo>
                      <a:pt x="18570" y="4101"/>
                      <a:pt x="18507" y="3847"/>
                      <a:pt x="18485" y="3593"/>
                    </a:cubicBezTo>
                    <a:cubicBezTo>
                      <a:pt x="18448" y="3291"/>
                      <a:pt x="18309" y="2854"/>
                      <a:pt x="18039" y="2854"/>
                    </a:cubicBezTo>
                    <a:cubicBezTo>
                      <a:pt x="18006" y="2854"/>
                      <a:pt x="17972" y="2860"/>
                      <a:pt x="17936" y="2874"/>
                    </a:cubicBezTo>
                    <a:cubicBezTo>
                      <a:pt x="17830" y="2916"/>
                      <a:pt x="17724" y="3022"/>
                      <a:pt x="17682" y="3128"/>
                    </a:cubicBezTo>
                    <a:cubicBezTo>
                      <a:pt x="17534" y="3360"/>
                      <a:pt x="17407" y="3614"/>
                      <a:pt x="17301" y="3868"/>
                    </a:cubicBezTo>
                    <a:cubicBezTo>
                      <a:pt x="16942" y="3762"/>
                      <a:pt x="16582" y="3656"/>
                      <a:pt x="16222" y="3593"/>
                    </a:cubicBezTo>
                    <a:cubicBezTo>
                      <a:pt x="15969" y="3276"/>
                      <a:pt x="15821" y="2895"/>
                      <a:pt x="15757" y="2493"/>
                    </a:cubicBezTo>
                    <a:cubicBezTo>
                      <a:pt x="15736" y="2134"/>
                      <a:pt x="15694" y="1774"/>
                      <a:pt x="15630" y="1436"/>
                    </a:cubicBezTo>
                    <a:cubicBezTo>
                      <a:pt x="15567" y="1076"/>
                      <a:pt x="15271" y="780"/>
                      <a:pt x="14911" y="738"/>
                    </a:cubicBezTo>
                    <a:cubicBezTo>
                      <a:pt x="14900" y="737"/>
                      <a:pt x="14890" y="737"/>
                      <a:pt x="14879" y="737"/>
                    </a:cubicBezTo>
                    <a:cubicBezTo>
                      <a:pt x="14514" y="737"/>
                      <a:pt x="14231" y="1086"/>
                      <a:pt x="14129" y="1436"/>
                    </a:cubicBezTo>
                    <a:cubicBezTo>
                      <a:pt x="14044" y="1795"/>
                      <a:pt x="14002" y="2176"/>
                      <a:pt x="13981" y="2557"/>
                    </a:cubicBezTo>
                    <a:cubicBezTo>
                      <a:pt x="13959" y="2726"/>
                      <a:pt x="13854" y="2895"/>
                      <a:pt x="13706" y="2980"/>
                    </a:cubicBezTo>
                    <a:cubicBezTo>
                      <a:pt x="13621" y="3022"/>
                      <a:pt x="13536" y="3022"/>
                      <a:pt x="13452" y="3022"/>
                    </a:cubicBezTo>
                    <a:cubicBezTo>
                      <a:pt x="12881" y="2980"/>
                      <a:pt x="12416" y="2514"/>
                      <a:pt x="12119" y="2028"/>
                    </a:cubicBezTo>
                    <a:cubicBezTo>
                      <a:pt x="11823" y="1542"/>
                      <a:pt x="11612" y="992"/>
                      <a:pt x="11231" y="569"/>
                    </a:cubicBezTo>
                    <a:cubicBezTo>
                      <a:pt x="10943" y="248"/>
                      <a:pt x="10521" y="1"/>
                      <a:pt x="10103" y="1"/>
                    </a:cubicBezTo>
                    <a:close/>
                  </a:path>
                </a:pathLst>
              </a:custGeom>
              <a:solidFill>
                <a:srgbClr val="DBB544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33" name="Google Shape;1533;p41"/>
              <p:cNvSpPr/>
              <p:nvPr/>
            </p:nvSpPr>
            <p:spPr>
              <a:xfrm>
                <a:off x="1320300" y="1637400"/>
                <a:ext cx="736550" cy="684075"/>
              </a:xfrm>
              <a:custGeom>
                <a:avLst/>
                <a:gdLst/>
                <a:ahLst/>
                <a:cxnLst/>
                <a:rect l="l" t="t" r="r" b="b"/>
                <a:pathLst>
                  <a:path w="29462" h="27363" extrusionOk="0">
                    <a:moveTo>
                      <a:pt x="10935" y="1592"/>
                    </a:moveTo>
                    <a:cubicBezTo>
                      <a:pt x="11077" y="1592"/>
                      <a:pt x="11304" y="1698"/>
                      <a:pt x="11485" y="1897"/>
                    </a:cubicBezTo>
                    <a:cubicBezTo>
                      <a:pt x="11675" y="2130"/>
                      <a:pt x="11845" y="2405"/>
                      <a:pt x="11971" y="2680"/>
                    </a:cubicBezTo>
                    <a:cubicBezTo>
                      <a:pt x="12077" y="2870"/>
                      <a:pt x="12183" y="3061"/>
                      <a:pt x="12289" y="3251"/>
                    </a:cubicBezTo>
                    <a:cubicBezTo>
                      <a:pt x="12796" y="4076"/>
                      <a:pt x="13494" y="4562"/>
                      <a:pt x="14234" y="4626"/>
                    </a:cubicBezTo>
                    <a:cubicBezTo>
                      <a:pt x="14273" y="4629"/>
                      <a:pt x="14313" y="4631"/>
                      <a:pt x="14352" y="4631"/>
                    </a:cubicBezTo>
                    <a:cubicBezTo>
                      <a:pt x="14550" y="4631"/>
                      <a:pt x="14756" y="4587"/>
                      <a:pt x="14932" y="4499"/>
                    </a:cubicBezTo>
                    <a:cubicBezTo>
                      <a:pt x="15292" y="4287"/>
                      <a:pt x="15546" y="3928"/>
                      <a:pt x="15609" y="3505"/>
                    </a:cubicBezTo>
                    <a:cubicBezTo>
                      <a:pt x="15630" y="3314"/>
                      <a:pt x="15651" y="3145"/>
                      <a:pt x="15651" y="2955"/>
                    </a:cubicBezTo>
                    <a:cubicBezTo>
                      <a:pt x="15673" y="2807"/>
                      <a:pt x="15694" y="2638"/>
                      <a:pt x="15715" y="2490"/>
                    </a:cubicBezTo>
                    <a:cubicBezTo>
                      <a:pt x="15757" y="2638"/>
                      <a:pt x="15757" y="2786"/>
                      <a:pt x="15778" y="2934"/>
                    </a:cubicBezTo>
                    <a:cubicBezTo>
                      <a:pt x="15778" y="3082"/>
                      <a:pt x="15778" y="3230"/>
                      <a:pt x="15821" y="3399"/>
                    </a:cubicBezTo>
                    <a:cubicBezTo>
                      <a:pt x="15884" y="3949"/>
                      <a:pt x="16096" y="4435"/>
                      <a:pt x="16413" y="4879"/>
                    </a:cubicBezTo>
                    <a:lnTo>
                      <a:pt x="16603" y="5133"/>
                    </a:lnTo>
                    <a:lnTo>
                      <a:pt x="16899" y="5176"/>
                    </a:lnTo>
                    <a:cubicBezTo>
                      <a:pt x="17238" y="5239"/>
                      <a:pt x="17576" y="5324"/>
                      <a:pt x="17914" y="5429"/>
                    </a:cubicBezTo>
                    <a:lnTo>
                      <a:pt x="18549" y="5620"/>
                    </a:lnTo>
                    <a:lnTo>
                      <a:pt x="18697" y="5324"/>
                    </a:lnTo>
                    <a:cubicBezTo>
                      <a:pt x="18697" y="5345"/>
                      <a:pt x="18718" y="5366"/>
                      <a:pt x="18718" y="5387"/>
                    </a:cubicBezTo>
                    <a:lnTo>
                      <a:pt x="18845" y="5747"/>
                    </a:lnTo>
                    <a:lnTo>
                      <a:pt x="19183" y="5895"/>
                    </a:lnTo>
                    <a:cubicBezTo>
                      <a:pt x="21721" y="6952"/>
                      <a:pt x="23752" y="8982"/>
                      <a:pt x="24809" y="11520"/>
                    </a:cubicBezTo>
                    <a:lnTo>
                      <a:pt x="25274" y="12684"/>
                    </a:lnTo>
                    <a:lnTo>
                      <a:pt x="26120" y="11732"/>
                    </a:lnTo>
                    <a:cubicBezTo>
                      <a:pt x="26565" y="11224"/>
                      <a:pt x="27051" y="10759"/>
                      <a:pt x="27601" y="10357"/>
                    </a:cubicBezTo>
                    <a:lnTo>
                      <a:pt x="27601" y="10357"/>
                    </a:lnTo>
                    <a:cubicBezTo>
                      <a:pt x="27495" y="10907"/>
                      <a:pt x="27326" y="11436"/>
                      <a:pt x="27072" y="11943"/>
                    </a:cubicBezTo>
                    <a:lnTo>
                      <a:pt x="26924" y="12303"/>
                    </a:lnTo>
                    <a:cubicBezTo>
                      <a:pt x="26586" y="13128"/>
                      <a:pt x="26184" y="13910"/>
                      <a:pt x="25719" y="14672"/>
                    </a:cubicBezTo>
                    <a:lnTo>
                      <a:pt x="25592" y="14883"/>
                    </a:lnTo>
                    <a:lnTo>
                      <a:pt x="25592" y="15137"/>
                    </a:lnTo>
                    <a:lnTo>
                      <a:pt x="25592" y="15518"/>
                    </a:lnTo>
                    <a:cubicBezTo>
                      <a:pt x="25570" y="18901"/>
                      <a:pt x="23477" y="21926"/>
                      <a:pt x="20325" y="23131"/>
                    </a:cubicBezTo>
                    <a:lnTo>
                      <a:pt x="19289" y="23512"/>
                    </a:lnTo>
                    <a:lnTo>
                      <a:pt x="19289" y="23470"/>
                    </a:lnTo>
                    <a:lnTo>
                      <a:pt x="18443" y="23575"/>
                    </a:lnTo>
                    <a:cubicBezTo>
                      <a:pt x="18126" y="23618"/>
                      <a:pt x="17788" y="23639"/>
                      <a:pt x="17470" y="23639"/>
                    </a:cubicBezTo>
                    <a:lnTo>
                      <a:pt x="11718" y="23639"/>
                    </a:lnTo>
                    <a:cubicBezTo>
                      <a:pt x="11231" y="23639"/>
                      <a:pt x="10724" y="23597"/>
                      <a:pt x="10237" y="23491"/>
                    </a:cubicBezTo>
                    <a:lnTo>
                      <a:pt x="9370" y="23343"/>
                    </a:lnTo>
                    <a:lnTo>
                      <a:pt x="8566" y="23004"/>
                    </a:lnTo>
                    <a:cubicBezTo>
                      <a:pt x="5605" y="21735"/>
                      <a:pt x="3660" y="18859"/>
                      <a:pt x="3617" y="15644"/>
                    </a:cubicBezTo>
                    <a:lnTo>
                      <a:pt x="3617" y="15348"/>
                    </a:lnTo>
                    <a:lnTo>
                      <a:pt x="3427" y="15137"/>
                    </a:lnTo>
                    <a:cubicBezTo>
                      <a:pt x="3004" y="14650"/>
                      <a:pt x="2645" y="14101"/>
                      <a:pt x="2348" y="13551"/>
                    </a:cubicBezTo>
                    <a:lnTo>
                      <a:pt x="2243" y="13339"/>
                    </a:lnTo>
                    <a:cubicBezTo>
                      <a:pt x="2052" y="13022"/>
                      <a:pt x="1883" y="12705"/>
                      <a:pt x="1756" y="12366"/>
                    </a:cubicBezTo>
                    <a:lnTo>
                      <a:pt x="1756" y="12366"/>
                    </a:lnTo>
                    <a:cubicBezTo>
                      <a:pt x="2200" y="12430"/>
                      <a:pt x="2623" y="12578"/>
                      <a:pt x="3004" y="12789"/>
                    </a:cubicBezTo>
                    <a:lnTo>
                      <a:pt x="3829" y="13233"/>
                    </a:lnTo>
                    <a:lnTo>
                      <a:pt x="4104" y="12345"/>
                    </a:lnTo>
                    <a:cubicBezTo>
                      <a:pt x="5056" y="9448"/>
                      <a:pt x="7255" y="7121"/>
                      <a:pt x="10110" y="6021"/>
                    </a:cubicBezTo>
                    <a:lnTo>
                      <a:pt x="10956" y="5704"/>
                    </a:lnTo>
                    <a:cubicBezTo>
                      <a:pt x="11168" y="5620"/>
                      <a:pt x="11400" y="5535"/>
                      <a:pt x="11675" y="5450"/>
                    </a:cubicBezTo>
                    <a:lnTo>
                      <a:pt x="13262" y="4964"/>
                    </a:lnTo>
                    <a:lnTo>
                      <a:pt x="11887" y="4033"/>
                    </a:lnTo>
                    <a:cubicBezTo>
                      <a:pt x="11189" y="3568"/>
                      <a:pt x="10745" y="2913"/>
                      <a:pt x="10681" y="2257"/>
                    </a:cubicBezTo>
                    <a:cubicBezTo>
                      <a:pt x="10618" y="2024"/>
                      <a:pt x="10702" y="1770"/>
                      <a:pt x="10872" y="1601"/>
                    </a:cubicBezTo>
                    <a:cubicBezTo>
                      <a:pt x="10890" y="1595"/>
                      <a:pt x="10911" y="1592"/>
                      <a:pt x="10935" y="1592"/>
                    </a:cubicBezTo>
                    <a:close/>
                    <a:moveTo>
                      <a:pt x="19331" y="24231"/>
                    </a:moveTo>
                    <a:lnTo>
                      <a:pt x="20304" y="24612"/>
                    </a:lnTo>
                    <a:cubicBezTo>
                      <a:pt x="20770" y="24781"/>
                      <a:pt x="21171" y="25056"/>
                      <a:pt x="21510" y="25437"/>
                    </a:cubicBezTo>
                    <a:cubicBezTo>
                      <a:pt x="21468" y="25437"/>
                      <a:pt x="21425" y="25458"/>
                      <a:pt x="21383" y="25458"/>
                    </a:cubicBezTo>
                    <a:cubicBezTo>
                      <a:pt x="21262" y="25480"/>
                      <a:pt x="21140" y="25492"/>
                      <a:pt x="21018" y="25492"/>
                    </a:cubicBezTo>
                    <a:cubicBezTo>
                      <a:pt x="20463" y="25492"/>
                      <a:pt x="19925" y="25257"/>
                      <a:pt x="19543" y="24823"/>
                    </a:cubicBezTo>
                    <a:cubicBezTo>
                      <a:pt x="19416" y="24696"/>
                      <a:pt x="19353" y="24506"/>
                      <a:pt x="19331" y="24337"/>
                    </a:cubicBezTo>
                    <a:lnTo>
                      <a:pt x="19331" y="24231"/>
                    </a:lnTo>
                    <a:close/>
                    <a:moveTo>
                      <a:pt x="9328" y="23956"/>
                    </a:moveTo>
                    <a:lnTo>
                      <a:pt x="9307" y="24231"/>
                    </a:lnTo>
                    <a:cubicBezTo>
                      <a:pt x="9285" y="24358"/>
                      <a:pt x="9264" y="24464"/>
                      <a:pt x="9222" y="24591"/>
                    </a:cubicBezTo>
                    <a:cubicBezTo>
                      <a:pt x="8968" y="25204"/>
                      <a:pt x="8397" y="25669"/>
                      <a:pt x="7720" y="25775"/>
                    </a:cubicBezTo>
                    <a:lnTo>
                      <a:pt x="7636" y="25775"/>
                    </a:lnTo>
                    <a:cubicBezTo>
                      <a:pt x="7657" y="25733"/>
                      <a:pt x="7657" y="25690"/>
                      <a:pt x="7678" y="25648"/>
                    </a:cubicBezTo>
                    <a:cubicBezTo>
                      <a:pt x="7911" y="25140"/>
                      <a:pt x="8249" y="24717"/>
                      <a:pt x="8714" y="24379"/>
                    </a:cubicBezTo>
                    <a:lnTo>
                      <a:pt x="9328" y="23956"/>
                    </a:lnTo>
                    <a:close/>
                    <a:moveTo>
                      <a:pt x="10970" y="1"/>
                    </a:moveTo>
                    <a:cubicBezTo>
                      <a:pt x="10727" y="1"/>
                      <a:pt x="10480" y="50"/>
                      <a:pt x="10237" y="163"/>
                    </a:cubicBezTo>
                    <a:cubicBezTo>
                      <a:pt x="9349" y="565"/>
                      <a:pt x="9032" y="1580"/>
                      <a:pt x="9116" y="2426"/>
                    </a:cubicBezTo>
                    <a:cubicBezTo>
                      <a:pt x="9180" y="3145"/>
                      <a:pt x="9476" y="3843"/>
                      <a:pt x="9941" y="4393"/>
                    </a:cubicBezTo>
                    <a:lnTo>
                      <a:pt x="9560" y="4541"/>
                    </a:lnTo>
                    <a:cubicBezTo>
                      <a:pt x="6536" y="5704"/>
                      <a:pt x="4146" y="8052"/>
                      <a:pt x="2919" y="11034"/>
                    </a:cubicBezTo>
                    <a:cubicBezTo>
                      <a:pt x="2534" y="10901"/>
                      <a:pt x="2083" y="10785"/>
                      <a:pt x="1653" y="10785"/>
                    </a:cubicBezTo>
                    <a:cubicBezTo>
                      <a:pt x="1399" y="10785"/>
                      <a:pt x="1152" y="10826"/>
                      <a:pt x="931" y="10928"/>
                    </a:cubicBezTo>
                    <a:cubicBezTo>
                      <a:pt x="551" y="11097"/>
                      <a:pt x="276" y="11415"/>
                      <a:pt x="191" y="11816"/>
                    </a:cubicBezTo>
                    <a:cubicBezTo>
                      <a:pt x="1" y="12620"/>
                      <a:pt x="487" y="13487"/>
                      <a:pt x="847" y="14122"/>
                    </a:cubicBezTo>
                    <a:lnTo>
                      <a:pt x="953" y="14312"/>
                    </a:lnTo>
                    <a:cubicBezTo>
                      <a:pt x="1270" y="14904"/>
                      <a:pt x="1629" y="15454"/>
                      <a:pt x="2052" y="15962"/>
                    </a:cubicBezTo>
                    <a:cubicBezTo>
                      <a:pt x="2200" y="19282"/>
                      <a:pt x="4019" y="22285"/>
                      <a:pt x="6896" y="23935"/>
                    </a:cubicBezTo>
                    <a:cubicBezTo>
                      <a:pt x="6621" y="24252"/>
                      <a:pt x="6409" y="24612"/>
                      <a:pt x="6240" y="24992"/>
                    </a:cubicBezTo>
                    <a:cubicBezTo>
                      <a:pt x="5944" y="25648"/>
                      <a:pt x="5965" y="26304"/>
                      <a:pt x="6325" y="26769"/>
                    </a:cubicBezTo>
                    <a:cubicBezTo>
                      <a:pt x="6627" y="27152"/>
                      <a:pt x="7065" y="27363"/>
                      <a:pt x="7545" y="27363"/>
                    </a:cubicBezTo>
                    <a:cubicBezTo>
                      <a:pt x="7568" y="27363"/>
                      <a:pt x="7591" y="27362"/>
                      <a:pt x="7615" y="27361"/>
                    </a:cubicBezTo>
                    <a:cubicBezTo>
                      <a:pt x="7720" y="27361"/>
                      <a:pt x="7847" y="27340"/>
                      <a:pt x="7953" y="27340"/>
                    </a:cubicBezTo>
                    <a:cubicBezTo>
                      <a:pt x="9180" y="27129"/>
                      <a:pt x="10237" y="26304"/>
                      <a:pt x="10702" y="25162"/>
                    </a:cubicBezTo>
                    <a:cubicBezTo>
                      <a:pt x="11041" y="25183"/>
                      <a:pt x="11400" y="25204"/>
                      <a:pt x="11739" y="25204"/>
                    </a:cubicBezTo>
                    <a:lnTo>
                      <a:pt x="17936" y="25204"/>
                    </a:lnTo>
                    <a:cubicBezTo>
                      <a:pt x="18041" y="25437"/>
                      <a:pt x="18168" y="25669"/>
                      <a:pt x="18337" y="25860"/>
                    </a:cubicBezTo>
                    <a:cubicBezTo>
                      <a:pt x="19017" y="26644"/>
                      <a:pt x="20013" y="27084"/>
                      <a:pt x="21041" y="27084"/>
                    </a:cubicBezTo>
                    <a:cubicBezTo>
                      <a:pt x="21260" y="27084"/>
                      <a:pt x="21481" y="27064"/>
                      <a:pt x="21700" y="27023"/>
                    </a:cubicBezTo>
                    <a:cubicBezTo>
                      <a:pt x="22313" y="26938"/>
                      <a:pt x="22842" y="26515"/>
                      <a:pt x="23075" y="25944"/>
                    </a:cubicBezTo>
                    <a:cubicBezTo>
                      <a:pt x="23244" y="25394"/>
                      <a:pt x="23096" y="24802"/>
                      <a:pt x="22715" y="24400"/>
                    </a:cubicBezTo>
                    <a:cubicBezTo>
                      <a:pt x="22567" y="24231"/>
                      <a:pt x="22419" y="24083"/>
                      <a:pt x="22271" y="23956"/>
                    </a:cubicBezTo>
                    <a:cubicBezTo>
                      <a:pt x="25274" y="22222"/>
                      <a:pt x="27157" y="19007"/>
                      <a:pt x="27157" y="15518"/>
                    </a:cubicBezTo>
                    <a:lnTo>
                      <a:pt x="27157" y="15327"/>
                    </a:lnTo>
                    <a:cubicBezTo>
                      <a:pt x="27622" y="14545"/>
                      <a:pt x="28003" y="13741"/>
                      <a:pt x="28341" y="12916"/>
                    </a:cubicBezTo>
                    <a:lnTo>
                      <a:pt x="28510" y="12578"/>
                    </a:lnTo>
                    <a:cubicBezTo>
                      <a:pt x="28849" y="11753"/>
                      <a:pt x="29462" y="10399"/>
                      <a:pt x="28954" y="9342"/>
                    </a:cubicBezTo>
                    <a:cubicBezTo>
                      <a:pt x="28785" y="8961"/>
                      <a:pt x="28405" y="8686"/>
                      <a:pt x="27982" y="8623"/>
                    </a:cubicBezTo>
                    <a:cubicBezTo>
                      <a:pt x="27924" y="8615"/>
                      <a:pt x="27866" y="8611"/>
                      <a:pt x="27806" y="8611"/>
                    </a:cubicBezTo>
                    <a:cubicBezTo>
                      <a:pt x="27235" y="8611"/>
                      <a:pt x="26583" y="8985"/>
                      <a:pt x="25740" y="9828"/>
                    </a:cubicBezTo>
                    <a:cubicBezTo>
                      <a:pt x="24492" y="7502"/>
                      <a:pt x="22546" y="5662"/>
                      <a:pt x="20156" y="4583"/>
                    </a:cubicBezTo>
                    <a:cubicBezTo>
                      <a:pt x="20135" y="4499"/>
                      <a:pt x="20114" y="4414"/>
                      <a:pt x="20114" y="4330"/>
                    </a:cubicBezTo>
                    <a:cubicBezTo>
                      <a:pt x="20093" y="4033"/>
                      <a:pt x="19966" y="3357"/>
                      <a:pt x="19437" y="3039"/>
                    </a:cubicBezTo>
                    <a:cubicBezTo>
                      <a:pt x="19268" y="2922"/>
                      <a:pt x="19074" y="2861"/>
                      <a:pt x="18882" y="2861"/>
                    </a:cubicBezTo>
                    <a:cubicBezTo>
                      <a:pt x="18762" y="2861"/>
                      <a:pt x="18642" y="2885"/>
                      <a:pt x="18528" y="2934"/>
                    </a:cubicBezTo>
                    <a:cubicBezTo>
                      <a:pt x="18232" y="3039"/>
                      <a:pt x="17978" y="3251"/>
                      <a:pt x="17830" y="3547"/>
                    </a:cubicBezTo>
                    <a:cubicBezTo>
                      <a:pt x="17809" y="3610"/>
                      <a:pt x="17766" y="3674"/>
                      <a:pt x="17724" y="3737"/>
                    </a:cubicBezTo>
                    <a:lnTo>
                      <a:pt x="17555" y="3695"/>
                    </a:lnTo>
                    <a:cubicBezTo>
                      <a:pt x="17470" y="3526"/>
                      <a:pt x="17407" y="3357"/>
                      <a:pt x="17386" y="3187"/>
                    </a:cubicBezTo>
                    <a:cubicBezTo>
                      <a:pt x="17365" y="3061"/>
                      <a:pt x="17365" y="2955"/>
                      <a:pt x="17365" y="2828"/>
                    </a:cubicBezTo>
                    <a:cubicBezTo>
                      <a:pt x="17343" y="2553"/>
                      <a:pt x="17301" y="2278"/>
                      <a:pt x="17238" y="2024"/>
                    </a:cubicBezTo>
                    <a:cubicBezTo>
                      <a:pt x="17089" y="1173"/>
                      <a:pt x="16404" y="745"/>
                      <a:pt x="15721" y="745"/>
                    </a:cubicBezTo>
                    <a:cubicBezTo>
                      <a:pt x="15045" y="745"/>
                      <a:pt x="14371" y="1162"/>
                      <a:pt x="14213" y="2003"/>
                    </a:cubicBezTo>
                    <a:cubicBezTo>
                      <a:pt x="14150" y="2278"/>
                      <a:pt x="14108" y="2553"/>
                      <a:pt x="14086" y="2828"/>
                    </a:cubicBezTo>
                    <a:lnTo>
                      <a:pt x="14086" y="2913"/>
                    </a:lnTo>
                    <a:cubicBezTo>
                      <a:pt x="13917" y="2786"/>
                      <a:pt x="13769" y="2616"/>
                      <a:pt x="13663" y="2426"/>
                    </a:cubicBezTo>
                    <a:cubicBezTo>
                      <a:pt x="13558" y="2278"/>
                      <a:pt x="13473" y="2109"/>
                      <a:pt x="13388" y="1940"/>
                    </a:cubicBezTo>
                    <a:cubicBezTo>
                      <a:pt x="13198" y="1559"/>
                      <a:pt x="12965" y="1178"/>
                      <a:pt x="12690" y="840"/>
                    </a:cubicBezTo>
                    <a:cubicBezTo>
                      <a:pt x="12272" y="375"/>
                      <a:pt x="11637" y="1"/>
                      <a:pt x="1097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34" name="Google Shape;1534;p41"/>
              <p:cNvSpPr/>
              <p:nvPr/>
            </p:nvSpPr>
            <p:spPr>
              <a:xfrm>
                <a:off x="1482925" y="1528325"/>
                <a:ext cx="101775" cy="102950"/>
              </a:xfrm>
              <a:custGeom>
                <a:avLst/>
                <a:gdLst/>
                <a:ahLst/>
                <a:cxnLst/>
                <a:rect l="l" t="t" r="r" b="b"/>
                <a:pathLst>
                  <a:path w="4071" h="4118" extrusionOk="0">
                    <a:moveTo>
                      <a:pt x="877" y="0"/>
                    </a:moveTo>
                    <a:cubicBezTo>
                      <a:pt x="454" y="42"/>
                      <a:pt x="264" y="719"/>
                      <a:pt x="94" y="1036"/>
                    </a:cubicBezTo>
                    <a:cubicBezTo>
                      <a:pt x="0" y="1209"/>
                      <a:pt x="139" y="1382"/>
                      <a:pt x="286" y="1382"/>
                    </a:cubicBezTo>
                    <a:cubicBezTo>
                      <a:pt x="337" y="1382"/>
                      <a:pt x="389" y="1361"/>
                      <a:pt x="433" y="1311"/>
                    </a:cubicBezTo>
                    <a:cubicBezTo>
                      <a:pt x="454" y="1608"/>
                      <a:pt x="644" y="1882"/>
                      <a:pt x="940" y="1988"/>
                    </a:cubicBezTo>
                    <a:cubicBezTo>
                      <a:pt x="1067" y="2031"/>
                      <a:pt x="1237" y="2031"/>
                      <a:pt x="1363" y="2094"/>
                    </a:cubicBezTo>
                    <a:cubicBezTo>
                      <a:pt x="1850" y="2327"/>
                      <a:pt x="1829" y="2686"/>
                      <a:pt x="1850" y="3088"/>
                    </a:cubicBezTo>
                    <a:cubicBezTo>
                      <a:pt x="1829" y="3363"/>
                      <a:pt x="1850" y="3638"/>
                      <a:pt x="1956" y="3892"/>
                    </a:cubicBezTo>
                    <a:cubicBezTo>
                      <a:pt x="2059" y="4060"/>
                      <a:pt x="2186" y="4117"/>
                      <a:pt x="2332" y="4117"/>
                    </a:cubicBezTo>
                    <a:cubicBezTo>
                      <a:pt x="2425" y="4117"/>
                      <a:pt x="2525" y="4094"/>
                      <a:pt x="2632" y="4061"/>
                    </a:cubicBezTo>
                    <a:cubicBezTo>
                      <a:pt x="2992" y="3934"/>
                      <a:pt x="3986" y="3553"/>
                      <a:pt x="4049" y="3109"/>
                    </a:cubicBezTo>
                    <a:cubicBezTo>
                      <a:pt x="4071" y="2940"/>
                      <a:pt x="3923" y="2750"/>
                      <a:pt x="3817" y="2623"/>
                    </a:cubicBezTo>
                    <a:cubicBezTo>
                      <a:pt x="3542" y="2284"/>
                      <a:pt x="3330" y="1904"/>
                      <a:pt x="3203" y="1502"/>
                    </a:cubicBezTo>
                    <a:cubicBezTo>
                      <a:pt x="3055" y="1015"/>
                      <a:pt x="2738" y="614"/>
                      <a:pt x="2294" y="402"/>
                    </a:cubicBezTo>
                    <a:cubicBezTo>
                      <a:pt x="2061" y="296"/>
                      <a:pt x="1829" y="233"/>
                      <a:pt x="1596" y="212"/>
                    </a:cubicBezTo>
                    <a:cubicBezTo>
                      <a:pt x="1406" y="169"/>
                      <a:pt x="1237" y="127"/>
                      <a:pt x="1046" y="85"/>
                    </a:cubicBezTo>
                    <a:cubicBezTo>
                      <a:pt x="983" y="64"/>
                      <a:pt x="962" y="0"/>
                      <a:pt x="877" y="0"/>
                    </a:cubicBezTo>
                    <a:close/>
                  </a:path>
                </a:pathLst>
              </a:custGeom>
              <a:solidFill>
                <a:srgbClr val="DBB544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35" name="Google Shape;1535;p41"/>
              <p:cNvSpPr/>
              <p:nvPr/>
            </p:nvSpPr>
            <p:spPr>
              <a:xfrm>
                <a:off x="1462550" y="1508350"/>
                <a:ext cx="142250" cy="142650"/>
              </a:xfrm>
              <a:custGeom>
                <a:avLst/>
                <a:gdLst/>
                <a:ahLst/>
                <a:cxnLst/>
                <a:rect l="l" t="t" r="r" b="b"/>
                <a:pathLst>
                  <a:path w="5690" h="5706" extrusionOk="0">
                    <a:moveTo>
                      <a:pt x="1988" y="1730"/>
                    </a:moveTo>
                    <a:lnTo>
                      <a:pt x="1988" y="1730"/>
                    </a:lnTo>
                    <a:cubicBezTo>
                      <a:pt x="2094" y="1751"/>
                      <a:pt x="2178" y="1772"/>
                      <a:pt x="2263" y="1772"/>
                    </a:cubicBezTo>
                    <a:lnTo>
                      <a:pt x="2348" y="1793"/>
                    </a:lnTo>
                    <a:cubicBezTo>
                      <a:pt x="2475" y="1814"/>
                      <a:pt x="2601" y="1835"/>
                      <a:pt x="2728" y="1899"/>
                    </a:cubicBezTo>
                    <a:cubicBezTo>
                      <a:pt x="2982" y="2026"/>
                      <a:pt x="3172" y="2258"/>
                      <a:pt x="3257" y="2533"/>
                    </a:cubicBezTo>
                    <a:cubicBezTo>
                      <a:pt x="3405" y="2978"/>
                      <a:pt x="3617" y="3401"/>
                      <a:pt x="3913" y="3781"/>
                    </a:cubicBezTo>
                    <a:cubicBezTo>
                      <a:pt x="3765" y="3866"/>
                      <a:pt x="3617" y="3929"/>
                      <a:pt x="3447" y="3993"/>
                    </a:cubicBezTo>
                    <a:lnTo>
                      <a:pt x="3447" y="3845"/>
                    </a:lnTo>
                    <a:lnTo>
                      <a:pt x="3447" y="3760"/>
                    </a:lnTo>
                    <a:cubicBezTo>
                      <a:pt x="3426" y="3358"/>
                      <a:pt x="3405" y="2618"/>
                      <a:pt x="2517" y="2174"/>
                    </a:cubicBezTo>
                    <a:cubicBezTo>
                      <a:pt x="2390" y="2110"/>
                      <a:pt x="2242" y="2068"/>
                      <a:pt x="2094" y="2047"/>
                    </a:cubicBezTo>
                    <a:lnTo>
                      <a:pt x="2052" y="2047"/>
                    </a:lnTo>
                    <a:lnTo>
                      <a:pt x="2030" y="2026"/>
                    </a:lnTo>
                    <a:lnTo>
                      <a:pt x="1988" y="1730"/>
                    </a:lnTo>
                    <a:close/>
                    <a:moveTo>
                      <a:pt x="1767" y="0"/>
                    </a:moveTo>
                    <a:cubicBezTo>
                      <a:pt x="1715" y="0"/>
                      <a:pt x="1662" y="6"/>
                      <a:pt x="1607" y="17"/>
                    </a:cubicBezTo>
                    <a:cubicBezTo>
                      <a:pt x="825" y="101"/>
                      <a:pt x="486" y="863"/>
                      <a:pt x="317" y="1286"/>
                    </a:cubicBezTo>
                    <a:cubicBezTo>
                      <a:pt x="275" y="1349"/>
                      <a:pt x="254" y="1413"/>
                      <a:pt x="233" y="1455"/>
                    </a:cubicBezTo>
                    <a:cubicBezTo>
                      <a:pt x="0" y="1899"/>
                      <a:pt x="127" y="2449"/>
                      <a:pt x="529" y="2766"/>
                    </a:cubicBezTo>
                    <a:cubicBezTo>
                      <a:pt x="571" y="2787"/>
                      <a:pt x="635" y="2830"/>
                      <a:pt x="698" y="2851"/>
                    </a:cubicBezTo>
                    <a:cubicBezTo>
                      <a:pt x="952" y="3274"/>
                      <a:pt x="1375" y="3549"/>
                      <a:pt x="1840" y="3612"/>
                    </a:cubicBezTo>
                    <a:lnTo>
                      <a:pt x="1861" y="3612"/>
                    </a:lnTo>
                    <a:lnTo>
                      <a:pt x="1861" y="3824"/>
                    </a:lnTo>
                    <a:lnTo>
                      <a:pt x="1861" y="3908"/>
                    </a:lnTo>
                    <a:lnTo>
                      <a:pt x="1861" y="4056"/>
                    </a:lnTo>
                    <a:cubicBezTo>
                      <a:pt x="1840" y="4416"/>
                      <a:pt x="1925" y="4775"/>
                      <a:pt x="2094" y="5114"/>
                    </a:cubicBezTo>
                    <a:cubicBezTo>
                      <a:pt x="2305" y="5473"/>
                      <a:pt x="2707" y="5706"/>
                      <a:pt x="3130" y="5706"/>
                    </a:cubicBezTo>
                    <a:cubicBezTo>
                      <a:pt x="3342" y="5706"/>
                      <a:pt x="3532" y="5664"/>
                      <a:pt x="3722" y="5600"/>
                    </a:cubicBezTo>
                    <a:cubicBezTo>
                      <a:pt x="4970" y="5177"/>
                      <a:pt x="5583" y="4669"/>
                      <a:pt x="5668" y="3993"/>
                    </a:cubicBezTo>
                    <a:cubicBezTo>
                      <a:pt x="5689" y="3633"/>
                      <a:pt x="5562" y="3274"/>
                      <a:pt x="5330" y="2999"/>
                    </a:cubicBezTo>
                    <a:lnTo>
                      <a:pt x="5309" y="2956"/>
                    </a:lnTo>
                    <a:cubicBezTo>
                      <a:pt x="5076" y="2681"/>
                      <a:pt x="4907" y="2385"/>
                      <a:pt x="4801" y="2047"/>
                    </a:cubicBezTo>
                    <a:cubicBezTo>
                      <a:pt x="4589" y="1370"/>
                      <a:pt x="4103" y="799"/>
                      <a:pt x="3469" y="482"/>
                    </a:cubicBezTo>
                    <a:cubicBezTo>
                      <a:pt x="3215" y="355"/>
                      <a:pt x="2919" y="270"/>
                      <a:pt x="2644" y="249"/>
                    </a:cubicBezTo>
                    <a:lnTo>
                      <a:pt x="2559" y="228"/>
                    </a:lnTo>
                    <a:cubicBezTo>
                      <a:pt x="2475" y="207"/>
                      <a:pt x="2369" y="186"/>
                      <a:pt x="2242" y="144"/>
                    </a:cubicBezTo>
                    <a:lnTo>
                      <a:pt x="2178" y="122"/>
                    </a:lnTo>
                    <a:cubicBezTo>
                      <a:pt x="2053" y="44"/>
                      <a:pt x="1916" y="0"/>
                      <a:pt x="176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36" name="Google Shape;1536;p41"/>
              <p:cNvSpPr/>
              <p:nvPr/>
            </p:nvSpPr>
            <p:spPr>
              <a:xfrm>
                <a:off x="1769850" y="1557075"/>
                <a:ext cx="140550" cy="94500"/>
              </a:xfrm>
              <a:custGeom>
                <a:avLst/>
                <a:gdLst/>
                <a:ahLst/>
                <a:cxnLst/>
                <a:rect l="l" t="t" r="r" b="b"/>
                <a:pathLst>
                  <a:path w="5622" h="3780" extrusionOk="0">
                    <a:moveTo>
                      <a:pt x="4018" y="1"/>
                    </a:moveTo>
                    <a:cubicBezTo>
                      <a:pt x="3928" y="1"/>
                      <a:pt x="3838" y="54"/>
                      <a:pt x="3803" y="161"/>
                    </a:cubicBezTo>
                    <a:cubicBezTo>
                      <a:pt x="3549" y="944"/>
                      <a:pt x="2978" y="1261"/>
                      <a:pt x="2174" y="1261"/>
                    </a:cubicBezTo>
                    <a:cubicBezTo>
                      <a:pt x="2037" y="1240"/>
                      <a:pt x="1894" y="1229"/>
                      <a:pt x="1751" y="1229"/>
                    </a:cubicBezTo>
                    <a:cubicBezTo>
                      <a:pt x="1608" y="1229"/>
                      <a:pt x="1466" y="1240"/>
                      <a:pt x="1328" y="1261"/>
                    </a:cubicBezTo>
                    <a:cubicBezTo>
                      <a:pt x="884" y="1367"/>
                      <a:pt x="503" y="1642"/>
                      <a:pt x="250" y="2023"/>
                    </a:cubicBezTo>
                    <a:cubicBezTo>
                      <a:pt x="241" y="2021"/>
                      <a:pt x="233" y="2021"/>
                      <a:pt x="225" y="2021"/>
                    </a:cubicBezTo>
                    <a:cubicBezTo>
                      <a:pt x="90" y="2021"/>
                      <a:pt x="1" y="2179"/>
                      <a:pt x="80" y="2319"/>
                    </a:cubicBezTo>
                    <a:cubicBezTo>
                      <a:pt x="392" y="2734"/>
                      <a:pt x="459" y="3779"/>
                      <a:pt x="1180" y="3779"/>
                    </a:cubicBezTo>
                    <a:cubicBezTo>
                      <a:pt x="1194" y="3779"/>
                      <a:pt x="1208" y="3779"/>
                      <a:pt x="1223" y="3778"/>
                    </a:cubicBezTo>
                    <a:cubicBezTo>
                      <a:pt x="1646" y="3757"/>
                      <a:pt x="2005" y="3249"/>
                      <a:pt x="2407" y="3143"/>
                    </a:cubicBezTo>
                    <a:cubicBezTo>
                      <a:pt x="2616" y="3085"/>
                      <a:pt x="2852" y="3069"/>
                      <a:pt x="3094" y="3069"/>
                    </a:cubicBezTo>
                    <a:cubicBezTo>
                      <a:pt x="3368" y="3069"/>
                      <a:pt x="3651" y="3089"/>
                      <a:pt x="3914" y="3089"/>
                    </a:cubicBezTo>
                    <a:cubicBezTo>
                      <a:pt x="4006" y="3089"/>
                      <a:pt x="4097" y="3087"/>
                      <a:pt x="4183" y="3080"/>
                    </a:cubicBezTo>
                    <a:cubicBezTo>
                      <a:pt x="4733" y="3038"/>
                      <a:pt x="5347" y="2869"/>
                      <a:pt x="5452" y="2234"/>
                    </a:cubicBezTo>
                    <a:cubicBezTo>
                      <a:pt x="5622" y="1346"/>
                      <a:pt x="4543" y="796"/>
                      <a:pt x="4205" y="98"/>
                    </a:cubicBezTo>
                    <a:cubicBezTo>
                      <a:pt x="4158" y="33"/>
                      <a:pt x="4088" y="1"/>
                      <a:pt x="4018" y="1"/>
                    </a:cubicBezTo>
                    <a:close/>
                  </a:path>
                </a:pathLst>
              </a:custGeom>
              <a:solidFill>
                <a:srgbClr val="DBB544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37" name="Google Shape;1537;p41"/>
              <p:cNvSpPr/>
              <p:nvPr/>
            </p:nvSpPr>
            <p:spPr>
              <a:xfrm>
                <a:off x="1750175" y="1537175"/>
                <a:ext cx="179800" cy="134450"/>
              </a:xfrm>
              <a:custGeom>
                <a:avLst/>
                <a:gdLst/>
                <a:ahLst/>
                <a:cxnLst/>
                <a:rect l="l" t="t" r="r" b="b"/>
                <a:pathLst>
                  <a:path w="7192" h="5378" extrusionOk="0">
                    <a:moveTo>
                      <a:pt x="4886" y="2057"/>
                    </a:moveTo>
                    <a:lnTo>
                      <a:pt x="4970" y="2142"/>
                    </a:lnTo>
                    <a:cubicBezTo>
                      <a:pt x="5288" y="2480"/>
                      <a:pt x="5499" y="2734"/>
                      <a:pt x="5457" y="2903"/>
                    </a:cubicBezTo>
                    <a:cubicBezTo>
                      <a:pt x="5436" y="3030"/>
                      <a:pt x="5076" y="3094"/>
                      <a:pt x="4907" y="3094"/>
                    </a:cubicBezTo>
                    <a:lnTo>
                      <a:pt x="4315" y="3094"/>
                    </a:lnTo>
                    <a:cubicBezTo>
                      <a:pt x="4174" y="3080"/>
                      <a:pt x="4034" y="3073"/>
                      <a:pt x="3894" y="3073"/>
                    </a:cubicBezTo>
                    <a:cubicBezTo>
                      <a:pt x="3592" y="3073"/>
                      <a:pt x="3293" y="3106"/>
                      <a:pt x="3004" y="3178"/>
                    </a:cubicBezTo>
                    <a:cubicBezTo>
                      <a:pt x="2707" y="3263"/>
                      <a:pt x="2433" y="3411"/>
                      <a:pt x="2200" y="3601"/>
                    </a:cubicBezTo>
                    <a:cubicBezTo>
                      <a:pt x="2158" y="3643"/>
                      <a:pt x="2073" y="3707"/>
                      <a:pt x="2031" y="3749"/>
                    </a:cubicBezTo>
                    <a:cubicBezTo>
                      <a:pt x="1967" y="3622"/>
                      <a:pt x="1904" y="3474"/>
                      <a:pt x="1861" y="3347"/>
                    </a:cubicBezTo>
                    <a:cubicBezTo>
                      <a:pt x="1840" y="3284"/>
                      <a:pt x="1819" y="3220"/>
                      <a:pt x="1798" y="3157"/>
                    </a:cubicBezTo>
                    <a:cubicBezTo>
                      <a:pt x="1904" y="2988"/>
                      <a:pt x="2094" y="2882"/>
                      <a:pt x="2284" y="2840"/>
                    </a:cubicBezTo>
                    <a:cubicBezTo>
                      <a:pt x="2337" y="2829"/>
                      <a:pt x="2390" y="2824"/>
                      <a:pt x="2443" y="2824"/>
                    </a:cubicBezTo>
                    <a:cubicBezTo>
                      <a:pt x="2496" y="2824"/>
                      <a:pt x="2549" y="2829"/>
                      <a:pt x="2602" y="2840"/>
                    </a:cubicBezTo>
                    <a:cubicBezTo>
                      <a:pt x="2729" y="2861"/>
                      <a:pt x="2834" y="2861"/>
                      <a:pt x="2961" y="2861"/>
                    </a:cubicBezTo>
                    <a:cubicBezTo>
                      <a:pt x="3934" y="2861"/>
                      <a:pt x="4526" y="2501"/>
                      <a:pt x="4886" y="2057"/>
                    </a:cubicBezTo>
                    <a:close/>
                    <a:moveTo>
                      <a:pt x="4839" y="0"/>
                    </a:moveTo>
                    <a:cubicBezTo>
                      <a:pt x="4806" y="0"/>
                      <a:pt x="4772" y="2"/>
                      <a:pt x="4738" y="6"/>
                    </a:cubicBezTo>
                    <a:cubicBezTo>
                      <a:pt x="4315" y="27"/>
                      <a:pt x="3955" y="323"/>
                      <a:pt x="3828" y="704"/>
                    </a:cubicBezTo>
                    <a:cubicBezTo>
                      <a:pt x="3723" y="1063"/>
                      <a:pt x="3553" y="1232"/>
                      <a:pt x="2961" y="1232"/>
                    </a:cubicBezTo>
                    <a:lnTo>
                      <a:pt x="2750" y="1232"/>
                    </a:lnTo>
                    <a:cubicBezTo>
                      <a:pt x="2652" y="1220"/>
                      <a:pt x="2554" y="1214"/>
                      <a:pt x="2456" y="1214"/>
                    </a:cubicBezTo>
                    <a:cubicBezTo>
                      <a:pt x="1712" y="1214"/>
                      <a:pt x="999" y="1565"/>
                      <a:pt x="550" y="2163"/>
                    </a:cubicBezTo>
                    <a:cubicBezTo>
                      <a:pt x="381" y="2269"/>
                      <a:pt x="233" y="2396"/>
                      <a:pt x="148" y="2586"/>
                    </a:cubicBezTo>
                    <a:cubicBezTo>
                      <a:pt x="0" y="2882"/>
                      <a:pt x="21" y="3263"/>
                      <a:pt x="233" y="3559"/>
                    </a:cubicBezTo>
                    <a:cubicBezTo>
                      <a:pt x="275" y="3665"/>
                      <a:pt x="318" y="3770"/>
                      <a:pt x="360" y="3897"/>
                    </a:cubicBezTo>
                    <a:cubicBezTo>
                      <a:pt x="529" y="4384"/>
                      <a:pt x="889" y="5378"/>
                      <a:pt x="1946" y="5378"/>
                    </a:cubicBezTo>
                    <a:lnTo>
                      <a:pt x="2052" y="5335"/>
                    </a:lnTo>
                    <a:cubicBezTo>
                      <a:pt x="2454" y="5293"/>
                      <a:pt x="2834" y="5124"/>
                      <a:pt x="3152" y="4849"/>
                    </a:cubicBezTo>
                    <a:cubicBezTo>
                      <a:pt x="3236" y="4785"/>
                      <a:pt x="3300" y="4722"/>
                      <a:pt x="3384" y="4680"/>
                    </a:cubicBezTo>
                    <a:cubicBezTo>
                      <a:pt x="3601" y="4649"/>
                      <a:pt x="3818" y="4629"/>
                      <a:pt x="4026" y="4629"/>
                    </a:cubicBezTo>
                    <a:cubicBezTo>
                      <a:pt x="4102" y="4629"/>
                      <a:pt x="4178" y="4632"/>
                      <a:pt x="4251" y="4637"/>
                    </a:cubicBezTo>
                    <a:cubicBezTo>
                      <a:pt x="4389" y="4648"/>
                      <a:pt x="4521" y="4653"/>
                      <a:pt x="4651" y="4653"/>
                    </a:cubicBezTo>
                    <a:cubicBezTo>
                      <a:pt x="4780" y="4653"/>
                      <a:pt x="4907" y="4648"/>
                      <a:pt x="5034" y="4637"/>
                    </a:cubicBezTo>
                    <a:cubicBezTo>
                      <a:pt x="6472" y="4511"/>
                      <a:pt x="6916" y="3770"/>
                      <a:pt x="7022" y="3157"/>
                    </a:cubicBezTo>
                    <a:cubicBezTo>
                      <a:pt x="7191" y="2184"/>
                      <a:pt x="6578" y="1528"/>
                      <a:pt x="6113" y="1042"/>
                    </a:cubicBezTo>
                    <a:cubicBezTo>
                      <a:pt x="5964" y="894"/>
                      <a:pt x="5816" y="725"/>
                      <a:pt x="5711" y="534"/>
                    </a:cubicBezTo>
                    <a:cubicBezTo>
                      <a:pt x="5536" y="205"/>
                      <a:pt x="5203" y="0"/>
                      <a:pt x="483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38" name="Google Shape;1538;p41"/>
              <p:cNvSpPr/>
              <p:nvPr/>
            </p:nvSpPr>
            <p:spPr>
              <a:xfrm>
                <a:off x="1401725" y="1643950"/>
                <a:ext cx="130625" cy="57825"/>
              </a:xfrm>
              <a:custGeom>
                <a:avLst/>
                <a:gdLst/>
                <a:ahLst/>
                <a:cxnLst/>
                <a:rect l="l" t="t" r="r" b="b"/>
                <a:pathLst>
                  <a:path w="5225" h="2313" extrusionOk="0">
                    <a:moveTo>
                      <a:pt x="1836" y="1"/>
                    </a:moveTo>
                    <a:cubicBezTo>
                      <a:pt x="1386" y="1"/>
                      <a:pt x="977" y="417"/>
                      <a:pt x="656" y="684"/>
                    </a:cubicBezTo>
                    <a:cubicBezTo>
                      <a:pt x="276" y="1022"/>
                      <a:pt x="1" y="1424"/>
                      <a:pt x="403" y="1847"/>
                    </a:cubicBezTo>
                    <a:cubicBezTo>
                      <a:pt x="434" y="1871"/>
                      <a:pt x="475" y="1883"/>
                      <a:pt x="516" y="1883"/>
                    </a:cubicBezTo>
                    <a:cubicBezTo>
                      <a:pt x="583" y="1883"/>
                      <a:pt x="651" y="1850"/>
                      <a:pt x="678" y="1783"/>
                    </a:cubicBezTo>
                    <a:cubicBezTo>
                      <a:pt x="817" y="1842"/>
                      <a:pt x="969" y="1874"/>
                      <a:pt x="1120" y="1874"/>
                    </a:cubicBezTo>
                    <a:cubicBezTo>
                      <a:pt x="1244" y="1874"/>
                      <a:pt x="1367" y="1852"/>
                      <a:pt x="1481" y="1805"/>
                    </a:cubicBezTo>
                    <a:cubicBezTo>
                      <a:pt x="1801" y="1720"/>
                      <a:pt x="2080" y="1556"/>
                      <a:pt x="2405" y="1556"/>
                    </a:cubicBezTo>
                    <a:cubicBezTo>
                      <a:pt x="2488" y="1556"/>
                      <a:pt x="2575" y="1567"/>
                      <a:pt x="2666" y="1593"/>
                    </a:cubicBezTo>
                    <a:cubicBezTo>
                      <a:pt x="2983" y="1720"/>
                      <a:pt x="3279" y="1868"/>
                      <a:pt x="3575" y="2037"/>
                    </a:cubicBezTo>
                    <a:cubicBezTo>
                      <a:pt x="3871" y="2228"/>
                      <a:pt x="4231" y="2312"/>
                      <a:pt x="4611" y="2312"/>
                    </a:cubicBezTo>
                    <a:cubicBezTo>
                      <a:pt x="4696" y="2312"/>
                      <a:pt x="4759" y="2249"/>
                      <a:pt x="4759" y="2164"/>
                    </a:cubicBezTo>
                    <a:cubicBezTo>
                      <a:pt x="4823" y="1530"/>
                      <a:pt x="5225" y="620"/>
                      <a:pt x="4506" y="345"/>
                    </a:cubicBezTo>
                    <a:cubicBezTo>
                      <a:pt x="4336" y="289"/>
                      <a:pt x="4167" y="261"/>
                      <a:pt x="3998" y="261"/>
                    </a:cubicBezTo>
                    <a:cubicBezTo>
                      <a:pt x="3913" y="261"/>
                      <a:pt x="3829" y="268"/>
                      <a:pt x="3744" y="282"/>
                    </a:cubicBezTo>
                    <a:cubicBezTo>
                      <a:pt x="3533" y="303"/>
                      <a:pt x="3279" y="388"/>
                      <a:pt x="3046" y="388"/>
                    </a:cubicBezTo>
                    <a:cubicBezTo>
                      <a:pt x="2285" y="388"/>
                      <a:pt x="2581" y="240"/>
                      <a:pt x="2095" y="49"/>
                    </a:cubicBezTo>
                    <a:cubicBezTo>
                      <a:pt x="2007" y="16"/>
                      <a:pt x="1921" y="1"/>
                      <a:pt x="1836" y="1"/>
                    </a:cubicBezTo>
                    <a:close/>
                  </a:path>
                </a:pathLst>
              </a:custGeom>
              <a:solidFill>
                <a:srgbClr val="DBB544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39" name="Google Shape;1539;p41"/>
              <p:cNvSpPr/>
              <p:nvPr/>
            </p:nvSpPr>
            <p:spPr>
              <a:xfrm>
                <a:off x="1386400" y="1624100"/>
                <a:ext cx="165000" cy="97225"/>
              </a:xfrm>
              <a:custGeom>
                <a:avLst/>
                <a:gdLst/>
                <a:ahLst/>
                <a:cxnLst/>
                <a:rect l="l" t="t" r="r" b="b"/>
                <a:pathLst>
                  <a:path w="6600" h="3889" extrusionOk="0">
                    <a:moveTo>
                      <a:pt x="2433" y="1583"/>
                    </a:moveTo>
                    <a:lnTo>
                      <a:pt x="2454" y="1605"/>
                    </a:lnTo>
                    <a:lnTo>
                      <a:pt x="2496" y="1626"/>
                    </a:lnTo>
                    <a:cubicBezTo>
                      <a:pt x="2369" y="1668"/>
                      <a:pt x="2263" y="1710"/>
                      <a:pt x="2158" y="1731"/>
                    </a:cubicBezTo>
                    <a:cubicBezTo>
                      <a:pt x="2242" y="1668"/>
                      <a:pt x="2327" y="1626"/>
                      <a:pt x="2412" y="1583"/>
                    </a:cubicBezTo>
                    <a:close/>
                    <a:moveTo>
                      <a:pt x="4582" y="1842"/>
                    </a:moveTo>
                    <a:cubicBezTo>
                      <a:pt x="4638" y="1842"/>
                      <a:pt x="4696" y="1848"/>
                      <a:pt x="4759" y="1858"/>
                    </a:cubicBezTo>
                    <a:cubicBezTo>
                      <a:pt x="4738" y="1964"/>
                      <a:pt x="4717" y="2091"/>
                      <a:pt x="4696" y="2197"/>
                    </a:cubicBezTo>
                    <a:lnTo>
                      <a:pt x="4526" y="2133"/>
                    </a:lnTo>
                    <a:cubicBezTo>
                      <a:pt x="4442" y="2091"/>
                      <a:pt x="4357" y="2049"/>
                      <a:pt x="4273" y="1985"/>
                    </a:cubicBezTo>
                    <a:lnTo>
                      <a:pt x="4146" y="1922"/>
                    </a:lnTo>
                    <a:lnTo>
                      <a:pt x="4209" y="1901"/>
                    </a:lnTo>
                    <a:cubicBezTo>
                      <a:pt x="4294" y="1879"/>
                      <a:pt x="4378" y="1858"/>
                      <a:pt x="4421" y="1858"/>
                    </a:cubicBezTo>
                    <a:cubicBezTo>
                      <a:pt x="4474" y="1848"/>
                      <a:pt x="4526" y="1842"/>
                      <a:pt x="4582" y="1842"/>
                    </a:cubicBezTo>
                    <a:close/>
                    <a:moveTo>
                      <a:pt x="2436" y="1"/>
                    </a:moveTo>
                    <a:cubicBezTo>
                      <a:pt x="1734" y="1"/>
                      <a:pt x="1164" y="496"/>
                      <a:pt x="825" y="801"/>
                    </a:cubicBezTo>
                    <a:lnTo>
                      <a:pt x="741" y="885"/>
                    </a:lnTo>
                    <a:cubicBezTo>
                      <a:pt x="339" y="1182"/>
                      <a:pt x="85" y="1626"/>
                      <a:pt x="22" y="2133"/>
                    </a:cubicBezTo>
                    <a:cubicBezTo>
                      <a:pt x="1" y="2514"/>
                      <a:pt x="149" y="2895"/>
                      <a:pt x="423" y="3170"/>
                    </a:cubicBezTo>
                    <a:cubicBezTo>
                      <a:pt x="604" y="3369"/>
                      <a:pt x="863" y="3475"/>
                      <a:pt x="1132" y="3475"/>
                    </a:cubicBezTo>
                    <a:cubicBezTo>
                      <a:pt x="1178" y="3475"/>
                      <a:pt x="1224" y="3472"/>
                      <a:pt x="1269" y="3466"/>
                    </a:cubicBezTo>
                    <a:cubicBezTo>
                      <a:pt x="1312" y="3466"/>
                      <a:pt x="1333" y="3445"/>
                      <a:pt x="1375" y="3445"/>
                    </a:cubicBezTo>
                    <a:cubicBezTo>
                      <a:pt x="1476" y="3458"/>
                      <a:pt x="1576" y="3465"/>
                      <a:pt x="1676" y="3465"/>
                    </a:cubicBezTo>
                    <a:cubicBezTo>
                      <a:pt x="1891" y="3465"/>
                      <a:pt x="2103" y="3432"/>
                      <a:pt x="2306" y="3360"/>
                    </a:cubicBezTo>
                    <a:cubicBezTo>
                      <a:pt x="2433" y="3339"/>
                      <a:pt x="2560" y="3296"/>
                      <a:pt x="2686" y="3233"/>
                    </a:cubicBezTo>
                    <a:cubicBezTo>
                      <a:pt x="2792" y="3170"/>
                      <a:pt x="2919" y="3148"/>
                      <a:pt x="3046" y="3148"/>
                    </a:cubicBezTo>
                    <a:cubicBezTo>
                      <a:pt x="3194" y="3212"/>
                      <a:pt x="3342" y="3275"/>
                      <a:pt x="3490" y="3360"/>
                    </a:cubicBezTo>
                    <a:cubicBezTo>
                      <a:pt x="3596" y="3423"/>
                      <a:pt x="3702" y="3487"/>
                      <a:pt x="3829" y="3550"/>
                    </a:cubicBezTo>
                    <a:cubicBezTo>
                      <a:pt x="4230" y="3762"/>
                      <a:pt x="4675" y="3889"/>
                      <a:pt x="5119" y="3889"/>
                    </a:cubicBezTo>
                    <a:lnTo>
                      <a:pt x="5267" y="3889"/>
                    </a:lnTo>
                    <a:cubicBezTo>
                      <a:pt x="5732" y="3868"/>
                      <a:pt x="6113" y="3487"/>
                      <a:pt x="6155" y="3022"/>
                    </a:cubicBezTo>
                    <a:cubicBezTo>
                      <a:pt x="6176" y="2916"/>
                      <a:pt x="6197" y="2789"/>
                      <a:pt x="6218" y="2662"/>
                    </a:cubicBezTo>
                    <a:cubicBezTo>
                      <a:pt x="6345" y="2112"/>
                      <a:pt x="6599" y="843"/>
                      <a:pt x="5372" y="378"/>
                    </a:cubicBezTo>
                    <a:cubicBezTo>
                      <a:pt x="5121" y="299"/>
                      <a:pt x="4847" y="256"/>
                      <a:pt x="4567" y="256"/>
                    </a:cubicBezTo>
                    <a:cubicBezTo>
                      <a:pt x="4469" y="256"/>
                      <a:pt x="4371" y="261"/>
                      <a:pt x="4273" y="272"/>
                    </a:cubicBezTo>
                    <a:cubicBezTo>
                      <a:pt x="4146" y="293"/>
                      <a:pt x="4019" y="314"/>
                      <a:pt x="3892" y="336"/>
                    </a:cubicBezTo>
                    <a:cubicBezTo>
                      <a:pt x="3807" y="357"/>
                      <a:pt x="3723" y="378"/>
                      <a:pt x="3638" y="378"/>
                    </a:cubicBezTo>
                    <a:cubicBezTo>
                      <a:pt x="3617" y="388"/>
                      <a:pt x="3591" y="394"/>
                      <a:pt x="3562" y="394"/>
                    </a:cubicBezTo>
                    <a:cubicBezTo>
                      <a:pt x="3532" y="394"/>
                      <a:pt x="3501" y="388"/>
                      <a:pt x="3469" y="378"/>
                    </a:cubicBezTo>
                    <a:cubicBezTo>
                      <a:pt x="3321" y="251"/>
                      <a:pt x="3152" y="166"/>
                      <a:pt x="2983" y="103"/>
                    </a:cubicBezTo>
                    <a:cubicBezTo>
                      <a:pt x="2793" y="31"/>
                      <a:pt x="2611" y="1"/>
                      <a:pt x="243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40" name="Google Shape;1540;p41"/>
              <p:cNvSpPr/>
              <p:nvPr/>
            </p:nvSpPr>
            <p:spPr>
              <a:xfrm>
                <a:off x="1681425" y="1475900"/>
                <a:ext cx="112125" cy="95325"/>
              </a:xfrm>
              <a:custGeom>
                <a:avLst/>
                <a:gdLst/>
                <a:ahLst/>
                <a:cxnLst/>
                <a:rect l="l" t="t" r="r" b="b"/>
                <a:pathLst>
                  <a:path w="4485" h="3813" extrusionOk="0">
                    <a:moveTo>
                      <a:pt x="1501" y="1"/>
                    </a:moveTo>
                    <a:cubicBezTo>
                      <a:pt x="1403" y="1"/>
                      <a:pt x="1304" y="3"/>
                      <a:pt x="1206" y="3"/>
                    </a:cubicBezTo>
                    <a:cubicBezTo>
                      <a:pt x="678" y="3"/>
                      <a:pt x="1" y="3"/>
                      <a:pt x="43" y="701"/>
                    </a:cubicBezTo>
                    <a:cubicBezTo>
                      <a:pt x="43" y="812"/>
                      <a:pt x="140" y="875"/>
                      <a:pt x="235" y="875"/>
                    </a:cubicBezTo>
                    <a:cubicBezTo>
                      <a:pt x="249" y="875"/>
                      <a:pt x="262" y="873"/>
                      <a:pt x="276" y="871"/>
                    </a:cubicBezTo>
                    <a:cubicBezTo>
                      <a:pt x="382" y="1167"/>
                      <a:pt x="826" y="1357"/>
                      <a:pt x="1122" y="1463"/>
                    </a:cubicBezTo>
                    <a:cubicBezTo>
                      <a:pt x="1925" y="1716"/>
                      <a:pt x="2031" y="2203"/>
                      <a:pt x="2327" y="2901"/>
                    </a:cubicBezTo>
                    <a:cubicBezTo>
                      <a:pt x="2454" y="3260"/>
                      <a:pt x="2687" y="3556"/>
                      <a:pt x="3004" y="3789"/>
                    </a:cubicBezTo>
                    <a:cubicBezTo>
                      <a:pt x="3020" y="3805"/>
                      <a:pt x="3043" y="3812"/>
                      <a:pt x="3068" y="3812"/>
                    </a:cubicBezTo>
                    <a:cubicBezTo>
                      <a:pt x="3108" y="3812"/>
                      <a:pt x="3155" y="3794"/>
                      <a:pt x="3194" y="3768"/>
                    </a:cubicBezTo>
                    <a:cubicBezTo>
                      <a:pt x="3617" y="3345"/>
                      <a:pt x="4485" y="2922"/>
                      <a:pt x="4167" y="2245"/>
                    </a:cubicBezTo>
                    <a:cubicBezTo>
                      <a:pt x="4040" y="2013"/>
                      <a:pt x="3850" y="1801"/>
                      <a:pt x="3596" y="1653"/>
                    </a:cubicBezTo>
                    <a:cubicBezTo>
                      <a:pt x="3427" y="1547"/>
                      <a:pt x="3216" y="1463"/>
                      <a:pt x="3046" y="1336"/>
                    </a:cubicBezTo>
                    <a:cubicBezTo>
                      <a:pt x="2539" y="976"/>
                      <a:pt x="2708" y="849"/>
                      <a:pt x="2475" y="448"/>
                    </a:cubicBezTo>
                    <a:cubicBezTo>
                      <a:pt x="2272" y="41"/>
                      <a:pt x="1893" y="1"/>
                      <a:pt x="1501" y="1"/>
                    </a:cubicBezTo>
                    <a:close/>
                  </a:path>
                </a:pathLst>
              </a:custGeom>
              <a:solidFill>
                <a:srgbClr val="DBB544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41" name="Google Shape;1541;p41"/>
              <p:cNvSpPr/>
              <p:nvPr/>
            </p:nvSpPr>
            <p:spPr>
              <a:xfrm>
                <a:off x="1661875" y="1455875"/>
                <a:ext cx="154400" cy="135375"/>
              </a:xfrm>
              <a:custGeom>
                <a:avLst/>
                <a:gdLst/>
                <a:ahLst/>
                <a:cxnLst/>
                <a:rect l="l" t="t" r="r" b="b"/>
                <a:pathLst>
                  <a:path w="6176" h="5415" extrusionOk="0">
                    <a:moveTo>
                      <a:pt x="2411" y="1608"/>
                    </a:moveTo>
                    <a:cubicBezTo>
                      <a:pt x="2475" y="1608"/>
                      <a:pt x="2517" y="1608"/>
                      <a:pt x="2581" y="1629"/>
                    </a:cubicBezTo>
                    <a:cubicBezTo>
                      <a:pt x="2602" y="1650"/>
                      <a:pt x="2602" y="1672"/>
                      <a:pt x="2623" y="1714"/>
                    </a:cubicBezTo>
                    <a:cubicBezTo>
                      <a:pt x="2559" y="1672"/>
                      <a:pt x="2496" y="1629"/>
                      <a:pt x="2411" y="1608"/>
                    </a:cubicBezTo>
                    <a:close/>
                    <a:moveTo>
                      <a:pt x="3659" y="2962"/>
                    </a:moveTo>
                    <a:lnTo>
                      <a:pt x="3723" y="3004"/>
                    </a:lnTo>
                    <a:cubicBezTo>
                      <a:pt x="3786" y="3046"/>
                      <a:pt x="3871" y="3089"/>
                      <a:pt x="3934" y="3131"/>
                    </a:cubicBezTo>
                    <a:cubicBezTo>
                      <a:pt x="4019" y="3173"/>
                      <a:pt x="4103" y="3237"/>
                      <a:pt x="4188" y="3321"/>
                    </a:cubicBezTo>
                    <a:cubicBezTo>
                      <a:pt x="4103" y="3406"/>
                      <a:pt x="4019" y="3490"/>
                      <a:pt x="3934" y="3575"/>
                    </a:cubicBezTo>
                    <a:cubicBezTo>
                      <a:pt x="3892" y="3512"/>
                      <a:pt x="3871" y="3448"/>
                      <a:pt x="3850" y="3385"/>
                    </a:cubicBezTo>
                    <a:lnTo>
                      <a:pt x="3765" y="3215"/>
                    </a:lnTo>
                    <a:cubicBezTo>
                      <a:pt x="3744" y="3131"/>
                      <a:pt x="3702" y="3046"/>
                      <a:pt x="3659" y="2962"/>
                    </a:cubicBezTo>
                    <a:close/>
                    <a:moveTo>
                      <a:pt x="1903" y="1"/>
                    </a:moveTo>
                    <a:cubicBezTo>
                      <a:pt x="1473" y="1"/>
                      <a:pt x="830" y="18"/>
                      <a:pt x="402" y="466"/>
                    </a:cubicBezTo>
                    <a:cubicBezTo>
                      <a:pt x="127" y="762"/>
                      <a:pt x="0" y="1143"/>
                      <a:pt x="43" y="1545"/>
                    </a:cubicBezTo>
                    <a:cubicBezTo>
                      <a:pt x="43" y="1841"/>
                      <a:pt x="191" y="2116"/>
                      <a:pt x="423" y="2285"/>
                    </a:cubicBezTo>
                    <a:cubicBezTo>
                      <a:pt x="466" y="2306"/>
                      <a:pt x="508" y="2327"/>
                      <a:pt x="550" y="2369"/>
                    </a:cubicBezTo>
                    <a:cubicBezTo>
                      <a:pt x="867" y="2666"/>
                      <a:pt x="1227" y="2898"/>
                      <a:pt x="1650" y="3004"/>
                    </a:cubicBezTo>
                    <a:cubicBezTo>
                      <a:pt x="2010" y="3131"/>
                      <a:pt x="2073" y="3258"/>
                      <a:pt x="2306" y="3829"/>
                    </a:cubicBezTo>
                    <a:lnTo>
                      <a:pt x="2390" y="4019"/>
                    </a:lnTo>
                    <a:cubicBezTo>
                      <a:pt x="2581" y="4506"/>
                      <a:pt x="2898" y="4929"/>
                      <a:pt x="3300" y="5225"/>
                    </a:cubicBezTo>
                    <a:cubicBezTo>
                      <a:pt x="3469" y="5351"/>
                      <a:pt x="3659" y="5415"/>
                      <a:pt x="3850" y="5415"/>
                    </a:cubicBezTo>
                    <a:cubicBezTo>
                      <a:pt x="4103" y="5394"/>
                      <a:pt x="4336" y="5309"/>
                      <a:pt x="4505" y="5119"/>
                    </a:cubicBezTo>
                    <a:cubicBezTo>
                      <a:pt x="4569" y="5055"/>
                      <a:pt x="4674" y="4992"/>
                      <a:pt x="4780" y="4886"/>
                    </a:cubicBezTo>
                    <a:cubicBezTo>
                      <a:pt x="5224" y="4527"/>
                      <a:pt x="6176" y="3786"/>
                      <a:pt x="5647" y="2708"/>
                    </a:cubicBezTo>
                    <a:cubicBezTo>
                      <a:pt x="5457" y="2327"/>
                      <a:pt x="5161" y="2010"/>
                      <a:pt x="4801" y="1798"/>
                    </a:cubicBezTo>
                    <a:cubicBezTo>
                      <a:pt x="4696" y="1735"/>
                      <a:pt x="4569" y="1650"/>
                      <a:pt x="4484" y="1608"/>
                    </a:cubicBezTo>
                    <a:cubicBezTo>
                      <a:pt x="4399" y="1566"/>
                      <a:pt x="4315" y="1523"/>
                      <a:pt x="4273" y="1481"/>
                    </a:cubicBezTo>
                    <a:cubicBezTo>
                      <a:pt x="4209" y="1439"/>
                      <a:pt x="4167" y="1418"/>
                      <a:pt x="4167" y="1397"/>
                    </a:cubicBezTo>
                    <a:lnTo>
                      <a:pt x="4167" y="1354"/>
                    </a:lnTo>
                    <a:cubicBezTo>
                      <a:pt x="4103" y="1185"/>
                      <a:pt x="4040" y="1016"/>
                      <a:pt x="3955" y="847"/>
                    </a:cubicBezTo>
                    <a:cubicBezTo>
                      <a:pt x="3490" y="1"/>
                      <a:pt x="2644" y="1"/>
                      <a:pt x="2158" y="1"/>
                    </a:cubicBezTo>
                    <a:lnTo>
                      <a:pt x="2010" y="1"/>
                    </a:lnTo>
                    <a:cubicBezTo>
                      <a:pt x="1976" y="1"/>
                      <a:pt x="1940" y="1"/>
                      <a:pt x="190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42" name="Google Shape;1542;p41"/>
              <p:cNvSpPr/>
              <p:nvPr/>
            </p:nvSpPr>
            <p:spPr>
              <a:xfrm>
                <a:off x="1656050" y="1545775"/>
                <a:ext cx="79350" cy="107875"/>
              </a:xfrm>
              <a:custGeom>
                <a:avLst/>
                <a:gdLst/>
                <a:ahLst/>
                <a:cxnLst/>
                <a:rect l="l" t="t" r="r" b="b"/>
                <a:pathLst>
                  <a:path w="3174" h="4315" extrusionOk="0">
                    <a:moveTo>
                      <a:pt x="2243" y="0"/>
                    </a:moveTo>
                    <a:cubicBezTo>
                      <a:pt x="1629" y="21"/>
                      <a:pt x="995" y="64"/>
                      <a:pt x="360" y="127"/>
                    </a:cubicBezTo>
                    <a:cubicBezTo>
                      <a:pt x="155" y="127"/>
                      <a:pt x="149" y="466"/>
                      <a:pt x="343" y="466"/>
                    </a:cubicBezTo>
                    <a:cubicBezTo>
                      <a:pt x="348" y="466"/>
                      <a:pt x="354" y="466"/>
                      <a:pt x="360" y="465"/>
                    </a:cubicBezTo>
                    <a:cubicBezTo>
                      <a:pt x="508" y="465"/>
                      <a:pt x="635" y="444"/>
                      <a:pt x="783" y="444"/>
                    </a:cubicBezTo>
                    <a:cubicBezTo>
                      <a:pt x="424" y="740"/>
                      <a:pt x="1" y="1163"/>
                      <a:pt x="149" y="1650"/>
                    </a:cubicBezTo>
                    <a:cubicBezTo>
                      <a:pt x="212" y="1840"/>
                      <a:pt x="360" y="1988"/>
                      <a:pt x="529" y="2073"/>
                    </a:cubicBezTo>
                    <a:cubicBezTo>
                      <a:pt x="1312" y="2623"/>
                      <a:pt x="1270" y="3257"/>
                      <a:pt x="868" y="4061"/>
                    </a:cubicBezTo>
                    <a:cubicBezTo>
                      <a:pt x="783" y="4167"/>
                      <a:pt x="868" y="4315"/>
                      <a:pt x="1016" y="4315"/>
                    </a:cubicBezTo>
                    <a:lnTo>
                      <a:pt x="2602" y="4315"/>
                    </a:lnTo>
                    <a:cubicBezTo>
                      <a:pt x="2687" y="4315"/>
                      <a:pt x="2750" y="4251"/>
                      <a:pt x="2792" y="4188"/>
                    </a:cubicBezTo>
                    <a:cubicBezTo>
                      <a:pt x="2983" y="3659"/>
                      <a:pt x="3173" y="3046"/>
                      <a:pt x="2962" y="2496"/>
                    </a:cubicBezTo>
                    <a:cubicBezTo>
                      <a:pt x="2856" y="2263"/>
                      <a:pt x="2708" y="2030"/>
                      <a:pt x="2560" y="1840"/>
                    </a:cubicBezTo>
                    <a:cubicBezTo>
                      <a:pt x="2243" y="1269"/>
                      <a:pt x="2264" y="825"/>
                      <a:pt x="2433" y="233"/>
                    </a:cubicBezTo>
                    <a:cubicBezTo>
                      <a:pt x="2454" y="106"/>
                      <a:pt x="2369" y="0"/>
                      <a:pt x="2243" y="0"/>
                    </a:cubicBezTo>
                    <a:close/>
                  </a:path>
                </a:pathLst>
              </a:custGeom>
              <a:solidFill>
                <a:srgbClr val="DBB544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43" name="Google Shape;1543;p41"/>
              <p:cNvSpPr/>
              <p:nvPr/>
            </p:nvSpPr>
            <p:spPr>
              <a:xfrm>
                <a:off x="1636500" y="1526200"/>
                <a:ext cx="120050" cy="147550"/>
              </a:xfrm>
              <a:custGeom>
                <a:avLst/>
                <a:gdLst/>
                <a:ahLst/>
                <a:cxnLst/>
                <a:rect l="l" t="t" r="r" b="b"/>
                <a:pathLst>
                  <a:path w="4802" h="5902" extrusionOk="0">
                    <a:moveTo>
                      <a:pt x="2305" y="1650"/>
                    </a:moveTo>
                    <a:lnTo>
                      <a:pt x="2305" y="1650"/>
                    </a:lnTo>
                    <a:cubicBezTo>
                      <a:pt x="2284" y="2137"/>
                      <a:pt x="2390" y="2623"/>
                      <a:pt x="2665" y="3046"/>
                    </a:cubicBezTo>
                    <a:cubicBezTo>
                      <a:pt x="2707" y="3152"/>
                      <a:pt x="2792" y="3236"/>
                      <a:pt x="2855" y="3342"/>
                    </a:cubicBezTo>
                    <a:cubicBezTo>
                      <a:pt x="2919" y="3406"/>
                      <a:pt x="2961" y="3469"/>
                      <a:pt x="2982" y="3554"/>
                    </a:cubicBezTo>
                    <a:cubicBezTo>
                      <a:pt x="3046" y="3807"/>
                      <a:pt x="3046" y="4082"/>
                      <a:pt x="2940" y="4315"/>
                    </a:cubicBezTo>
                    <a:lnTo>
                      <a:pt x="2686" y="4315"/>
                    </a:lnTo>
                    <a:cubicBezTo>
                      <a:pt x="2813" y="3702"/>
                      <a:pt x="2728" y="2877"/>
                      <a:pt x="1756" y="2221"/>
                    </a:cubicBezTo>
                    <a:lnTo>
                      <a:pt x="1713" y="2200"/>
                    </a:lnTo>
                    <a:cubicBezTo>
                      <a:pt x="1819" y="2073"/>
                      <a:pt x="1925" y="1946"/>
                      <a:pt x="2052" y="1841"/>
                    </a:cubicBezTo>
                    <a:lnTo>
                      <a:pt x="2305" y="1650"/>
                    </a:lnTo>
                    <a:close/>
                    <a:moveTo>
                      <a:pt x="3003" y="1"/>
                    </a:moveTo>
                    <a:cubicBezTo>
                      <a:pt x="2369" y="43"/>
                      <a:pt x="1713" y="85"/>
                      <a:pt x="1079" y="127"/>
                    </a:cubicBezTo>
                    <a:cubicBezTo>
                      <a:pt x="402" y="212"/>
                      <a:pt x="0" y="931"/>
                      <a:pt x="296" y="1544"/>
                    </a:cubicBezTo>
                    <a:cubicBezTo>
                      <a:pt x="106" y="1883"/>
                      <a:pt x="64" y="2306"/>
                      <a:pt x="191" y="2687"/>
                    </a:cubicBezTo>
                    <a:cubicBezTo>
                      <a:pt x="296" y="3025"/>
                      <a:pt x="550" y="3342"/>
                      <a:pt x="867" y="3533"/>
                    </a:cubicBezTo>
                    <a:cubicBezTo>
                      <a:pt x="1163" y="3744"/>
                      <a:pt x="1290" y="3829"/>
                      <a:pt x="952" y="4484"/>
                    </a:cubicBezTo>
                    <a:cubicBezTo>
                      <a:pt x="783" y="4801"/>
                      <a:pt x="804" y="5161"/>
                      <a:pt x="973" y="5457"/>
                    </a:cubicBezTo>
                    <a:cubicBezTo>
                      <a:pt x="1142" y="5732"/>
                      <a:pt x="1460" y="5901"/>
                      <a:pt x="1798" y="5901"/>
                    </a:cubicBezTo>
                    <a:lnTo>
                      <a:pt x="3384" y="5901"/>
                    </a:lnTo>
                    <a:cubicBezTo>
                      <a:pt x="3807" y="5901"/>
                      <a:pt x="4167" y="5647"/>
                      <a:pt x="4315" y="5267"/>
                    </a:cubicBezTo>
                    <a:cubicBezTo>
                      <a:pt x="4505" y="4717"/>
                      <a:pt x="4801" y="3892"/>
                      <a:pt x="4505" y="3046"/>
                    </a:cubicBezTo>
                    <a:cubicBezTo>
                      <a:pt x="4399" y="2813"/>
                      <a:pt x="4294" y="2623"/>
                      <a:pt x="4145" y="2433"/>
                    </a:cubicBezTo>
                    <a:cubicBezTo>
                      <a:pt x="4103" y="2369"/>
                      <a:pt x="4061" y="2327"/>
                      <a:pt x="4040" y="2264"/>
                    </a:cubicBezTo>
                    <a:cubicBezTo>
                      <a:pt x="3849" y="1967"/>
                      <a:pt x="3849" y="1756"/>
                      <a:pt x="3976" y="1248"/>
                    </a:cubicBezTo>
                    <a:cubicBezTo>
                      <a:pt x="4061" y="952"/>
                      <a:pt x="3997" y="656"/>
                      <a:pt x="3807" y="402"/>
                    </a:cubicBezTo>
                    <a:lnTo>
                      <a:pt x="3913" y="318"/>
                    </a:lnTo>
                    <a:lnTo>
                      <a:pt x="3765" y="318"/>
                    </a:lnTo>
                    <a:cubicBezTo>
                      <a:pt x="3574" y="106"/>
                      <a:pt x="3278" y="1"/>
                      <a:pt x="300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44" name="Google Shape;1544;p41"/>
              <p:cNvSpPr/>
              <p:nvPr/>
            </p:nvSpPr>
            <p:spPr>
              <a:xfrm>
                <a:off x="1320000" y="1861825"/>
                <a:ext cx="74400" cy="49400"/>
              </a:xfrm>
              <a:custGeom>
                <a:avLst/>
                <a:gdLst/>
                <a:ahLst/>
                <a:cxnLst/>
                <a:rect l="l" t="t" r="r" b="b"/>
                <a:pathLst>
                  <a:path w="2976" h="1976" extrusionOk="0">
                    <a:moveTo>
                      <a:pt x="752" y="0"/>
                    </a:moveTo>
                    <a:cubicBezTo>
                      <a:pt x="277" y="0"/>
                      <a:pt x="1" y="709"/>
                      <a:pt x="478" y="1063"/>
                    </a:cubicBezTo>
                    <a:cubicBezTo>
                      <a:pt x="1007" y="1444"/>
                      <a:pt x="1599" y="1761"/>
                      <a:pt x="2234" y="1951"/>
                    </a:cubicBezTo>
                    <a:cubicBezTo>
                      <a:pt x="2287" y="1968"/>
                      <a:pt x="2337" y="1976"/>
                      <a:pt x="2384" y="1976"/>
                    </a:cubicBezTo>
                    <a:cubicBezTo>
                      <a:pt x="2807" y="1976"/>
                      <a:pt x="2976" y="1350"/>
                      <a:pt x="2614" y="1084"/>
                    </a:cubicBezTo>
                    <a:cubicBezTo>
                      <a:pt x="2085" y="746"/>
                      <a:pt x="1578" y="407"/>
                      <a:pt x="1049" y="90"/>
                    </a:cubicBezTo>
                    <a:cubicBezTo>
                      <a:pt x="945" y="28"/>
                      <a:pt x="845" y="0"/>
                      <a:pt x="752" y="0"/>
                    </a:cubicBezTo>
                    <a:close/>
                  </a:path>
                </a:pathLst>
              </a:custGeom>
              <a:solidFill>
                <a:srgbClr val="DBB544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45" name="Google Shape;1545;p41"/>
              <p:cNvSpPr/>
              <p:nvPr/>
            </p:nvSpPr>
            <p:spPr>
              <a:xfrm>
                <a:off x="1300750" y="1842050"/>
                <a:ext cx="113175" cy="89175"/>
              </a:xfrm>
              <a:custGeom>
                <a:avLst/>
                <a:gdLst/>
                <a:ahLst/>
                <a:cxnLst/>
                <a:rect l="l" t="t" r="r" b="b"/>
                <a:pathLst>
                  <a:path w="4527" h="3567" extrusionOk="0">
                    <a:moveTo>
                      <a:pt x="1516" y="1"/>
                    </a:moveTo>
                    <a:cubicBezTo>
                      <a:pt x="1092" y="1"/>
                      <a:pt x="680" y="207"/>
                      <a:pt x="423" y="585"/>
                    </a:cubicBezTo>
                    <a:cubicBezTo>
                      <a:pt x="0" y="1219"/>
                      <a:pt x="148" y="2065"/>
                      <a:pt x="762" y="2488"/>
                    </a:cubicBezTo>
                    <a:cubicBezTo>
                      <a:pt x="1375" y="2932"/>
                      <a:pt x="2052" y="3271"/>
                      <a:pt x="2750" y="3504"/>
                    </a:cubicBezTo>
                    <a:cubicBezTo>
                      <a:pt x="2877" y="3546"/>
                      <a:pt x="3025" y="3567"/>
                      <a:pt x="3152" y="3567"/>
                    </a:cubicBezTo>
                    <a:cubicBezTo>
                      <a:pt x="3617" y="3567"/>
                      <a:pt x="4040" y="3292"/>
                      <a:pt x="4230" y="2869"/>
                    </a:cubicBezTo>
                    <a:cubicBezTo>
                      <a:pt x="4526" y="2277"/>
                      <a:pt x="4336" y="1579"/>
                      <a:pt x="3807" y="1219"/>
                    </a:cubicBezTo>
                    <a:cubicBezTo>
                      <a:pt x="3384" y="923"/>
                      <a:pt x="2813" y="564"/>
                      <a:pt x="2221" y="204"/>
                    </a:cubicBezTo>
                    <a:cubicBezTo>
                      <a:pt x="1999" y="67"/>
                      <a:pt x="1756" y="1"/>
                      <a:pt x="151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46" name="Google Shape;1546;p41"/>
              <p:cNvSpPr/>
              <p:nvPr/>
            </p:nvSpPr>
            <p:spPr>
              <a:xfrm>
                <a:off x="1351075" y="1818400"/>
                <a:ext cx="59150" cy="65000"/>
              </a:xfrm>
              <a:custGeom>
                <a:avLst/>
                <a:gdLst/>
                <a:ahLst/>
                <a:cxnLst/>
                <a:rect l="l" t="t" r="r" b="b"/>
                <a:pathLst>
                  <a:path w="2366" h="2600" extrusionOk="0">
                    <a:moveTo>
                      <a:pt x="688" y="1"/>
                    </a:moveTo>
                    <a:cubicBezTo>
                      <a:pt x="334" y="1"/>
                      <a:pt x="0" y="338"/>
                      <a:pt x="250" y="706"/>
                    </a:cubicBezTo>
                    <a:cubicBezTo>
                      <a:pt x="420" y="952"/>
                      <a:pt x="1418" y="2600"/>
                      <a:pt x="1931" y="2600"/>
                    </a:cubicBezTo>
                    <a:cubicBezTo>
                      <a:pt x="1991" y="2600"/>
                      <a:pt x="2045" y="2577"/>
                      <a:pt x="2090" y="2525"/>
                    </a:cubicBezTo>
                    <a:cubicBezTo>
                      <a:pt x="2365" y="2229"/>
                      <a:pt x="2090" y="1827"/>
                      <a:pt x="1942" y="1531"/>
                    </a:cubicBezTo>
                    <a:cubicBezTo>
                      <a:pt x="1688" y="1087"/>
                      <a:pt x="1414" y="643"/>
                      <a:pt x="1117" y="220"/>
                    </a:cubicBezTo>
                    <a:cubicBezTo>
                      <a:pt x="1002" y="65"/>
                      <a:pt x="843" y="1"/>
                      <a:pt x="688" y="1"/>
                    </a:cubicBezTo>
                    <a:close/>
                  </a:path>
                </a:pathLst>
              </a:custGeom>
              <a:solidFill>
                <a:srgbClr val="DBB544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47" name="Google Shape;1547;p41"/>
              <p:cNvSpPr/>
              <p:nvPr/>
            </p:nvSpPr>
            <p:spPr>
              <a:xfrm>
                <a:off x="1331400" y="1798275"/>
                <a:ext cx="102600" cy="104950"/>
              </a:xfrm>
              <a:custGeom>
                <a:avLst/>
                <a:gdLst/>
                <a:ahLst/>
                <a:cxnLst/>
                <a:rect l="l" t="t" r="r" b="b"/>
                <a:pathLst>
                  <a:path w="4104" h="4198" extrusionOk="0">
                    <a:moveTo>
                      <a:pt x="1454" y="0"/>
                    </a:moveTo>
                    <a:cubicBezTo>
                      <a:pt x="1192" y="0"/>
                      <a:pt x="928" y="78"/>
                      <a:pt x="699" y="242"/>
                    </a:cubicBezTo>
                    <a:cubicBezTo>
                      <a:pt x="149" y="623"/>
                      <a:pt x="1" y="1405"/>
                      <a:pt x="382" y="1955"/>
                    </a:cubicBezTo>
                    <a:lnTo>
                      <a:pt x="445" y="2061"/>
                    </a:lnTo>
                    <a:cubicBezTo>
                      <a:pt x="1418" y="3563"/>
                      <a:pt x="2010" y="4155"/>
                      <a:pt x="2645" y="4197"/>
                    </a:cubicBezTo>
                    <a:lnTo>
                      <a:pt x="2729" y="4197"/>
                    </a:lnTo>
                    <a:cubicBezTo>
                      <a:pt x="3004" y="4197"/>
                      <a:pt x="3279" y="4070"/>
                      <a:pt x="3469" y="3859"/>
                    </a:cubicBezTo>
                    <a:cubicBezTo>
                      <a:pt x="4104" y="3161"/>
                      <a:pt x="3639" y="2315"/>
                      <a:pt x="3448" y="1998"/>
                    </a:cubicBezTo>
                    <a:lnTo>
                      <a:pt x="3427" y="1955"/>
                    </a:lnTo>
                    <a:cubicBezTo>
                      <a:pt x="3152" y="1469"/>
                      <a:pt x="2856" y="1003"/>
                      <a:pt x="2539" y="559"/>
                    </a:cubicBezTo>
                    <a:cubicBezTo>
                      <a:pt x="2280" y="196"/>
                      <a:pt x="1869" y="0"/>
                      <a:pt x="145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48" name="Google Shape;1548;p41"/>
              <p:cNvSpPr/>
              <p:nvPr/>
            </p:nvSpPr>
            <p:spPr>
              <a:xfrm>
                <a:off x="1403325" y="1779475"/>
                <a:ext cx="23825" cy="75500"/>
              </a:xfrm>
              <a:custGeom>
                <a:avLst/>
                <a:gdLst/>
                <a:ahLst/>
                <a:cxnLst/>
                <a:rect l="l" t="t" r="r" b="b"/>
                <a:pathLst>
                  <a:path w="953" h="3020" extrusionOk="0">
                    <a:moveTo>
                      <a:pt x="561" y="0"/>
                    </a:moveTo>
                    <a:cubicBezTo>
                      <a:pt x="360" y="0"/>
                      <a:pt x="148" y="127"/>
                      <a:pt x="127" y="381"/>
                    </a:cubicBezTo>
                    <a:cubicBezTo>
                      <a:pt x="106" y="931"/>
                      <a:pt x="43" y="1481"/>
                      <a:pt x="64" y="2030"/>
                    </a:cubicBezTo>
                    <a:cubicBezTo>
                      <a:pt x="64" y="2390"/>
                      <a:pt x="0" y="2792"/>
                      <a:pt x="296" y="3003"/>
                    </a:cubicBezTo>
                    <a:cubicBezTo>
                      <a:pt x="318" y="3014"/>
                      <a:pt x="339" y="3019"/>
                      <a:pt x="357" y="3019"/>
                    </a:cubicBezTo>
                    <a:cubicBezTo>
                      <a:pt x="376" y="3019"/>
                      <a:pt x="392" y="3014"/>
                      <a:pt x="402" y="3003"/>
                    </a:cubicBezTo>
                    <a:cubicBezTo>
                      <a:pt x="762" y="2813"/>
                      <a:pt x="741" y="2305"/>
                      <a:pt x="804" y="1946"/>
                    </a:cubicBezTo>
                    <a:cubicBezTo>
                      <a:pt x="867" y="1417"/>
                      <a:pt x="889" y="888"/>
                      <a:pt x="931" y="381"/>
                    </a:cubicBezTo>
                    <a:cubicBezTo>
                      <a:pt x="952" y="127"/>
                      <a:pt x="762" y="0"/>
                      <a:pt x="561" y="0"/>
                    </a:cubicBezTo>
                    <a:close/>
                  </a:path>
                </a:pathLst>
              </a:custGeom>
              <a:solidFill>
                <a:srgbClr val="DBB544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49" name="Google Shape;1549;p41"/>
              <p:cNvSpPr/>
              <p:nvPr/>
            </p:nvSpPr>
            <p:spPr>
              <a:xfrm>
                <a:off x="1384275" y="1759775"/>
                <a:ext cx="63475" cy="114875"/>
              </a:xfrm>
              <a:custGeom>
                <a:avLst/>
                <a:gdLst/>
                <a:ahLst/>
                <a:cxnLst/>
                <a:rect l="l" t="t" r="r" b="b"/>
                <a:pathLst>
                  <a:path w="2539" h="4595" extrusionOk="0">
                    <a:moveTo>
                      <a:pt x="1304" y="0"/>
                    </a:moveTo>
                    <a:cubicBezTo>
                      <a:pt x="676" y="0"/>
                      <a:pt x="147" y="487"/>
                      <a:pt x="107" y="1105"/>
                    </a:cubicBezTo>
                    <a:lnTo>
                      <a:pt x="86" y="1423"/>
                    </a:lnTo>
                    <a:cubicBezTo>
                      <a:pt x="43" y="1888"/>
                      <a:pt x="22" y="2374"/>
                      <a:pt x="22" y="2840"/>
                    </a:cubicBezTo>
                    <a:lnTo>
                      <a:pt x="22" y="2988"/>
                    </a:lnTo>
                    <a:cubicBezTo>
                      <a:pt x="22" y="3347"/>
                      <a:pt x="1" y="4024"/>
                      <a:pt x="614" y="4447"/>
                    </a:cubicBezTo>
                    <a:cubicBezTo>
                      <a:pt x="762" y="4553"/>
                      <a:pt x="931" y="4595"/>
                      <a:pt x="1122" y="4595"/>
                    </a:cubicBezTo>
                    <a:cubicBezTo>
                      <a:pt x="1249" y="4595"/>
                      <a:pt x="1397" y="4574"/>
                      <a:pt x="1524" y="4489"/>
                    </a:cubicBezTo>
                    <a:cubicBezTo>
                      <a:pt x="2200" y="4151"/>
                      <a:pt x="2285" y="3411"/>
                      <a:pt x="2327" y="3030"/>
                    </a:cubicBezTo>
                    <a:cubicBezTo>
                      <a:pt x="2327" y="2966"/>
                      <a:pt x="2348" y="2903"/>
                      <a:pt x="2348" y="2861"/>
                    </a:cubicBezTo>
                    <a:cubicBezTo>
                      <a:pt x="2412" y="2417"/>
                      <a:pt x="2433" y="1994"/>
                      <a:pt x="2454" y="1571"/>
                    </a:cubicBezTo>
                    <a:cubicBezTo>
                      <a:pt x="2475" y="1465"/>
                      <a:pt x="2475" y="1338"/>
                      <a:pt x="2475" y="1232"/>
                    </a:cubicBezTo>
                    <a:cubicBezTo>
                      <a:pt x="2539" y="577"/>
                      <a:pt x="2052" y="27"/>
                      <a:pt x="1418" y="6"/>
                    </a:cubicBezTo>
                    <a:cubicBezTo>
                      <a:pt x="1380" y="2"/>
                      <a:pt x="1341" y="0"/>
                      <a:pt x="130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50" name="Google Shape;1550;p41"/>
              <p:cNvSpPr/>
              <p:nvPr/>
            </p:nvSpPr>
            <p:spPr>
              <a:xfrm>
                <a:off x="1574100" y="1657925"/>
                <a:ext cx="289775" cy="169675"/>
              </a:xfrm>
              <a:custGeom>
                <a:avLst/>
                <a:gdLst/>
                <a:ahLst/>
                <a:cxnLst/>
                <a:rect l="l" t="t" r="r" b="b"/>
                <a:pathLst>
                  <a:path w="11591" h="6787" extrusionOk="0">
                    <a:moveTo>
                      <a:pt x="1114" y="1"/>
                    </a:moveTo>
                    <a:cubicBezTo>
                      <a:pt x="981" y="1"/>
                      <a:pt x="848" y="26"/>
                      <a:pt x="720" y="82"/>
                    </a:cubicBezTo>
                    <a:cubicBezTo>
                      <a:pt x="191" y="315"/>
                      <a:pt x="1" y="992"/>
                      <a:pt x="43" y="1542"/>
                    </a:cubicBezTo>
                    <a:cubicBezTo>
                      <a:pt x="149" y="2557"/>
                      <a:pt x="847" y="3403"/>
                      <a:pt x="1693" y="3953"/>
                    </a:cubicBezTo>
                    <a:cubicBezTo>
                      <a:pt x="2538" y="4503"/>
                      <a:pt x="3533" y="4777"/>
                      <a:pt x="4505" y="5010"/>
                    </a:cubicBezTo>
                    <a:lnTo>
                      <a:pt x="11590" y="6787"/>
                    </a:lnTo>
                    <a:cubicBezTo>
                      <a:pt x="10427" y="6131"/>
                      <a:pt x="9645" y="4947"/>
                      <a:pt x="9497" y="3614"/>
                    </a:cubicBezTo>
                    <a:cubicBezTo>
                      <a:pt x="9478" y="3312"/>
                      <a:pt x="9324" y="2875"/>
                      <a:pt x="9051" y="2875"/>
                    </a:cubicBezTo>
                    <a:cubicBezTo>
                      <a:pt x="9018" y="2875"/>
                      <a:pt x="8983" y="2882"/>
                      <a:pt x="8947" y="2895"/>
                    </a:cubicBezTo>
                    <a:cubicBezTo>
                      <a:pt x="8841" y="2938"/>
                      <a:pt x="8756" y="3022"/>
                      <a:pt x="8693" y="3149"/>
                    </a:cubicBezTo>
                    <a:cubicBezTo>
                      <a:pt x="8481" y="3530"/>
                      <a:pt x="8270" y="3932"/>
                      <a:pt x="8101" y="4333"/>
                    </a:cubicBezTo>
                    <a:cubicBezTo>
                      <a:pt x="7382" y="3974"/>
                      <a:pt x="6895" y="3276"/>
                      <a:pt x="6768" y="2493"/>
                    </a:cubicBezTo>
                    <a:cubicBezTo>
                      <a:pt x="6747" y="2134"/>
                      <a:pt x="6705" y="1774"/>
                      <a:pt x="6641" y="1436"/>
                    </a:cubicBezTo>
                    <a:cubicBezTo>
                      <a:pt x="6578" y="1076"/>
                      <a:pt x="6282" y="801"/>
                      <a:pt x="5922" y="738"/>
                    </a:cubicBezTo>
                    <a:cubicBezTo>
                      <a:pt x="5912" y="737"/>
                      <a:pt x="5901" y="737"/>
                      <a:pt x="5890" y="737"/>
                    </a:cubicBezTo>
                    <a:cubicBezTo>
                      <a:pt x="5525" y="737"/>
                      <a:pt x="5243" y="1086"/>
                      <a:pt x="5140" y="1436"/>
                    </a:cubicBezTo>
                    <a:cubicBezTo>
                      <a:pt x="5055" y="1795"/>
                      <a:pt x="5013" y="2176"/>
                      <a:pt x="4992" y="2557"/>
                    </a:cubicBezTo>
                    <a:cubicBezTo>
                      <a:pt x="4971" y="2726"/>
                      <a:pt x="4865" y="2895"/>
                      <a:pt x="4717" y="3001"/>
                    </a:cubicBezTo>
                    <a:cubicBezTo>
                      <a:pt x="4657" y="3016"/>
                      <a:pt x="4597" y="3031"/>
                      <a:pt x="4537" y="3031"/>
                    </a:cubicBezTo>
                    <a:cubicBezTo>
                      <a:pt x="4513" y="3031"/>
                      <a:pt x="4488" y="3028"/>
                      <a:pt x="4463" y="3022"/>
                    </a:cubicBezTo>
                    <a:cubicBezTo>
                      <a:pt x="3892" y="2980"/>
                      <a:pt x="3448" y="2536"/>
                      <a:pt x="3131" y="2049"/>
                    </a:cubicBezTo>
                    <a:cubicBezTo>
                      <a:pt x="2835" y="1542"/>
                      <a:pt x="2623" y="992"/>
                      <a:pt x="2242" y="569"/>
                    </a:cubicBezTo>
                    <a:cubicBezTo>
                      <a:pt x="1954" y="248"/>
                      <a:pt x="1532" y="1"/>
                      <a:pt x="111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51" name="Google Shape;1551;p41"/>
              <p:cNvSpPr/>
              <p:nvPr/>
            </p:nvSpPr>
            <p:spPr>
              <a:xfrm>
                <a:off x="1398025" y="1742775"/>
                <a:ext cx="589575" cy="506225"/>
              </a:xfrm>
              <a:custGeom>
                <a:avLst/>
                <a:gdLst/>
                <a:ahLst/>
                <a:cxnLst/>
                <a:rect l="l" t="t" r="r" b="b"/>
                <a:pathLst>
                  <a:path w="23583" h="20249" extrusionOk="0">
                    <a:moveTo>
                      <a:pt x="12066" y="0"/>
                    </a:moveTo>
                    <a:cubicBezTo>
                      <a:pt x="10644" y="0"/>
                      <a:pt x="9221" y="265"/>
                      <a:pt x="7868" y="791"/>
                    </a:cubicBezTo>
                    <a:lnTo>
                      <a:pt x="7044" y="1109"/>
                    </a:lnTo>
                    <a:cubicBezTo>
                      <a:pt x="2814" y="2737"/>
                      <a:pt x="22" y="6798"/>
                      <a:pt x="22" y="11345"/>
                    </a:cubicBezTo>
                    <a:cubicBezTo>
                      <a:pt x="1" y="16273"/>
                      <a:pt x="3998" y="20249"/>
                      <a:pt x="8926" y="20249"/>
                    </a:cubicBezTo>
                    <a:lnTo>
                      <a:pt x="14679" y="20249"/>
                    </a:lnTo>
                    <a:cubicBezTo>
                      <a:pt x="19585" y="20249"/>
                      <a:pt x="23582" y="16273"/>
                      <a:pt x="23582" y="11345"/>
                    </a:cubicBezTo>
                    <a:cubicBezTo>
                      <a:pt x="23582" y="6798"/>
                      <a:pt x="20833" y="2695"/>
                      <a:pt x="16624" y="961"/>
                    </a:cubicBezTo>
                    <a:lnTo>
                      <a:pt x="16455" y="876"/>
                    </a:lnTo>
                    <a:cubicBezTo>
                      <a:pt x="15048" y="291"/>
                      <a:pt x="13557" y="0"/>
                      <a:pt x="1206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52" name="Google Shape;1552;p41"/>
              <p:cNvSpPr/>
              <p:nvPr/>
            </p:nvSpPr>
            <p:spPr>
              <a:xfrm>
                <a:off x="1533400" y="1843450"/>
                <a:ext cx="93075" cy="93600"/>
              </a:xfrm>
              <a:custGeom>
                <a:avLst/>
                <a:gdLst/>
                <a:ahLst/>
                <a:cxnLst/>
                <a:rect l="l" t="t" r="r" b="b"/>
                <a:pathLst>
                  <a:path w="3723" h="3744" extrusionOk="0">
                    <a:moveTo>
                      <a:pt x="1861" y="0"/>
                    </a:moveTo>
                    <a:cubicBezTo>
                      <a:pt x="825" y="0"/>
                      <a:pt x="0" y="846"/>
                      <a:pt x="0" y="1882"/>
                    </a:cubicBezTo>
                    <a:cubicBezTo>
                      <a:pt x="0" y="2898"/>
                      <a:pt x="825" y="3744"/>
                      <a:pt x="1861" y="3744"/>
                    </a:cubicBezTo>
                    <a:cubicBezTo>
                      <a:pt x="2898" y="3744"/>
                      <a:pt x="3722" y="2898"/>
                      <a:pt x="3722" y="1882"/>
                    </a:cubicBezTo>
                    <a:cubicBezTo>
                      <a:pt x="3722" y="846"/>
                      <a:pt x="2898" y="0"/>
                      <a:pt x="186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53" name="Google Shape;1553;p41"/>
              <p:cNvSpPr/>
              <p:nvPr/>
            </p:nvSpPr>
            <p:spPr>
              <a:xfrm>
                <a:off x="1759700" y="1843450"/>
                <a:ext cx="93075" cy="93600"/>
              </a:xfrm>
              <a:custGeom>
                <a:avLst/>
                <a:gdLst/>
                <a:ahLst/>
                <a:cxnLst/>
                <a:rect l="l" t="t" r="r" b="b"/>
                <a:pathLst>
                  <a:path w="3723" h="3744" extrusionOk="0">
                    <a:moveTo>
                      <a:pt x="1861" y="0"/>
                    </a:moveTo>
                    <a:cubicBezTo>
                      <a:pt x="825" y="0"/>
                      <a:pt x="0" y="846"/>
                      <a:pt x="0" y="1882"/>
                    </a:cubicBezTo>
                    <a:cubicBezTo>
                      <a:pt x="0" y="2898"/>
                      <a:pt x="825" y="3744"/>
                      <a:pt x="1861" y="3744"/>
                    </a:cubicBezTo>
                    <a:cubicBezTo>
                      <a:pt x="2897" y="3744"/>
                      <a:pt x="3722" y="2898"/>
                      <a:pt x="3722" y="1882"/>
                    </a:cubicBezTo>
                    <a:cubicBezTo>
                      <a:pt x="3722" y="846"/>
                      <a:pt x="2897" y="0"/>
                      <a:pt x="186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54" name="Google Shape;1554;p41"/>
              <p:cNvSpPr/>
              <p:nvPr/>
            </p:nvSpPr>
            <p:spPr>
              <a:xfrm>
                <a:off x="1655000" y="1911650"/>
                <a:ext cx="76150" cy="98900"/>
              </a:xfrm>
              <a:custGeom>
                <a:avLst/>
                <a:gdLst/>
                <a:ahLst/>
                <a:cxnLst/>
                <a:rect l="l" t="t" r="r" b="b"/>
                <a:pathLst>
                  <a:path w="3046" h="3956" extrusionOk="0">
                    <a:moveTo>
                      <a:pt x="1515" y="0"/>
                    </a:moveTo>
                    <a:cubicBezTo>
                      <a:pt x="772" y="0"/>
                      <a:pt x="32" y="487"/>
                      <a:pt x="0" y="1460"/>
                    </a:cubicBezTo>
                    <a:cubicBezTo>
                      <a:pt x="0" y="2306"/>
                      <a:pt x="677" y="3955"/>
                      <a:pt x="1523" y="3955"/>
                    </a:cubicBezTo>
                    <a:cubicBezTo>
                      <a:pt x="2369" y="3955"/>
                      <a:pt x="3046" y="2306"/>
                      <a:pt x="3046" y="1460"/>
                    </a:cubicBezTo>
                    <a:cubicBezTo>
                      <a:pt x="3004" y="487"/>
                      <a:pt x="2258" y="0"/>
                      <a:pt x="1515" y="0"/>
                    </a:cubicBezTo>
                    <a:close/>
                  </a:path>
                </a:pathLst>
              </a:custGeom>
              <a:solidFill>
                <a:srgbClr val="DB8D43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55" name="Google Shape;1555;p41"/>
              <p:cNvSpPr/>
              <p:nvPr/>
            </p:nvSpPr>
            <p:spPr>
              <a:xfrm>
                <a:off x="1655000" y="1909000"/>
                <a:ext cx="76150" cy="78275"/>
              </a:xfrm>
              <a:custGeom>
                <a:avLst/>
                <a:gdLst/>
                <a:ahLst/>
                <a:cxnLst/>
                <a:rect l="l" t="t" r="r" b="b"/>
                <a:pathLst>
                  <a:path w="3046" h="3131" extrusionOk="0">
                    <a:moveTo>
                      <a:pt x="1523" y="1"/>
                    </a:moveTo>
                    <a:cubicBezTo>
                      <a:pt x="677" y="1"/>
                      <a:pt x="0" y="720"/>
                      <a:pt x="0" y="1333"/>
                    </a:cubicBezTo>
                    <a:cubicBezTo>
                      <a:pt x="0" y="1925"/>
                      <a:pt x="677" y="3131"/>
                      <a:pt x="1523" y="3131"/>
                    </a:cubicBezTo>
                    <a:cubicBezTo>
                      <a:pt x="2369" y="3131"/>
                      <a:pt x="3046" y="1946"/>
                      <a:pt x="3046" y="1333"/>
                    </a:cubicBezTo>
                    <a:cubicBezTo>
                      <a:pt x="3046" y="720"/>
                      <a:pt x="2369" y="1"/>
                      <a:pt x="152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56" name="Google Shape;1556;p41"/>
              <p:cNvSpPr/>
              <p:nvPr/>
            </p:nvSpPr>
            <p:spPr>
              <a:xfrm>
                <a:off x="1579925" y="1861950"/>
                <a:ext cx="28050" cy="28575"/>
              </a:xfrm>
              <a:custGeom>
                <a:avLst/>
                <a:gdLst/>
                <a:ahLst/>
                <a:cxnLst/>
                <a:rect l="l" t="t" r="r" b="b"/>
                <a:pathLst>
                  <a:path w="1122" h="1143" extrusionOk="0">
                    <a:moveTo>
                      <a:pt x="550" y="0"/>
                    </a:moveTo>
                    <a:cubicBezTo>
                      <a:pt x="254" y="0"/>
                      <a:pt x="0" y="254"/>
                      <a:pt x="0" y="571"/>
                    </a:cubicBezTo>
                    <a:cubicBezTo>
                      <a:pt x="0" y="889"/>
                      <a:pt x="254" y="1142"/>
                      <a:pt x="550" y="1142"/>
                    </a:cubicBezTo>
                    <a:cubicBezTo>
                      <a:pt x="867" y="1142"/>
                      <a:pt x="1121" y="889"/>
                      <a:pt x="1121" y="571"/>
                    </a:cubicBezTo>
                    <a:cubicBezTo>
                      <a:pt x="1121" y="254"/>
                      <a:pt x="867" y="0"/>
                      <a:pt x="55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57" name="Google Shape;1557;p41"/>
              <p:cNvSpPr/>
              <p:nvPr/>
            </p:nvSpPr>
            <p:spPr>
              <a:xfrm>
                <a:off x="1813100" y="1861950"/>
                <a:ext cx="28050" cy="28575"/>
              </a:xfrm>
              <a:custGeom>
                <a:avLst/>
                <a:gdLst/>
                <a:ahLst/>
                <a:cxnLst/>
                <a:rect l="l" t="t" r="r" b="b"/>
                <a:pathLst>
                  <a:path w="1122" h="1143" extrusionOk="0">
                    <a:moveTo>
                      <a:pt x="571" y="0"/>
                    </a:moveTo>
                    <a:cubicBezTo>
                      <a:pt x="254" y="0"/>
                      <a:pt x="0" y="254"/>
                      <a:pt x="0" y="571"/>
                    </a:cubicBezTo>
                    <a:cubicBezTo>
                      <a:pt x="0" y="889"/>
                      <a:pt x="254" y="1142"/>
                      <a:pt x="571" y="1142"/>
                    </a:cubicBezTo>
                    <a:cubicBezTo>
                      <a:pt x="867" y="1142"/>
                      <a:pt x="1121" y="889"/>
                      <a:pt x="1121" y="571"/>
                    </a:cubicBezTo>
                    <a:cubicBezTo>
                      <a:pt x="1121" y="254"/>
                      <a:pt x="867" y="0"/>
                      <a:pt x="57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58" name="Google Shape;1558;p41"/>
              <p:cNvSpPr/>
              <p:nvPr/>
            </p:nvSpPr>
            <p:spPr>
              <a:xfrm>
                <a:off x="1357850" y="1934875"/>
                <a:ext cx="65050" cy="104225"/>
              </a:xfrm>
              <a:custGeom>
                <a:avLst/>
                <a:gdLst/>
                <a:ahLst/>
                <a:cxnLst/>
                <a:rect l="l" t="t" r="r" b="b"/>
                <a:pathLst>
                  <a:path w="2602" h="4169" extrusionOk="0">
                    <a:moveTo>
                      <a:pt x="317" y="0"/>
                    </a:moveTo>
                    <a:cubicBezTo>
                      <a:pt x="245" y="0"/>
                      <a:pt x="172" y="18"/>
                      <a:pt x="106" y="44"/>
                    </a:cubicBezTo>
                    <a:cubicBezTo>
                      <a:pt x="0" y="150"/>
                      <a:pt x="22" y="340"/>
                      <a:pt x="85" y="488"/>
                    </a:cubicBezTo>
                    <a:cubicBezTo>
                      <a:pt x="529" y="1842"/>
                      <a:pt x="1269" y="3090"/>
                      <a:pt x="2221" y="4168"/>
                    </a:cubicBezTo>
                    <a:lnTo>
                      <a:pt x="2602" y="742"/>
                    </a:lnTo>
                    <a:cubicBezTo>
                      <a:pt x="1967" y="298"/>
                      <a:pt x="1185" y="150"/>
                      <a:pt x="445" y="23"/>
                    </a:cubicBezTo>
                    <a:cubicBezTo>
                      <a:pt x="404" y="7"/>
                      <a:pt x="361" y="0"/>
                      <a:pt x="31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59" name="Google Shape;1559;p41"/>
              <p:cNvSpPr/>
              <p:nvPr/>
            </p:nvSpPr>
            <p:spPr>
              <a:xfrm>
                <a:off x="1348325" y="1927400"/>
                <a:ext cx="80975" cy="115225"/>
              </a:xfrm>
              <a:custGeom>
                <a:avLst/>
                <a:gdLst/>
                <a:ahLst/>
                <a:cxnLst/>
                <a:rect l="l" t="t" r="r" b="b"/>
                <a:pathLst>
                  <a:path w="3239" h="4609" extrusionOk="0">
                    <a:moveTo>
                      <a:pt x="832" y="1"/>
                    </a:moveTo>
                    <a:cubicBezTo>
                      <a:pt x="485" y="1"/>
                      <a:pt x="220" y="117"/>
                      <a:pt x="149" y="428"/>
                    </a:cubicBezTo>
                    <a:cubicBezTo>
                      <a:pt x="1" y="999"/>
                      <a:pt x="572" y="1887"/>
                      <a:pt x="826" y="2352"/>
                    </a:cubicBezTo>
                    <a:cubicBezTo>
                      <a:pt x="1249" y="3177"/>
                      <a:pt x="1798" y="3939"/>
                      <a:pt x="2475" y="4573"/>
                    </a:cubicBezTo>
                    <a:cubicBezTo>
                      <a:pt x="2505" y="4598"/>
                      <a:pt x="2540" y="4609"/>
                      <a:pt x="2574" y="4609"/>
                    </a:cubicBezTo>
                    <a:cubicBezTo>
                      <a:pt x="2684" y="4609"/>
                      <a:pt x="2789" y="4496"/>
                      <a:pt x="2708" y="4383"/>
                    </a:cubicBezTo>
                    <a:lnTo>
                      <a:pt x="2708" y="4383"/>
                    </a:lnTo>
                    <a:lnTo>
                      <a:pt x="2729" y="4404"/>
                    </a:lnTo>
                    <a:cubicBezTo>
                      <a:pt x="2031" y="3452"/>
                      <a:pt x="1460" y="2437"/>
                      <a:pt x="974" y="1380"/>
                    </a:cubicBezTo>
                    <a:cubicBezTo>
                      <a:pt x="952" y="1295"/>
                      <a:pt x="678" y="787"/>
                      <a:pt x="720" y="703"/>
                    </a:cubicBezTo>
                    <a:cubicBezTo>
                      <a:pt x="765" y="636"/>
                      <a:pt x="854" y="613"/>
                      <a:pt x="958" y="613"/>
                    </a:cubicBezTo>
                    <a:cubicBezTo>
                      <a:pt x="1150" y="613"/>
                      <a:pt x="1393" y="689"/>
                      <a:pt x="1502" y="703"/>
                    </a:cubicBezTo>
                    <a:cubicBezTo>
                      <a:pt x="1989" y="851"/>
                      <a:pt x="2454" y="1020"/>
                      <a:pt x="2919" y="1210"/>
                    </a:cubicBezTo>
                    <a:cubicBezTo>
                      <a:pt x="2944" y="1221"/>
                      <a:pt x="2968" y="1226"/>
                      <a:pt x="2991" y="1226"/>
                    </a:cubicBezTo>
                    <a:cubicBezTo>
                      <a:pt x="3143" y="1226"/>
                      <a:pt x="3239" y="1004"/>
                      <a:pt x="3110" y="893"/>
                    </a:cubicBezTo>
                    <a:cubicBezTo>
                      <a:pt x="2816" y="600"/>
                      <a:pt x="1616" y="1"/>
                      <a:pt x="83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60" name="Google Shape;1560;p41"/>
              <p:cNvSpPr/>
              <p:nvPr/>
            </p:nvSpPr>
            <p:spPr>
              <a:xfrm>
                <a:off x="1497975" y="1535200"/>
                <a:ext cx="87775" cy="91300"/>
              </a:xfrm>
              <a:custGeom>
                <a:avLst/>
                <a:gdLst/>
                <a:ahLst/>
                <a:cxnLst/>
                <a:rect l="l" t="t" r="r" b="b"/>
                <a:pathLst>
                  <a:path w="3511" h="3652" extrusionOk="0">
                    <a:moveTo>
                      <a:pt x="571" y="0"/>
                    </a:moveTo>
                    <a:cubicBezTo>
                      <a:pt x="529" y="0"/>
                      <a:pt x="465" y="64"/>
                      <a:pt x="444" y="127"/>
                    </a:cubicBezTo>
                    <a:lnTo>
                      <a:pt x="0" y="910"/>
                    </a:lnTo>
                    <a:lnTo>
                      <a:pt x="212" y="846"/>
                    </a:lnTo>
                    <a:lnTo>
                      <a:pt x="212" y="846"/>
                    </a:lnTo>
                    <a:cubicBezTo>
                      <a:pt x="190" y="1163"/>
                      <a:pt x="381" y="1459"/>
                      <a:pt x="677" y="1586"/>
                    </a:cubicBezTo>
                    <a:cubicBezTo>
                      <a:pt x="888" y="1650"/>
                      <a:pt x="1121" y="1650"/>
                      <a:pt x="1311" y="1734"/>
                    </a:cubicBezTo>
                    <a:cubicBezTo>
                      <a:pt x="1586" y="1904"/>
                      <a:pt x="1755" y="2200"/>
                      <a:pt x="1755" y="2517"/>
                    </a:cubicBezTo>
                    <a:cubicBezTo>
                      <a:pt x="1798" y="2813"/>
                      <a:pt x="1755" y="3130"/>
                      <a:pt x="1840" y="3447"/>
                    </a:cubicBezTo>
                    <a:cubicBezTo>
                      <a:pt x="1840" y="3532"/>
                      <a:pt x="1903" y="3595"/>
                      <a:pt x="1967" y="3638"/>
                    </a:cubicBezTo>
                    <a:cubicBezTo>
                      <a:pt x="2002" y="3647"/>
                      <a:pt x="2037" y="3652"/>
                      <a:pt x="2072" y="3652"/>
                    </a:cubicBezTo>
                    <a:cubicBezTo>
                      <a:pt x="2122" y="3652"/>
                      <a:pt x="2171" y="3641"/>
                      <a:pt x="2221" y="3617"/>
                    </a:cubicBezTo>
                    <a:cubicBezTo>
                      <a:pt x="2623" y="3426"/>
                      <a:pt x="3003" y="3215"/>
                      <a:pt x="3384" y="2982"/>
                    </a:cubicBezTo>
                    <a:cubicBezTo>
                      <a:pt x="3447" y="2961"/>
                      <a:pt x="3490" y="2919"/>
                      <a:pt x="3511" y="2855"/>
                    </a:cubicBezTo>
                    <a:cubicBezTo>
                      <a:pt x="3511" y="2813"/>
                      <a:pt x="3490" y="2750"/>
                      <a:pt x="3469" y="2707"/>
                    </a:cubicBezTo>
                    <a:cubicBezTo>
                      <a:pt x="3278" y="2411"/>
                      <a:pt x="2982" y="2178"/>
                      <a:pt x="2834" y="1882"/>
                    </a:cubicBezTo>
                    <a:cubicBezTo>
                      <a:pt x="2771" y="1650"/>
                      <a:pt x="2707" y="1438"/>
                      <a:pt x="2644" y="1227"/>
                    </a:cubicBezTo>
                    <a:cubicBezTo>
                      <a:pt x="2432" y="656"/>
                      <a:pt x="1903" y="254"/>
                      <a:pt x="1311" y="233"/>
                    </a:cubicBezTo>
                    <a:cubicBezTo>
                      <a:pt x="1100" y="233"/>
                      <a:pt x="846" y="233"/>
                      <a:pt x="698" y="85"/>
                    </a:cubicBezTo>
                    <a:cubicBezTo>
                      <a:pt x="656" y="64"/>
                      <a:pt x="635" y="21"/>
                      <a:pt x="57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61" name="Google Shape;1561;p41"/>
              <p:cNvSpPr/>
              <p:nvPr/>
            </p:nvSpPr>
            <p:spPr>
              <a:xfrm>
                <a:off x="1784000" y="1563225"/>
                <a:ext cx="128525" cy="84175"/>
              </a:xfrm>
              <a:custGeom>
                <a:avLst/>
                <a:gdLst/>
                <a:ahLst/>
                <a:cxnLst/>
                <a:rect l="l" t="t" r="r" b="b"/>
                <a:pathLst>
                  <a:path w="5141" h="3367" extrusionOk="0">
                    <a:moveTo>
                      <a:pt x="3765" y="0"/>
                    </a:moveTo>
                    <a:cubicBezTo>
                      <a:pt x="3596" y="740"/>
                      <a:pt x="2920" y="1248"/>
                      <a:pt x="2179" y="1248"/>
                    </a:cubicBezTo>
                    <a:cubicBezTo>
                      <a:pt x="1904" y="1248"/>
                      <a:pt x="1672" y="1163"/>
                      <a:pt x="1397" y="1163"/>
                    </a:cubicBezTo>
                    <a:cubicBezTo>
                      <a:pt x="805" y="1163"/>
                      <a:pt x="276" y="1480"/>
                      <a:pt x="22" y="2009"/>
                    </a:cubicBezTo>
                    <a:lnTo>
                      <a:pt x="1" y="1988"/>
                    </a:lnTo>
                    <a:lnTo>
                      <a:pt x="1" y="1988"/>
                    </a:lnTo>
                    <a:cubicBezTo>
                      <a:pt x="212" y="2200"/>
                      <a:pt x="255" y="2517"/>
                      <a:pt x="339" y="2813"/>
                    </a:cubicBezTo>
                    <a:cubicBezTo>
                      <a:pt x="419" y="3071"/>
                      <a:pt x="591" y="3367"/>
                      <a:pt x="892" y="3367"/>
                    </a:cubicBezTo>
                    <a:cubicBezTo>
                      <a:pt x="912" y="3367"/>
                      <a:pt x="932" y="3365"/>
                      <a:pt x="953" y="3363"/>
                    </a:cubicBezTo>
                    <a:cubicBezTo>
                      <a:pt x="1291" y="3320"/>
                      <a:pt x="1439" y="2919"/>
                      <a:pt x="1756" y="2792"/>
                    </a:cubicBezTo>
                    <a:cubicBezTo>
                      <a:pt x="1851" y="2744"/>
                      <a:pt x="1947" y="2720"/>
                      <a:pt x="2051" y="2720"/>
                    </a:cubicBezTo>
                    <a:cubicBezTo>
                      <a:pt x="2085" y="2720"/>
                      <a:pt x="2121" y="2723"/>
                      <a:pt x="2158" y="2728"/>
                    </a:cubicBezTo>
                    <a:lnTo>
                      <a:pt x="3808" y="2665"/>
                    </a:lnTo>
                    <a:cubicBezTo>
                      <a:pt x="4210" y="2644"/>
                      <a:pt x="4675" y="2623"/>
                      <a:pt x="4908" y="2242"/>
                    </a:cubicBezTo>
                    <a:cubicBezTo>
                      <a:pt x="5140" y="1861"/>
                      <a:pt x="4908" y="1354"/>
                      <a:pt x="4611" y="1015"/>
                    </a:cubicBezTo>
                    <a:cubicBezTo>
                      <a:pt x="4315" y="698"/>
                      <a:pt x="3914" y="423"/>
                      <a:pt x="376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62" name="Google Shape;1562;p41"/>
              <p:cNvSpPr/>
              <p:nvPr/>
            </p:nvSpPr>
            <p:spPr>
              <a:xfrm>
                <a:off x="1417600" y="1649100"/>
                <a:ext cx="110000" cy="49775"/>
              </a:xfrm>
              <a:custGeom>
                <a:avLst/>
                <a:gdLst/>
                <a:ahLst/>
                <a:cxnLst/>
                <a:rect l="l" t="t" r="r" b="b"/>
                <a:pathLst>
                  <a:path w="4400" h="1991" extrusionOk="0">
                    <a:moveTo>
                      <a:pt x="1483" y="0"/>
                    </a:moveTo>
                    <a:cubicBezTo>
                      <a:pt x="1181" y="0"/>
                      <a:pt x="885" y="305"/>
                      <a:pt x="635" y="520"/>
                    </a:cubicBezTo>
                    <a:cubicBezTo>
                      <a:pt x="444" y="647"/>
                      <a:pt x="275" y="795"/>
                      <a:pt x="127" y="943"/>
                    </a:cubicBezTo>
                    <a:cubicBezTo>
                      <a:pt x="0" y="1133"/>
                      <a:pt x="21" y="1387"/>
                      <a:pt x="191" y="1535"/>
                    </a:cubicBezTo>
                    <a:lnTo>
                      <a:pt x="181" y="1385"/>
                    </a:lnTo>
                    <a:lnTo>
                      <a:pt x="181" y="1385"/>
                    </a:lnTo>
                    <a:cubicBezTo>
                      <a:pt x="245" y="1571"/>
                      <a:pt x="482" y="1682"/>
                      <a:pt x="708" y="1682"/>
                    </a:cubicBezTo>
                    <a:cubicBezTo>
                      <a:pt x="763" y="1682"/>
                      <a:pt x="817" y="1676"/>
                      <a:pt x="867" y="1662"/>
                    </a:cubicBezTo>
                    <a:cubicBezTo>
                      <a:pt x="1206" y="1556"/>
                      <a:pt x="1460" y="1324"/>
                      <a:pt x="1798" y="1260"/>
                    </a:cubicBezTo>
                    <a:cubicBezTo>
                      <a:pt x="1870" y="1244"/>
                      <a:pt x="1940" y="1237"/>
                      <a:pt x="2011" y="1237"/>
                    </a:cubicBezTo>
                    <a:cubicBezTo>
                      <a:pt x="2725" y="1237"/>
                      <a:pt x="3389" y="1990"/>
                      <a:pt x="4123" y="1990"/>
                    </a:cubicBezTo>
                    <a:cubicBezTo>
                      <a:pt x="4172" y="1990"/>
                      <a:pt x="4222" y="1987"/>
                      <a:pt x="4273" y="1979"/>
                    </a:cubicBezTo>
                    <a:lnTo>
                      <a:pt x="4399" y="520"/>
                    </a:lnTo>
                    <a:cubicBezTo>
                      <a:pt x="4228" y="322"/>
                      <a:pt x="3973" y="264"/>
                      <a:pt x="3703" y="264"/>
                    </a:cubicBezTo>
                    <a:cubicBezTo>
                      <a:pt x="3541" y="264"/>
                      <a:pt x="3374" y="285"/>
                      <a:pt x="3215" y="308"/>
                    </a:cubicBezTo>
                    <a:cubicBezTo>
                      <a:pt x="2995" y="355"/>
                      <a:pt x="2756" y="407"/>
                      <a:pt x="2526" y="407"/>
                    </a:cubicBezTo>
                    <a:cubicBezTo>
                      <a:pt x="2335" y="407"/>
                      <a:pt x="2151" y="371"/>
                      <a:pt x="1988" y="266"/>
                    </a:cubicBezTo>
                    <a:cubicBezTo>
                      <a:pt x="1883" y="182"/>
                      <a:pt x="1777" y="97"/>
                      <a:pt x="1650" y="34"/>
                    </a:cubicBezTo>
                    <a:cubicBezTo>
                      <a:pt x="1594" y="11"/>
                      <a:pt x="1539" y="0"/>
                      <a:pt x="1483" y="0"/>
                    </a:cubicBezTo>
                    <a:close/>
                  </a:path>
                </a:pathLst>
              </a:custGeom>
              <a:solidFill>
                <a:srgbClr val="8FC8FB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63" name="Google Shape;1563;p41"/>
              <p:cNvSpPr/>
              <p:nvPr/>
            </p:nvSpPr>
            <p:spPr>
              <a:xfrm>
                <a:off x="1692550" y="1481450"/>
                <a:ext cx="98875" cy="86550"/>
              </a:xfrm>
              <a:custGeom>
                <a:avLst/>
                <a:gdLst/>
                <a:ahLst/>
                <a:cxnLst/>
                <a:rect l="l" t="t" r="r" b="b"/>
                <a:pathLst>
                  <a:path w="3955" h="3462" extrusionOk="0">
                    <a:moveTo>
                      <a:pt x="778" y="0"/>
                    </a:moveTo>
                    <a:cubicBezTo>
                      <a:pt x="650" y="0"/>
                      <a:pt x="526" y="10"/>
                      <a:pt x="402" y="35"/>
                    </a:cubicBezTo>
                    <a:cubicBezTo>
                      <a:pt x="190" y="99"/>
                      <a:pt x="0" y="289"/>
                      <a:pt x="63" y="522"/>
                    </a:cubicBezTo>
                    <a:lnTo>
                      <a:pt x="170" y="380"/>
                    </a:lnTo>
                    <a:lnTo>
                      <a:pt x="170" y="380"/>
                    </a:lnTo>
                    <a:cubicBezTo>
                      <a:pt x="73" y="609"/>
                      <a:pt x="278" y="943"/>
                      <a:pt x="529" y="1050"/>
                    </a:cubicBezTo>
                    <a:cubicBezTo>
                      <a:pt x="825" y="1177"/>
                      <a:pt x="1184" y="1177"/>
                      <a:pt x="1480" y="1325"/>
                    </a:cubicBezTo>
                    <a:cubicBezTo>
                      <a:pt x="2284" y="1727"/>
                      <a:pt x="2178" y="3017"/>
                      <a:pt x="2940" y="3461"/>
                    </a:cubicBezTo>
                    <a:lnTo>
                      <a:pt x="3955" y="2425"/>
                    </a:lnTo>
                    <a:cubicBezTo>
                      <a:pt x="3955" y="2023"/>
                      <a:pt x="3553" y="1727"/>
                      <a:pt x="3172" y="1516"/>
                    </a:cubicBezTo>
                    <a:cubicBezTo>
                      <a:pt x="2792" y="1304"/>
                      <a:pt x="2369" y="1093"/>
                      <a:pt x="2263" y="691"/>
                    </a:cubicBezTo>
                    <a:cubicBezTo>
                      <a:pt x="2242" y="564"/>
                      <a:pt x="2200" y="416"/>
                      <a:pt x="2136" y="289"/>
                    </a:cubicBezTo>
                    <a:cubicBezTo>
                      <a:pt x="1998" y="43"/>
                      <a:pt x="1691" y="9"/>
                      <a:pt x="1388" y="9"/>
                    </a:cubicBezTo>
                    <a:cubicBezTo>
                      <a:pt x="1275" y="9"/>
                      <a:pt x="1161" y="14"/>
                      <a:pt x="1058" y="14"/>
                    </a:cubicBezTo>
                    <a:cubicBezTo>
                      <a:pt x="961" y="5"/>
                      <a:pt x="868" y="0"/>
                      <a:pt x="77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64" name="Google Shape;1564;p41"/>
              <p:cNvSpPr/>
              <p:nvPr/>
            </p:nvSpPr>
            <p:spPr>
              <a:xfrm>
                <a:off x="1668225" y="1551575"/>
                <a:ext cx="69800" cy="98900"/>
              </a:xfrm>
              <a:custGeom>
                <a:avLst/>
                <a:gdLst/>
                <a:ahLst/>
                <a:cxnLst/>
                <a:rect l="l" t="t" r="r" b="b"/>
                <a:pathLst>
                  <a:path w="2792" h="3956" extrusionOk="0">
                    <a:moveTo>
                      <a:pt x="2073" y="1"/>
                    </a:moveTo>
                    <a:lnTo>
                      <a:pt x="2073" y="1"/>
                    </a:lnTo>
                    <a:cubicBezTo>
                      <a:pt x="1438" y="22"/>
                      <a:pt x="825" y="64"/>
                      <a:pt x="191" y="106"/>
                    </a:cubicBezTo>
                    <a:lnTo>
                      <a:pt x="656" y="255"/>
                    </a:lnTo>
                    <a:cubicBezTo>
                      <a:pt x="444" y="403"/>
                      <a:pt x="275" y="614"/>
                      <a:pt x="127" y="847"/>
                    </a:cubicBezTo>
                    <a:cubicBezTo>
                      <a:pt x="0" y="1079"/>
                      <a:pt x="0" y="1375"/>
                      <a:pt x="148" y="1608"/>
                    </a:cubicBezTo>
                    <a:cubicBezTo>
                      <a:pt x="317" y="1820"/>
                      <a:pt x="656" y="1883"/>
                      <a:pt x="867" y="2052"/>
                    </a:cubicBezTo>
                    <a:cubicBezTo>
                      <a:pt x="1121" y="2285"/>
                      <a:pt x="1248" y="2644"/>
                      <a:pt x="1185" y="2983"/>
                    </a:cubicBezTo>
                    <a:cubicBezTo>
                      <a:pt x="1121" y="3321"/>
                      <a:pt x="994" y="3660"/>
                      <a:pt x="825" y="3956"/>
                    </a:cubicBezTo>
                    <a:lnTo>
                      <a:pt x="2411" y="3956"/>
                    </a:lnTo>
                    <a:cubicBezTo>
                      <a:pt x="2602" y="3427"/>
                      <a:pt x="2792" y="2877"/>
                      <a:pt x="2580" y="2369"/>
                    </a:cubicBezTo>
                    <a:cubicBezTo>
                      <a:pt x="2432" y="1989"/>
                      <a:pt x="2115" y="1714"/>
                      <a:pt x="1967" y="1354"/>
                    </a:cubicBezTo>
                    <a:cubicBezTo>
                      <a:pt x="1819" y="931"/>
                      <a:pt x="1946" y="445"/>
                      <a:pt x="207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65" name="Google Shape;1565;p41"/>
              <p:cNvSpPr/>
              <p:nvPr/>
            </p:nvSpPr>
            <p:spPr>
              <a:xfrm>
                <a:off x="1327400" y="1862875"/>
                <a:ext cx="74900" cy="49400"/>
              </a:xfrm>
              <a:custGeom>
                <a:avLst/>
                <a:gdLst/>
                <a:ahLst/>
                <a:cxnLst/>
                <a:rect l="l" t="t" r="r" b="b"/>
                <a:pathLst>
                  <a:path w="2996" h="1976" extrusionOk="0">
                    <a:moveTo>
                      <a:pt x="752" y="1"/>
                    </a:moveTo>
                    <a:cubicBezTo>
                      <a:pt x="277" y="1"/>
                      <a:pt x="1" y="709"/>
                      <a:pt x="478" y="1063"/>
                    </a:cubicBezTo>
                    <a:cubicBezTo>
                      <a:pt x="1007" y="1444"/>
                      <a:pt x="1599" y="1740"/>
                      <a:pt x="2234" y="1951"/>
                    </a:cubicBezTo>
                    <a:cubicBezTo>
                      <a:pt x="2286" y="1968"/>
                      <a:pt x="2335" y="1976"/>
                      <a:pt x="2382" y="1976"/>
                    </a:cubicBezTo>
                    <a:cubicBezTo>
                      <a:pt x="2810" y="1976"/>
                      <a:pt x="2996" y="1332"/>
                      <a:pt x="2614" y="1084"/>
                    </a:cubicBezTo>
                    <a:cubicBezTo>
                      <a:pt x="2086" y="746"/>
                      <a:pt x="1578" y="408"/>
                      <a:pt x="1049" y="90"/>
                    </a:cubicBezTo>
                    <a:cubicBezTo>
                      <a:pt x="945" y="28"/>
                      <a:pt x="845" y="1"/>
                      <a:pt x="75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66" name="Google Shape;1566;p41"/>
              <p:cNvSpPr/>
              <p:nvPr/>
            </p:nvSpPr>
            <p:spPr>
              <a:xfrm>
                <a:off x="1358925" y="1819275"/>
                <a:ext cx="58700" cy="65200"/>
              </a:xfrm>
              <a:custGeom>
                <a:avLst/>
                <a:gdLst/>
                <a:ahLst/>
                <a:cxnLst/>
                <a:rect l="l" t="t" r="r" b="b"/>
                <a:pathLst>
                  <a:path w="2348" h="2608" extrusionOk="0">
                    <a:moveTo>
                      <a:pt x="695" y="1"/>
                    </a:moveTo>
                    <a:cubicBezTo>
                      <a:pt x="344" y="1"/>
                      <a:pt x="1" y="341"/>
                      <a:pt x="254" y="713"/>
                    </a:cubicBezTo>
                    <a:cubicBezTo>
                      <a:pt x="424" y="959"/>
                      <a:pt x="1405" y="2607"/>
                      <a:pt x="1928" y="2607"/>
                    </a:cubicBezTo>
                    <a:cubicBezTo>
                      <a:pt x="1991" y="2607"/>
                      <a:pt x="2046" y="2584"/>
                      <a:pt x="2094" y="2532"/>
                    </a:cubicBezTo>
                    <a:cubicBezTo>
                      <a:pt x="2347" y="2236"/>
                      <a:pt x="2094" y="1813"/>
                      <a:pt x="1945" y="1538"/>
                    </a:cubicBezTo>
                    <a:cubicBezTo>
                      <a:pt x="1692" y="1073"/>
                      <a:pt x="1417" y="650"/>
                      <a:pt x="1100" y="206"/>
                    </a:cubicBezTo>
                    <a:cubicBezTo>
                      <a:pt x="993" y="62"/>
                      <a:pt x="843" y="1"/>
                      <a:pt x="69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67" name="Google Shape;1567;p41"/>
              <p:cNvSpPr/>
              <p:nvPr/>
            </p:nvSpPr>
            <p:spPr>
              <a:xfrm>
                <a:off x="1410725" y="1780325"/>
                <a:ext cx="23800" cy="75700"/>
              </a:xfrm>
              <a:custGeom>
                <a:avLst/>
                <a:gdLst/>
                <a:ahLst/>
                <a:cxnLst/>
                <a:rect l="l" t="t" r="r" b="b"/>
                <a:pathLst>
                  <a:path w="952" h="3028" extrusionOk="0">
                    <a:moveTo>
                      <a:pt x="577" y="0"/>
                    </a:moveTo>
                    <a:cubicBezTo>
                      <a:pt x="380" y="0"/>
                      <a:pt x="170" y="133"/>
                      <a:pt x="148" y="389"/>
                    </a:cubicBezTo>
                    <a:cubicBezTo>
                      <a:pt x="106" y="939"/>
                      <a:pt x="64" y="1489"/>
                      <a:pt x="64" y="2039"/>
                    </a:cubicBezTo>
                    <a:cubicBezTo>
                      <a:pt x="64" y="2377"/>
                      <a:pt x="0" y="2779"/>
                      <a:pt x="318" y="3012"/>
                    </a:cubicBezTo>
                    <a:cubicBezTo>
                      <a:pt x="328" y="3022"/>
                      <a:pt x="344" y="3027"/>
                      <a:pt x="363" y="3027"/>
                    </a:cubicBezTo>
                    <a:cubicBezTo>
                      <a:pt x="381" y="3027"/>
                      <a:pt x="402" y="3022"/>
                      <a:pt x="423" y="3012"/>
                    </a:cubicBezTo>
                    <a:cubicBezTo>
                      <a:pt x="783" y="2821"/>
                      <a:pt x="741" y="2293"/>
                      <a:pt x="804" y="1954"/>
                    </a:cubicBezTo>
                    <a:cubicBezTo>
                      <a:pt x="889" y="1425"/>
                      <a:pt x="910" y="918"/>
                      <a:pt x="931" y="389"/>
                    </a:cubicBezTo>
                    <a:cubicBezTo>
                      <a:pt x="952" y="127"/>
                      <a:pt x="771" y="0"/>
                      <a:pt x="57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568" name="Google Shape;1568;p41"/>
            <p:cNvGrpSpPr/>
            <p:nvPr/>
          </p:nvGrpSpPr>
          <p:grpSpPr>
            <a:xfrm rot="-433704">
              <a:off x="2867839" y="2932953"/>
              <a:ext cx="397101" cy="463150"/>
              <a:chOff x="1886563" y="1688438"/>
              <a:chExt cx="147000" cy="171450"/>
            </a:xfrm>
          </p:grpSpPr>
          <p:sp>
            <p:nvSpPr>
              <p:cNvPr id="1569" name="Google Shape;1569;p41"/>
              <p:cNvSpPr/>
              <p:nvPr/>
            </p:nvSpPr>
            <p:spPr>
              <a:xfrm flipH="1">
                <a:off x="1920388" y="1770713"/>
                <a:ext cx="113175" cy="89175"/>
              </a:xfrm>
              <a:custGeom>
                <a:avLst/>
                <a:gdLst/>
                <a:ahLst/>
                <a:cxnLst/>
                <a:rect l="l" t="t" r="r" b="b"/>
                <a:pathLst>
                  <a:path w="4527" h="3567" extrusionOk="0">
                    <a:moveTo>
                      <a:pt x="1516" y="1"/>
                    </a:moveTo>
                    <a:cubicBezTo>
                      <a:pt x="1092" y="1"/>
                      <a:pt x="680" y="207"/>
                      <a:pt x="423" y="585"/>
                    </a:cubicBezTo>
                    <a:cubicBezTo>
                      <a:pt x="0" y="1219"/>
                      <a:pt x="148" y="2065"/>
                      <a:pt x="762" y="2488"/>
                    </a:cubicBezTo>
                    <a:cubicBezTo>
                      <a:pt x="1375" y="2932"/>
                      <a:pt x="2052" y="3271"/>
                      <a:pt x="2750" y="3504"/>
                    </a:cubicBezTo>
                    <a:cubicBezTo>
                      <a:pt x="2877" y="3546"/>
                      <a:pt x="3025" y="3567"/>
                      <a:pt x="3152" y="3567"/>
                    </a:cubicBezTo>
                    <a:cubicBezTo>
                      <a:pt x="3617" y="3567"/>
                      <a:pt x="4040" y="3292"/>
                      <a:pt x="4230" y="2869"/>
                    </a:cubicBezTo>
                    <a:cubicBezTo>
                      <a:pt x="4526" y="2277"/>
                      <a:pt x="4336" y="1579"/>
                      <a:pt x="3807" y="1219"/>
                    </a:cubicBezTo>
                    <a:cubicBezTo>
                      <a:pt x="3384" y="923"/>
                      <a:pt x="2813" y="564"/>
                      <a:pt x="2221" y="204"/>
                    </a:cubicBezTo>
                    <a:cubicBezTo>
                      <a:pt x="1999" y="67"/>
                      <a:pt x="1756" y="1"/>
                      <a:pt x="151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70" name="Google Shape;1570;p41"/>
              <p:cNvSpPr/>
              <p:nvPr/>
            </p:nvSpPr>
            <p:spPr>
              <a:xfrm flipH="1">
                <a:off x="1900313" y="1726938"/>
                <a:ext cx="102600" cy="104950"/>
              </a:xfrm>
              <a:custGeom>
                <a:avLst/>
                <a:gdLst/>
                <a:ahLst/>
                <a:cxnLst/>
                <a:rect l="l" t="t" r="r" b="b"/>
                <a:pathLst>
                  <a:path w="4104" h="4198" extrusionOk="0">
                    <a:moveTo>
                      <a:pt x="1454" y="0"/>
                    </a:moveTo>
                    <a:cubicBezTo>
                      <a:pt x="1192" y="0"/>
                      <a:pt x="928" y="78"/>
                      <a:pt x="699" y="242"/>
                    </a:cubicBezTo>
                    <a:cubicBezTo>
                      <a:pt x="149" y="623"/>
                      <a:pt x="1" y="1405"/>
                      <a:pt x="382" y="1955"/>
                    </a:cubicBezTo>
                    <a:lnTo>
                      <a:pt x="445" y="2061"/>
                    </a:lnTo>
                    <a:cubicBezTo>
                      <a:pt x="1418" y="3563"/>
                      <a:pt x="2010" y="4155"/>
                      <a:pt x="2645" y="4197"/>
                    </a:cubicBezTo>
                    <a:lnTo>
                      <a:pt x="2729" y="4197"/>
                    </a:lnTo>
                    <a:cubicBezTo>
                      <a:pt x="3004" y="4197"/>
                      <a:pt x="3279" y="4070"/>
                      <a:pt x="3469" y="3859"/>
                    </a:cubicBezTo>
                    <a:cubicBezTo>
                      <a:pt x="4104" y="3161"/>
                      <a:pt x="3639" y="2315"/>
                      <a:pt x="3448" y="1998"/>
                    </a:cubicBezTo>
                    <a:lnTo>
                      <a:pt x="3427" y="1955"/>
                    </a:lnTo>
                    <a:cubicBezTo>
                      <a:pt x="3152" y="1469"/>
                      <a:pt x="2856" y="1003"/>
                      <a:pt x="2539" y="559"/>
                    </a:cubicBezTo>
                    <a:cubicBezTo>
                      <a:pt x="2280" y="196"/>
                      <a:pt x="1869" y="0"/>
                      <a:pt x="145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71" name="Google Shape;1571;p41"/>
              <p:cNvSpPr/>
              <p:nvPr/>
            </p:nvSpPr>
            <p:spPr>
              <a:xfrm flipH="1">
                <a:off x="1907163" y="1708138"/>
                <a:ext cx="23825" cy="75500"/>
              </a:xfrm>
              <a:custGeom>
                <a:avLst/>
                <a:gdLst/>
                <a:ahLst/>
                <a:cxnLst/>
                <a:rect l="l" t="t" r="r" b="b"/>
                <a:pathLst>
                  <a:path w="953" h="3020" extrusionOk="0">
                    <a:moveTo>
                      <a:pt x="561" y="0"/>
                    </a:moveTo>
                    <a:cubicBezTo>
                      <a:pt x="360" y="0"/>
                      <a:pt x="148" y="127"/>
                      <a:pt x="127" y="381"/>
                    </a:cubicBezTo>
                    <a:cubicBezTo>
                      <a:pt x="106" y="931"/>
                      <a:pt x="43" y="1481"/>
                      <a:pt x="64" y="2030"/>
                    </a:cubicBezTo>
                    <a:cubicBezTo>
                      <a:pt x="64" y="2390"/>
                      <a:pt x="0" y="2792"/>
                      <a:pt x="296" y="3003"/>
                    </a:cubicBezTo>
                    <a:cubicBezTo>
                      <a:pt x="318" y="3014"/>
                      <a:pt x="339" y="3019"/>
                      <a:pt x="357" y="3019"/>
                    </a:cubicBezTo>
                    <a:cubicBezTo>
                      <a:pt x="376" y="3019"/>
                      <a:pt x="392" y="3014"/>
                      <a:pt x="402" y="3003"/>
                    </a:cubicBezTo>
                    <a:cubicBezTo>
                      <a:pt x="762" y="2813"/>
                      <a:pt x="741" y="2305"/>
                      <a:pt x="804" y="1946"/>
                    </a:cubicBezTo>
                    <a:cubicBezTo>
                      <a:pt x="867" y="1417"/>
                      <a:pt x="889" y="888"/>
                      <a:pt x="931" y="381"/>
                    </a:cubicBezTo>
                    <a:cubicBezTo>
                      <a:pt x="952" y="127"/>
                      <a:pt x="762" y="0"/>
                      <a:pt x="561" y="0"/>
                    </a:cubicBezTo>
                    <a:close/>
                  </a:path>
                </a:pathLst>
              </a:custGeom>
              <a:solidFill>
                <a:srgbClr val="DBB544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72" name="Google Shape;1572;p41"/>
              <p:cNvSpPr/>
              <p:nvPr/>
            </p:nvSpPr>
            <p:spPr>
              <a:xfrm flipH="1">
                <a:off x="1886563" y="1688438"/>
                <a:ext cx="63475" cy="114875"/>
              </a:xfrm>
              <a:custGeom>
                <a:avLst/>
                <a:gdLst/>
                <a:ahLst/>
                <a:cxnLst/>
                <a:rect l="l" t="t" r="r" b="b"/>
                <a:pathLst>
                  <a:path w="2539" h="4595" extrusionOk="0">
                    <a:moveTo>
                      <a:pt x="1304" y="0"/>
                    </a:moveTo>
                    <a:cubicBezTo>
                      <a:pt x="676" y="0"/>
                      <a:pt x="147" y="487"/>
                      <a:pt x="107" y="1105"/>
                    </a:cubicBezTo>
                    <a:lnTo>
                      <a:pt x="86" y="1423"/>
                    </a:lnTo>
                    <a:cubicBezTo>
                      <a:pt x="43" y="1888"/>
                      <a:pt x="22" y="2374"/>
                      <a:pt x="22" y="2840"/>
                    </a:cubicBezTo>
                    <a:lnTo>
                      <a:pt x="22" y="2988"/>
                    </a:lnTo>
                    <a:cubicBezTo>
                      <a:pt x="22" y="3347"/>
                      <a:pt x="1" y="4024"/>
                      <a:pt x="614" y="4447"/>
                    </a:cubicBezTo>
                    <a:cubicBezTo>
                      <a:pt x="762" y="4553"/>
                      <a:pt x="931" y="4595"/>
                      <a:pt x="1122" y="4595"/>
                    </a:cubicBezTo>
                    <a:cubicBezTo>
                      <a:pt x="1249" y="4595"/>
                      <a:pt x="1397" y="4574"/>
                      <a:pt x="1524" y="4489"/>
                    </a:cubicBezTo>
                    <a:cubicBezTo>
                      <a:pt x="2200" y="4151"/>
                      <a:pt x="2285" y="3411"/>
                      <a:pt x="2327" y="3030"/>
                    </a:cubicBezTo>
                    <a:cubicBezTo>
                      <a:pt x="2327" y="2966"/>
                      <a:pt x="2348" y="2903"/>
                      <a:pt x="2348" y="2861"/>
                    </a:cubicBezTo>
                    <a:cubicBezTo>
                      <a:pt x="2412" y="2417"/>
                      <a:pt x="2433" y="1994"/>
                      <a:pt x="2454" y="1571"/>
                    </a:cubicBezTo>
                    <a:cubicBezTo>
                      <a:pt x="2475" y="1465"/>
                      <a:pt x="2475" y="1338"/>
                      <a:pt x="2475" y="1232"/>
                    </a:cubicBezTo>
                    <a:cubicBezTo>
                      <a:pt x="2539" y="577"/>
                      <a:pt x="2052" y="27"/>
                      <a:pt x="1418" y="6"/>
                    </a:cubicBezTo>
                    <a:cubicBezTo>
                      <a:pt x="1380" y="2"/>
                      <a:pt x="1341" y="0"/>
                      <a:pt x="130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73" name="Google Shape;1573;p41"/>
              <p:cNvSpPr/>
              <p:nvPr/>
            </p:nvSpPr>
            <p:spPr>
              <a:xfrm flipH="1">
                <a:off x="1932013" y="1791538"/>
                <a:ext cx="74900" cy="49400"/>
              </a:xfrm>
              <a:custGeom>
                <a:avLst/>
                <a:gdLst/>
                <a:ahLst/>
                <a:cxnLst/>
                <a:rect l="l" t="t" r="r" b="b"/>
                <a:pathLst>
                  <a:path w="2996" h="1976" extrusionOk="0">
                    <a:moveTo>
                      <a:pt x="752" y="1"/>
                    </a:moveTo>
                    <a:cubicBezTo>
                      <a:pt x="277" y="1"/>
                      <a:pt x="1" y="709"/>
                      <a:pt x="478" y="1063"/>
                    </a:cubicBezTo>
                    <a:cubicBezTo>
                      <a:pt x="1007" y="1444"/>
                      <a:pt x="1599" y="1740"/>
                      <a:pt x="2234" y="1951"/>
                    </a:cubicBezTo>
                    <a:cubicBezTo>
                      <a:pt x="2286" y="1968"/>
                      <a:pt x="2335" y="1976"/>
                      <a:pt x="2382" y="1976"/>
                    </a:cubicBezTo>
                    <a:cubicBezTo>
                      <a:pt x="2810" y="1976"/>
                      <a:pt x="2996" y="1332"/>
                      <a:pt x="2614" y="1084"/>
                    </a:cubicBezTo>
                    <a:cubicBezTo>
                      <a:pt x="2086" y="746"/>
                      <a:pt x="1578" y="408"/>
                      <a:pt x="1049" y="90"/>
                    </a:cubicBezTo>
                    <a:cubicBezTo>
                      <a:pt x="945" y="28"/>
                      <a:pt x="845" y="1"/>
                      <a:pt x="75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74" name="Google Shape;1574;p41"/>
              <p:cNvSpPr/>
              <p:nvPr/>
            </p:nvSpPr>
            <p:spPr>
              <a:xfrm flipH="1">
                <a:off x="1916688" y="1747938"/>
                <a:ext cx="58700" cy="65200"/>
              </a:xfrm>
              <a:custGeom>
                <a:avLst/>
                <a:gdLst/>
                <a:ahLst/>
                <a:cxnLst/>
                <a:rect l="l" t="t" r="r" b="b"/>
                <a:pathLst>
                  <a:path w="2348" h="2608" extrusionOk="0">
                    <a:moveTo>
                      <a:pt x="695" y="1"/>
                    </a:moveTo>
                    <a:cubicBezTo>
                      <a:pt x="344" y="1"/>
                      <a:pt x="1" y="341"/>
                      <a:pt x="254" y="713"/>
                    </a:cubicBezTo>
                    <a:cubicBezTo>
                      <a:pt x="424" y="959"/>
                      <a:pt x="1405" y="2607"/>
                      <a:pt x="1928" y="2607"/>
                    </a:cubicBezTo>
                    <a:cubicBezTo>
                      <a:pt x="1991" y="2607"/>
                      <a:pt x="2046" y="2584"/>
                      <a:pt x="2094" y="2532"/>
                    </a:cubicBezTo>
                    <a:cubicBezTo>
                      <a:pt x="2347" y="2236"/>
                      <a:pt x="2094" y="1813"/>
                      <a:pt x="1945" y="1538"/>
                    </a:cubicBezTo>
                    <a:cubicBezTo>
                      <a:pt x="1692" y="1073"/>
                      <a:pt x="1417" y="650"/>
                      <a:pt x="1100" y="206"/>
                    </a:cubicBezTo>
                    <a:cubicBezTo>
                      <a:pt x="993" y="62"/>
                      <a:pt x="843" y="1"/>
                      <a:pt x="69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75" name="Google Shape;1575;p41"/>
              <p:cNvSpPr/>
              <p:nvPr/>
            </p:nvSpPr>
            <p:spPr>
              <a:xfrm flipH="1">
                <a:off x="1899788" y="1708988"/>
                <a:ext cx="23800" cy="75700"/>
              </a:xfrm>
              <a:custGeom>
                <a:avLst/>
                <a:gdLst/>
                <a:ahLst/>
                <a:cxnLst/>
                <a:rect l="l" t="t" r="r" b="b"/>
                <a:pathLst>
                  <a:path w="952" h="3028" extrusionOk="0">
                    <a:moveTo>
                      <a:pt x="577" y="0"/>
                    </a:moveTo>
                    <a:cubicBezTo>
                      <a:pt x="380" y="0"/>
                      <a:pt x="170" y="133"/>
                      <a:pt x="148" y="389"/>
                    </a:cubicBezTo>
                    <a:cubicBezTo>
                      <a:pt x="106" y="939"/>
                      <a:pt x="64" y="1489"/>
                      <a:pt x="64" y="2039"/>
                    </a:cubicBezTo>
                    <a:cubicBezTo>
                      <a:pt x="64" y="2377"/>
                      <a:pt x="0" y="2779"/>
                      <a:pt x="318" y="3012"/>
                    </a:cubicBezTo>
                    <a:cubicBezTo>
                      <a:pt x="328" y="3022"/>
                      <a:pt x="344" y="3027"/>
                      <a:pt x="363" y="3027"/>
                    </a:cubicBezTo>
                    <a:cubicBezTo>
                      <a:pt x="381" y="3027"/>
                      <a:pt x="402" y="3022"/>
                      <a:pt x="423" y="3012"/>
                    </a:cubicBezTo>
                    <a:cubicBezTo>
                      <a:pt x="783" y="2821"/>
                      <a:pt x="741" y="2293"/>
                      <a:pt x="804" y="1954"/>
                    </a:cubicBezTo>
                    <a:cubicBezTo>
                      <a:pt x="889" y="1425"/>
                      <a:pt x="910" y="918"/>
                      <a:pt x="931" y="389"/>
                    </a:cubicBezTo>
                    <a:cubicBezTo>
                      <a:pt x="952" y="127"/>
                      <a:pt x="771" y="0"/>
                      <a:pt x="57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576" name="Google Shape;1576;p41"/>
            <p:cNvSpPr/>
            <p:nvPr/>
          </p:nvSpPr>
          <p:spPr>
            <a:xfrm rot="-433704">
              <a:off x="1985864" y="4506620"/>
              <a:ext cx="191460" cy="198281"/>
            </a:xfrm>
            <a:custGeom>
              <a:avLst/>
              <a:gdLst/>
              <a:ahLst/>
              <a:cxnLst/>
              <a:rect l="l" t="t" r="r" b="b"/>
              <a:pathLst>
                <a:path w="2835" h="2936" extrusionOk="0">
                  <a:moveTo>
                    <a:pt x="2221" y="0"/>
                  </a:moveTo>
                  <a:lnTo>
                    <a:pt x="1946" y="43"/>
                  </a:lnTo>
                  <a:cubicBezTo>
                    <a:pt x="1079" y="529"/>
                    <a:pt x="424" y="1290"/>
                    <a:pt x="85" y="2221"/>
                  </a:cubicBezTo>
                  <a:cubicBezTo>
                    <a:pt x="1" y="2369"/>
                    <a:pt x="1" y="2538"/>
                    <a:pt x="43" y="2686"/>
                  </a:cubicBezTo>
                  <a:cubicBezTo>
                    <a:pt x="122" y="2877"/>
                    <a:pt x="332" y="2936"/>
                    <a:pt x="548" y="2936"/>
                  </a:cubicBezTo>
                  <a:cubicBezTo>
                    <a:pt x="620" y="2936"/>
                    <a:pt x="693" y="2929"/>
                    <a:pt x="762" y="2919"/>
                  </a:cubicBezTo>
                  <a:cubicBezTo>
                    <a:pt x="1608" y="2750"/>
                    <a:pt x="2327" y="2179"/>
                    <a:pt x="2665" y="1375"/>
                  </a:cubicBezTo>
                  <a:cubicBezTo>
                    <a:pt x="2792" y="1121"/>
                    <a:pt x="2835" y="846"/>
                    <a:pt x="2792" y="550"/>
                  </a:cubicBezTo>
                  <a:cubicBezTo>
                    <a:pt x="2729" y="275"/>
                    <a:pt x="2496" y="43"/>
                    <a:pt x="22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7" name="Google Shape;1577;p41"/>
            <p:cNvSpPr/>
            <p:nvPr/>
          </p:nvSpPr>
          <p:spPr>
            <a:xfrm rot="-433704">
              <a:off x="1962652" y="4496200"/>
              <a:ext cx="240760" cy="225699"/>
            </a:xfrm>
            <a:custGeom>
              <a:avLst/>
              <a:gdLst/>
              <a:ahLst/>
              <a:cxnLst/>
              <a:rect l="l" t="t" r="r" b="b"/>
              <a:pathLst>
                <a:path w="3565" h="3342" extrusionOk="0">
                  <a:moveTo>
                    <a:pt x="2275" y="152"/>
                  </a:moveTo>
                  <a:cubicBezTo>
                    <a:pt x="2281" y="152"/>
                    <a:pt x="2286" y="153"/>
                    <a:pt x="2290" y="154"/>
                  </a:cubicBezTo>
                  <a:lnTo>
                    <a:pt x="2290" y="154"/>
                  </a:lnTo>
                  <a:cubicBezTo>
                    <a:pt x="2292" y="154"/>
                    <a:pt x="2294" y="153"/>
                    <a:pt x="2296" y="152"/>
                  </a:cubicBezTo>
                  <a:close/>
                  <a:moveTo>
                    <a:pt x="2746" y="0"/>
                  </a:moveTo>
                  <a:cubicBezTo>
                    <a:pt x="2679" y="0"/>
                    <a:pt x="2607" y="8"/>
                    <a:pt x="2529" y="25"/>
                  </a:cubicBezTo>
                  <a:cubicBezTo>
                    <a:pt x="2402" y="46"/>
                    <a:pt x="2402" y="216"/>
                    <a:pt x="2487" y="279"/>
                  </a:cubicBezTo>
                  <a:cubicBezTo>
                    <a:pt x="3544" y="1062"/>
                    <a:pt x="1958" y="2754"/>
                    <a:pt x="1027" y="2817"/>
                  </a:cubicBezTo>
                  <a:cubicBezTo>
                    <a:pt x="1013" y="2818"/>
                    <a:pt x="999" y="2818"/>
                    <a:pt x="986" y="2818"/>
                  </a:cubicBezTo>
                  <a:cubicBezTo>
                    <a:pt x="269" y="2818"/>
                    <a:pt x="926" y="1712"/>
                    <a:pt x="1154" y="1400"/>
                  </a:cubicBezTo>
                  <a:cubicBezTo>
                    <a:pt x="1493" y="956"/>
                    <a:pt x="1873" y="575"/>
                    <a:pt x="2317" y="216"/>
                  </a:cubicBezTo>
                  <a:cubicBezTo>
                    <a:pt x="2336" y="197"/>
                    <a:pt x="2322" y="163"/>
                    <a:pt x="2290" y="154"/>
                  </a:cubicBezTo>
                  <a:lnTo>
                    <a:pt x="2290" y="154"/>
                  </a:lnTo>
                  <a:cubicBezTo>
                    <a:pt x="1384" y="452"/>
                    <a:pt x="688" y="1275"/>
                    <a:pt x="308" y="2098"/>
                  </a:cubicBezTo>
                  <a:cubicBezTo>
                    <a:pt x="1" y="2790"/>
                    <a:pt x="252" y="3342"/>
                    <a:pt x="951" y="3342"/>
                  </a:cubicBezTo>
                  <a:cubicBezTo>
                    <a:pt x="1021" y="3342"/>
                    <a:pt x="1096" y="3336"/>
                    <a:pt x="1175" y="3325"/>
                  </a:cubicBezTo>
                  <a:cubicBezTo>
                    <a:pt x="2127" y="3177"/>
                    <a:pt x="2931" y="2542"/>
                    <a:pt x="3311" y="1654"/>
                  </a:cubicBezTo>
                  <a:cubicBezTo>
                    <a:pt x="3564" y="1051"/>
                    <a:pt x="3513" y="0"/>
                    <a:pt x="27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8" name="Google Shape;1578;p41"/>
            <p:cNvSpPr/>
            <p:nvPr/>
          </p:nvSpPr>
          <p:spPr>
            <a:xfrm rot="-433704">
              <a:off x="2775026" y="4425682"/>
              <a:ext cx="227185" cy="156342"/>
            </a:xfrm>
            <a:custGeom>
              <a:avLst/>
              <a:gdLst/>
              <a:ahLst/>
              <a:cxnLst/>
              <a:rect l="l" t="t" r="r" b="b"/>
              <a:pathLst>
                <a:path w="3364" h="2315" extrusionOk="0">
                  <a:moveTo>
                    <a:pt x="656" y="0"/>
                  </a:moveTo>
                  <a:lnTo>
                    <a:pt x="403" y="64"/>
                  </a:lnTo>
                  <a:cubicBezTo>
                    <a:pt x="149" y="212"/>
                    <a:pt x="1" y="487"/>
                    <a:pt x="43" y="783"/>
                  </a:cubicBezTo>
                  <a:cubicBezTo>
                    <a:pt x="107" y="1058"/>
                    <a:pt x="255" y="1312"/>
                    <a:pt x="445" y="1523"/>
                  </a:cubicBezTo>
                  <a:cubicBezTo>
                    <a:pt x="960" y="2038"/>
                    <a:pt x="1655" y="2315"/>
                    <a:pt x="2378" y="2315"/>
                  </a:cubicBezTo>
                  <a:cubicBezTo>
                    <a:pt x="2515" y="2315"/>
                    <a:pt x="2654" y="2305"/>
                    <a:pt x="2792" y="2285"/>
                  </a:cubicBezTo>
                  <a:cubicBezTo>
                    <a:pt x="3046" y="2221"/>
                    <a:pt x="3364" y="2073"/>
                    <a:pt x="3364" y="1819"/>
                  </a:cubicBezTo>
                  <a:cubicBezTo>
                    <a:pt x="3364" y="1650"/>
                    <a:pt x="3300" y="1502"/>
                    <a:pt x="3173" y="1396"/>
                  </a:cubicBezTo>
                  <a:cubicBezTo>
                    <a:pt x="2518" y="635"/>
                    <a:pt x="1629" y="149"/>
                    <a:pt x="6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9" name="Google Shape;1579;p41"/>
            <p:cNvSpPr/>
            <p:nvPr/>
          </p:nvSpPr>
          <p:spPr>
            <a:xfrm rot="-433704">
              <a:off x="2738816" y="4421034"/>
              <a:ext cx="297151" cy="180654"/>
            </a:xfrm>
            <a:custGeom>
              <a:avLst/>
              <a:gdLst/>
              <a:ahLst/>
              <a:cxnLst/>
              <a:rect l="l" t="t" r="r" b="b"/>
              <a:pathLst>
                <a:path w="4400" h="2675" extrusionOk="0">
                  <a:moveTo>
                    <a:pt x="953" y="1"/>
                  </a:moveTo>
                  <a:cubicBezTo>
                    <a:pt x="939" y="1"/>
                    <a:pt x="925" y="3"/>
                    <a:pt x="910" y="9"/>
                  </a:cubicBezTo>
                  <a:cubicBezTo>
                    <a:pt x="1" y="178"/>
                    <a:pt x="276" y="1215"/>
                    <a:pt x="720" y="1722"/>
                  </a:cubicBezTo>
                  <a:cubicBezTo>
                    <a:pt x="1247" y="2337"/>
                    <a:pt x="2022" y="2674"/>
                    <a:pt x="2826" y="2674"/>
                  </a:cubicBezTo>
                  <a:cubicBezTo>
                    <a:pt x="2991" y="2674"/>
                    <a:pt x="3156" y="2660"/>
                    <a:pt x="3321" y="2632"/>
                  </a:cubicBezTo>
                  <a:cubicBezTo>
                    <a:pt x="4040" y="2483"/>
                    <a:pt x="4400" y="1912"/>
                    <a:pt x="3871" y="1299"/>
                  </a:cubicBezTo>
                  <a:cubicBezTo>
                    <a:pt x="3249" y="573"/>
                    <a:pt x="2219" y="30"/>
                    <a:pt x="1261" y="30"/>
                  </a:cubicBezTo>
                  <a:cubicBezTo>
                    <a:pt x="1243" y="30"/>
                    <a:pt x="1225" y="30"/>
                    <a:pt x="1206" y="30"/>
                  </a:cubicBezTo>
                  <a:cubicBezTo>
                    <a:pt x="1143" y="30"/>
                    <a:pt x="1143" y="115"/>
                    <a:pt x="1206" y="115"/>
                  </a:cubicBezTo>
                  <a:lnTo>
                    <a:pt x="1185" y="115"/>
                  </a:lnTo>
                  <a:cubicBezTo>
                    <a:pt x="1714" y="284"/>
                    <a:pt x="2222" y="517"/>
                    <a:pt x="2687" y="792"/>
                  </a:cubicBezTo>
                  <a:cubicBezTo>
                    <a:pt x="3046" y="1024"/>
                    <a:pt x="4104" y="1807"/>
                    <a:pt x="3279" y="2061"/>
                  </a:cubicBezTo>
                  <a:cubicBezTo>
                    <a:pt x="3168" y="2099"/>
                    <a:pt x="3040" y="2118"/>
                    <a:pt x="2903" y="2118"/>
                  </a:cubicBezTo>
                  <a:cubicBezTo>
                    <a:pt x="1922" y="2118"/>
                    <a:pt x="465" y="1183"/>
                    <a:pt x="1058" y="199"/>
                  </a:cubicBezTo>
                  <a:cubicBezTo>
                    <a:pt x="1113" y="108"/>
                    <a:pt x="1042" y="1"/>
                    <a:pt x="95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0" name="Google Shape;1580;p41"/>
            <p:cNvSpPr/>
            <p:nvPr/>
          </p:nvSpPr>
          <p:spPr>
            <a:xfrm rot="-433704">
              <a:off x="3070402" y="3431179"/>
              <a:ext cx="220027" cy="395751"/>
            </a:xfrm>
            <a:custGeom>
              <a:avLst/>
              <a:gdLst/>
              <a:ahLst/>
              <a:cxnLst/>
              <a:rect l="l" t="t" r="r" b="b"/>
              <a:pathLst>
                <a:path w="3258" h="5860" extrusionOk="0">
                  <a:moveTo>
                    <a:pt x="2879" y="0"/>
                  </a:moveTo>
                  <a:cubicBezTo>
                    <a:pt x="2771" y="0"/>
                    <a:pt x="2649" y="75"/>
                    <a:pt x="2560" y="150"/>
                  </a:cubicBezTo>
                  <a:cubicBezTo>
                    <a:pt x="1671" y="869"/>
                    <a:pt x="804" y="1651"/>
                    <a:pt x="1" y="2476"/>
                  </a:cubicBezTo>
                  <a:lnTo>
                    <a:pt x="973" y="5860"/>
                  </a:lnTo>
                  <a:cubicBezTo>
                    <a:pt x="1481" y="4908"/>
                    <a:pt x="1967" y="3956"/>
                    <a:pt x="2433" y="2984"/>
                  </a:cubicBezTo>
                  <a:cubicBezTo>
                    <a:pt x="2835" y="2117"/>
                    <a:pt x="3258" y="1186"/>
                    <a:pt x="3067" y="234"/>
                  </a:cubicBezTo>
                  <a:cubicBezTo>
                    <a:pt x="3067" y="171"/>
                    <a:pt x="3046" y="107"/>
                    <a:pt x="3004" y="44"/>
                  </a:cubicBezTo>
                  <a:cubicBezTo>
                    <a:pt x="2967" y="13"/>
                    <a:pt x="2924" y="0"/>
                    <a:pt x="28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1" name="Google Shape;1581;p41"/>
            <p:cNvSpPr/>
            <p:nvPr/>
          </p:nvSpPr>
          <p:spPr>
            <a:xfrm rot="-433704">
              <a:off x="3068984" y="3408727"/>
              <a:ext cx="253996" cy="416146"/>
            </a:xfrm>
            <a:custGeom>
              <a:avLst/>
              <a:gdLst/>
              <a:ahLst/>
              <a:cxnLst/>
              <a:rect l="l" t="t" r="r" b="b"/>
              <a:pathLst>
                <a:path w="3761" h="6162" extrusionOk="0">
                  <a:moveTo>
                    <a:pt x="2998" y="1"/>
                  </a:moveTo>
                  <a:cubicBezTo>
                    <a:pt x="2102" y="1"/>
                    <a:pt x="416" y="2163"/>
                    <a:pt x="81" y="2533"/>
                  </a:cubicBezTo>
                  <a:cubicBezTo>
                    <a:pt x="1" y="2614"/>
                    <a:pt x="78" y="2718"/>
                    <a:pt x="167" y="2718"/>
                  </a:cubicBezTo>
                  <a:cubicBezTo>
                    <a:pt x="195" y="2718"/>
                    <a:pt x="224" y="2707"/>
                    <a:pt x="250" y="2681"/>
                  </a:cubicBezTo>
                  <a:cubicBezTo>
                    <a:pt x="779" y="2195"/>
                    <a:pt x="1329" y="1730"/>
                    <a:pt x="1879" y="1243"/>
                  </a:cubicBezTo>
                  <a:cubicBezTo>
                    <a:pt x="2059" y="1096"/>
                    <a:pt x="2442" y="644"/>
                    <a:pt x="2792" y="644"/>
                  </a:cubicBezTo>
                  <a:cubicBezTo>
                    <a:pt x="2894" y="644"/>
                    <a:pt x="2993" y="683"/>
                    <a:pt x="3084" y="778"/>
                  </a:cubicBezTo>
                  <a:cubicBezTo>
                    <a:pt x="3275" y="990"/>
                    <a:pt x="2809" y="2068"/>
                    <a:pt x="2725" y="2280"/>
                  </a:cubicBezTo>
                  <a:cubicBezTo>
                    <a:pt x="2238" y="3549"/>
                    <a:pt x="1413" y="4691"/>
                    <a:pt x="969" y="5960"/>
                  </a:cubicBezTo>
                  <a:cubicBezTo>
                    <a:pt x="928" y="6083"/>
                    <a:pt x="1029" y="6162"/>
                    <a:pt x="1134" y="6162"/>
                  </a:cubicBezTo>
                  <a:cubicBezTo>
                    <a:pt x="1191" y="6162"/>
                    <a:pt x="1249" y="6139"/>
                    <a:pt x="1286" y="6087"/>
                  </a:cubicBezTo>
                  <a:cubicBezTo>
                    <a:pt x="1984" y="5156"/>
                    <a:pt x="2471" y="3929"/>
                    <a:pt x="2957" y="2851"/>
                  </a:cubicBezTo>
                  <a:cubicBezTo>
                    <a:pt x="3232" y="2216"/>
                    <a:pt x="3761" y="1011"/>
                    <a:pt x="3423" y="292"/>
                  </a:cubicBezTo>
                  <a:cubicBezTo>
                    <a:pt x="3324" y="87"/>
                    <a:pt x="3177" y="1"/>
                    <a:pt x="299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582" name="Google Shape;1582;p41"/>
            <p:cNvGrpSpPr/>
            <p:nvPr/>
          </p:nvGrpSpPr>
          <p:grpSpPr>
            <a:xfrm rot="-433704">
              <a:off x="1330327" y="2397896"/>
              <a:ext cx="2042505" cy="2338305"/>
              <a:chOff x="1012625" y="1467788"/>
              <a:chExt cx="756100" cy="865600"/>
            </a:xfrm>
          </p:grpSpPr>
          <p:sp>
            <p:nvSpPr>
              <p:cNvPr id="1583" name="Google Shape;1583;p41"/>
              <p:cNvSpPr/>
              <p:nvPr/>
            </p:nvSpPr>
            <p:spPr>
              <a:xfrm>
                <a:off x="1053325" y="1669313"/>
                <a:ext cx="693725" cy="644375"/>
              </a:xfrm>
              <a:custGeom>
                <a:avLst/>
                <a:gdLst/>
                <a:ahLst/>
                <a:cxnLst/>
                <a:rect l="l" t="t" r="r" b="b"/>
                <a:pathLst>
                  <a:path w="27749" h="25775" extrusionOk="0">
                    <a:moveTo>
                      <a:pt x="10103" y="1"/>
                    </a:moveTo>
                    <a:cubicBezTo>
                      <a:pt x="9970" y="1"/>
                      <a:pt x="9837" y="26"/>
                      <a:pt x="9708" y="82"/>
                    </a:cubicBezTo>
                    <a:cubicBezTo>
                      <a:pt x="9180" y="315"/>
                      <a:pt x="8989" y="970"/>
                      <a:pt x="9032" y="1542"/>
                    </a:cubicBezTo>
                    <a:cubicBezTo>
                      <a:pt x="9137" y="2514"/>
                      <a:pt x="9793" y="3339"/>
                      <a:pt x="10597" y="3889"/>
                    </a:cubicBezTo>
                    <a:cubicBezTo>
                      <a:pt x="10322" y="3974"/>
                      <a:pt x="10068" y="4058"/>
                      <a:pt x="9814" y="4164"/>
                    </a:cubicBezTo>
                    <a:lnTo>
                      <a:pt x="8989" y="4481"/>
                    </a:lnTo>
                    <a:cubicBezTo>
                      <a:pt x="5923" y="5687"/>
                      <a:pt x="3554" y="8182"/>
                      <a:pt x="2539" y="11291"/>
                    </a:cubicBezTo>
                    <a:cubicBezTo>
                      <a:pt x="2032" y="11038"/>
                      <a:pt x="1335" y="10777"/>
                      <a:pt x="816" y="10777"/>
                    </a:cubicBezTo>
                    <a:cubicBezTo>
                      <a:pt x="470" y="10777"/>
                      <a:pt x="204" y="10893"/>
                      <a:pt x="128" y="11207"/>
                    </a:cubicBezTo>
                    <a:cubicBezTo>
                      <a:pt x="1" y="11757"/>
                      <a:pt x="551" y="12645"/>
                      <a:pt x="826" y="13131"/>
                    </a:cubicBezTo>
                    <a:cubicBezTo>
                      <a:pt x="1143" y="13745"/>
                      <a:pt x="1545" y="14337"/>
                      <a:pt x="1989" y="14866"/>
                    </a:cubicBezTo>
                    <a:cubicBezTo>
                      <a:pt x="2052" y="18376"/>
                      <a:pt x="4167" y="21549"/>
                      <a:pt x="7424" y="22923"/>
                    </a:cubicBezTo>
                    <a:cubicBezTo>
                      <a:pt x="6853" y="23346"/>
                      <a:pt x="6409" y="23896"/>
                      <a:pt x="6134" y="24531"/>
                    </a:cubicBezTo>
                    <a:cubicBezTo>
                      <a:pt x="5827" y="25223"/>
                      <a:pt x="6078" y="25775"/>
                      <a:pt x="6777" y="25775"/>
                    </a:cubicBezTo>
                    <a:cubicBezTo>
                      <a:pt x="6847" y="25775"/>
                      <a:pt x="6922" y="25769"/>
                      <a:pt x="7001" y="25757"/>
                    </a:cubicBezTo>
                    <a:cubicBezTo>
                      <a:pt x="7953" y="25588"/>
                      <a:pt x="8757" y="24975"/>
                      <a:pt x="9137" y="24087"/>
                    </a:cubicBezTo>
                    <a:cubicBezTo>
                      <a:pt x="9222" y="23875"/>
                      <a:pt x="9264" y="23685"/>
                      <a:pt x="9264" y="23473"/>
                    </a:cubicBezTo>
                    <a:cubicBezTo>
                      <a:pt x="9814" y="23579"/>
                      <a:pt x="10343" y="23621"/>
                      <a:pt x="10893" y="23621"/>
                    </a:cubicBezTo>
                    <a:lnTo>
                      <a:pt x="16645" y="23621"/>
                    </a:lnTo>
                    <a:cubicBezTo>
                      <a:pt x="16984" y="23621"/>
                      <a:pt x="17343" y="23600"/>
                      <a:pt x="17703" y="23558"/>
                    </a:cubicBezTo>
                    <a:cubicBezTo>
                      <a:pt x="17724" y="23917"/>
                      <a:pt x="17872" y="24277"/>
                      <a:pt x="18105" y="24552"/>
                    </a:cubicBezTo>
                    <a:cubicBezTo>
                      <a:pt x="18649" y="25149"/>
                      <a:pt x="19411" y="25483"/>
                      <a:pt x="20211" y="25483"/>
                    </a:cubicBezTo>
                    <a:cubicBezTo>
                      <a:pt x="20375" y="25483"/>
                      <a:pt x="20540" y="25469"/>
                      <a:pt x="20706" y="25440"/>
                    </a:cubicBezTo>
                    <a:cubicBezTo>
                      <a:pt x="21425" y="25292"/>
                      <a:pt x="21806" y="24721"/>
                      <a:pt x="21277" y="24108"/>
                    </a:cubicBezTo>
                    <a:cubicBezTo>
                      <a:pt x="20854" y="23643"/>
                      <a:pt x="20347" y="23283"/>
                      <a:pt x="19754" y="23050"/>
                    </a:cubicBezTo>
                    <a:cubicBezTo>
                      <a:pt x="23223" y="21760"/>
                      <a:pt x="25528" y="18440"/>
                      <a:pt x="25549" y="14718"/>
                    </a:cubicBezTo>
                    <a:lnTo>
                      <a:pt x="25549" y="14316"/>
                    </a:lnTo>
                    <a:cubicBezTo>
                      <a:pt x="26078" y="13385"/>
                      <a:pt x="26543" y="12433"/>
                      <a:pt x="26924" y="11461"/>
                    </a:cubicBezTo>
                    <a:cubicBezTo>
                      <a:pt x="27220" y="10805"/>
                      <a:pt x="27749" y="9621"/>
                      <a:pt x="27389" y="8901"/>
                    </a:cubicBezTo>
                    <a:cubicBezTo>
                      <a:pt x="27295" y="8694"/>
                      <a:pt x="27151" y="8606"/>
                      <a:pt x="26975" y="8606"/>
                    </a:cubicBezTo>
                    <a:cubicBezTo>
                      <a:pt x="26361" y="8606"/>
                      <a:pt x="25356" y="9668"/>
                      <a:pt x="24682" y="10424"/>
                    </a:cubicBezTo>
                    <a:cubicBezTo>
                      <a:pt x="23540" y="7675"/>
                      <a:pt x="21383" y="5496"/>
                      <a:pt x="18633" y="4354"/>
                    </a:cubicBezTo>
                    <a:cubicBezTo>
                      <a:pt x="18570" y="4101"/>
                      <a:pt x="18507" y="3847"/>
                      <a:pt x="18485" y="3593"/>
                    </a:cubicBezTo>
                    <a:cubicBezTo>
                      <a:pt x="18448" y="3291"/>
                      <a:pt x="18309" y="2854"/>
                      <a:pt x="18039" y="2854"/>
                    </a:cubicBezTo>
                    <a:cubicBezTo>
                      <a:pt x="18006" y="2854"/>
                      <a:pt x="17972" y="2860"/>
                      <a:pt x="17936" y="2874"/>
                    </a:cubicBezTo>
                    <a:cubicBezTo>
                      <a:pt x="17830" y="2916"/>
                      <a:pt x="17724" y="3022"/>
                      <a:pt x="17682" y="3128"/>
                    </a:cubicBezTo>
                    <a:cubicBezTo>
                      <a:pt x="17534" y="3360"/>
                      <a:pt x="17407" y="3614"/>
                      <a:pt x="17301" y="3868"/>
                    </a:cubicBezTo>
                    <a:cubicBezTo>
                      <a:pt x="16942" y="3762"/>
                      <a:pt x="16582" y="3656"/>
                      <a:pt x="16222" y="3593"/>
                    </a:cubicBezTo>
                    <a:cubicBezTo>
                      <a:pt x="15969" y="3276"/>
                      <a:pt x="15821" y="2895"/>
                      <a:pt x="15757" y="2493"/>
                    </a:cubicBezTo>
                    <a:cubicBezTo>
                      <a:pt x="15736" y="2134"/>
                      <a:pt x="15694" y="1774"/>
                      <a:pt x="15630" y="1436"/>
                    </a:cubicBezTo>
                    <a:cubicBezTo>
                      <a:pt x="15567" y="1076"/>
                      <a:pt x="15271" y="780"/>
                      <a:pt x="14911" y="738"/>
                    </a:cubicBezTo>
                    <a:cubicBezTo>
                      <a:pt x="14900" y="737"/>
                      <a:pt x="14890" y="737"/>
                      <a:pt x="14879" y="737"/>
                    </a:cubicBezTo>
                    <a:cubicBezTo>
                      <a:pt x="14514" y="737"/>
                      <a:pt x="14231" y="1086"/>
                      <a:pt x="14129" y="1436"/>
                    </a:cubicBezTo>
                    <a:cubicBezTo>
                      <a:pt x="14044" y="1795"/>
                      <a:pt x="14002" y="2176"/>
                      <a:pt x="13981" y="2557"/>
                    </a:cubicBezTo>
                    <a:cubicBezTo>
                      <a:pt x="13959" y="2726"/>
                      <a:pt x="13854" y="2895"/>
                      <a:pt x="13706" y="2980"/>
                    </a:cubicBezTo>
                    <a:cubicBezTo>
                      <a:pt x="13621" y="3022"/>
                      <a:pt x="13536" y="3022"/>
                      <a:pt x="13452" y="3022"/>
                    </a:cubicBezTo>
                    <a:cubicBezTo>
                      <a:pt x="12881" y="2980"/>
                      <a:pt x="12416" y="2514"/>
                      <a:pt x="12119" y="2028"/>
                    </a:cubicBezTo>
                    <a:cubicBezTo>
                      <a:pt x="11823" y="1542"/>
                      <a:pt x="11612" y="992"/>
                      <a:pt x="11231" y="569"/>
                    </a:cubicBezTo>
                    <a:cubicBezTo>
                      <a:pt x="10943" y="248"/>
                      <a:pt x="10521" y="1"/>
                      <a:pt x="10103" y="1"/>
                    </a:cubicBezTo>
                    <a:close/>
                  </a:path>
                </a:pathLst>
              </a:custGeom>
              <a:solidFill>
                <a:srgbClr val="DBB54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84" name="Google Shape;1584;p41"/>
              <p:cNvSpPr/>
              <p:nvPr/>
            </p:nvSpPr>
            <p:spPr>
              <a:xfrm>
                <a:off x="1032175" y="1649313"/>
                <a:ext cx="736550" cy="684075"/>
              </a:xfrm>
              <a:custGeom>
                <a:avLst/>
                <a:gdLst/>
                <a:ahLst/>
                <a:cxnLst/>
                <a:rect l="l" t="t" r="r" b="b"/>
                <a:pathLst>
                  <a:path w="29462" h="27363" extrusionOk="0">
                    <a:moveTo>
                      <a:pt x="10935" y="1592"/>
                    </a:moveTo>
                    <a:cubicBezTo>
                      <a:pt x="11077" y="1592"/>
                      <a:pt x="11304" y="1698"/>
                      <a:pt x="11485" y="1897"/>
                    </a:cubicBezTo>
                    <a:cubicBezTo>
                      <a:pt x="11675" y="2130"/>
                      <a:pt x="11845" y="2405"/>
                      <a:pt x="11971" y="2680"/>
                    </a:cubicBezTo>
                    <a:cubicBezTo>
                      <a:pt x="12077" y="2870"/>
                      <a:pt x="12183" y="3061"/>
                      <a:pt x="12289" y="3251"/>
                    </a:cubicBezTo>
                    <a:cubicBezTo>
                      <a:pt x="12796" y="4076"/>
                      <a:pt x="13494" y="4562"/>
                      <a:pt x="14234" y="4626"/>
                    </a:cubicBezTo>
                    <a:cubicBezTo>
                      <a:pt x="14273" y="4629"/>
                      <a:pt x="14313" y="4631"/>
                      <a:pt x="14352" y="4631"/>
                    </a:cubicBezTo>
                    <a:cubicBezTo>
                      <a:pt x="14550" y="4631"/>
                      <a:pt x="14756" y="4587"/>
                      <a:pt x="14932" y="4499"/>
                    </a:cubicBezTo>
                    <a:cubicBezTo>
                      <a:pt x="15292" y="4287"/>
                      <a:pt x="15546" y="3928"/>
                      <a:pt x="15609" y="3505"/>
                    </a:cubicBezTo>
                    <a:cubicBezTo>
                      <a:pt x="15630" y="3314"/>
                      <a:pt x="15651" y="3145"/>
                      <a:pt x="15651" y="2955"/>
                    </a:cubicBezTo>
                    <a:cubicBezTo>
                      <a:pt x="15673" y="2807"/>
                      <a:pt x="15694" y="2638"/>
                      <a:pt x="15715" y="2490"/>
                    </a:cubicBezTo>
                    <a:cubicBezTo>
                      <a:pt x="15757" y="2638"/>
                      <a:pt x="15757" y="2786"/>
                      <a:pt x="15778" y="2934"/>
                    </a:cubicBezTo>
                    <a:cubicBezTo>
                      <a:pt x="15778" y="3082"/>
                      <a:pt x="15778" y="3230"/>
                      <a:pt x="15821" y="3399"/>
                    </a:cubicBezTo>
                    <a:cubicBezTo>
                      <a:pt x="15884" y="3949"/>
                      <a:pt x="16096" y="4435"/>
                      <a:pt x="16413" y="4879"/>
                    </a:cubicBezTo>
                    <a:lnTo>
                      <a:pt x="16603" y="5133"/>
                    </a:lnTo>
                    <a:lnTo>
                      <a:pt x="16899" y="5176"/>
                    </a:lnTo>
                    <a:cubicBezTo>
                      <a:pt x="17238" y="5239"/>
                      <a:pt x="17576" y="5324"/>
                      <a:pt x="17914" y="5429"/>
                    </a:cubicBezTo>
                    <a:lnTo>
                      <a:pt x="18549" y="5620"/>
                    </a:lnTo>
                    <a:lnTo>
                      <a:pt x="18697" y="5324"/>
                    </a:lnTo>
                    <a:cubicBezTo>
                      <a:pt x="18697" y="5345"/>
                      <a:pt x="18718" y="5366"/>
                      <a:pt x="18718" y="5387"/>
                    </a:cubicBezTo>
                    <a:lnTo>
                      <a:pt x="18845" y="5747"/>
                    </a:lnTo>
                    <a:lnTo>
                      <a:pt x="19183" y="5895"/>
                    </a:lnTo>
                    <a:cubicBezTo>
                      <a:pt x="21721" y="6952"/>
                      <a:pt x="23752" y="8982"/>
                      <a:pt x="24809" y="11520"/>
                    </a:cubicBezTo>
                    <a:lnTo>
                      <a:pt x="25274" y="12684"/>
                    </a:lnTo>
                    <a:lnTo>
                      <a:pt x="26120" y="11732"/>
                    </a:lnTo>
                    <a:cubicBezTo>
                      <a:pt x="26565" y="11224"/>
                      <a:pt x="27051" y="10759"/>
                      <a:pt x="27601" y="10357"/>
                    </a:cubicBezTo>
                    <a:lnTo>
                      <a:pt x="27601" y="10357"/>
                    </a:lnTo>
                    <a:cubicBezTo>
                      <a:pt x="27495" y="10907"/>
                      <a:pt x="27326" y="11436"/>
                      <a:pt x="27072" y="11943"/>
                    </a:cubicBezTo>
                    <a:lnTo>
                      <a:pt x="26924" y="12303"/>
                    </a:lnTo>
                    <a:cubicBezTo>
                      <a:pt x="26586" y="13128"/>
                      <a:pt x="26184" y="13910"/>
                      <a:pt x="25719" y="14672"/>
                    </a:cubicBezTo>
                    <a:lnTo>
                      <a:pt x="25592" y="14883"/>
                    </a:lnTo>
                    <a:lnTo>
                      <a:pt x="25592" y="15137"/>
                    </a:lnTo>
                    <a:lnTo>
                      <a:pt x="25592" y="15518"/>
                    </a:lnTo>
                    <a:cubicBezTo>
                      <a:pt x="25570" y="18901"/>
                      <a:pt x="23477" y="21926"/>
                      <a:pt x="20325" y="23131"/>
                    </a:cubicBezTo>
                    <a:lnTo>
                      <a:pt x="19289" y="23512"/>
                    </a:lnTo>
                    <a:lnTo>
                      <a:pt x="19289" y="23470"/>
                    </a:lnTo>
                    <a:lnTo>
                      <a:pt x="18443" y="23575"/>
                    </a:lnTo>
                    <a:cubicBezTo>
                      <a:pt x="18126" y="23618"/>
                      <a:pt x="17788" y="23639"/>
                      <a:pt x="17470" y="23639"/>
                    </a:cubicBezTo>
                    <a:lnTo>
                      <a:pt x="11718" y="23639"/>
                    </a:lnTo>
                    <a:cubicBezTo>
                      <a:pt x="11231" y="23639"/>
                      <a:pt x="10724" y="23597"/>
                      <a:pt x="10237" y="23491"/>
                    </a:cubicBezTo>
                    <a:lnTo>
                      <a:pt x="9370" y="23343"/>
                    </a:lnTo>
                    <a:lnTo>
                      <a:pt x="8566" y="23004"/>
                    </a:lnTo>
                    <a:cubicBezTo>
                      <a:pt x="5605" y="21735"/>
                      <a:pt x="3660" y="18859"/>
                      <a:pt x="3617" y="15644"/>
                    </a:cubicBezTo>
                    <a:lnTo>
                      <a:pt x="3617" y="15348"/>
                    </a:lnTo>
                    <a:lnTo>
                      <a:pt x="3427" y="15137"/>
                    </a:lnTo>
                    <a:cubicBezTo>
                      <a:pt x="3004" y="14650"/>
                      <a:pt x="2645" y="14101"/>
                      <a:pt x="2348" y="13551"/>
                    </a:cubicBezTo>
                    <a:lnTo>
                      <a:pt x="2243" y="13339"/>
                    </a:lnTo>
                    <a:cubicBezTo>
                      <a:pt x="2052" y="13022"/>
                      <a:pt x="1883" y="12705"/>
                      <a:pt x="1756" y="12366"/>
                    </a:cubicBezTo>
                    <a:lnTo>
                      <a:pt x="1756" y="12366"/>
                    </a:lnTo>
                    <a:cubicBezTo>
                      <a:pt x="2200" y="12430"/>
                      <a:pt x="2623" y="12578"/>
                      <a:pt x="3004" y="12789"/>
                    </a:cubicBezTo>
                    <a:lnTo>
                      <a:pt x="3829" y="13233"/>
                    </a:lnTo>
                    <a:lnTo>
                      <a:pt x="4104" y="12345"/>
                    </a:lnTo>
                    <a:cubicBezTo>
                      <a:pt x="5056" y="9448"/>
                      <a:pt x="7255" y="7121"/>
                      <a:pt x="10110" y="6021"/>
                    </a:cubicBezTo>
                    <a:lnTo>
                      <a:pt x="10956" y="5704"/>
                    </a:lnTo>
                    <a:cubicBezTo>
                      <a:pt x="11168" y="5620"/>
                      <a:pt x="11400" y="5535"/>
                      <a:pt x="11675" y="5450"/>
                    </a:cubicBezTo>
                    <a:lnTo>
                      <a:pt x="13262" y="4964"/>
                    </a:lnTo>
                    <a:lnTo>
                      <a:pt x="11887" y="4033"/>
                    </a:lnTo>
                    <a:cubicBezTo>
                      <a:pt x="11189" y="3568"/>
                      <a:pt x="10745" y="2913"/>
                      <a:pt x="10681" y="2257"/>
                    </a:cubicBezTo>
                    <a:cubicBezTo>
                      <a:pt x="10618" y="2024"/>
                      <a:pt x="10702" y="1770"/>
                      <a:pt x="10872" y="1601"/>
                    </a:cubicBezTo>
                    <a:cubicBezTo>
                      <a:pt x="10890" y="1595"/>
                      <a:pt x="10911" y="1592"/>
                      <a:pt x="10935" y="1592"/>
                    </a:cubicBezTo>
                    <a:close/>
                    <a:moveTo>
                      <a:pt x="19331" y="24231"/>
                    </a:moveTo>
                    <a:lnTo>
                      <a:pt x="20304" y="24612"/>
                    </a:lnTo>
                    <a:cubicBezTo>
                      <a:pt x="20770" y="24781"/>
                      <a:pt x="21171" y="25056"/>
                      <a:pt x="21510" y="25437"/>
                    </a:cubicBezTo>
                    <a:cubicBezTo>
                      <a:pt x="21468" y="25437"/>
                      <a:pt x="21425" y="25458"/>
                      <a:pt x="21383" y="25458"/>
                    </a:cubicBezTo>
                    <a:cubicBezTo>
                      <a:pt x="21262" y="25480"/>
                      <a:pt x="21140" y="25492"/>
                      <a:pt x="21018" y="25492"/>
                    </a:cubicBezTo>
                    <a:cubicBezTo>
                      <a:pt x="20463" y="25492"/>
                      <a:pt x="19925" y="25257"/>
                      <a:pt x="19543" y="24823"/>
                    </a:cubicBezTo>
                    <a:cubicBezTo>
                      <a:pt x="19416" y="24696"/>
                      <a:pt x="19353" y="24506"/>
                      <a:pt x="19331" y="24337"/>
                    </a:cubicBezTo>
                    <a:lnTo>
                      <a:pt x="19331" y="24231"/>
                    </a:lnTo>
                    <a:close/>
                    <a:moveTo>
                      <a:pt x="9328" y="23956"/>
                    </a:moveTo>
                    <a:lnTo>
                      <a:pt x="9307" y="24231"/>
                    </a:lnTo>
                    <a:cubicBezTo>
                      <a:pt x="9285" y="24358"/>
                      <a:pt x="9264" y="24464"/>
                      <a:pt x="9222" y="24591"/>
                    </a:cubicBezTo>
                    <a:cubicBezTo>
                      <a:pt x="8968" y="25204"/>
                      <a:pt x="8397" y="25669"/>
                      <a:pt x="7720" y="25775"/>
                    </a:cubicBezTo>
                    <a:lnTo>
                      <a:pt x="7636" y="25775"/>
                    </a:lnTo>
                    <a:cubicBezTo>
                      <a:pt x="7657" y="25733"/>
                      <a:pt x="7657" y="25690"/>
                      <a:pt x="7678" y="25648"/>
                    </a:cubicBezTo>
                    <a:cubicBezTo>
                      <a:pt x="7911" y="25140"/>
                      <a:pt x="8249" y="24717"/>
                      <a:pt x="8714" y="24379"/>
                    </a:cubicBezTo>
                    <a:lnTo>
                      <a:pt x="9328" y="23956"/>
                    </a:lnTo>
                    <a:close/>
                    <a:moveTo>
                      <a:pt x="10970" y="1"/>
                    </a:moveTo>
                    <a:cubicBezTo>
                      <a:pt x="10727" y="1"/>
                      <a:pt x="10480" y="50"/>
                      <a:pt x="10237" y="163"/>
                    </a:cubicBezTo>
                    <a:cubicBezTo>
                      <a:pt x="9349" y="565"/>
                      <a:pt x="9032" y="1580"/>
                      <a:pt x="9116" y="2426"/>
                    </a:cubicBezTo>
                    <a:cubicBezTo>
                      <a:pt x="9180" y="3145"/>
                      <a:pt x="9476" y="3843"/>
                      <a:pt x="9941" y="4393"/>
                    </a:cubicBezTo>
                    <a:lnTo>
                      <a:pt x="9560" y="4541"/>
                    </a:lnTo>
                    <a:cubicBezTo>
                      <a:pt x="6536" y="5704"/>
                      <a:pt x="4146" y="8052"/>
                      <a:pt x="2919" y="11034"/>
                    </a:cubicBezTo>
                    <a:cubicBezTo>
                      <a:pt x="2534" y="10901"/>
                      <a:pt x="2083" y="10785"/>
                      <a:pt x="1653" y="10785"/>
                    </a:cubicBezTo>
                    <a:cubicBezTo>
                      <a:pt x="1399" y="10785"/>
                      <a:pt x="1152" y="10826"/>
                      <a:pt x="931" y="10928"/>
                    </a:cubicBezTo>
                    <a:cubicBezTo>
                      <a:pt x="551" y="11097"/>
                      <a:pt x="276" y="11415"/>
                      <a:pt x="191" y="11816"/>
                    </a:cubicBezTo>
                    <a:cubicBezTo>
                      <a:pt x="1" y="12620"/>
                      <a:pt x="487" y="13487"/>
                      <a:pt x="847" y="14122"/>
                    </a:cubicBezTo>
                    <a:lnTo>
                      <a:pt x="953" y="14312"/>
                    </a:lnTo>
                    <a:cubicBezTo>
                      <a:pt x="1270" y="14904"/>
                      <a:pt x="1629" y="15454"/>
                      <a:pt x="2052" y="15962"/>
                    </a:cubicBezTo>
                    <a:cubicBezTo>
                      <a:pt x="2200" y="19282"/>
                      <a:pt x="4019" y="22285"/>
                      <a:pt x="6896" y="23935"/>
                    </a:cubicBezTo>
                    <a:cubicBezTo>
                      <a:pt x="6621" y="24252"/>
                      <a:pt x="6409" y="24612"/>
                      <a:pt x="6240" y="24992"/>
                    </a:cubicBezTo>
                    <a:cubicBezTo>
                      <a:pt x="5944" y="25648"/>
                      <a:pt x="5965" y="26304"/>
                      <a:pt x="6325" y="26769"/>
                    </a:cubicBezTo>
                    <a:cubicBezTo>
                      <a:pt x="6627" y="27152"/>
                      <a:pt x="7065" y="27363"/>
                      <a:pt x="7545" y="27363"/>
                    </a:cubicBezTo>
                    <a:cubicBezTo>
                      <a:pt x="7568" y="27363"/>
                      <a:pt x="7591" y="27362"/>
                      <a:pt x="7615" y="27361"/>
                    </a:cubicBezTo>
                    <a:cubicBezTo>
                      <a:pt x="7720" y="27361"/>
                      <a:pt x="7847" y="27340"/>
                      <a:pt x="7953" y="27340"/>
                    </a:cubicBezTo>
                    <a:cubicBezTo>
                      <a:pt x="9180" y="27129"/>
                      <a:pt x="10237" y="26304"/>
                      <a:pt x="10702" y="25162"/>
                    </a:cubicBezTo>
                    <a:cubicBezTo>
                      <a:pt x="11041" y="25183"/>
                      <a:pt x="11400" y="25204"/>
                      <a:pt x="11739" y="25204"/>
                    </a:cubicBezTo>
                    <a:lnTo>
                      <a:pt x="17936" y="25204"/>
                    </a:lnTo>
                    <a:cubicBezTo>
                      <a:pt x="18041" y="25437"/>
                      <a:pt x="18168" y="25669"/>
                      <a:pt x="18337" y="25860"/>
                    </a:cubicBezTo>
                    <a:cubicBezTo>
                      <a:pt x="19017" y="26644"/>
                      <a:pt x="20013" y="27084"/>
                      <a:pt x="21041" y="27084"/>
                    </a:cubicBezTo>
                    <a:cubicBezTo>
                      <a:pt x="21260" y="27084"/>
                      <a:pt x="21481" y="27064"/>
                      <a:pt x="21700" y="27023"/>
                    </a:cubicBezTo>
                    <a:cubicBezTo>
                      <a:pt x="22313" y="26938"/>
                      <a:pt x="22842" y="26515"/>
                      <a:pt x="23075" y="25944"/>
                    </a:cubicBezTo>
                    <a:cubicBezTo>
                      <a:pt x="23244" y="25394"/>
                      <a:pt x="23096" y="24802"/>
                      <a:pt x="22715" y="24400"/>
                    </a:cubicBezTo>
                    <a:cubicBezTo>
                      <a:pt x="22567" y="24231"/>
                      <a:pt x="22419" y="24083"/>
                      <a:pt x="22271" y="23956"/>
                    </a:cubicBezTo>
                    <a:cubicBezTo>
                      <a:pt x="25274" y="22222"/>
                      <a:pt x="27157" y="19007"/>
                      <a:pt x="27157" y="15518"/>
                    </a:cubicBezTo>
                    <a:lnTo>
                      <a:pt x="27157" y="15327"/>
                    </a:lnTo>
                    <a:cubicBezTo>
                      <a:pt x="27622" y="14545"/>
                      <a:pt x="28003" y="13741"/>
                      <a:pt x="28341" y="12916"/>
                    </a:cubicBezTo>
                    <a:lnTo>
                      <a:pt x="28510" y="12578"/>
                    </a:lnTo>
                    <a:cubicBezTo>
                      <a:pt x="28849" y="11753"/>
                      <a:pt x="29462" y="10399"/>
                      <a:pt x="28954" y="9342"/>
                    </a:cubicBezTo>
                    <a:cubicBezTo>
                      <a:pt x="28785" y="8961"/>
                      <a:pt x="28405" y="8686"/>
                      <a:pt x="27982" y="8623"/>
                    </a:cubicBezTo>
                    <a:cubicBezTo>
                      <a:pt x="27924" y="8615"/>
                      <a:pt x="27866" y="8611"/>
                      <a:pt x="27806" y="8611"/>
                    </a:cubicBezTo>
                    <a:cubicBezTo>
                      <a:pt x="27235" y="8611"/>
                      <a:pt x="26583" y="8985"/>
                      <a:pt x="25740" y="9828"/>
                    </a:cubicBezTo>
                    <a:cubicBezTo>
                      <a:pt x="24492" y="7502"/>
                      <a:pt x="22546" y="5662"/>
                      <a:pt x="20156" y="4583"/>
                    </a:cubicBezTo>
                    <a:cubicBezTo>
                      <a:pt x="20135" y="4499"/>
                      <a:pt x="20114" y="4414"/>
                      <a:pt x="20114" y="4330"/>
                    </a:cubicBezTo>
                    <a:cubicBezTo>
                      <a:pt x="20093" y="4033"/>
                      <a:pt x="19966" y="3357"/>
                      <a:pt x="19437" y="3039"/>
                    </a:cubicBezTo>
                    <a:cubicBezTo>
                      <a:pt x="19268" y="2922"/>
                      <a:pt x="19074" y="2861"/>
                      <a:pt x="18882" y="2861"/>
                    </a:cubicBezTo>
                    <a:cubicBezTo>
                      <a:pt x="18762" y="2861"/>
                      <a:pt x="18642" y="2885"/>
                      <a:pt x="18528" y="2934"/>
                    </a:cubicBezTo>
                    <a:cubicBezTo>
                      <a:pt x="18232" y="3039"/>
                      <a:pt x="17978" y="3251"/>
                      <a:pt x="17830" y="3547"/>
                    </a:cubicBezTo>
                    <a:cubicBezTo>
                      <a:pt x="17809" y="3610"/>
                      <a:pt x="17766" y="3674"/>
                      <a:pt x="17724" y="3737"/>
                    </a:cubicBezTo>
                    <a:lnTo>
                      <a:pt x="17555" y="3695"/>
                    </a:lnTo>
                    <a:cubicBezTo>
                      <a:pt x="17470" y="3526"/>
                      <a:pt x="17407" y="3357"/>
                      <a:pt x="17386" y="3187"/>
                    </a:cubicBezTo>
                    <a:cubicBezTo>
                      <a:pt x="17365" y="3061"/>
                      <a:pt x="17365" y="2955"/>
                      <a:pt x="17365" y="2828"/>
                    </a:cubicBezTo>
                    <a:cubicBezTo>
                      <a:pt x="17343" y="2553"/>
                      <a:pt x="17301" y="2278"/>
                      <a:pt x="17238" y="2024"/>
                    </a:cubicBezTo>
                    <a:cubicBezTo>
                      <a:pt x="17089" y="1173"/>
                      <a:pt x="16404" y="745"/>
                      <a:pt x="15721" y="745"/>
                    </a:cubicBezTo>
                    <a:cubicBezTo>
                      <a:pt x="15045" y="745"/>
                      <a:pt x="14371" y="1162"/>
                      <a:pt x="14213" y="2003"/>
                    </a:cubicBezTo>
                    <a:cubicBezTo>
                      <a:pt x="14150" y="2278"/>
                      <a:pt x="14108" y="2553"/>
                      <a:pt x="14086" y="2828"/>
                    </a:cubicBezTo>
                    <a:lnTo>
                      <a:pt x="14086" y="2913"/>
                    </a:lnTo>
                    <a:cubicBezTo>
                      <a:pt x="13917" y="2786"/>
                      <a:pt x="13769" y="2616"/>
                      <a:pt x="13663" y="2426"/>
                    </a:cubicBezTo>
                    <a:cubicBezTo>
                      <a:pt x="13558" y="2278"/>
                      <a:pt x="13473" y="2109"/>
                      <a:pt x="13388" y="1940"/>
                    </a:cubicBezTo>
                    <a:cubicBezTo>
                      <a:pt x="13198" y="1559"/>
                      <a:pt x="12965" y="1178"/>
                      <a:pt x="12690" y="840"/>
                    </a:cubicBezTo>
                    <a:cubicBezTo>
                      <a:pt x="12272" y="375"/>
                      <a:pt x="11637" y="1"/>
                      <a:pt x="1097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85" name="Google Shape;1585;p41"/>
              <p:cNvSpPr/>
              <p:nvPr/>
            </p:nvSpPr>
            <p:spPr>
              <a:xfrm>
                <a:off x="1194800" y="1540238"/>
                <a:ext cx="101775" cy="102950"/>
              </a:xfrm>
              <a:custGeom>
                <a:avLst/>
                <a:gdLst/>
                <a:ahLst/>
                <a:cxnLst/>
                <a:rect l="l" t="t" r="r" b="b"/>
                <a:pathLst>
                  <a:path w="4071" h="4118" extrusionOk="0">
                    <a:moveTo>
                      <a:pt x="877" y="0"/>
                    </a:moveTo>
                    <a:cubicBezTo>
                      <a:pt x="454" y="42"/>
                      <a:pt x="264" y="719"/>
                      <a:pt x="94" y="1036"/>
                    </a:cubicBezTo>
                    <a:cubicBezTo>
                      <a:pt x="0" y="1209"/>
                      <a:pt x="139" y="1382"/>
                      <a:pt x="286" y="1382"/>
                    </a:cubicBezTo>
                    <a:cubicBezTo>
                      <a:pt x="337" y="1382"/>
                      <a:pt x="389" y="1361"/>
                      <a:pt x="433" y="1311"/>
                    </a:cubicBezTo>
                    <a:cubicBezTo>
                      <a:pt x="454" y="1608"/>
                      <a:pt x="644" y="1882"/>
                      <a:pt x="940" y="1988"/>
                    </a:cubicBezTo>
                    <a:cubicBezTo>
                      <a:pt x="1067" y="2031"/>
                      <a:pt x="1237" y="2031"/>
                      <a:pt x="1363" y="2094"/>
                    </a:cubicBezTo>
                    <a:cubicBezTo>
                      <a:pt x="1850" y="2327"/>
                      <a:pt x="1829" y="2686"/>
                      <a:pt x="1850" y="3088"/>
                    </a:cubicBezTo>
                    <a:cubicBezTo>
                      <a:pt x="1829" y="3363"/>
                      <a:pt x="1850" y="3638"/>
                      <a:pt x="1956" y="3892"/>
                    </a:cubicBezTo>
                    <a:cubicBezTo>
                      <a:pt x="2059" y="4060"/>
                      <a:pt x="2186" y="4117"/>
                      <a:pt x="2332" y="4117"/>
                    </a:cubicBezTo>
                    <a:cubicBezTo>
                      <a:pt x="2425" y="4117"/>
                      <a:pt x="2525" y="4094"/>
                      <a:pt x="2632" y="4061"/>
                    </a:cubicBezTo>
                    <a:cubicBezTo>
                      <a:pt x="2992" y="3934"/>
                      <a:pt x="3986" y="3553"/>
                      <a:pt x="4049" y="3109"/>
                    </a:cubicBezTo>
                    <a:cubicBezTo>
                      <a:pt x="4071" y="2940"/>
                      <a:pt x="3923" y="2750"/>
                      <a:pt x="3817" y="2623"/>
                    </a:cubicBezTo>
                    <a:cubicBezTo>
                      <a:pt x="3542" y="2284"/>
                      <a:pt x="3330" y="1904"/>
                      <a:pt x="3203" y="1502"/>
                    </a:cubicBezTo>
                    <a:cubicBezTo>
                      <a:pt x="3055" y="1015"/>
                      <a:pt x="2738" y="614"/>
                      <a:pt x="2294" y="402"/>
                    </a:cubicBezTo>
                    <a:cubicBezTo>
                      <a:pt x="2061" y="296"/>
                      <a:pt x="1829" y="233"/>
                      <a:pt x="1596" y="212"/>
                    </a:cubicBezTo>
                    <a:cubicBezTo>
                      <a:pt x="1406" y="169"/>
                      <a:pt x="1237" y="127"/>
                      <a:pt x="1046" y="85"/>
                    </a:cubicBezTo>
                    <a:cubicBezTo>
                      <a:pt x="983" y="64"/>
                      <a:pt x="962" y="0"/>
                      <a:pt x="877" y="0"/>
                    </a:cubicBezTo>
                    <a:close/>
                  </a:path>
                </a:pathLst>
              </a:custGeom>
              <a:solidFill>
                <a:srgbClr val="DBB54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86" name="Google Shape;1586;p41"/>
              <p:cNvSpPr/>
              <p:nvPr/>
            </p:nvSpPr>
            <p:spPr>
              <a:xfrm>
                <a:off x="1174425" y="1520263"/>
                <a:ext cx="142250" cy="142650"/>
              </a:xfrm>
              <a:custGeom>
                <a:avLst/>
                <a:gdLst/>
                <a:ahLst/>
                <a:cxnLst/>
                <a:rect l="l" t="t" r="r" b="b"/>
                <a:pathLst>
                  <a:path w="5690" h="5706" extrusionOk="0">
                    <a:moveTo>
                      <a:pt x="1988" y="1730"/>
                    </a:moveTo>
                    <a:lnTo>
                      <a:pt x="1988" y="1730"/>
                    </a:lnTo>
                    <a:cubicBezTo>
                      <a:pt x="2094" y="1751"/>
                      <a:pt x="2178" y="1772"/>
                      <a:pt x="2263" y="1772"/>
                    </a:cubicBezTo>
                    <a:lnTo>
                      <a:pt x="2348" y="1793"/>
                    </a:lnTo>
                    <a:cubicBezTo>
                      <a:pt x="2475" y="1814"/>
                      <a:pt x="2601" y="1835"/>
                      <a:pt x="2728" y="1899"/>
                    </a:cubicBezTo>
                    <a:cubicBezTo>
                      <a:pt x="2982" y="2026"/>
                      <a:pt x="3172" y="2258"/>
                      <a:pt x="3257" y="2533"/>
                    </a:cubicBezTo>
                    <a:cubicBezTo>
                      <a:pt x="3405" y="2978"/>
                      <a:pt x="3617" y="3401"/>
                      <a:pt x="3913" y="3781"/>
                    </a:cubicBezTo>
                    <a:cubicBezTo>
                      <a:pt x="3765" y="3866"/>
                      <a:pt x="3617" y="3929"/>
                      <a:pt x="3447" y="3993"/>
                    </a:cubicBezTo>
                    <a:lnTo>
                      <a:pt x="3447" y="3845"/>
                    </a:lnTo>
                    <a:lnTo>
                      <a:pt x="3447" y="3760"/>
                    </a:lnTo>
                    <a:cubicBezTo>
                      <a:pt x="3426" y="3358"/>
                      <a:pt x="3405" y="2618"/>
                      <a:pt x="2517" y="2174"/>
                    </a:cubicBezTo>
                    <a:cubicBezTo>
                      <a:pt x="2390" y="2110"/>
                      <a:pt x="2242" y="2068"/>
                      <a:pt x="2094" y="2047"/>
                    </a:cubicBezTo>
                    <a:lnTo>
                      <a:pt x="2052" y="2047"/>
                    </a:lnTo>
                    <a:lnTo>
                      <a:pt x="2030" y="2026"/>
                    </a:lnTo>
                    <a:lnTo>
                      <a:pt x="1988" y="1730"/>
                    </a:lnTo>
                    <a:close/>
                    <a:moveTo>
                      <a:pt x="1767" y="0"/>
                    </a:moveTo>
                    <a:cubicBezTo>
                      <a:pt x="1715" y="0"/>
                      <a:pt x="1662" y="6"/>
                      <a:pt x="1607" y="17"/>
                    </a:cubicBezTo>
                    <a:cubicBezTo>
                      <a:pt x="825" y="101"/>
                      <a:pt x="486" y="863"/>
                      <a:pt x="317" y="1286"/>
                    </a:cubicBezTo>
                    <a:cubicBezTo>
                      <a:pt x="275" y="1349"/>
                      <a:pt x="254" y="1413"/>
                      <a:pt x="233" y="1455"/>
                    </a:cubicBezTo>
                    <a:cubicBezTo>
                      <a:pt x="0" y="1899"/>
                      <a:pt x="127" y="2449"/>
                      <a:pt x="529" y="2766"/>
                    </a:cubicBezTo>
                    <a:cubicBezTo>
                      <a:pt x="571" y="2787"/>
                      <a:pt x="635" y="2830"/>
                      <a:pt x="698" y="2851"/>
                    </a:cubicBezTo>
                    <a:cubicBezTo>
                      <a:pt x="952" y="3274"/>
                      <a:pt x="1375" y="3549"/>
                      <a:pt x="1840" y="3612"/>
                    </a:cubicBezTo>
                    <a:lnTo>
                      <a:pt x="1861" y="3612"/>
                    </a:lnTo>
                    <a:lnTo>
                      <a:pt x="1861" y="3824"/>
                    </a:lnTo>
                    <a:lnTo>
                      <a:pt x="1861" y="3908"/>
                    </a:lnTo>
                    <a:lnTo>
                      <a:pt x="1861" y="4056"/>
                    </a:lnTo>
                    <a:cubicBezTo>
                      <a:pt x="1840" y="4416"/>
                      <a:pt x="1925" y="4775"/>
                      <a:pt x="2094" y="5114"/>
                    </a:cubicBezTo>
                    <a:cubicBezTo>
                      <a:pt x="2305" y="5473"/>
                      <a:pt x="2707" y="5706"/>
                      <a:pt x="3130" y="5706"/>
                    </a:cubicBezTo>
                    <a:cubicBezTo>
                      <a:pt x="3342" y="5706"/>
                      <a:pt x="3532" y="5664"/>
                      <a:pt x="3722" y="5600"/>
                    </a:cubicBezTo>
                    <a:cubicBezTo>
                      <a:pt x="4970" y="5177"/>
                      <a:pt x="5583" y="4669"/>
                      <a:pt x="5668" y="3993"/>
                    </a:cubicBezTo>
                    <a:cubicBezTo>
                      <a:pt x="5689" y="3633"/>
                      <a:pt x="5562" y="3274"/>
                      <a:pt x="5330" y="2999"/>
                    </a:cubicBezTo>
                    <a:lnTo>
                      <a:pt x="5309" y="2956"/>
                    </a:lnTo>
                    <a:cubicBezTo>
                      <a:pt x="5076" y="2681"/>
                      <a:pt x="4907" y="2385"/>
                      <a:pt x="4801" y="2047"/>
                    </a:cubicBezTo>
                    <a:cubicBezTo>
                      <a:pt x="4589" y="1370"/>
                      <a:pt x="4103" y="799"/>
                      <a:pt x="3469" y="482"/>
                    </a:cubicBezTo>
                    <a:cubicBezTo>
                      <a:pt x="3215" y="355"/>
                      <a:pt x="2919" y="270"/>
                      <a:pt x="2644" y="249"/>
                    </a:cubicBezTo>
                    <a:lnTo>
                      <a:pt x="2559" y="228"/>
                    </a:lnTo>
                    <a:cubicBezTo>
                      <a:pt x="2475" y="207"/>
                      <a:pt x="2369" y="186"/>
                      <a:pt x="2242" y="144"/>
                    </a:cubicBezTo>
                    <a:lnTo>
                      <a:pt x="2178" y="122"/>
                    </a:lnTo>
                    <a:cubicBezTo>
                      <a:pt x="2053" y="44"/>
                      <a:pt x="1916" y="0"/>
                      <a:pt x="176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87" name="Google Shape;1587;p41"/>
              <p:cNvSpPr/>
              <p:nvPr/>
            </p:nvSpPr>
            <p:spPr>
              <a:xfrm>
                <a:off x="1481725" y="1568988"/>
                <a:ext cx="140550" cy="94500"/>
              </a:xfrm>
              <a:custGeom>
                <a:avLst/>
                <a:gdLst/>
                <a:ahLst/>
                <a:cxnLst/>
                <a:rect l="l" t="t" r="r" b="b"/>
                <a:pathLst>
                  <a:path w="5622" h="3780" extrusionOk="0">
                    <a:moveTo>
                      <a:pt x="4018" y="1"/>
                    </a:moveTo>
                    <a:cubicBezTo>
                      <a:pt x="3928" y="1"/>
                      <a:pt x="3838" y="54"/>
                      <a:pt x="3803" y="161"/>
                    </a:cubicBezTo>
                    <a:cubicBezTo>
                      <a:pt x="3549" y="944"/>
                      <a:pt x="2978" y="1261"/>
                      <a:pt x="2174" y="1261"/>
                    </a:cubicBezTo>
                    <a:cubicBezTo>
                      <a:pt x="2037" y="1240"/>
                      <a:pt x="1894" y="1229"/>
                      <a:pt x="1751" y="1229"/>
                    </a:cubicBezTo>
                    <a:cubicBezTo>
                      <a:pt x="1608" y="1229"/>
                      <a:pt x="1466" y="1240"/>
                      <a:pt x="1328" y="1261"/>
                    </a:cubicBezTo>
                    <a:cubicBezTo>
                      <a:pt x="884" y="1367"/>
                      <a:pt x="503" y="1642"/>
                      <a:pt x="250" y="2023"/>
                    </a:cubicBezTo>
                    <a:cubicBezTo>
                      <a:pt x="241" y="2021"/>
                      <a:pt x="233" y="2021"/>
                      <a:pt x="225" y="2021"/>
                    </a:cubicBezTo>
                    <a:cubicBezTo>
                      <a:pt x="90" y="2021"/>
                      <a:pt x="1" y="2179"/>
                      <a:pt x="80" y="2319"/>
                    </a:cubicBezTo>
                    <a:cubicBezTo>
                      <a:pt x="392" y="2734"/>
                      <a:pt x="459" y="3779"/>
                      <a:pt x="1180" y="3779"/>
                    </a:cubicBezTo>
                    <a:cubicBezTo>
                      <a:pt x="1194" y="3779"/>
                      <a:pt x="1208" y="3779"/>
                      <a:pt x="1223" y="3778"/>
                    </a:cubicBezTo>
                    <a:cubicBezTo>
                      <a:pt x="1646" y="3757"/>
                      <a:pt x="2005" y="3249"/>
                      <a:pt x="2407" y="3143"/>
                    </a:cubicBezTo>
                    <a:cubicBezTo>
                      <a:pt x="2616" y="3085"/>
                      <a:pt x="2852" y="3069"/>
                      <a:pt x="3094" y="3069"/>
                    </a:cubicBezTo>
                    <a:cubicBezTo>
                      <a:pt x="3368" y="3069"/>
                      <a:pt x="3651" y="3089"/>
                      <a:pt x="3914" y="3089"/>
                    </a:cubicBezTo>
                    <a:cubicBezTo>
                      <a:pt x="4006" y="3089"/>
                      <a:pt x="4097" y="3087"/>
                      <a:pt x="4183" y="3080"/>
                    </a:cubicBezTo>
                    <a:cubicBezTo>
                      <a:pt x="4733" y="3038"/>
                      <a:pt x="5347" y="2869"/>
                      <a:pt x="5452" y="2234"/>
                    </a:cubicBezTo>
                    <a:cubicBezTo>
                      <a:pt x="5622" y="1346"/>
                      <a:pt x="4543" y="796"/>
                      <a:pt x="4205" y="98"/>
                    </a:cubicBezTo>
                    <a:cubicBezTo>
                      <a:pt x="4158" y="33"/>
                      <a:pt x="4088" y="1"/>
                      <a:pt x="4018" y="1"/>
                    </a:cubicBezTo>
                    <a:close/>
                  </a:path>
                </a:pathLst>
              </a:custGeom>
              <a:solidFill>
                <a:srgbClr val="DBB54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88" name="Google Shape;1588;p41"/>
              <p:cNvSpPr/>
              <p:nvPr/>
            </p:nvSpPr>
            <p:spPr>
              <a:xfrm>
                <a:off x="1462050" y="1549088"/>
                <a:ext cx="179800" cy="134450"/>
              </a:xfrm>
              <a:custGeom>
                <a:avLst/>
                <a:gdLst/>
                <a:ahLst/>
                <a:cxnLst/>
                <a:rect l="l" t="t" r="r" b="b"/>
                <a:pathLst>
                  <a:path w="7192" h="5378" extrusionOk="0">
                    <a:moveTo>
                      <a:pt x="4886" y="2057"/>
                    </a:moveTo>
                    <a:lnTo>
                      <a:pt x="4970" y="2142"/>
                    </a:lnTo>
                    <a:cubicBezTo>
                      <a:pt x="5288" y="2480"/>
                      <a:pt x="5499" y="2734"/>
                      <a:pt x="5457" y="2903"/>
                    </a:cubicBezTo>
                    <a:cubicBezTo>
                      <a:pt x="5436" y="3030"/>
                      <a:pt x="5076" y="3094"/>
                      <a:pt x="4907" y="3094"/>
                    </a:cubicBezTo>
                    <a:lnTo>
                      <a:pt x="4315" y="3094"/>
                    </a:lnTo>
                    <a:cubicBezTo>
                      <a:pt x="4174" y="3080"/>
                      <a:pt x="4034" y="3073"/>
                      <a:pt x="3894" y="3073"/>
                    </a:cubicBezTo>
                    <a:cubicBezTo>
                      <a:pt x="3592" y="3073"/>
                      <a:pt x="3293" y="3106"/>
                      <a:pt x="3004" y="3178"/>
                    </a:cubicBezTo>
                    <a:cubicBezTo>
                      <a:pt x="2707" y="3263"/>
                      <a:pt x="2433" y="3411"/>
                      <a:pt x="2200" y="3601"/>
                    </a:cubicBezTo>
                    <a:cubicBezTo>
                      <a:pt x="2158" y="3643"/>
                      <a:pt x="2073" y="3707"/>
                      <a:pt x="2031" y="3749"/>
                    </a:cubicBezTo>
                    <a:cubicBezTo>
                      <a:pt x="1967" y="3622"/>
                      <a:pt x="1904" y="3474"/>
                      <a:pt x="1861" y="3347"/>
                    </a:cubicBezTo>
                    <a:cubicBezTo>
                      <a:pt x="1840" y="3284"/>
                      <a:pt x="1819" y="3220"/>
                      <a:pt x="1798" y="3157"/>
                    </a:cubicBezTo>
                    <a:cubicBezTo>
                      <a:pt x="1904" y="2988"/>
                      <a:pt x="2094" y="2882"/>
                      <a:pt x="2284" y="2840"/>
                    </a:cubicBezTo>
                    <a:cubicBezTo>
                      <a:pt x="2337" y="2829"/>
                      <a:pt x="2390" y="2824"/>
                      <a:pt x="2443" y="2824"/>
                    </a:cubicBezTo>
                    <a:cubicBezTo>
                      <a:pt x="2496" y="2824"/>
                      <a:pt x="2549" y="2829"/>
                      <a:pt x="2602" y="2840"/>
                    </a:cubicBezTo>
                    <a:cubicBezTo>
                      <a:pt x="2729" y="2861"/>
                      <a:pt x="2834" y="2861"/>
                      <a:pt x="2961" y="2861"/>
                    </a:cubicBezTo>
                    <a:cubicBezTo>
                      <a:pt x="3934" y="2861"/>
                      <a:pt x="4526" y="2501"/>
                      <a:pt x="4886" y="2057"/>
                    </a:cubicBezTo>
                    <a:close/>
                    <a:moveTo>
                      <a:pt x="4839" y="0"/>
                    </a:moveTo>
                    <a:cubicBezTo>
                      <a:pt x="4806" y="0"/>
                      <a:pt x="4772" y="2"/>
                      <a:pt x="4738" y="6"/>
                    </a:cubicBezTo>
                    <a:cubicBezTo>
                      <a:pt x="4315" y="27"/>
                      <a:pt x="3955" y="323"/>
                      <a:pt x="3828" y="704"/>
                    </a:cubicBezTo>
                    <a:cubicBezTo>
                      <a:pt x="3723" y="1063"/>
                      <a:pt x="3553" y="1232"/>
                      <a:pt x="2961" y="1232"/>
                    </a:cubicBezTo>
                    <a:lnTo>
                      <a:pt x="2750" y="1232"/>
                    </a:lnTo>
                    <a:cubicBezTo>
                      <a:pt x="2652" y="1220"/>
                      <a:pt x="2554" y="1214"/>
                      <a:pt x="2456" y="1214"/>
                    </a:cubicBezTo>
                    <a:cubicBezTo>
                      <a:pt x="1712" y="1214"/>
                      <a:pt x="999" y="1565"/>
                      <a:pt x="550" y="2163"/>
                    </a:cubicBezTo>
                    <a:cubicBezTo>
                      <a:pt x="381" y="2269"/>
                      <a:pt x="233" y="2396"/>
                      <a:pt x="148" y="2586"/>
                    </a:cubicBezTo>
                    <a:cubicBezTo>
                      <a:pt x="0" y="2882"/>
                      <a:pt x="21" y="3263"/>
                      <a:pt x="233" y="3559"/>
                    </a:cubicBezTo>
                    <a:cubicBezTo>
                      <a:pt x="275" y="3665"/>
                      <a:pt x="318" y="3770"/>
                      <a:pt x="360" y="3897"/>
                    </a:cubicBezTo>
                    <a:cubicBezTo>
                      <a:pt x="529" y="4384"/>
                      <a:pt x="889" y="5378"/>
                      <a:pt x="1946" y="5378"/>
                    </a:cubicBezTo>
                    <a:lnTo>
                      <a:pt x="2052" y="5335"/>
                    </a:lnTo>
                    <a:cubicBezTo>
                      <a:pt x="2454" y="5293"/>
                      <a:pt x="2834" y="5124"/>
                      <a:pt x="3152" y="4849"/>
                    </a:cubicBezTo>
                    <a:cubicBezTo>
                      <a:pt x="3236" y="4785"/>
                      <a:pt x="3300" y="4722"/>
                      <a:pt x="3384" y="4680"/>
                    </a:cubicBezTo>
                    <a:cubicBezTo>
                      <a:pt x="3601" y="4649"/>
                      <a:pt x="3818" y="4629"/>
                      <a:pt x="4026" y="4629"/>
                    </a:cubicBezTo>
                    <a:cubicBezTo>
                      <a:pt x="4102" y="4629"/>
                      <a:pt x="4178" y="4632"/>
                      <a:pt x="4251" y="4637"/>
                    </a:cubicBezTo>
                    <a:cubicBezTo>
                      <a:pt x="4389" y="4648"/>
                      <a:pt x="4521" y="4653"/>
                      <a:pt x="4651" y="4653"/>
                    </a:cubicBezTo>
                    <a:cubicBezTo>
                      <a:pt x="4780" y="4653"/>
                      <a:pt x="4907" y="4648"/>
                      <a:pt x="5034" y="4637"/>
                    </a:cubicBezTo>
                    <a:cubicBezTo>
                      <a:pt x="6472" y="4511"/>
                      <a:pt x="6916" y="3770"/>
                      <a:pt x="7022" y="3157"/>
                    </a:cubicBezTo>
                    <a:cubicBezTo>
                      <a:pt x="7191" y="2184"/>
                      <a:pt x="6578" y="1528"/>
                      <a:pt x="6113" y="1042"/>
                    </a:cubicBezTo>
                    <a:cubicBezTo>
                      <a:pt x="5964" y="894"/>
                      <a:pt x="5816" y="725"/>
                      <a:pt x="5711" y="534"/>
                    </a:cubicBezTo>
                    <a:cubicBezTo>
                      <a:pt x="5536" y="205"/>
                      <a:pt x="5203" y="0"/>
                      <a:pt x="483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89" name="Google Shape;1589;p41"/>
              <p:cNvSpPr/>
              <p:nvPr/>
            </p:nvSpPr>
            <p:spPr>
              <a:xfrm>
                <a:off x="1113600" y="1655863"/>
                <a:ext cx="130625" cy="57825"/>
              </a:xfrm>
              <a:custGeom>
                <a:avLst/>
                <a:gdLst/>
                <a:ahLst/>
                <a:cxnLst/>
                <a:rect l="l" t="t" r="r" b="b"/>
                <a:pathLst>
                  <a:path w="5225" h="2313" extrusionOk="0">
                    <a:moveTo>
                      <a:pt x="1836" y="1"/>
                    </a:moveTo>
                    <a:cubicBezTo>
                      <a:pt x="1386" y="1"/>
                      <a:pt x="977" y="417"/>
                      <a:pt x="656" y="684"/>
                    </a:cubicBezTo>
                    <a:cubicBezTo>
                      <a:pt x="276" y="1022"/>
                      <a:pt x="1" y="1424"/>
                      <a:pt x="403" y="1847"/>
                    </a:cubicBezTo>
                    <a:cubicBezTo>
                      <a:pt x="434" y="1871"/>
                      <a:pt x="475" y="1883"/>
                      <a:pt x="516" y="1883"/>
                    </a:cubicBezTo>
                    <a:cubicBezTo>
                      <a:pt x="583" y="1883"/>
                      <a:pt x="651" y="1850"/>
                      <a:pt x="678" y="1783"/>
                    </a:cubicBezTo>
                    <a:cubicBezTo>
                      <a:pt x="817" y="1842"/>
                      <a:pt x="969" y="1874"/>
                      <a:pt x="1120" y="1874"/>
                    </a:cubicBezTo>
                    <a:cubicBezTo>
                      <a:pt x="1244" y="1874"/>
                      <a:pt x="1367" y="1852"/>
                      <a:pt x="1481" y="1805"/>
                    </a:cubicBezTo>
                    <a:cubicBezTo>
                      <a:pt x="1801" y="1720"/>
                      <a:pt x="2080" y="1556"/>
                      <a:pt x="2405" y="1556"/>
                    </a:cubicBezTo>
                    <a:cubicBezTo>
                      <a:pt x="2488" y="1556"/>
                      <a:pt x="2575" y="1567"/>
                      <a:pt x="2666" y="1593"/>
                    </a:cubicBezTo>
                    <a:cubicBezTo>
                      <a:pt x="2983" y="1720"/>
                      <a:pt x="3279" y="1868"/>
                      <a:pt x="3575" y="2037"/>
                    </a:cubicBezTo>
                    <a:cubicBezTo>
                      <a:pt x="3871" y="2228"/>
                      <a:pt x="4231" y="2312"/>
                      <a:pt x="4611" y="2312"/>
                    </a:cubicBezTo>
                    <a:cubicBezTo>
                      <a:pt x="4696" y="2312"/>
                      <a:pt x="4759" y="2249"/>
                      <a:pt x="4759" y="2164"/>
                    </a:cubicBezTo>
                    <a:cubicBezTo>
                      <a:pt x="4823" y="1530"/>
                      <a:pt x="5225" y="620"/>
                      <a:pt x="4506" y="345"/>
                    </a:cubicBezTo>
                    <a:cubicBezTo>
                      <a:pt x="4336" y="289"/>
                      <a:pt x="4167" y="261"/>
                      <a:pt x="3998" y="261"/>
                    </a:cubicBezTo>
                    <a:cubicBezTo>
                      <a:pt x="3913" y="261"/>
                      <a:pt x="3829" y="268"/>
                      <a:pt x="3744" y="282"/>
                    </a:cubicBezTo>
                    <a:cubicBezTo>
                      <a:pt x="3533" y="303"/>
                      <a:pt x="3279" y="388"/>
                      <a:pt x="3046" y="388"/>
                    </a:cubicBezTo>
                    <a:cubicBezTo>
                      <a:pt x="2285" y="388"/>
                      <a:pt x="2581" y="240"/>
                      <a:pt x="2095" y="49"/>
                    </a:cubicBezTo>
                    <a:cubicBezTo>
                      <a:pt x="2007" y="16"/>
                      <a:pt x="1921" y="1"/>
                      <a:pt x="1836" y="1"/>
                    </a:cubicBezTo>
                    <a:close/>
                  </a:path>
                </a:pathLst>
              </a:custGeom>
              <a:solidFill>
                <a:srgbClr val="DBB54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90" name="Google Shape;1590;p41"/>
              <p:cNvSpPr/>
              <p:nvPr/>
            </p:nvSpPr>
            <p:spPr>
              <a:xfrm>
                <a:off x="1098275" y="1636013"/>
                <a:ext cx="165000" cy="97225"/>
              </a:xfrm>
              <a:custGeom>
                <a:avLst/>
                <a:gdLst/>
                <a:ahLst/>
                <a:cxnLst/>
                <a:rect l="l" t="t" r="r" b="b"/>
                <a:pathLst>
                  <a:path w="6600" h="3889" extrusionOk="0">
                    <a:moveTo>
                      <a:pt x="2433" y="1583"/>
                    </a:moveTo>
                    <a:lnTo>
                      <a:pt x="2454" y="1605"/>
                    </a:lnTo>
                    <a:lnTo>
                      <a:pt x="2496" y="1626"/>
                    </a:lnTo>
                    <a:cubicBezTo>
                      <a:pt x="2369" y="1668"/>
                      <a:pt x="2263" y="1710"/>
                      <a:pt x="2158" y="1731"/>
                    </a:cubicBezTo>
                    <a:cubicBezTo>
                      <a:pt x="2242" y="1668"/>
                      <a:pt x="2327" y="1626"/>
                      <a:pt x="2412" y="1583"/>
                    </a:cubicBezTo>
                    <a:close/>
                    <a:moveTo>
                      <a:pt x="4582" y="1842"/>
                    </a:moveTo>
                    <a:cubicBezTo>
                      <a:pt x="4638" y="1842"/>
                      <a:pt x="4696" y="1848"/>
                      <a:pt x="4759" y="1858"/>
                    </a:cubicBezTo>
                    <a:cubicBezTo>
                      <a:pt x="4738" y="1964"/>
                      <a:pt x="4717" y="2091"/>
                      <a:pt x="4696" y="2197"/>
                    </a:cubicBezTo>
                    <a:lnTo>
                      <a:pt x="4526" y="2133"/>
                    </a:lnTo>
                    <a:cubicBezTo>
                      <a:pt x="4442" y="2091"/>
                      <a:pt x="4357" y="2049"/>
                      <a:pt x="4273" y="1985"/>
                    </a:cubicBezTo>
                    <a:lnTo>
                      <a:pt x="4146" y="1922"/>
                    </a:lnTo>
                    <a:lnTo>
                      <a:pt x="4209" y="1901"/>
                    </a:lnTo>
                    <a:cubicBezTo>
                      <a:pt x="4294" y="1879"/>
                      <a:pt x="4378" y="1858"/>
                      <a:pt x="4421" y="1858"/>
                    </a:cubicBezTo>
                    <a:cubicBezTo>
                      <a:pt x="4474" y="1848"/>
                      <a:pt x="4526" y="1842"/>
                      <a:pt x="4582" y="1842"/>
                    </a:cubicBezTo>
                    <a:close/>
                    <a:moveTo>
                      <a:pt x="2436" y="1"/>
                    </a:moveTo>
                    <a:cubicBezTo>
                      <a:pt x="1734" y="1"/>
                      <a:pt x="1164" y="496"/>
                      <a:pt x="825" y="801"/>
                    </a:cubicBezTo>
                    <a:lnTo>
                      <a:pt x="741" y="885"/>
                    </a:lnTo>
                    <a:cubicBezTo>
                      <a:pt x="339" y="1182"/>
                      <a:pt x="85" y="1626"/>
                      <a:pt x="22" y="2133"/>
                    </a:cubicBezTo>
                    <a:cubicBezTo>
                      <a:pt x="1" y="2514"/>
                      <a:pt x="149" y="2895"/>
                      <a:pt x="423" y="3170"/>
                    </a:cubicBezTo>
                    <a:cubicBezTo>
                      <a:pt x="604" y="3369"/>
                      <a:pt x="863" y="3475"/>
                      <a:pt x="1132" y="3475"/>
                    </a:cubicBezTo>
                    <a:cubicBezTo>
                      <a:pt x="1178" y="3475"/>
                      <a:pt x="1224" y="3472"/>
                      <a:pt x="1269" y="3466"/>
                    </a:cubicBezTo>
                    <a:cubicBezTo>
                      <a:pt x="1312" y="3466"/>
                      <a:pt x="1333" y="3445"/>
                      <a:pt x="1375" y="3445"/>
                    </a:cubicBezTo>
                    <a:cubicBezTo>
                      <a:pt x="1476" y="3458"/>
                      <a:pt x="1576" y="3465"/>
                      <a:pt x="1676" y="3465"/>
                    </a:cubicBezTo>
                    <a:cubicBezTo>
                      <a:pt x="1891" y="3465"/>
                      <a:pt x="2103" y="3432"/>
                      <a:pt x="2306" y="3360"/>
                    </a:cubicBezTo>
                    <a:cubicBezTo>
                      <a:pt x="2433" y="3339"/>
                      <a:pt x="2560" y="3296"/>
                      <a:pt x="2686" y="3233"/>
                    </a:cubicBezTo>
                    <a:cubicBezTo>
                      <a:pt x="2792" y="3170"/>
                      <a:pt x="2919" y="3148"/>
                      <a:pt x="3046" y="3148"/>
                    </a:cubicBezTo>
                    <a:cubicBezTo>
                      <a:pt x="3194" y="3212"/>
                      <a:pt x="3342" y="3275"/>
                      <a:pt x="3490" y="3360"/>
                    </a:cubicBezTo>
                    <a:cubicBezTo>
                      <a:pt x="3596" y="3423"/>
                      <a:pt x="3702" y="3487"/>
                      <a:pt x="3829" y="3550"/>
                    </a:cubicBezTo>
                    <a:cubicBezTo>
                      <a:pt x="4230" y="3762"/>
                      <a:pt x="4675" y="3889"/>
                      <a:pt x="5119" y="3889"/>
                    </a:cubicBezTo>
                    <a:lnTo>
                      <a:pt x="5267" y="3889"/>
                    </a:lnTo>
                    <a:cubicBezTo>
                      <a:pt x="5732" y="3868"/>
                      <a:pt x="6113" y="3487"/>
                      <a:pt x="6155" y="3022"/>
                    </a:cubicBezTo>
                    <a:cubicBezTo>
                      <a:pt x="6176" y="2916"/>
                      <a:pt x="6197" y="2789"/>
                      <a:pt x="6218" y="2662"/>
                    </a:cubicBezTo>
                    <a:cubicBezTo>
                      <a:pt x="6345" y="2112"/>
                      <a:pt x="6599" y="843"/>
                      <a:pt x="5372" y="378"/>
                    </a:cubicBezTo>
                    <a:cubicBezTo>
                      <a:pt x="5121" y="299"/>
                      <a:pt x="4847" y="256"/>
                      <a:pt x="4567" y="256"/>
                    </a:cubicBezTo>
                    <a:cubicBezTo>
                      <a:pt x="4469" y="256"/>
                      <a:pt x="4371" y="261"/>
                      <a:pt x="4273" y="272"/>
                    </a:cubicBezTo>
                    <a:cubicBezTo>
                      <a:pt x="4146" y="293"/>
                      <a:pt x="4019" y="314"/>
                      <a:pt x="3892" y="336"/>
                    </a:cubicBezTo>
                    <a:cubicBezTo>
                      <a:pt x="3807" y="357"/>
                      <a:pt x="3723" y="378"/>
                      <a:pt x="3638" y="378"/>
                    </a:cubicBezTo>
                    <a:cubicBezTo>
                      <a:pt x="3617" y="388"/>
                      <a:pt x="3591" y="394"/>
                      <a:pt x="3562" y="394"/>
                    </a:cubicBezTo>
                    <a:cubicBezTo>
                      <a:pt x="3532" y="394"/>
                      <a:pt x="3501" y="388"/>
                      <a:pt x="3469" y="378"/>
                    </a:cubicBezTo>
                    <a:cubicBezTo>
                      <a:pt x="3321" y="251"/>
                      <a:pt x="3152" y="166"/>
                      <a:pt x="2983" y="103"/>
                    </a:cubicBezTo>
                    <a:cubicBezTo>
                      <a:pt x="2793" y="31"/>
                      <a:pt x="2611" y="1"/>
                      <a:pt x="243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91" name="Google Shape;1591;p41"/>
              <p:cNvSpPr/>
              <p:nvPr/>
            </p:nvSpPr>
            <p:spPr>
              <a:xfrm>
                <a:off x="1393300" y="1487813"/>
                <a:ext cx="112125" cy="95325"/>
              </a:xfrm>
              <a:custGeom>
                <a:avLst/>
                <a:gdLst/>
                <a:ahLst/>
                <a:cxnLst/>
                <a:rect l="l" t="t" r="r" b="b"/>
                <a:pathLst>
                  <a:path w="4485" h="3813" extrusionOk="0">
                    <a:moveTo>
                      <a:pt x="1501" y="1"/>
                    </a:moveTo>
                    <a:cubicBezTo>
                      <a:pt x="1403" y="1"/>
                      <a:pt x="1304" y="3"/>
                      <a:pt x="1206" y="3"/>
                    </a:cubicBezTo>
                    <a:cubicBezTo>
                      <a:pt x="678" y="3"/>
                      <a:pt x="1" y="3"/>
                      <a:pt x="43" y="701"/>
                    </a:cubicBezTo>
                    <a:cubicBezTo>
                      <a:pt x="43" y="812"/>
                      <a:pt x="140" y="875"/>
                      <a:pt x="235" y="875"/>
                    </a:cubicBezTo>
                    <a:cubicBezTo>
                      <a:pt x="249" y="875"/>
                      <a:pt x="262" y="873"/>
                      <a:pt x="276" y="871"/>
                    </a:cubicBezTo>
                    <a:cubicBezTo>
                      <a:pt x="382" y="1167"/>
                      <a:pt x="826" y="1357"/>
                      <a:pt x="1122" y="1463"/>
                    </a:cubicBezTo>
                    <a:cubicBezTo>
                      <a:pt x="1925" y="1716"/>
                      <a:pt x="2031" y="2203"/>
                      <a:pt x="2327" y="2901"/>
                    </a:cubicBezTo>
                    <a:cubicBezTo>
                      <a:pt x="2454" y="3260"/>
                      <a:pt x="2687" y="3556"/>
                      <a:pt x="3004" y="3789"/>
                    </a:cubicBezTo>
                    <a:cubicBezTo>
                      <a:pt x="3020" y="3805"/>
                      <a:pt x="3043" y="3812"/>
                      <a:pt x="3068" y="3812"/>
                    </a:cubicBezTo>
                    <a:cubicBezTo>
                      <a:pt x="3108" y="3812"/>
                      <a:pt x="3155" y="3794"/>
                      <a:pt x="3194" y="3768"/>
                    </a:cubicBezTo>
                    <a:cubicBezTo>
                      <a:pt x="3617" y="3345"/>
                      <a:pt x="4485" y="2922"/>
                      <a:pt x="4167" y="2245"/>
                    </a:cubicBezTo>
                    <a:cubicBezTo>
                      <a:pt x="4040" y="2013"/>
                      <a:pt x="3850" y="1801"/>
                      <a:pt x="3596" y="1653"/>
                    </a:cubicBezTo>
                    <a:cubicBezTo>
                      <a:pt x="3427" y="1547"/>
                      <a:pt x="3216" y="1463"/>
                      <a:pt x="3046" y="1336"/>
                    </a:cubicBezTo>
                    <a:cubicBezTo>
                      <a:pt x="2539" y="976"/>
                      <a:pt x="2708" y="849"/>
                      <a:pt x="2475" y="448"/>
                    </a:cubicBezTo>
                    <a:cubicBezTo>
                      <a:pt x="2272" y="41"/>
                      <a:pt x="1893" y="1"/>
                      <a:pt x="1501" y="1"/>
                    </a:cubicBezTo>
                    <a:close/>
                  </a:path>
                </a:pathLst>
              </a:custGeom>
              <a:solidFill>
                <a:srgbClr val="DBB54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92" name="Google Shape;1592;p41"/>
              <p:cNvSpPr/>
              <p:nvPr/>
            </p:nvSpPr>
            <p:spPr>
              <a:xfrm>
                <a:off x="1373750" y="1467788"/>
                <a:ext cx="154400" cy="135375"/>
              </a:xfrm>
              <a:custGeom>
                <a:avLst/>
                <a:gdLst/>
                <a:ahLst/>
                <a:cxnLst/>
                <a:rect l="l" t="t" r="r" b="b"/>
                <a:pathLst>
                  <a:path w="6176" h="5415" extrusionOk="0">
                    <a:moveTo>
                      <a:pt x="2411" y="1608"/>
                    </a:moveTo>
                    <a:cubicBezTo>
                      <a:pt x="2475" y="1608"/>
                      <a:pt x="2517" y="1608"/>
                      <a:pt x="2581" y="1629"/>
                    </a:cubicBezTo>
                    <a:cubicBezTo>
                      <a:pt x="2602" y="1650"/>
                      <a:pt x="2602" y="1672"/>
                      <a:pt x="2623" y="1714"/>
                    </a:cubicBezTo>
                    <a:cubicBezTo>
                      <a:pt x="2559" y="1672"/>
                      <a:pt x="2496" y="1629"/>
                      <a:pt x="2411" y="1608"/>
                    </a:cubicBezTo>
                    <a:close/>
                    <a:moveTo>
                      <a:pt x="3659" y="2962"/>
                    </a:moveTo>
                    <a:lnTo>
                      <a:pt x="3723" y="3004"/>
                    </a:lnTo>
                    <a:cubicBezTo>
                      <a:pt x="3786" y="3046"/>
                      <a:pt x="3871" y="3089"/>
                      <a:pt x="3934" y="3131"/>
                    </a:cubicBezTo>
                    <a:cubicBezTo>
                      <a:pt x="4019" y="3173"/>
                      <a:pt x="4103" y="3237"/>
                      <a:pt x="4188" y="3321"/>
                    </a:cubicBezTo>
                    <a:cubicBezTo>
                      <a:pt x="4103" y="3406"/>
                      <a:pt x="4019" y="3490"/>
                      <a:pt x="3934" y="3575"/>
                    </a:cubicBezTo>
                    <a:cubicBezTo>
                      <a:pt x="3892" y="3512"/>
                      <a:pt x="3871" y="3448"/>
                      <a:pt x="3850" y="3385"/>
                    </a:cubicBezTo>
                    <a:lnTo>
                      <a:pt x="3765" y="3215"/>
                    </a:lnTo>
                    <a:cubicBezTo>
                      <a:pt x="3744" y="3131"/>
                      <a:pt x="3702" y="3046"/>
                      <a:pt x="3659" y="2962"/>
                    </a:cubicBezTo>
                    <a:close/>
                    <a:moveTo>
                      <a:pt x="1903" y="1"/>
                    </a:moveTo>
                    <a:cubicBezTo>
                      <a:pt x="1473" y="1"/>
                      <a:pt x="830" y="18"/>
                      <a:pt x="402" y="466"/>
                    </a:cubicBezTo>
                    <a:cubicBezTo>
                      <a:pt x="127" y="762"/>
                      <a:pt x="0" y="1143"/>
                      <a:pt x="43" y="1545"/>
                    </a:cubicBezTo>
                    <a:cubicBezTo>
                      <a:pt x="43" y="1841"/>
                      <a:pt x="191" y="2116"/>
                      <a:pt x="423" y="2285"/>
                    </a:cubicBezTo>
                    <a:cubicBezTo>
                      <a:pt x="466" y="2306"/>
                      <a:pt x="508" y="2327"/>
                      <a:pt x="550" y="2369"/>
                    </a:cubicBezTo>
                    <a:cubicBezTo>
                      <a:pt x="867" y="2666"/>
                      <a:pt x="1227" y="2898"/>
                      <a:pt x="1650" y="3004"/>
                    </a:cubicBezTo>
                    <a:cubicBezTo>
                      <a:pt x="2010" y="3131"/>
                      <a:pt x="2073" y="3258"/>
                      <a:pt x="2306" y="3829"/>
                    </a:cubicBezTo>
                    <a:lnTo>
                      <a:pt x="2390" y="4019"/>
                    </a:lnTo>
                    <a:cubicBezTo>
                      <a:pt x="2581" y="4506"/>
                      <a:pt x="2898" y="4929"/>
                      <a:pt x="3300" y="5225"/>
                    </a:cubicBezTo>
                    <a:cubicBezTo>
                      <a:pt x="3469" y="5351"/>
                      <a:pt x="3659" y="5415"/>
                      <a:pt x="3850" y="5415"/>
                    </a:cubicBezTo>
                    <a:cubicBezTo>
                      <a:pt x="4103" y="5394"/>
                      <a:pt x="4336" y="5309"/>
                      <a:pt x="4505" y="5119"/>
                    </a:cubicBezTo>
                    <a:cubicBezTo>
                      <a:pt x="4569" y="5055"/>
                      <a:pt x="4674" y="4992"/>
                      <a:pt x="4780" y="4886"/>
                    </a:cubicBezTo>
                    <a:cubicBezTo>
                      <a:pt x="5224" y="4527"/>
                      <a:pt x="6176" y="3786"/>
                      <a:pt x="5647" y="2708"/>
                    </a:cubicBezTo>
                    <a:cubicBezTo>
                      <a:pt x="5457" y="2327"/>
                      <a:pt x="5161" y="2010"/>
                      <a:pt x="4801" y="1798"/>
                    </a:cubicBezTo>
                    <a:cubicBezTo>
                      <a:pt x="4696" y="1735"/>
                      <a:pt x="4569" y="1650"/>
                      <a:pt x="4484" y="1608"/>
                    </a:cubicBezTo>
                    <a:cubicBezTo>
                      <a:pt x="4399" y="1566"/>
                      <a:pt x="4315" y="1523"/>
                      <a:pt x="4273" y="1481"/>
                    </a:cubicBezTo>
                    <a:cubicBezTo>
                      <a:pt x="4209" y="1439"/>
                      <a:pt x="4167" y="1418"/>
                      <a:pt x="4167" y="1397"/>
                    </a:cubicBezTo>
                    <a:lnTo>
                      <a:pt x="4167" y="1354"/>
                    </a:lnTo>
                    <a:cubicBezTo>
                      <a:pt x="4103" y="1185"/>
                      <a:pt x="4040" y="1016"/>
                      <a:pt x="3955" y="847"/>
                    </a:cubicBezTo>
                    <a:cubicBezTo>
                      <a:pt x="3490" y="1"/>
                      <a:pt x="2644" y="1"/>
                      <a:pt x="2158" y="1"/>
                    </a:cubicBezTo>
                    <a:lnTo>
                      <a:pt x="2010" y="1"/>
                    </a:lnTo>
                    <a:cubicBezTo>
                      <a:pt x="1976" y="1"/>
                      <a:pt x="1940" y="1"/>
                      <a:pt x="190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93" name="Google Shape;1593;p41"/>
              <p:cNvSpPr/>
              <p:nvPr/>
            </p:nvSpPr>
            <p:spPr>
              <a:xfrm>
                <a:off x="1367925" y="1557688"/>
                <a:ext cx="79350" cy="107875"/>
              </a:xfrm>
              <a:custGeom>
                <a:avLst/>
                <a:gdLst/>
                <a:ahLst/>
                <a:cxnLst/>
                <a:rect l="l" t="t" r="r" b="b"/>
                <a:pathLst>
                  <a:path w="3174" h="4315" extrusionOk="0">
                    <a:moveTo>
                      <a:pt x="2243" y="0"/>
                    </a:moveTo>
                    <a:cubicBezTo>
                      <a:pt x="1629" y="21"/>
                      <a:pt x="995" y="64"/>
                      <a:pt x="360" y="127"/>
                    </a:cubicBezTo>
                    <a:cubicBezTo>
                      <a:pt x="155" y="127"/>
                      <a:pt x="149" y="466"/>
                      <a:pt x="343" y="466"/>
                    </a:cubicBezTo>
                    <a:cubicBezTo>
                      <a:pt x="348" y="466"/>
                      <a:pt x="354" y="466"/>
                      <a:pt x="360" y="465"/>
                    </a:cubicBezTo>
                    <a:cubicBezTo>
                      <a:pt x="508" y="465"/>
                      <a:pt x="635" y="444"/>
                      <a:pt x="783" y="444"/>
                    </a:cubicBezTo>
                    <a:cubicBezTo>
                      <a:pt x="424" y="740"/>
                      <a:pt x="1" y="1163"/>
                      <a:pt x="149" y="1650"/>
                    </a:cubicBezTo>
                    <a:cubicBezTo>
                      <a:pt x="212" y="1840"/>
                      <a:pt x="360" y="1988"/>
                      <a:pt x="529" y="2073"/>
                    </a:cubicBezTo>
                    <a:cubicBezTo>
                      <a:pt x="1312" y="2623"/>
                      <a:pt x="1270" y="3257"/>
                      <a:pt x="868" y="4061"/>
                    </a:cubicBezTo>
                    <a:cubicBezTo>
                      <a:pt x="783" y="4167"/>
                      <a:pt x="868" y="4315"/>
                      <a:pt x="1016" y="4315"/>
                    </a:cubicBezTo>
                    <a:lnTo>
                      <a:pt x="2602" y="4315"/>
                    </a:lnTo>
                    <a:cubicBezTo>
                      <a:pt x="2687" y="4315"/>
                      <a:pt x="2750" y="4251"/>
                      <a:pt x="2792" y="4188"/>
                    </a:cubicBezTo>
                    <a:cubicBezTo>
                      <a:pt x="2983" y="3659"/>
                      <a:pt x="3173" y="3046"/>
                      <a:pt x="2962" y="2496"/>
                    </a:cubicBezTo>
                    <a:cubicBezTo>
                      <a:pt x="2856" y="2263"/>
                      <a:pt x="2708" y="2030"/>
                      <a:pt x="2560" y="1840"/>
                    </a:cubicBezTo>
                    <a:cubicBezTo>
                      <a:pt x="2243" y="1269"/>
                      <a:pt x="2264" y="825"/>
                      <a:pt x="2433" y="233"/>
                    </a:cubicBezTo>
                    <a:cubicBezTo>
                      <a:pt x="2454" y="106"/>
                      <a:pt x="2369" y="0"/>
                      <a:pt x="2243" y="0"/>
                    </a:cubicBezTo>
                    <a:close/>
                  </a:path>
                </a:pathLst>
              </a:custGeom>
              <a:solidFill>
                <a:srgbClr val="DBB54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94" name="Google Shape;1594;p41"/>
              <p:cNvSpPr/>
              <p:nvPr/>
            </p:nvSpPr>
            <p:spPr>
              <a:xfrm>
                <a:off x="1348375" y="1538113"/>
                <a:ext cx="120050" cy="147550"/>
              </a:xfrm>
              <a:custGeom>
                <a:avLst/>
                <a:gdLst/>
                <a:ahLst/>
                <a:cxnLst/>
                <a:rect l="l" t="t" r="r" b="b"/>
                <a:pathLst>
                  <a:path w="4802" h="5902" extrusionOk="0">
                    <a:moveTo>
                      <a:pt x="2305" y="1650"/>
                    </a:moveTo>
                    <a:lnTo>
                      <a:pt x="2305" y="1650"/>
                    </a:lnTo>
                    <a:cubicBezTo>
                      <a:pt x="2284" y="2137"/>
                      <a:pt x="2390" y="2623"/>
                      <a:pt x="2665" y="3046"/>
                    </a:cubicBezTo>
                    <a:cubicBezTo>
                      <a:pt x="2707" y="3152"/>
                      <a:pt x="2792" y="3236"/>
                      <a:pt x="2855" y="3342"/>
                    </a:cubicBezTo>
                    <a:cubicBezTo>
                      <a:pt x="2919" y="3406"/>
                      <a:pt x="2961" y="3469"/>
                      <a:pt x="2982" y="3554"/>
                    </a:cubicBezTo>
                    <a:cubicBezTo>
                      <a:pt x="3046" y="3807"/>
                      <a:pt x="3046" y="4082"/>
                      <a:pt x="2940" y="4315"/>
                    </a:cubicBezTo>
                    <a:lnTo>
                      <a:pt x="2686" y="4315"/>
                    </a:lnTo>
                    <a:cubicBezTo>
                      <a:pt x="2813" y="3702"/>
                      <a:pt x="2728" y="2877"/>
                      <a:pt x="1756" y="2221"/>
                    </a:cubicBezTo>
                    <a:lnTo>
                      <a:pt x="1713" y="2200"/>
                    </a:lnTo>
                    <a:cubicBezTo>
                      <a:pt x="1819" y="2073"/>
                      <a:pt x="1925" y="1946"/>
                      <a:pt x="2052" y="1841"/>
                    </a:cubicBezTo>
                    <a:lnTo>
                      <a:pt x="2305" y="1650"/>
                    </a:lnTo>
                    <a:close/>
                    <a:moveTo>
                      <a:pt x="3003" y="1"/>
                    </a:moveTo>
                    <a:cubicBezTo>
                      <a:pt x="2369" y="43"/>
                      <a:pt x="1713" y="85"/>
                      <a:pt x="1079" y="127"/>
                    </a:cubicBezTo>
                    <a:cubicBezTo>
                      <a:pt x="402" y="212"/>
                      <a:pt x="0" y="931"/>
                      <a:pt x="296" y="1544"/>
                    </a:cubicBezTo>
                    <a:cubicBezTo>
                      <a:pt x="106" y="1883"/>
                      <a:pt x="64" y="2306"/>
                      <a:pt x="191" y="2687"/>
                    </a:cubicBezTo>
                    <a:cubicBezTo>
                      <a:pt x="296" y="3025"/>
                      <a:pt x="550" y="3342"/>
                      <a:pt x="867" y="3533"/>
                    </a:cubicBezTo>
                    <a:cubicBezTo>
                      <a:pt x="1163" y="3744"/>
                      <a:pt x="1290" y="3829"/>
                      <a:pt x="952" y="4484"/>
                    </a:cubicBezTo>
                    <a:cubicBezTo>
                      <a:pt x="783" y="4801"/>
                      <a:pt x="804" y="5161"/>
                      <a:pt x="973" y="5457"/>
                    </a:cubicBezTo>
                    <a:cubicBezTo>
                      <a:pt x="1142" y="5732"/>
                      <a:pt x="1460" y="5901"/>
                      <a:pt x="1798" y="5901"/>
                    </a:cubicBezTo>
                    <a:lnTo>
                      <a:pt x="3384" y="5901"/>
                    </a:lnTo>
                    <a:cubicBezTo>
                      <a:pt x="3807" y="5901"/>
                      <a:pt x="4167" y="5647"/>
                      <a:pt x="4315" y="5267"/>
                    </a:cubicBezTo>
                    <a:cubicBezTo>
                      <a:pt x="4505" y="4717"/>
                      <a:pt x="4801" y="3892"/>
                      <a:pt x="4505" y="3046"/>
                    </a:cubicBezTo>
                    <a:cubicBezTo>
                      <a:pt x="4399" y="2813"/>
                      <a:pt x="4294" y="2623"/>
                      <a:pt x="4145" y="2433"/>
                    </a:cubicBezTo>
                    <a:cubicBezTo>
                      <a:pt x="4103" y="2369"/>
                      <a:pt x="4061" y="2327"/>
                      <a:pt x="4040" y="2264"/>
                    </a:cubicBezTo>
                    <a:cubicBezTo>
                      <a:pt x="3849" y="1967"/>
                      <a:pt x="3849" y="1756"/>
                      <a:pt x="3976" y="1248"/>
                    </a:cubicBezTo>
                    <a:cubicBezTo>
                      <a:pt x="4061" y="952"/>
                      <a:pt x="3997" y="656"/>
                      <a:pt x="3807" y="402"/>
                    </a:cubicBezTo>
                    <a:lnTo>
                      <a:pt x="3913" y="318"/>
                    </a:lnTo>
                    <a:lnTo>
                      <a:pt x="3765" y="318"/>
                    </a:lnTo>
                    <a:cubicBezTo>
                      <a:pt x="3574" y="106"/>
                      <a:pt x="3278" y="1"/>
                      <a:pt x="300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95" name="Google Shape;1595;p41"/>
              <p:cNvSpPr/>
              <p:nvPr/>
            </p:nvSpPr>
            <p:spPr>
              <a:xfrm>
                <a:off x="1031875" y="1873738"/>
                <a:ext cx="74400" cy="49400"/>
              </a:xfrm>
              <a:custGeom>
                <a:avLst/>
                <a:gdLst/>
                <a:ahLst/>
                <a:cxnLst/>
                <a:rect l="l" t="t" r="r" b="b"/>
                <a:pathLst>
                  <a:path w="2976" h="1976" extrusionOk="0">
                    <a:moveTo>
                      <a:pt x="752" y="0"/>
                    </a:moveTo>
                    <a:cubicBezTo>
                      <a:pt x="277" y="0"/>
                      <a:pt x="1" y="709"/>
                      <a:pt x="478" y="1063"/>
                    </a:cubicBezTo>
                    <a:cubicBezTo>
                      <a:pt x="1007" y="1444"/>
                      <a:pt x="1599" y="1761"/>
                      <a:pt x="2234" y="1951"/>
                    </a:cubicBezTo>
                    <a:cubicBezTo>
                      <a:pt x="2287" y="1968"/>
                      <a:pt x="2337" y="1976"/>
                      <a:pt x="2384" y="1976"/>
                    </a:cubicBezTo>
                    <a:cubicBezTo>
                      <a:pt x="2807" y="1976"/>
                      <a:pt x="2976" y="1350"/>
                      <a:pt x="2614" y="1084"/>
                    </a:cubicBezTo>
                    <a:cubicBezTo>
                      <a:pt x="2085" y="746"/>
                      <a:pt x="1578" y="407"/>
                      <a:pt x="1049" y="90"/>
                    </a:cubicBezTo>
                    <a:cubicBezTo>
                      <a:pt x="945" y="28"/>
                      <a:pt x="845" y="0"/>
                      <a:pt x="752" y="0"/>
                    </a:cubicBezTo>
                    <a:close/>
                  </a:path>
                </a:pathLst>
              </a:custGeom>
              <a:solidFill>
                <a:srgbClr val="DBB54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96" name="Google Shape;1596;p41"/>
              <p:cNvSpPr/>
              <p:nvPr/>
            </p:nvSpPr>
            <p:spPr>
              <a:xfrm>
                <a:off x="1012625" y="1853963"/>
                <a:ext cx="113175" cy="89175"/>
              </a:xfrm>
              <a:custGeom>
                <a:avLst/>
                <a:gdLst/>
                <a:ahLst/>
                <a:cxnLst/>
                <a:rect l="l" t="t" r="r" b="b"/>
                <a:pathLst>
                  <a:path w="4527" h="3567" extrusionOk="0">
                    <a:moveTo>
                      <a:pt x="1516" y="1"/>
                    </a:moveTo>
                    <a:cubicBezTo>
                      <a:pt x="1092" y="1"/>
                      <a:pt x="680" y="207"/>
                      <a:pt x="423" y="585"/>
                    </a:cubicBezTo>
                    <a:cubicBezTo>
                      <a:pt x="0" y="1219"/>
                      <a:pt x="148" y="2065"/>
                      <a:pt x="762" y="2488"/>
                    </a:cubicBezTo>
                    <a:cubicBezTo>
                      <a:pt x="1375" y="2932"/>
                      <a:pt x="2052" y="3271"/>
                      <a:pt x="2750" y="3504"/>
                    </a:cubicBezTo>
                    <a:cubicBezTo>
                      <a:pt x="2877" y="3546"/>
                      <a:pt x="3025" y="3567"/>
                      <a:pt x="3152" y="3567"/>
                    </a:cubicBezTo>
                    <a:cubicBezTo>
                      <a:pt x="3617" y="3567"/>
                      <a:pt x="4040" y="3292"/>
                      <a:pt x="4230" y="2869"/>
                    </a:cubicBezTo>
                    <a:cubicBezTo>
                      <a:pt x="4526" y="2277"/>
                      <a:pt x="4336" y="1579"/>
                      <a:pt x="3807" y="1219"/>
                    </a:cubicBezTo>
                    <a:cubicBezTo>
                      <a:pt x="3384" y="923"/>
                      <a:pt x="2813" y="564"/>
                      <a:pt x="2221" y="204"/>
                    </a:cubicBezTo>
                    <a:cubicBezTo>
                      <a:pt x="1999" y="67"/>
                      <a:pt x="1756" y="1"/>
                      <a:pt x="151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97" name="Google Shape;1597;p41"/>
              <p:cNvSpPr/>
              <p:nvPr/>
            </p:nvSpPr>
            <p:spPr>
              <a:xfrm>
                <a:off x="1062950" y="1830313"/>
                <a:ext cx="59150" cy="65000"/>
              </a:xfrm>
              <a:custGeom>
                <a:avLst/>
                <a:gdLst/>
                <a:ahLst/>
                <a:cxnLst/>
                <a:rect l="l" t="t" r="r" b="b"/>
                <a:pathLst>
                  <a:path w="2366" h="2600" extrusionOk="0">
                    <a:moveTo>
                      <a:pt x="688" y="1"/>
                    </a:moveTo>
                    <a:cubicBezTo>
                      <a:pt x="334" y="1"/>
                      <a:pt x="0" y="338"/>
                      <a:pt x="250" y="706"/>
                    </a:cubicBezTo>
                    <a:cubicBezTo>
                      <a:pt x="420" y="952"/>
                      <a:pt x="1418" y="2600"/>
                      <a:pt x="1931" y="2600"/>
                    </a:cubicBezTo>
                    <a:cubicBezTo>
                      <a:pt x="1991" y="2600"/>
                      <a:pt x="2045" y="2577"/>
                      <a:pt x="2090" y="2525"/>
                    </a:cubicBezTo>
                    <a:cubicBezTo>
                      <a:pt x="2365" y="2229"/>
                      <a:pt x="2090" y="1827"/>
                      <a:pt x="1942" y="1531"/>
                    </a:cubicBezTo>
                    <a:cubicBezTo>
                      <a:pt x="1688" y="1087"/>
                      <a:pt x="1414" y="643"/>
                      <a:pt x="1117" y="220"/>
                    </a:cubicBezTo>
                    <a:cubicBezTo>
                      <a:pt x="1002" y="65"/>
                      <a:pt x="843" y="1"/>
                      <a:pt x="688" y="1"/>
                    </a:cubicBezTo>
                    <a:close/>
                  </a:path>
                </a:pathLst>
              </a:custGeom>
              <a:solidFill>
                <a:srgbClr val="DBB54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98" name="Google Shape;1598;p41"/>
              <p:cNvSpPr/>
              <p:nvPr/>
            </p:nvSpPr>
            <p:spPr>
              <a:xfrm>
                <a:off x="1043275" y="1810188"/>
                <a:ext cx="102600" cy="104950"/>
              </a:xfrm>
              <a:custGeom>
                <a:avLst/>
                <a:gdLst/>
                <a:ahLst/>
                <a:cxnLst/>
                <a:rect l="l" t="t" r="r" b="b"/>
                <a:pathLst>
                  <a:path w="4104" h="4198" extrusionOk="0">
                    <a:moveTo>
                      <a:pt x="1454" y="0"/>
                    </a:moveTo>
                    <a:cubicBezTo>
                      <a:pt x="1192" y="0"/>
                      <a:pt x="928" y="78"/>
                      <a:pt x="699" y="242"/>
                    </a:cubicBezTo>
                    <a:cubicBezTo>
                      <a:pt x="149" y="623"/>
                      <a:pt x="1" y="1405"/>
                      <a:pt x="382" y="1955"/>
                    </a:cubicBezTo>
                    <a:lnTo>
                      <a:pt x="445" y="2061"/>
                    </a:lnTo>
                    <a:cubicBezTo>
                      <a:pt x="1418" y="3563"/>
                      <a:pt x="2010" y="4155"/>
                      <a:pt x="2645" y="4197"/>
                    </a:cubicBezTo>
                    <a:lnTo>
                      <a:pt x="2729" y="4197"/>
                    </a:lnTo>
                    <a:cubicBezTo>
                      <a:pt x="3004" y="4197"/>
                      <a:pt x="3279" y="4070"/>
                      <a:pt x="3469" y="3859"/>
                    </a:cubicBezTo>
                    <a:cubicBezTo>
                      <a:pt x="4104" y="3161"/>
                      <a:pt x="3639" y="2315"/>
                      <a:pt x="3448" y="1998"/>
                    </a:cubicBezTo>
                    <a:lnTo>
                      <a:pt x="3427" y="1955"/>
                    </a:lnTo>
                    <a:cubicBezTo>
                      <a:pt x="3152" y="1469"/>
                      <a:pt x="2856" y="1003"/>
                      <a:pt x="2539" y="559"/>
                    </a:cubicBezTo>
                    <a:cubicBezTo>
                      <a:pt x="2280" y="196"/>
                      <a:pt x="1869" y="0"/>
                      <a:pt x="145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99" name="Google Shape;1599;p41"/>
              <p:cNvSpPr/>
              <p:nvPr/>
            </p:nvSpPr>
            <p:spPr>
              <a:xfrm>
                <a:off x="1115200" y="1791388"/>
                <a:ext cx="23825" cy="75500"/>
              </a:xfrm>
              <a:custGeom>
                <a:avLst/>
                <a:gdLst/>
                <a:ahLst/>
                <a:cxnLst/>
                <a:rect l="l" t="t" r="r" b="b"/>
                <a:pathLst>
                  <a:path w="953" h="3020" extrusionOk="0">
                    <a:moveTo>
                      <a:pt x="561" y="0"/>
                    </a:moveTo>
                    <a:cubicBezTo>
                      <a:pt x="360" y="0"/>
                      <a:pt x="148" y="127"/>
                      <a:pt x="127" y="381"/>
                    </a:cubicBezTo>
                    <a:cubicBezTo>
                      <a:pt x="106" y="931"/>
                      <a:pt x="43" y="1481"/>
                      <a:pt x="64" y="2030"/>
                    </a:cubicBezTo>
                    <a:cubicBezTo>
                      <a:pt x="64" y="2390"/>
                      <a:pt x="0" y="2792"/>
                      <a:pt x="296" y="3003"/>
                    </a:cubicBezTo>
                    <a:cubicBezTo>
                      <a:pt x="318" y="3014"/>
                      <a:pt x="339" y="3019"/>
                      <a:pt x="357" y="3019"/>
                    </a:cubicBezTo>
                    <a:cubicBezTo>
                      <a:pt x="376" y="3019"/>
                      <a:pt x="392" y="3014"/>
                      <a:pt x="402" y="3003"/>
                    </a:cubicBezTo>
                    <a:cubicBezTo>
                      <a:pt x="762" y="2813"/>
                      <a:pt x="741" y="2305"/>
                      <a:pt x="804" y="1946"/>
                    </a:cubicBezTo>
                    <a:cubicBezTo>
                      <a:pt x="867" y="1417"/>
                      <a:pt x="889" y="888"/>
                      <a:pt x="931" y="381"/>
                    </a:cubicBezTo>
                    <a:cubicBezTo>
                      <a:pt x="952" y="127"/>
                      <a:pt x="762" y="0"/>
                      <a:pt x="561" y="0"/>
                    </a:cubicBezTo>
                    <a:close/>
                  </a:path>
                </a:pathLst>
              </a:custGeom>
              <a:solidFill>
                <a:srgbClr val="DBB54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00" name="Google Shape;1600;p41"/>
              <p:cNvSpPr/>
              <p:nvPr/>
            </p:nvSpPr>
            <p:spPr>
              <a:xfrm>
                <a:off x="1096150" y="1771688"/>
                <a:ext cx="63475" cy="114875"/>
              </a:xfrm>
              <a:custGeom>
                <a:avLst/>
                <a:gdLst/>
                <a:ahLst/>
                <a:cxnLst/>
                <a:rect l="l" t="t" r="r" b="b"/>
                <a:pathLst>
                  <a:path w="2539" h="4595" extrusionOk="0">
                    <a:moveTo>
                      <a:pt x="1304" y="0"/>
                    </a:moveTo>
                    <a:cubicBezTo>
                      <a:pt x="676" y="0"/>
                      <a:pt x="147" y="487"/>
                      <a:pt x="107" y="1105"/>
                    </a:cubicBezTo>
                    <a:lnTo>
                      <a:pt x="86" y="1423"/>
                    </a:lnTo>
                    <a:cubicBezTo>
                      <a:pt x="43" y="1888"/>
                      <a:pt x="22" y="2374"/>
                      <a:pt x="22" y="2840"/>
                    </a:cubicBezTo>
                    <a:lnTo>
                      <a:pt x="22" y="2988"/>
                    </a:lnTo>
                    <a:cubicBezTo>
                      <a:pt x="22" y="3347"/>
                      <a:pt x="1" y="4024"/>
                      <a:pt x="614" y="4447"/>
                    </a:cubicBezTo>
                    <a:cubicBezTo>
                      <a:pt x="762" y="4553"/>
                      <a:pt x="931" y="4595"/>
                      <a:pt x="1122" y="4595"/>
                    </a:cubicBezTo>
                    <a:cubicBezTo>
                      <a:pt x="1249" y="4595"/>
                      <a:pt x="1397" y="4574"/>
                      <a:pt x="1524" y="4489"/>
                    </a:cubicBezTo>
                    <a:cubicBezTo>
                      <a:pt x="2200" y="4151"/>
                      <a:pt x="2285" y="3411"/>
                      <a:pt x="2327" y="3030"/>
                    </a:cubicBezTo>
                    <a:cubicBezTo>
                      <a:pt x="2327" y="2966"/>
                      <a:pt x="2348" y="2903"/>
                      <a:pt x="2348" y="2861"/>
                    </a:cubicBezTo>
                    <a:cubicBezTo>
                      <a:pt x="2412" y="2417"/>
                      <a:pt x="2433" y="1994"/>
                      <a:pt x="2454" y="1571"/>
                    </a:cubicBezTo>
                    <a:cubicBezTo>
                      <a:pt x="2475" y="1465"/>
                      <a:pt x="2475" y="1338"/>
                      <a:pt x="2475" y="1232"/>
                    </a:cubicBezTo>
                    <a:cubicBezTo>
                      <a:pt x="2539" y="577"/>
                      <a:pt x="2052" y="27"/>
                      <a:pt x="1418" y="6"/>
                    </a:cubicBezTo>
                    <a:cubicBezTo>
                      <a:pt x="1380" y="2"/>
                      <a:pt x="1341" y="0"/>
                      <a:pt x="130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01" name="Google Shape;1601;p41"/>
              <p:cNvSpPr/>
              <p:nvPr/>
            </p:nvSpPr>
            <p:spPr>
              <a:xfrm>
                <a:off x="1285975" y="1669838"/>
                <a:ext cx="289775" cy="169675"/>
              </a:xfrm>
              <a:custGeom>
                <a:avLst/>
                <a:gdLst/>
                <a:ahLst/>
                <a:cxnLst/>
                <a:rect l="l" t="t" r="r" b="b"/>
                <a:pathLst>
                  <a:path w="11591" h="6787" extrusionOk="0">
                    <a:moveTo>
                      <a:pt x="1114" y="1"/>
                    </a:moveTo>
                    <a:cubicBezTo>
                      <a:pt x="981" y="1"/>
                      <a:pt x="848" y="26"/>
                      <a:pt x="720" y="82"/>
                    </a:cubicBezTo>
                    <a:cubicBezTo>
                      <a:pt x="191" y="315"/>
                      <a:pt x="1" y="992"/>
                      <a:pt x="43" y="1542"/>
                    </a:cubicBezTo>
                    <a:cubicBezTo>
                      <a:pt x="149" y="2557"/>
                      <a:pt x="847" y="3403"/>
                      <a:pt x="1693" y="3953"/>
                    </a:cubicBezTo>
                    <a:cubicBezTo>
                      <a:pt x="2538" y="4503"/>
                      <a:pt x="3533" y="4777"/>
                      <a:pt x="4505" y="5010"/>
                    </a:cubicBezTo>
                    <a:lnTo>
                      <a:pt x="11590" y="6787"/>
                    </a:lnTo>
                    <a:cubicBezTo>
                      <a:pt x="10427" y="6131"/>
                      <a:pt x="9645" y="4947"/>
                      <a:pt x="9497" y="3614"/>
                    </a:cubicBezTo>
                    <a:cubicBezTo>
                      <a:pt x="9478" y="3312"/>
                      <a:pt x="9324" y="2875"/>
                      <a:pt x="9051" y="2875"/>
                    </a:cubicBezTo>
                    <a:cubicBezTo>
                      <a:pt x="9018" y="2875"/>
                      <a:pt x="8983" y="2882"/>
                      <a:pt x="8947" y="2895"/>
                    </a:cubicBezTo>
                    <a:cubicBezTo>
                      <a:pt x="8841" y="2938"/>
                      <a:pt x="8756" y="3022"/>
                      <a:pt x="8693" y="3149"/>
                    </a:cubicBezTo>
                    <a:cubicBezTo>
                      <a:pt x="8481" y="3530"/>
                      <a:pt x="8270" y="3932"/>
                      <a:pt x="8101" y="4333"/>
                    </a:cubicBezTo>
                    <a:cubicBezTo>
                      <a:pt x="7382" y="3974"/>
                      <a:pt x="6895" y="3276"/>
                      <a:pt x="6768" y="2493"/>
                    </a:cubicBezTo>
                    <a:cubicBezTo>
                      <a:pt x="6747" y="2134"/>
                      <a:pt x="6705" y="1774"/>
                      <a:pt x="6641" y="1436"/>
                    </a:cubicBezTo>
                    <a:cubicBezTo>
                      <a:pt x="6578" y="1076"/>
                      <a:pt x="6282" y="801"/>
                      <a:pt x="5922" y="738"/>
                    </a:cubicBezTo>
                    <a:cubicBezTo>
                      <a:pt x="5912" y="737"/>
                      <a:pt x="5901" y="737"/>
                      <a:pt x="5890" y="737"/>
                    </a:cubicBezTo>
                    <a:cubicBezTo>
                      <a:pt x="5525" y="737"/>
                      <a:pt x="5243" y="1086"/>
                      <a:pt x="5140" y="1436"/>
                    </a:cubicBezTo>
                    <a:cubicBezTo>
                      <a:pt x="5055" y="1795"/>
                      <a:pt x="5013" y="2176"/>
                      <a:pt x="4992" y="2557"/>
                    </a:cubicBezTo>
                    <a:cubicBezTo>
                      <a:pt x="4971" y="2726"/>
                      <a:pt x="4865" y="2895"/>
                      <a:pt x="4717" y="3001"/>
                    </a:cubicBezTo>
                    <a:cubicBezTo>
                      <a:pt x="4657" y="3016"/>
                      <a:pt x="4597" y="3031"/>
                      <a:pt x="4537" y="3031"/>
                    </a:cubicBezTo>
                    <a:cubicBezTo>
                      <a:pt x="4513" y="3031"/>
                      <a:pt x="4488" y="3028"/>
                      <a:pt x="4463" y="3022"/>
                    </a:cubicBezTo>
                    <a:cubicBezTo>
                      <a:pt x="3892" y="2980"/>
                      <a:pt x="3448" y="2536"/>
                      <a:pt x="3131" y="2049"/>
                    </a:cubicBezTo>
                    <a:cubicBezTo>
                      <a:pt x="2835" y="1542"/>
                      <a:pt x="2623" y="992"/>
                      <a:pt x="2242" y="569"/>
                    </a:cubicBezTo>
                    <a:cubicBezTo>
                      <a:pt x="1954" y="248"/>
                      <a:pt x="1532" y="1"/>
                      <a:pt x="111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02" name="Google Shape;1602;p41"/>
              <p:cNvSpPr/>
              <p:nvPr/>
            </p:nvSpPr>
            <p:spPr>
              <a:xfrm>
                <a:off x="1109900" y="1754688"/>
                <a:ext cx="589575" cy="506225"/>
              </a:xfrm>
              <a:custGeom>
                <a:avLst/>
                <a:gdLst/>
                <a:ahLst/>
                <a:cxnLst/>
                <a:rect l="l" t="t" r="r" b="b"/>
                <a:pathLst>
                  <a:path w="23583" h="20249" extrusionOk="0">
                    <a:moveTo>
                      <a:pt x="12066" y="0"/>
                    </a:moveTo>
                    <a:cubicBezTo>
                      <a:pt x="10644" y="0"/>
                      <a:pt x="9221" y="265"/>
                      <a:pt x="7868" y="791"/>
                    </a:cubicBezTo>
                    <a:lnTo>
                      <a:pt x="7044" y="1109"/>
                    </a:lnTo>
                    <a:cubicBezTo>
                      <a:pt x="2814" y="2737"/>
                      <a:pt x="22" y="6798"/>
                      <a:pt x="22" y="11345"/>
                    </a:cubicBezTo>
                    <a:cubicBezTo>
                      <a:pt x="1" y="16273"/>
                      <a:pt x="3998" y="20249"/>
                      <a:pt x="8926" y="20249"/>
                    </a:cubicBezTo>
                    <a:lnTo>
                      <a:pt x="14679" y="20249"/>
                    </a:lnTo>
                    <a:cubicBezTo>
                      <a:pt x="19585" y="20249"/>
                      <a:pt x="23582" y="16273"/>
                      <a:pt x="23582" y="11345"/>
                    </a:cubicBezTo>
                    <a:cubicBezTo>
                      <a:pt x="23582" y="6798"/>
                      <a:pt x="20833" y="2695"/>
                      <a:pt x="16624" y="961"/>
                    </a:cubicBezTo>
                    <a:lnTo>
                      <a:pt x="16455" y="876"/>
                    </a:lnTo>
                    <a:cubicBezTo>
                      <a:pt x="15048" y="291"/>
                      <a:pt x="13557" y="0"/>
                      <a:pt x="1206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03" name="Google Shape;1603;p41"/>
              <p:cNvSpPr/>
              <p:nvPr/>
            </p:nvSpPr>
            <p:spPr>
              <a:xfrm>
                <a:off x="1245275" y="1855363"/>
                <a:ext cx="93075" cy="93600"/>
              </a:xfrm>
              <a:custGeom>
                <a:avLst/>
                <a:gdLst/>
                <a:ahLst/>
                <a:cxnLst/>
                <a:rect l="l" t="t" r="r" b="b"/>
                <a:pathLst>
                  <a:path w="3723" h="3744" extrusionOk="0">
                    <a:moveTo>
                      <a:pt x="1861" y="0"/>
                    </a:moveTo>
                    <a:cubicBezTo>
                      <a:pt x="825" y="0"/>
                      <a:pt x="0" y="846"/>
                      <a:pt x="0" y="1882"/>
                    </a:cubicBezTo>
                    <a:cubicBezTo>
                      <a:pt x="0" y="2898"/>
                      <a:pt x="825" y="3744"/>
                      <a:pt x="1861" y="3744"/>
                    </a:cubicBezTo>
                    <a:cubicBezTo>
                      <a:pt x="2898" y="3744"/>
                      <a:pt x="3722" y="2898"/>
                      <a:pt x="3722" y="1882"/>
                    </a:cubicBezTo>
                    <a:cubicBezTo>
                      <a:pt x="3722" y="846"/>
                      <a:pt x="2898" y="0"/>
                      <a:pt x="186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04" name="Google Shape;1604;p41"/>
              <p:cNvSpPr/>
              <p:nvPr/>
            </p:nvSpPr>
            <p:spPr>
              <a:xfrm>
                <a:off x="1471575" y="1855363"/>
                <a:ext cx="93075" cy="93600"/>
              </a:xfrm>
              <a:custGeom>
                <a:avLst/>
                <a:gdLst/>
                <a:ahLst/>
                <a:cxnLst/>
                <a:rect l="l" t="t" r="r" b="b"/>
                <a:pathLst>
                  <a:path w="3723" h="3744" extrusionOk="0">
                    <a:moveTo>
                      <a:pt x="1861" y="0"/>
                    </a:moveTo>
                    <a:cubicBezTo>
                      <a:pt x="825" y="0"/>
                      <a:pt x="0" y="846"/>
                      <a:pt x="0" y="1882"/>
                    </a:cubicBezTo>
                    <a:cubicBezTo>
                      <a:pt x="0" y="2898"/>
                      <a:pt x="825" y="3744"/>
                      <a:pt x="1861" y="3744"/>
                    </a:cubicBezTo>
                    <a:cubicBezTo>
                      <a:pt x="2897" y="3744"/>
                      <a:pt x="3722" y="2898"/>
                      <a:pt x="3722" y="1882"/>
                    </a:cubicBezTo>
                    <a:cubicBezTo>
                      <a:pt x="3722" y="846"/>
                      <a:pt x="2897" y="0"/>
                      <a:pt x="186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05" name="Google Shape;1605;p41"/>
              <p:cNvSpPr/>
              <p:nvPr/>
            </p:nvSpPr>
            <p:spPr>
              <a:xfrm>
                <a:off x="1366875" y="1923563"/>
                <a:ext cx="76150" cy="98900"/>
              </a:xfrm>
              <a:custGeom>
                <a:avLst/>
                <a:gdLst/>
                <a:ahLst/>
                <a:cxnLst/>
                <a:rect l="l" t="t" r="r" b="b"/>
                <a:pathLst>
                  <a:path w="3046" h="3956" extrusionOk="0">
                    <a:moveTo>
                      <a:pt x="1515" y="0"/>
                    </a:moveTo>
                    <a:cubicBezTo>
                      <a:pt x="772" y="0"/>
                      <a:pt x="32" y="487"/>
                      <a:pt x="0" y="1460"/>
                    </a:cubicBezTo>
                    <a:cubicBezTo>
                      <a:pt x="0" y="2306"/>
                      <a:pt x="677" y="3955"/>
                      <a:pt x="1523" y="3955"/>
                    </a:cubicBezTo>
                    <a:cubicBezTo>
                      <a:pt x="2369" y="3955"/>
                      <a:pt x="3046" y="2306"/>
                      <a:pt x="3046" y="1460"/>
                    </a:cubicBezTo>
                    <a:cubicBezTo>
                      <a:pt x="3004" y="487"/>
                      <a:pt x="2258" y="0"/>
                      <a:pt x="1515" y="0"/>
                    </a:cubicBezTo>
                    <a:close/>
                  </a:path>
                </a:pathLst>
              </a:custGeom>
              <a:solidFill>
                <a:srgbClr val="DB8D4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06" name="Google Shape;1606;p41"/>
              <p:cNvSpPr/>
              <p:nvPr/>
            </p:nvSpPr>
            <p:spPr>
              <a:xfrm>
                <a:off x="1366875" y="1920913"/>
                <a:ext cx="76150" cy="78275"/>
              </a:xfrm>
              <a:custGeom>
                <a:avLst/>
                <a:gdLst/>
                <a:ahLst/>
                <a:cxnLst/>
                <a:rect l="l" t="t" r="r" b="b"/>
                <a:pathLst>
                  <a:path w="3046" h="3131" extrusionOk="0">
                    <a:moveTo>
                      <a:pt x="1523" y="1"/>
                    </a:moveTo>
                    <a:cubicBezTo>
                      <a:pt x="677" y="1"/>
                      <a:pt x="0" y="720"/>
                      <a:pt x="0" y="1333"/>
                    </a:cubicBezTo>
                    <a:cubicBezTo>
                      <a:pt x="0" y="1925"/>
                      <a:pt x="677" y="3131"/>
                      <a:pt x="1523" y="3131"/>
                    </a:cubicBezTo>
                    <a:cubicBezTo>
                      <a:pt x="2369" y="3131"/>
                      <a:pt x="3046" y="1946"/>
                      <a:pt x="3046" y="1333"/>
                    </a:cubicBezTo>
                    <a:cubicBezTo>
                      <a:pt x="3046" y="720"/>
                      <a:pt x="2369" y="1"/>
                      <a:pt x="152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07" name="Google Shape;1607;p41"/>
              <p:cNvSpPr/>
              <p:nvPr/>
            </p:nvSpPr>
            <p:spPr>
              <a:xfrm>
                <a:off x="1291800" y="1873863"/>
                <a:ext cx="28050" cy="28575"/>
              </a:xfrm>
              <a:custGeom>
                <a:avLst/>
                <a:gdLst/>
                <a:ahLst/>
                <a:cxnLst/>
                <a:rect l="l" t="t" r="r" b="b"/>
                <a:pathLst>
                  <a:path w="1122" h="1143" extrusionOk="0">
                    <a:moveTo>
                      <a:pt x="550" y="0"/>
                    </a:moveTo>
                    <a:cubicBezTo>
                      <a:pt x="254" y="0"/>
                      <a:pt x="0" y="254"/>
                      <a:pt x="0" y="571"/>
                    </a:cubicBezTo>
                    <a:cubicBezTo>
                      <a:pt x="0" y="889"/>
                      <a:pt x="254" y="1142"/>
                      <a:pt x="550" y="1142"/>
                    </a:cubicBezTo>
                    <a:cubicBezTo>
                      <a:pt x="867" y="1142"/>
                      <a:pt x="1121" y="889"/>
                      <a:pt x="1121" y="571"/>
                    </a:cubicBezTo>
                    <a:cubicBezTo>
                      <a:pt x="1121" y="254"/>
                      <a:pt x="867" y="0"/>
                      <a:pt x="55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08" name="Google Shape;1608;p41"/>
              <p:cNvSpPr/>
              <p:nvPr/>
            </p:nvSpPr>
            <p:spPr>
              <a:xfrm>
                <a:off x="1524975" y="1873863"/>
                <a:ext cx="28050" cy="28575"/>
              </a:xfrm>
              <a:custGeom>
                <a:avLst/>
                <a:gdLst/>
                <a:ahLst/>
                <a:cxnLst/>
                <a:rect l="l" t="t" r="r" b="b"/>
                <a:pathLst>
                  <a:path w="1122" h="1143" extrusionOk="0">
                    <a:moveTo>
                      <a:pt x="571" y="0"/>
                    </a:moveTo>
                    <a:cubicBezTo>
                      <a:pt x="254" y="0"/>
                      <a:pt x="0" y="254"/>
                      <a:pt x="0" y="571"/>
                    </a:cubicBezTo>
                    <a:cubicBezTo>
                      <a:pt x="0" y="889"/>
                      <a:pt x="254" y="1142"/>
                      <a:pt x="571" y="1142"/>
                    </a:cubicBezTo>
                    <a:cubicBezTo>
                      <a:pt x="867" y="1142"/>
                      <a:pt x="1121" y="889"/>
                      <a:pt x="1121" y="571"/>
                    </a:cubicBezTo>
                    <a:cubicBezTo>
                      <a:pt x="1121" y="254"/>
                      <a:pt x="867" y="0"/>
                      <a:pt x="57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09" name="Google Shape;1609;p41"/>
              <p:cNvSpPr/>
              <p:nvPr/>
            </p:nvSpPr>
            <p:spPr>
              <a:xfrm>
                <a:off x="1069725" y="1946788"/>
                <a:ext cx="65050" cy="104225"/>
              </a:xfrm>
              <a:custGeom>
                <a:avLst/>
                <a:gdLst/>
                <a:ahLst/>
                <a:cxnLst/>
                <a:rect l="l" t="t" r="r" b="b"/>
                <a:pathLst>
                  <a:path w="2602" h="4169" extrusionOk="0">
                    <a:moveTo>
                      <a:pt x="317" y="0"/>
                    </a:moveTo>
                    <a:cubicBezTo>
                      <a:pt x="245" y="0"/>
                      <a:pt x="172" y="18"/>
                      <a:pt x="106" y="44"/>
                    </a:cubicBezTo>
                    <a:cubicBezTo>
                      <a:pt x="0" y="150"/>
                      <a:pt x="22" y="340"/>
                      <a:pt x="85" y="488"/>
                    </a:cubicBezTo>
                    <a:cubicBezTo>
                      <a:pt x="529" y="1842"/>
                      <a:pt x="1269" y="3090"/>
                      <a:pt x="2221" y="4168"/>
                    </a:cubicBezTo>
                    <a:lnTo>
                      <a:pt x="2602" y="742"/>
                    </a:lnTo>
                    <a:cubicBezTo>
                      <a:pt x="1967" y="298"/>
                      <a:pt x="1185" y="150"/>
                      <a:pt x="445" y="23"/>
                    </a:cubicBezTo>
                    <a:cubicBezTo>
                      <a:pt x="404" y="7"/>
                      <a:pt x="361" y="0"/>
                      <a:pt x="31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10" name="Google Shape;1610;p41"/>
              <p:cNvSpPr/>
              <p:nvPr/>
            </p:nvSpPr>
            <p:spPr>
              <a:xfrm>
                <a:off x="1060200" y="1939313"/>
                <a:ext cx="80975" cy="115225"/>
              </a:xfrm>
              <a:custGeom>
                <a:avLst/>
                <a:gdLst/>
                <a:ahLst/>
                <a:cxnLst/>
                <a:rect l="l" t="t" r="r" b="b"/>
                <a:pathLst>
                  <a:path w="3239" h="4609" extrusionOk="0">
                    <a:moveTo>
                      <a:pt x="832" y="1"/>
                    </a:moveTo>
                    <a:cubicBezTo>
                      <a:pt x="485" y="1"/>
                      <a:pt x="220" y="117"/>
                      <a:pt x="149" y="428"/>
                    </a:cubicBezTo>
                    <a:cubicBezTo>
                      <a:pt x="1" y="999"/>
                      <a:pt x="572" y="1887"/>
                      <a:pt x="826" y="2352"/>
                    </a:cubicBezTo>
                    <a:cubicBezTo>
                      <a:pt x="1249" y="3177"/>
                      <a:pt x="1798" y="3939"/>
                      <a:pt x="2475" y="4573"/>
                    </a:cubicBezTo>
                    <a:cubicBezTo>
                      <a:pt x="2505" y="4598"/>
                      <a:pt x="2540" y="4609"/>
                      <a:pt x="2574" y="4609"/>
                    </a:cubicBezTo>
                    <a:cubicBezTo>
                      <a:pt x="2684" y="4609"/>
                      <a:pt x="2789" y="4496"/>
                      <a:pt x="2708" y="4383"/>
                    </a:cubicBezTo>
                    <a:lnTo>
                      <a:pt x="2708" y="4383"/>
                    </a:lnTo>
                    <a:lnTo>
                      <a:pt x="2729" y="4404"/>
                    </a:lnTo>
                    <a:cubicBezTo>
                      <a:pt x="2031" y="3452"/>
                      <a:pt x="1460" y="2437"/>
                      <a:pt x="974" y="1380"/>
                    </a:cubicBezTo>
                    <a:cubicBezTo>
                      <a:pt x="952" y="1295"/>
                      <a:pt x="678" y="787"/>
                      <a:pt x="720" y="703"/>
                    </a:cubicBezTo>
                    <a:cubicBezTo>
                      <a:pt x="765" y="636"/>
                      <a:pt x="854" y="613"/>
                      <a:pt x="958" y="613"/>
                    </a:cubicBezTo>
                    <a:cubicBezTo>
                      <a:pt x="1150" y="613"/>
                      <a:pt x="1393" y="689"/>
                      <a:pt x="1502" y="703"/>
                    </a:cubicBezTo>
                    <a:cubicBezTo>
                      <a:pt x="1989" y="851"/>
                      <a:pt x="2454" y="1020"/>
                      <a:pt x="2919" y="1210"/>
                    </a:cubicBezTo>
                    <a:cubicBezTo>
                      <a:pt x="2944" y="1221"/>
                      <a:pt x="2968" y="1226"/>
                      <a:pt x="2991" y="1226"/>
                    </a:cubicBezTo>
                    <a:cubicBezTo>
                      <a:pt x="3143" y="1226"/>
                      <a:pt x="3239" y="1004"/>
                      <a:pt x="3110" y="893"/>
                    </a:cubicBezTo>
                    <a:cubicBezTo>
                      <a:pt x="2816" y="600"/>
                      <a:pt x="1616" y="1"/>
                      <a:pt x="83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11" name="Google Shape;1611;p41"/>
              <p:cNvSpPr/>
              <p:nvPr/>
            </p:nvSpPr>
            <p:spPr>
              <a:xfrm>
                <a:off x="1209850" y="1547113"/>
                <a:ext cx="87775" cy="91300"/>
              </a:xfrm>
              <a:custGeom>
                <a:avLst/>
                <a:gdLst/>
                <a:ahLst/>
                <a:cxnLst/>
                <a:rect l="l" t="t" r="r" b="b"/>
                <a:pathLst>
                  <a:path w="3511" h="3652" extrusionOk="0">
                    <a:moveTo>
                      <a:pt x="571" y="0"/>
                    </a:moveTo>
                    <a:cubicBezTo>
                      <a:pt x="529" y="0"/>
                      <a:pt x="465" y="64"/>
                      <a:pt x="444" y="127"/>
                    </a:cubicBezTo>
                    <a:lnTo>
                      <a:pt x="0" y="910"/>
                    </a:lnTo>
                    <a:lnTo>
                      <a:pt x="212" y="846"/>
                    </a:lnTo>
                    <a:lnTo>
                      <a:pt x="212" y="846"/>
                    </a:lnTo>
                    <a:cubicBezTo>
                      <a:pt x="190" y="1163"/>
                      <a:pt x="381" y="1459"/>
                      <a:pt x="677" y="1586"/>
                    </a:cubicBezTo>
                    <a:cubicBezTo>
                      <a:pt x="888" y="1650"/>
                      <a:pt x="1121" y="1650"/>
                      <a:pt x="1311" y="1734"/>
                    </a:cubicBezTo>
                    <a:cubicBezTo>
                      <a:pt x="1586" y="1904"/>
                      <a:pt x="1755" y="2200"/>
                      <a:pt x="1755" y="2517"/>
                    </a:cubicBezTo>
                    <a:cubicBezTo>
                      <a:pt x="1798" y="2813"/>
                      <a:pt x="1755" y="3130"/>
                      <a:pt x="1840" y="3447"/>
                    </a:cubicBezTo>
                    <a:cubicBezTo>
                      <a:pt x="1840" y="3532"/>
                      <a:pt x="1903" y="3595"/>
                      <a:pt x="1967" y="3638"/>
                    </a:cubicBezTo>
                    <a:cubicBezTo>
                      <a:pt x="2002" y="3647"/>
                      <a:pt x="2037" y="3652"/>
                      <a:pt x="2072" y="3652"/>
                    </a:cubicBezTo>
                    <a:cubicBezTo>
                      <a:pt x="2122" y="3652"/>
                      <a:pt x="2171" y="3641"/>
                      <a:pt x="2221" y="3617"/>
                    </a:cubicBezTo>
                    <a:cubicBezTo>
                      <a:pt x="2623" y="3426"/>
                      <a:pt x="3003" y="3215"/>
                      <a:pt x="3384" y="2982"/>
                    </a:cubicBezTo>
                    <a:cubicBezTo>
                      <a:pt x="3447" y="2961"/>
                      <a:pt x="3490" y="2919"/>
                      <a:pt x="3511" y="2855"/>
                    </a:cubicBezTo>
                    <a:cubicBezTo>
                      <a:pt x="3511" y="2813"/>
                      <a:pt x="3490" y="2750"/>
                      <a:pt x="3469" y="2707"/>
                    </a:cubicBezTo>
                    <a:cubicBezTo>
                      <a:pt x="3278" y="2411"/>
                      <a:pt x="2982" y="2178"/>
                      <a:pt x="2834" y="1882"/>
                    </a:cubicBezTo>
                    <a:cubicBezTo>
                      <a:pt x="2771" y="1650"/>
                      <a:pt x="2707" y="1438"/>
                      <a:pt x="2644" y="1227"/>
                    </a:cubicBezTo>
                    <a:cubicBezTo>
                      <a:pt x="2432" y="656"/>
                      <a:pt x="1903" y="254"/>
                      <a:pt x="1311" y="233"/>
                    </a:cubicBezTo>
                    <a:cubicBezTo>
                      <a:pt x="1100" y="233"/>
                      <a:pt x="846" y="233"/>
                      <a:pt x="698" y="85"/>
                    </a:cubicBezTo>
                    <a:cubicBezTo>
                      <a:pt x="656" y="64"/>
                      <a:pt x="635" y="21"/>
                      <a:pt x="57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12" name="Google Shape;1612;p41"/>
              <p:cNvSpPr/>
              <p:nvPr/>
            </p:nvSpPr>
            <p:spPr>
              <a:xfrm>
                <a:off x="1495875" y="1575138"/>
                <a:ext cx="128525" cy="84175"/>
              </a:xfrm>
              <a:custGeom>
                <a:avLst/>
                <a:gdLst/>
                <a:ahLst/>
                <a:cxnLst/>
                <a:rect l="l" t="t" r="r" b="b"/>
                <a:pathLst>
                  <a:path w="5141" h="3367" extrusionOk="0">
                    <a:moveTo>
                      <a:pt x="3765" y="0"/>
                    </a:moveTo>
                    <a:cubicBezTo>
                      <a:pt x="3596" y="740"/>
                      <a:pt x="2920" y="1248"/>
                      <a:pt x="2179" y="1248"/>
                    </a:cubicBezTo>
                    <a:cubicBezTo>
                      <a:pt x="1904" y="1248"/>
                      <a:pt x="1672" y="1163"/>
                      <a:pt x="1397" y="1163"/>
                    </a:cubicBezTo>
                    <a:cubicBezTo>
                      <a:pt x="805" y="1163"/>
                      <a:pt x="276" y="1480"/>
                      <a:pt x="22" y="2009"/>
                    </a:cubicBezTo>
                    <a:lnTo>
                      <a:pt x="1" y="1988"/>
                    </a:lnTo>
                    <a:lnTo>
                      <a:pt x="1" y="1988"/>
                    </a:lnTo>
                    <a:cubicBezTo>
                      <a:pt x="212" y="2200"/>
                      <a:pt x="255" y="2517"/>
                      <a:pt x="339" y="2813"/>
                    </a:cubicBezTo>
                    <a:cubicBezTo>
                      <a:pt x="419" y="3071"/>
                      <a:pt x="591" y="3367"/>
                      <a:pt x="892" y="3367"/>
                    </a:cubicBezTo>
                    <a:cubicBezTo>
                      <a:pt x="912" y="3367"/>
                      <a:pt x="932" y="3365"/>
                      <a:pt x="953" y="3363"/>
                    </a:cubicBezTo>
                    <a:cubicBezTo>
                      <a:pt x="1291" y="3320"/>
                      <a:pt x="1439" y="2919"/>
                      <a:pt x="1756" y="2792"/>
                    </a:cubicBezTo>
                    <a:cubicBezTo>
                      <a:pt x="1851" y="2744"/>
                      <a:pt x="1947" y="2720"/>
                      <a:pt x="2051" y="2720"/>
                    </a:cubicBezTo>
                    <a:cubicBezTo>
                      <a:pt x="2085" y="2720"/>
                      <a:pt x="2121" y="2723"/>
                      <a:pt x="2158" y="2728"/>
                    </a:cubicBezTo>
                    <a:lnTo>
                      <a:pt x="3808" y="2665"/>
                    </a:lnTo>
                    <a:cubicBezTo>
                      <a:pt x="4210" y="2644"/>
                      <a:pt x="4675" y="2623"/>
                      <a:pt x="4908" y="2242"/>
                    </a:cubicBezTo>
                    <a:cubicBezTo>
                      <a:pt x="5140" y="1861"/>
                      <a:pt x="4908" y="1354"/>
                      <a:pt x="4611" y="1015"/>
                    </a:cubicBezTo>
                    <a:cubicBezTo>
                      <a:pt x="4315" y="698"/>
                      <a:pt x="3914" y="423"/>
                      <a:pt x="376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13" name="Google Shape;1613;p41"/>
              <p:cNvSpPr/>
              <p:nvPr/>
            </p:nvSpPr>
            <p:spPr>
              <a:xfrm>
                <a:off x="1129475" y="1661013"/>
                <a:ext cx="110000" cy="49775"/>
              </a:xfrm>
              <a:custGeom>
                <a:avLst/>
                <a:gdLst/>
                <a:ahLst/>
                <a:cxnLst/>
                <a:rect l="l" t="t" r="r" b="b"/>
                <a:pathLst>
                  <a:path w="4400" h="1991" extrusionOk="0">
                    <a:moveTo>
                      <a:pt x="1483" y="0"/>
                    </a:moveTo>
                    <a:cubicBezTo>
                      <a:pt x="1181" y="0"/>
                      <a:pt x="885" y="305"/>
                      <a:pt x="635" y="520"/>
                    </a:cubicBezTo>
                    <a:cubicBezTo>
                      <a:pt x="444" y="647"/>
                      <a:pt x="275" y="795"/>
                      <a:pt x="127" y="943"/>
                    </a:cubicBezTo>
                    <a:cubicBezTo>
                      <a:pt x="0" y="1133"/>
                      <a:pt x="21" y="1387"/>
                      <a:pt x="191" y="1535"/>
                    </a:cubicBezTo>
                    <a:lnTo>
                      <a:pt x="181" y="1385"/>
                    </a:lnTo>
                    <a:lnTo>
                      <a:pt x="181" y="1385"/>
                    </a:lnTo>
                    <a:cubicBezTo>
                      <a:pt x="245" y="1571"/>
                      <a:pt x="482" y="1682"/>
                      <a:pt x="708" y="1682"/>
                    </a:cubicBezTo>
                    <a:cubicBezTo>
                      <a:pt x="763" y="1682"/>
                      <a:pt x="817" y="1676"/>
                      <a:pt x="867" y="1662"/>
                    </a:cubicBezTo>
                    <a:cubicBezTo>
                      <a:pt x="1206" y="1556"/>
                      <a:pt x="1460" y="1324"/>
                      <a:pt x="1798" y="1260"/>
                    </a:cubicBezTo>
                    <a:cubicBezTo>
                      <a:pt x="1870" y="1244"/>
                      <a:pt x="1940" y="1237"/>
                      <a:pt x="2011" y="1237"/>
                    </a:cubicBezTo>
                    <a:cubicBezTo>
                      <a:pt x="2725" y="1237"/>
                      <a:pt x="3389" y="1990"/>
                      <a:pt x="4123" y="1990"/>
                    </a:cubicBezTo>
                    <a:cubicBezTo>
                      <a:pt x="4172" y="1990"/>
                      <a:pt x="4222" y="1987"/>
                      <a:pt x="4273" y="1979"/>
                    </a:cubicBezTo>
                    <a:lnTo>
                      <a:pt x="4399" y="520"/>
                    </a:lnTo>
                    <a:cubicBezTo>
                      <a:pt x="4228" y="322"/>
                      <a:pt x="3973" y="264"/>
                      <a:pt x="3703" y="264"/>
                    </a:cubicBezTo>
                    <a:cubicBezTo>
                      <a:pt x="3541" y="264"/>
                      <a:pt x="3374" y="285"/>
                      <a:pt x="3215" y="308"/>
                    </a:cubicBezTo>
                    <a:cubicBezTo>
                      <a:pt x="2995" y="355"/>
                      <a:pt x="2756" y="407"/>
                      <a:pt x="2526" y="407"/>
                    </a:cubicBezTo>
                    <a:cubicBezTo>
                      <a:pt x="2335" y="407"/>
                      <a:pt x="2151" y="371"/>
                      <a:pt x="1988" y="266"/>
                    </a:cubicBezTo>
                    <a:cubicBezTo>
                      <a:pt x="1883" y="182"/>
                      <a:pt x="1777" y="97"/>
                      <a:pt x="1650" y="34"/>
                    </a:cubicBezTo>
                    <a:cubicBezTo>
                      <a:pt x="1594" y="11"/>
                      <a:pt x="1539" y="0"/>
                      <a:pt x="1483" y="0"/>
                    </a:cubicBezTo>
                    <a:close/>
                  </a:path>
                </a:pathLst>
              </a:custGeom>
              <a:solidFill>
                <a:srgbClr val="8FC8F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14" name="Google Shape;1614;p41"/>
              <p:cNvSpPr/>
              <p:nvPr/>
            </p:nvSpPr>
            <p:spPr>
              <a:xfrm>
                <a:off x="1404425" y="1493363"/>
                <a:ext cx="98875" cy="86550"/>
              </a:xfrm>
              <a:custGeom>
                <a:avLst/>
                <a:gdLst/>
                <a:ahLst/>
                <a:cxnLst/>
                <a:rect l="l" t="t" r="r" b="b"/>
                <a:pathLst>
                  <a:path w="3955" h="3462" extrusionOk="0">
                    <a:moveTo>
                      <a:pt x="778" y="0"/>
                    </a:moveTo>
                    <a:cubicBezTo>
                      <a:pt x="650" y="0"/>
                      <a:pt x="526" y="10"/>
                      <a:pt x="402" y="35"/>
                    </a:cubicBezTo>
                    <a:cubicBezTo>
                      <a:pt x="190" y="99"/>
                      <a:pt x="0" y="289"/>
                      <a:pt x="63" y="522"/>
                    </a:cubicBezTo>
                    <a:lnTo>
                      <a:pt x="170" y="380"/>
                    </a:lnTo>
                    <a:lnTo>
                      <a:pt x="170" y="380"/>
                    </a:lnTo>
                    <a:cubicBezTo>
                      <a:pt x="73" y="609"/>
                      <a:pt x="278" y="943"/>
                      <a:pt x="529" y="1050"/>
                    </a:cubicBezTo>
                    <a:cubicBezTo>
                      <a:pt x="825" y="1177"/>
                      <a:pt x="1184" y="1177"/>
                      <a:pt x="1480" y="1325"/>
                    </a:cubicBezTo>
                    <a:cubicBezTo>
                      <a:pt x="2284" y="1727"/>
                      <a:pt x="2178" y="3017"/>
                      <a:pt x="2940" y="3461"/>
                    </a:cubicBezTo>
                    <a:lnTo>
                      <a:pt x="3955" y="2425"/>
                    </a:lnTo>
                    <a:cubicBezTo>
                      <a:pt x="3955" y="2023"/>
                      <a:pt x="3553" y="1727"/>
                      <a:pt x="3172" y="1516"/>
                    </a:cubicBezTo>
                    <a:cubicBezTo>
                      <a:pt x="2792" y="1304"/>
                      <a:pt x="2369" y="1093"/>
                      <a:pt x="2263" y="691"/>
                    </a:cubicBezTo>
                    <a:cubicBezTo>
                      <a:pt x="2242" y="564"/>
                      <a:pt x="2200" y="416"/>
                      <a:pt x="2136" y="289"/>
                    </a:cubicBezTo>
                    <a:cubicBezTo>
                      <a:pt x="1998" y="43"/>
                      <a:pt x="1691" y="9"/>
                      <a:pt x="1388" y="9"/>
                    </a:cubicBezTo>
                    <a:cubicBezTo>
                      <a:pt x="1275" y="9"/>
                      <a:pt x="1161" y="14"/>
                      <a:pt x="1058" y="14"/>
                    </a:cubicBezTo>
                    <a:cubicBezTo>
                      <a:pt x="961" y="5"/>
                      <a:pt x="868" y="0"/>
                      <a:pt x="77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15" name="Google Shape;1615;p41"/>
              <p:cNvSpPr/>
              <p:nvPr/>
            </p:nvSpPr>
            <p:spPr>
              <a:xfrm>
                <a:off x="1380100" y="1563488"/>
                <a:ext cx="69800" cy="98900"/>
              </a:xfrm>
              <a:custGeom>
                <a:avLst/>
                <a:gdLst/>
                <a:ahLst/>
                <a:cxnLst/>
                <a:rect l="l" t="t" r="r" b="b"/>
                <a:pathLst>
                  <a:path w="2792" h="3956" extrusionOk="0">
                    <a:moveTo>
                      <a:pt x="2073" y="1"/>
                    </a:moveTo>
                    <a:lnTo>
                      <a:pt x="2073" y="1"/>
                    </a:lnTo>
                    <a:cubicBezTo>
                      <a:pt x="1438" y="22"/>
                      <a:pt x="825" y="64"/>
                      <a:pt x="191" y="106"/>
                    </a:cubicBezTo>
                    <a:lnTo>
                      <a:pt x="656" y="255"/>
                    </a:lnTo>
                    <a:cubicBezTo>
                      <a:pt x="444" y="403"/>
                      <a:pt x="275" y="614"/>
                      <a:pt x="127" y="847"/>
                    </a:cubicBezTo>
                    <a:cubicBezTo>
                      <a:pt x="0" y="1079"/>
                      <a:pt x="0" y="1375"/>
                      <a:pt x="148" y="1608"/>
                    </a:cubicBezTo>
                    <a:cubicBezTo>
                      <a:pt x="317" y="1820"/>
                      <a:pt x="656" y="1883"/>
                      <a:pt x="867" y="2052"/>
                    </a:cubicBezTo>
                    <a:cubicBezTo>
                      <a:pt x="1121" y="2285"/>
                      <a:pt x="1248" y="2644"/>
                      <a:pt x="1185" y="2983"/>
                    </a:cubicBezTo>
                    <a:cubicBezTo>
                      <a:pt x="1121" y="3321"/>
                      <a:pt x="994" y="3660"/>
                      <a:pt x="825" y="3956"/>
                    </a:cubicBezTo>
                    <a:lnTo>
                      <a:pt x="2411" y="3956"/>
                    </a:lnTo>
                    <a:cubicBezTo>
                      <a:pt x="2602" y="3427"/>
                      <a:pt x="2792" y="2877"/>
                      <a:pt x="2580" y="2369"/>
                    </a:cubicBezTo>
                    <a:cubicBezTo>
                      <a:pt x="2432" y="1989"/>
                      <a:pt x="2115" y="1714"/>
                      <a:pt x="1967" y="1354"/>
                    </a:cubicBezTo>
                    <a:cubicBezTo>
                      <a:pt x="1819" y="931"/>
                      <a:pt x="1946" y="445"/>
                      <a:pt x="207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16" name="Google Shape;1616;p41"/>
              <p:cNvSpPr/>
              <p:nvPr/>
            </p:nvSpPr>
            <p:spPr>
              <a:xfrm>
                <a:off x="1039275" y="1874788"/>
                <a:ext cx="74900" cy="49400"/>
              </a:xfrm>
              <a:custGeom>
                <a:avLst/>
                <a:gdLst/>
                <a:ahLst/>
                <a:cxnLst/>
                <a:rect l="l" t="t" r="r" b="b"/>
                <a:pathLst>
                  <a:path w="2996" h="1976" extrusionOk="0">
                    <a:moveTo>
                      <a:pt x="752" y="1"/>
                    </a:moveTo>
                    <a:cubicBezTo>
                      <a:pt x="277" y="1"/>
                      <a:pt x="1" y="709"/>
                      <a:pt x="478" y="1063"/>
                    </a:cubicBezTo>
                    <a:cubicBezTo>
                      <a:pt x="1007" y="1444"/>
                      <a:pt x="1599" y="1740"/>
                      <a:pt x="2234" y="1951"/>
                    </a:cubicBezTo>
                    <a:cubicBezTo>
                      <a:pt x="2286" y="1968"/>
                      <a:pt x="2335" y="1976"/>
                      <a:pt x="2382" y="1976"/>
                    </a:cubicBezTo>
                    <a:cubicBezTo>
                      <a:pt x="2810" y="1976"/>
                      <a:pt x="2996" y="1332"/>
                      <a:pt x="2614" y="1084"/>
                    </a:cubicBezTo>
                    <a:cubicBezTo>
                      <a:pt x="2086" y="746"/>
                      <a:pt x="1578" y="408"/>
                      <a:pt x="1049" y="90"/>
                    </a:cubicBezTo>
                    <a:cubicBezTo>
                      <a:pt x="945" y="28"/>
                      <a:pt x="845" y="1"/>
                      <a:pt x="75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17" name="Google Shape;1617;p41"/>
              <p:cNvSpPr/>
              <p:nvPr/>
            </p:nvSpPr>
            <p:spPr>
              <a:xfrm>
                <a:off x="1070800" y="1831188"/>
                <a:ext cx="58700" cy="65200"/>
              </a:xfrm>
              <a:custGeom>
                <a:avLst/>
                <a:gdLst/>
                <a:ahLst/>
                <a:cxnLst/>
                <a:rect l="l" t="t" r="r" b="b"/>
                <a:pathLst>
                  <a:path w="2348" h="2608" extrusionOk="0">
                    <a:moveTo>
                      <a:pt x="695" y="1"/>
                    </a:moveTo>
                    <a:cubicBezTo>
                      <a:pt x="344" y="1"/>
                      <a:pt x="1" y="341"/>
                      <a:pt x="254" y="713"/>
                    </a:cubicBezTo>
                    <a:cubicBezTo>
                      <a:pt x="424" y="959"/>
                      <a:pt x="1405" y="2607"/>
                      <a:pt x="1928" y="2607"/>
                    </a:cubicBezTo>
                    <a:cubicBezTo>
                      <a:pt x="1991" y="2607"/>
                      <a:pt x="2046" y="2584"/>
                      <a:pt x="2094" y="2532"/>
                    </a:cubicBezTo>
                    <a:cubicBezTo>
                      <a:pt x="2347" y="2236"/>
                      <a:pt x="2094" y="1813"/>
                      <a:pt x="1945" y="1538"/>
                    </a:cubicBezTo>
                    <a:cubicBezTo>
                      <a:pt x="1692" y="1073"/>
                      <a:pt x="1417" y="650"/>
                      <a:pt x="1100" y="206"/>
                    </a:cubicBezTo>
                    <a:cubicBezTo>
                      <a:pt x="993" y="62"/>
                      <a:pt x="843" y="1"/>
                      <a:pt x="69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18" name="Google Shape;1618;p41"/>
              <p:cNvSpPr/>
              <p:nvPr/>
            </p:nvSpPr>
            <p:spPr>
              <a:xfrm>
                <a:off x="1122600" y="1792238"/>
                <a:ext cx="23800" cy="75700"/>
              </a:xfrm>
              <a:custGeom>
                <a:avLst/>
                <a:gdLst/>
                <a:ahLst/>
                <a:cxnLst/>
                <a:rect l="l" t="t" r="r" b="b"/>
                <a:pathLst>
                  <a:path w="952" h="3028" extrusionOk="0">
                    <a:moveTo>
                      <a:pt x="577" y="0"/>
                    </a:moveTo>
                    <a:cubicBezTo>
                      <a:pt x="380" y="0"/>
                      <a:pt x="170" y="133"/>
                      <a:pt x="148" y="389"/>
                    </a:cubicBezTo>
                    <a:cubicBezTo>
                      <a:pt x="106" y="939"/>
                      <a:pt x="64" y="1489"/>
                      <a:pt x="64" y="2039"/>
                    </a:cubicBezTo>
                    <a:cubicBezTo>
                      <a:pt x="64" y="2377"/>
                      <a:pt x="0" y="2779"/>
                      <a:pt x="318" y="3012"/>
                    </a:cubicBezTo>
                    <a:cubicBezTo>
                      <a:pt x="328" y="3022"/>
                      <a:pt x="344" y="3027"/>
                      <a:pt x="363" y="3027"/>
                    </a:cubicBezTo>
                    <a:cubicBezTo>
                      <a:pt x="381" y="3027"/>
                      <a:pt x="402" y="3022"/>
                      <a:pt x="423" y="3012"/>
                    </a:cubicBezTo>
                    <a:cubicBezTo>
                      <a:pt x="783" y="2821"/>
                      <a:pt x="741" y="2293"/>
                      <a:pt x="804" y="1954"/>
                    </a:cubicBezTo>
                    <a:cubicBezTo>
                      <a:pt x="889" y="1425"/>
                      <a:pt x="910" y="918"/>
                      <a:pt x="931" y="389"/>
                    </a:cubicBezTo>
                    <a:cubicBezTo>
                      <a:pt x="952" y="127"/>
                      <a:pt x="771" y="0"/>
                      <a:pt x="57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619" name="Google Shape;1619;p41"/>
            <p:cNvGrpSpPr/>
            <p:nvPr/>
          </p:nvGrpSpPr>
          <p:grpSpPr>
            <a:xfrm rot="-433704">
              <a:off x="2867862" y="2932991"/>
              <a:ext cx="397101" cy="463150"/>
              <a:chOff x="1598438" y="1700350"/>
              <a:chExt cx="147000" cy="171450"/>
            </a:xfrm>
          </p:grpSpPr>
          <p:sp>
            <p:nvSpPr>
              <p:cNvPr id="1620" name="Google Shape;1620;p41"/>
              <p:cNvSpPr/>
              <p:nvPr/>
            </p:nvSpPr>
            <p:spPr>
              <a:xfrm flipH="1">
                <a:off x="1632263" y="1782625"/>
                <a:ext cx="113175" cy="89175"/>
              </a:xfrm>
              <a:custGeom>
                <a:avLst/>
                <a:gdLst/>
                <a:ahLst/>
                <a:cxnLst/>
                <a:rect l="l" t="t" r="r" b="b"/>
                <a:pathLst>
                  <a:path w="4527" h="3567" extrusionOk="0">
                    <a:moveTo>
                      <a:pt x="1516" y="1"/>
                    </a:moveTo>
                    <a:cubicBezTo>
                      <a:pt x="1092" y="1"/>
                      <a:pt x="680" y="207"/>
                      <a:pt x="423" y="585"/>
                    </a:cubicBezTo>
                    <a:cubicBezTo>
                      <a:pt x="0" y="1219"/>
                      <a:pt x="148" y="2065"/>
                      <a:pt x="762" y="2488"/>
                    </a:cubicBezTo>
                    <a:cubicBezTo>
                      <a:pt x="1375" y="2932"/>
                      <a:pt x="2052" y="3271"/>
                      <a:pt x="2750" y="3504"/>
                    </a:cubicBezTo>
                    <a:cubicBezTo>
                      <a:pt x="2877" y="3546"/>
                      <a:pt x="3025" y="3567"/>
                      <a:pt x="3152" y="3567"/>
                    </a:cubicBezTo>
                    <a:cubicBezTo>
                      <a:pt x="3617" y="3567"/>
                      <a:pt x="4040" y="3292"/>
                      <a:pt x="4230" y="2869"/>
                    </a:cubicBezTo>
                    <a:cubicBezTo>
                      <a:pt x="4526" y="2277"/>
                      <a:pt x="4336" y="1579"/>
                      <a:pt x="3807" y="1219"/>
                    </a:cubicBezTo>
                    <a:cubicBezTo>
                      <a:pt x="3384" y="923"/>
                      <a:pt x="2813" y="564"/>
                      <a:pt x="2221" y="204"/>
                    </a:cubicBezTo>
                    <a:cubicBezTo>
                      <a:pt x="1999" y="67"/>
                      <a:pt x="1756" y="1"/>
                      <a:pt x="151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21" name="Google Shape;1621;p41"/>
              <p:cNvSpPr/>
              <p:nvPr/>
            </p:nvSpPr>
            <p:spPr>
              <a:xfrm flipH="1">
                <a:off x="1612188" y="1738850"/>
                <a:ext cx="102600" cy="104950"/>
              </a:xfrm>
              <a:custGeom>
                <a:avLst/>
                <a:gdLst/>
                <a:ahLst/>
                <a:cxnLst/>
                <a:rect l="l" t="t" r="r" b="b"/>
                <a:pathLst>
                  <a:path w="4104" h="4198" extrusionOk="0">
                    <a:moveTo>
                      <a:pt x="1454" y="0"/>
                    </a:moveTo>
                    <a:cubicBezTo>
                      <a:pt x="1192" y="0"/>
                      <a:pt x="928" y="78"/>
                      <a:pt x="699" y="242"/>
                    </a:cubicBezTo>
                    <a:cubicBezTo>
                      <a:pt x="149" y="623"/>
                      <a:pt x="1" y="1405"/>
                      <a:pt x="382" y="1955"/>
                    </a:cubicBezTo>
                    <a:lnTo>
                      <a:pt x="445" y="2061"/>
                    </a:lnTo>
                    <a:cubicBezTo>
                      <a:pt x="1418" y="3563"/>
                      <a:pt x="2010" y="4155"/>
                      <a:pt x="2645" y="4197"/>
                    </a:cubicBezTo>
                    <a:lnTo>
                      <a:pt x="2729" y="4197"/>
                    </a:lnTo>
                    <a:cubicBezTo>
                      <a:pt x="3004" y="4197"/>
                      <a:pt x="3279" y="4070"/>
                      <a:pt x="3469" y="3859"/>
                    </a:cubicBezTo>
                    <a:cubicBezTo>
                      <a:pt x="4104" y="3161"/>
                      <a:pt x="3639" y="2315"/>
                      <a:pt x="3448" y="1998"/>
                    </a:cubicBezTo>
                    <a:lnTo>
                      <a:pt x="3427" y="1955"/>
                    </a:lnTo>
                    <a:cubicBezTo>
                      <a:pt x="3152" y="1469"/>
                      <a:pt x="2856" y="1003"/>
                      <a:pt x="2539" y="559"/>
                    </a:cubicBezTo>
                    <a:cubicBezTo>
                      <a:pt x="2280" y="196"/>
                      <a:pt x="1869" y="0"/>
                      <a:pt x="145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22" name="Google Shape;1622;p41"/>
              <p:cNvSpPr/>
              <p:nvPr/>
            </p:nvSpPr>
            <p:spPr>
              <a:xfrm flipH="1">
                <a:off x="1619038" y="1720050"/>
                <a:ext cx="23825" cy="75500"/>
              </a:xfrm>
              <a:custGeom>
                <a:avLst/>
                <a:gdLst/>
                <a:ahLst/>
                <a:cxnLst/>
                <a:rect l="l" t="t" r="r" b="b"/>
                <a:pathLst>
                  <a:path w="953" h="3020" extrusionOk="0">
                    <a:moveTo>
                      <a:pt x="561" y="0"/>
                    </a:moveTo>
                    <a:cubicBezTo>
                      <a:pt x="360" y="0"/>
                      <a:pt x="148" y="127"/>
                      <a:pt x="127" y="381"/>
                    </a:cubicBezTo>
                    <a:cubicBezTo>
                      <a:pt x="106" y="931"/>
                      <a:pt x="43" y="1481"/>
                      <a:pt x="64" y="2030"/>
                    </a:cubicBezTo>
                    <a:cubicBezTo>
                      <a:pt x="64" y="2390"/>
                      <a:pt x="0" y="2792"/>
                      <a:pt x="296" y="3003"/>
                    </a:cubicBezTo>
                    <a:cubicBezTo>
                      <a:pt x="318" y="3014"/>
                      <a:pt x="339" y="3019"/>
                      <a:pt x="357" y="3019"/>
                    </a:cubicBezTo>
                    <a:cubicBezTo>
                      <a:pt x="376" y="3019"/>
                      <a:pt x="392" y="3014"/>
                      <a:pt x="402" y="3003"/>
                    </a:cubicBezTo>
                    <a:cubicBezTo>
                      <a:pt x="762" y="2813"/>
                      <a:pt x="741" y="2305"/>
                      <a:pt x="804" y="1946"/>
                    </a:cubicBezTo>
                    <a:cubicBezTo>
                      <a:pt x="867" y="1417"/>
                      <a:pt x="889" y="888"/>
                      <a:pt x="931" y="381"/>
                    </a:cubicBezTo>
                    <a:cubicBezTo>
                      <a:pt x="952" y="127"/>
                      <a:pt x="762" y="0"/>
                      <a:pt x="561" y="0"/>
                    </a:cubicBezTo>
                    <a:close/>
                  </a:path>
                </a:pathLst>
              </a:custGeom>
              <a:solidFill>
                <a:srgbClr val="DBB54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23" name="Google Shape;1623;p41"/>
              <p:cNvSpPr/>
              <p:nvPr/>
            </p:nvSpPr>
            <p:spPr>
              <a:xfrm flipH="1">
                <a:off x="1598438" y="1700350"/>
                <a:ext cx="63475" cy="114875"/>
              </a:xfrm>
              <a:custGeom>
                <a:avLst/>
                <a:gdLst/>
                <a:ahLst/>
                <a:cxnLst/>
                <a:rect l="l" t="t" r="r" b="b"/>
                <a:pathLst>
                  <a:path w="2539" h="4595" extrusionOk="0">
                    <a:moveTo>
                      <a:pt x="1304" y="0"/>
                    </a:moveTo>
                    <a:cubicBezTo>
                      <a:pt x="676" y="0"/>
                      <a:pt x="147" y="487"/>
                      <a:pt x="107" y="1105"/>
                    </a:cubicBezTo>
                    <a:lnTo>
                      <a:pt x="86" y="1423"/>
                    </a:lnTo>
                    <a:cubicBezTo>
                      <a:pt x="43" y="1888"/>
                      <a:pt x="22" y="2374"/>
                      <a:pt x="22" y="2840"/>
                    </a:cubicBezTo>
                    <a:lnTo>
                      <a:pt x="22" y="2988"/>
                    </a:lnTo>
                    <a:cubicBezTo>
                      <a:pt x="22" y="3347"/>
                      <a:pt x="1" y="4024"/>
                      <a:pt x="614" y="4447"/>
                    </a:cubicBezTo>
                    <a:cubicBezTo>
                      <a:pt x="762" y="4553"/>
                      <a:pt x="931" y="4595"/>
                      <a:pt x="1122" y="4595"/>
                    </a:cubicBezTo>
                    <a:cubicBezTo>
                      <a:pt x="1249" y="4595"/>
                      <a:pt x="1397" y="4574"/>
                      <a:pt x="1524" y="4489"/>
                    </a:cubicBezTo>
                    <a:cubicBezTo>
                      <a:pt x="2200" y="4151"/>
                      <a:pt x="2285" y="3411"/>
                      <a:pt x="2327" y="3030"/>
                    </a:cubicBezTo>
                    <a:cubicBezTo>
                      <a:pt x="2327" y="2966"/>
                      <a:pt x="2348" y="2903"/>
                      <a:pt x="2348" y="2861"/>
                    </a:cubicBezTo>
                    <a:cubicBezTo>
                      <a:pt x="2412" y="2417"/>
                      <a:pt x="2433" y="1994"/>
                      <a:pt x="2454" y="1571"/>
                    </a:cubicBezTo>
                    <a:cubicBezTo>
                      <a:pt x="2475" y="1465"/>
                      <a:pt x="2475" y="1338"/>
                      <a:pt x="2475" y="1232"/>
                    </a:cubicBezTo>
                    <a:cubicBezTo>
                      <a:pt x="2539" y="577"/>
                      <a:pt x="2052" y="27"/>
                      <a:pt x="1418" y="6"/>
                    </a:cubicBezTo>
                    <a:cubicBezTo>
                      <a:pt x="1380" y="2"/>
                      <a:pt x="1341" y="0"/>
                      <a:pt x="130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24" name="Google Shape;1624;p41"/>
              <p:cNvSpPr/>
              <p:nvPr/>
            </p:nvSpPr>
            <p:spPr>
              <a:xfrm flipH="1">
                <a:off x="1643888" y="1803450"/>
                <a:ext cx="74900" cy="49400"/>
              </a:xfrm>
              <a:custGeom>
                <a:avLst/>
                <a:gdLst/>
                <a:ahLst/>
                <a:cxnLst/>
                <a:rect l="l" t="t" r="r" b="b"/>
                <a:pathLst>
                  <a:path w="2996" h="1976" extrusionOk="0">
                    <a:moveTo>
                      <a:pt x="752" y="1"/>
                    </a:moveTo>
                    <a:cubicBezTo>
                      <a:pt x="277" y="1"/>
                      <a:pt x="1" y="709"/>
                      <a:pt x="478" y="1063"/>
                    </a:cubicBezTo>
                    <a:cubicBezTo>
                      <a:pt x="1007" y="1444"/>
                      <a:pt x="1599" y="1740"/>
                      <a:pt x="2234" y="1951"/>
                    </a:cubicBezTo>
                    <a:cubicBezTo>
                      <a:pt x="2286" y="1968"/>
                      <a:pt x="2335" y="1976"/>
                      <a:pt x="2382" y="1976"/>
                    </a:cubicBezTo>
                    <a:cubicBezTo>
                      <a:pt x="2810" y="1976"/>
                      <a:pt x="2996" y="1332"/>
                      <a:pt x="2614" y="1084"/>
                    </a:cubicBezTo>
                    <a:cubicBezTo>
                      <a:pt x="2086" y="746"/>
                      <a:pt x="1578" y="408"/>
                      <a:pt x="1049" y="90"/>
                    </a:cubicBezTo>
                    <a:cubicBezTo>
                      <a:pt x="945" y="28"/>
                      <a:pt x="845" y="1"/>
                      <a:pt x="75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25" name="Google Shape;1625;p41"/>
              <p:cNvSpPr/>
              <p:nvPr/>
            </p:nvSpPr>
            <p:spPr>
              <a:xfrm flipH="1">
                <a:off x="1628563" y="1759850"/>
                <a:ext cx="58700" cy="65200"/>
              </a:xfrm>
              <a:custGeom>
                <a:avLst/>
                <a:gdLst/>
                <a:ahLst/>
                <a:cxnLst/>
                <a:rect l="l" t="t" r="r" b="b"/>
                <a:pathLst>
                  <a:path w="2348" h="2608" extrusionOk="0">
                    <a:moveTo>
                      <a:pt x="695" y="1"/>
                    </a:moveTo>
                    <a:cubicBezTo>
                      <a:pt x="344" y="1"/>
                      <a:pt x="1" y="341"/>
                      <a:pt x="254" y="713"/>
                    </a:cubicBezTo>
                    <a:cubicBezTo>
                      <a:pt x="424" y="959"/>
                      <a:pt x="1405" y="2607"/>
                      <a:pt x="1928" y="2607"/>
                    </a:cubicBezTo>
                    <a:cubicBezTo>
                      <a:pt x="1991" y="2607"/>
                      <a:pt x="2046" y="2584"/>
                      <a:pt x="2094" y="2532"/>
                    </a:cubicBezTo>
                    <a:cubicBezTo>
                      <a:pt x="2347" y="2236"/>
                      <a:pt x="2094" y="1813"/>
                      <a:pt x="1945" y="1538"/>
                    </a:cubicBezTo>
                    <a:cubicBezTo>
                      <a:pt x="1692" y="1073"/>
                      <a:pt x="1417" y="650"/>
                      <a:pt x="1100" y="206"/>
                    </a:cubicBezTo>
                    <a:cubicBezTo>
                      <a:pt x="993" y="62"/>
                      <a:pt x="843" y="1"/>
                      <a:pt x="69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26" name="Google Shape;1626;p41"/>
              <p:cNvSpPr/>
              <p:nvPr/>
            </p:nvSpPr>
            <p:spPr>
              <a:xfrm flipH="1">
                <a:off x="1611663" y="1720900"/>
                <a:ext cx="23800" cy="75700"/>
              </a:xfrm>
              <a:custGeom>
                <a:avLst/>
                <a:gdLst/>
                <a:ahLst/>
                <a:cxnLst/>
                <a:rect l="l" t="t" r="r" b="b"/>
                <a:pathLst>
                  <a:path w="952" h="3028" extrusionOk="0">
                    <a:moveTo>
                      <a:pt x="577" y="0"/>
                    </a:moveTo>
                    <a:cubicBezTo>
                      <a:pt x="380" y="0"/>
                      <a:pt x="170" y="133"/>
                      <a:pt x="148" y="389"/>
                    </a:cubicBezTo>
                    <a:cubicBezTo>
                      <a:pt x="106" y="939"/>
                      <a:pt x="64" y="1489"/>
                      <a:pt x="64" y="2039"/>
                    </a:cubicBezTo>
                    <a:cubicBezTo>
                      <a:pt x="64" y="2377"/>
                      <a:pt x="0" y="2779"/>
                      <a:pt x="318" y="3012"/>
                    </a:cubicBezTo>
                    <a:cubicBezTo>
                      <a:pt x="328" y="3022"/>
                      <a:pt x="344" y="3027"/>
                      <a:pt x="363" y="3027"/>
                    </a:cubicBezTo>
                    <a:cubicBezTo>
                      <a:pt x="381" y="3027"/>
                      <a:pt x="402" y="3022"/>
                      <a:pt x="423" y="3012"/>
                    </a:cubicBezTo>
                    <a:cubicBezTo>
                      <a:pt x="783" y="2821"/>
                      <a:pt x="741" y="2293"/>
                      <a:pt x="804" y="1954"/>
                    </a:cubicBezTo>
                    <a:cubicBezTo>
                      <a:pt x="889" y="1425"/>
                      <a:pt x="910" y="918"/>
                      <a:pt x="931" y="389"/>
                    </a:cubicBezTo>
                    <a:cubicBezTo>
                      <a:pt x="952" y="127"/>
                      <a:pt x="771" y="0"/>
                      <a:pt x="57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627" name="Google Shape;1627;p41"/>
            <p:cNvSpPr/>
            <p:nvPr/>
          </p:nvSpPr>
          <p:spPr>
            <a:xfrm rot="-433704">
              <a:off x="1985868" y="4506654"/>
              <a:ext cx="191460" cy="198281"/>
            </a:xfrm>
            <a:custGeom>
              <a:avLst/>
              <a:gdLst/>
              <a:ahLst/>
              <a:cxnLst/>
              <a:rect l="l" t="t" r="r" b="b"/>
              <a:pathLst>
                <a:path w="2835" h="2936" extrusionOk="0">
                  <a:moveTo>
                    <a:pt x="2221" y="0"/>
                  </a:moveTo>
                  <a:lnTo>
                    <a:pt x="1946" y="43"/>
                  </a:lnTo>
                  <a:cubicBezTo>
                    <a:pt x="1079" y="529"/>
                    <a:pt x="424" y="1290"/>
                    <a:pt x="85" y="2221"/>
                  </a:cubicBezTo>
                  <a:cubicBezTo>
                    <a:pt x="1" y="2369"/>
                    <a:pt x="1" y="2538"/>
                    <a:pt x="43" y="2686"/>
                  </a:cubicBezTo>
                  <a:cubicBezTo>
                    <a:pt x="122" y="2877"/>
                    <a:pt x="332" y="2936"/>
                    <a:pt x="548" y="2936"/>
                  </a:cubicBezTo>
                  <a:cubicBezTo>
                    <a:pt x="620" y="2936"/>
                    <a:pt x="693" y="2929"/>
                    <a:pt x="762" y="2919"/>
                  </a:cubicBezTo>
                  <a:cubicBezTo>
                    <a:pt x="1608" y="2750"/>
                    <a:pt x="2327" y="2179"/>
                    <a:pt x="2665" y="1375"/>
                  </a:cubicBezTo>
                  <a:cubicBezTo>
                    <a:pt x="2792" y="1121"/>
                    <a:pt x="2835" y="846"/>
                    <a:pt x="2792" y="550"/>
                  </a:cubicBezTo>
                  <a:cubicBezTo>
                    <a:pt x="2729" y="275"/>
                    <a:pt x="2496" y="43"/>
                    <a:pt x="22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8" name="Google Shape;1628;p41"/>
            <p:cNvSpPr/>
            <p:nvPr/>
          </p:nvSpPr>
          <p:spPr>
            <a:xfrm rot="-433704">
              <a:off x="1962656" y="4496233"/>
              <a:ext cx="240760" cy="225699"/>
            </a:xfrm>
            <a:custGeom>
              <a:avLst/>
              <a:gdLst/>
              <a:ahLst/>
              <a:cxnLst/>
              <a:rect l="l" t="t" r="r" b="b"/>
              <a:pathLst>
                <a:path w="3565" h="3342" extrusionOk="0">
                  <a:moveTo>
                    <a:pt x="2275" y="152"/>
                  </a:moveTo>
                  <a:cubicBezTo>
                    <a:pt x="2281" y="152"/>
                    <a:pt x="2286" y="153"/>
                    <a:pt x="2290" y="154"/>
                  </a:cubicBezTo>
                  <a:lnTo>
                    <a:pt x="2290" y="154"/>
                  </a:lnTo>
                  <a:cubicBezTo>
                    <a:pt x="2292" y="154"/>
                    <a:pt x="2294" y="153"/>
                    <a:pt x="2296" y="152"/>
                  </a:cubicBezTo>
                  <a:close/>
                  <a:moveTo>
                    <a:pt x="2746" y="0"/>
                  </a:moveTo>
                  <a:cubicBezTo>
                    <a:pt x="2679" y="0"/>
                    <a:pt x="2607" y="8"/>
                    <a:pt x="2529" y="25"/>
                  </a:cubicBezTo>
                  <a:cubicBezTo>
                    <a:pt x="2402" y="46"/>
                    <a:pt x="2402" y="216"/>
                    <a:pt x="2487" y="279"/>
                  </a:cubicBezTo>
                  <a:cubicBezTo>
                    <a:pt x="3544" y="1062"/>
                    <a:pt x="1958" y="2754"/>
                    <a:pt x="1027" y="2817"/>
                  </a:cubicBezTo>
                  <a:cubicBezTo>
                    <a:pt x="1013" y="2818"/>
                    <a:pt x="999" y="2818"/>
                    <a:pt x="986" y="2818"/>
                  </a:cubicBezTo>
                  <a:cubicBezTo>
                    <a:pt x="269" y="2818"/>
                    <a:pt x="926" y="1712"/>
                    <a:pt x="1154" y="1400"/>
                  </a:cubicBezTo>
                  <a:cubicBezTo>
                    <a:pt x="1493" y="956"/>
                    <a:pt x="1873" y="575"/>
                    <a:pt x="2317" y="216"/>
                  </a:cubicBezTo>
                  <a:cubicBezTo>
                    <a:pt x="2336" y="197"/>
                    <a:pt x="2322" y="163"/>
                    <a:pt x="2290" y="154"/>
                  </a:cubicBezTo>
                  <a:lnTo>
                    <a:pt x="2290" y="154"/>
                  </a:lnTo>
                  <a:cubicBezTo>
                    <a:pt x="1384" y="452"/>
                    <a:pt x="688" y="1275"/>
                    <a:pt x="308" y="2098"/>
                  </a:cubicBezTo>
                  <a:cubicBezTo>
                    <a:pt x="1" y="2790"/>
                    <a:pt x="252" y="3342"/>
                    <a:pt x="951" y="3342"/>
                  </a:cubicBezTo>
                  <a:cubicBezTo>
                    <a:pt x="1021" y="3342"/>
                    <a:pt x="1096" y="3336"/>
                    <a:pt x="1175" y="3325"/>
                  </a:cubicBezTo>
                  <a:cubicBezTo>
                    <a:pt x="2127" y="3177"/>
                    <a:pt x="2931" y="2542"/>
                    <a:pt x="3311" y="1654"/>
                  </a:cubicBezTo>
                  <a:cubicBezTo>
                    <a:pt x="3564" y="1051"/>
                    <a:pt x="3513" y="0"/>
                    <a:pt x="27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9" name="Google Shape;1629;p41"/>
            <p:cNvSpPr/>
            <p:nvPr/>
          </p:nvSpPr>
          <p:spPr>
            <a:xfrm rot="-433704">
              <a:off x="2775030" y="4425716"/>
              <a:ext cx="227185" cy="156342"/>
            </a:xfrm>
            <a:custGeom>
              <a:avLst/>
              <a:gdLst/>
              <a:ahLst/>
              <a:cxnLst/>
              <a:rect l="l" t="t" r="r" b="b"/>
              <a:pathLst>
                <a:path w="3364" h="2315" extrusionOk="0">
                  <a:moveTo>
                    <a:pt x="656" y="0"/>
                  </a:moveTo>
                  <a:lnTo>
                    <a:pt x="403" y="64"/>
                  </a:lnTo>
                  <a:cubicBezTo>
                    <a:pt x="149" y="212"/>
                    <a:pt x="1" y="487"/>
                    <a:pt x="43" y="783"/>
                  </a:cubicBezTo>
                  <a:cubicBezTo>
                    <a:pt x="107" y="1058"/>
                    <a:pt x="255" y="1312"/>
                    <a:pt x="445" y="1523"/>
                  </a:cubicBezTo>
                  <a:cubicBezTo>
                    <a:pt x="960" y="2038"/>
                    <a:pt x="1655" y="2315"/>
                    <a:pt x="2378" y="2315"/>
                  </a:cubicBezTo>
                  <a:cubicBezTo>
                    <a:pt x="2515" y="2315"/>
                    <a:pt x="2654" y="2305"/>
                    <a:pt x="2792" y="2285"/>
                  </a:cubicBezTo>
                  <a:cubicBezTo>
                    <a:pt x="3046" y="2221"/>
                    <a:pt x="3364" y="2073"/>
                    <a:pt x="3364" y="1819"/>
                  </a:cubicBezTo>
                  <a:cubicBezTo>
                    <a:pt x="3364" y="1650"/>
                    <a:pt x="3300" y="1502"/>
                    <a:pt x="3173" y="1396"/>
                  </a:cubicBezTo>
                  <a:cubicBezTo>
                    <a:pt x="2518" y="635"/>
                    <a:pt x="1629" y="149"/>
                    <a:pt x="6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0" name="Google Shape;1630;p41"/>
            <p:cNvSpPr/>
            <p:nvPr/>
          </p:nvSpPr>
          <p:spPr>
            <a:xfrm rot="-433704">
              <a:off x="2738820" y="4421067"/>
              <a:ext cx="297151" cy="180654"/>
            </a:xfrm>
            <a:custGeom>
              <a:avLst/>
              <a:gdLst/>
              <a:ahLst/>
              <a:cxnLst/>
              <a:rect l="l" t="t" r="r" b="b"/>
              <a:pathLst>
                <a:path w="4400" h="2675" extrusionOk="0">
                  <a:moveTo>
                    <a:pt x="953" y="1"/>
                  </a:moveTo>
                  <a:cubicBezTo>
                    <a:pt x="939" y="1"/>
                    <a:pt x="925" y="3"/>
                    <a:pt x="910" y="9"/>
                  </a:cubicBezTo>
                  <a:cubicBezTo>
                    <a:pt x="1" y="178"/>
                    <a:pt x="276" y="1215"/>
                    <a:pt x="720" y="1722"/>
                  </a:cubicBezTo>
                  <a:cubicBezTo>
                    <a:pt x="1247" y="2337"/>
                    <a:pt x="2022" y="2674"/>
                    <a:pt x="2826" y="2674"/>
                  </a:cubicBezTo>
                  <a:cubicBezTo>
                    <a:pt x="2991" y="2674"/>
                    <a:pt x="3156" y="2660"/>
                    <a:pt x="3321" y="2632"/>
                  </a:cubicBezTo>
                  <a:cubicBezTo>
                    <a:pt x="4040" y="2483"/>
                    <a:pt x="4400" y="1912"/>
                    <a:pt x="3871" y="1299"/>
                  </a:cubicBezTo>
                  <a:cubicBezTo>
                    <a:pt x="3249" y="573"/>
                    <a:pt x="2219" y="30"/>
                    <a:pt x="1261" y="30"/>
                  </a:cubicBezTo>
                  <a:cubicBezTo>
                    <a:pt x="1243" y="30"/>
                    <a:pt x="1225" y="30"/>
                    <a:pt x="1206" y="30"/>
                  </a:cubicBezTo>
                  <a:cubicBezTo>
                    <a:pt x="1143" y="30"/>
                    <a:pt x="1143" y="115"/>
                    <a:pt x="1206" y="115"/>
                  </a:cubicBezTo>
                  <a:lnTo>
                    <a:pt x="1185" y="115"/>
                  </a:lnTo>
                  <a:cubicBezTo>
                    <a:pt x="1714" y="284"/>
                    <a:pt x="2222" y="517"/>
                    <a:pt x="2687" y="792"/>
                  </a:cubicBezTo>
                  <a:cubicBezTo>
                    <a:pt x="3046" y="1024"/>
                    <a:pt x="4104" y="1807"/>
                    <a:pt x="3279" y="2061"/>
                  </a:cubicBezTo>
                  <a:cubicBezTo>
                    <a:pt x="3168" y="2099"/>
                    <a:pt x="3040" y="2118"/>
                    <a:pt x="2903" y="2118"/>
                  </a:cubicBezTo>
                  <a:cubicBezTo>
                    <a:pt x="1922" y="2118"/>
                    <a:pt x="465" y="1183"/>
                    <a:pt x="1058" y="199"/>
                  </a:cubicBezTo>
                  <a:cubicBezTo>
                    <a:pt x="1113" y="108"/>
                    <a:pt x="1042" y="1"/>
                    <a:pt x="95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1" name="Google Shape;1631;p41"/>
            <p:cNvSpPr/>
            <p:nvPr/>
          </p:nvSpPr>
          <p:spPr>
            <a:xfrm rot="-433704">
              <a:off x="3070406" y="3431212"/>
              <a:ext cx="220027" cy="395751"/>
            </a:xfrm>
            <a:custGeom>
              <a:avLst/>
              <a:gdLst/>
              <a:ahLst/>
              <a:cxnLst/>
              <a:rect l="l" t="t" r="r" b="b"/>
              <a:pathLst>
                <a:path w="3258" h="5860" extrusionOk="0">
                  <a:moveTo>
                    <a:pt x="2879" y="0"/>
                  </a:moveTo>
                  <a:cubicBezTo>
                    <a:pt x="2771" y="0"/>
                    <a:pt x="2649" y="75"/>
                    <a:pt x="2560" y="150"/>
                  </a:cubicBezTo>
                  <a:cubicBezTo>
                    <a:pt x="1671" y="869"/>
                    <a:pt x="804" y="1651"/>
                    <a:pt x="1" y="2476"/>
                  </a:cubicBezTo>
                  <a:lnTo>
                    <a:pt x="973" y="5860"/>
                  </a:lnTo>
                  <a:cubicBezTo>
                    <a:pt x="1481" y="4908"/>
                    <a:pt x="1967" y="3956"/>
                    <a:pt x="2433" y="2984"/>
                  </a:cubicBezTo>
                  <a:cubicBezTo>
                    <a:pt x="2835" y="2117"/>
                    <a:pt x="3258" y="1186"/>
                    <a:pt x="3067" y="234"/>
                  </a:cubicBezTo>
                  <a:cubicBezTo>
                    <a:pt x="3067" y="171"/>
                    <a:pt x="3046" y="107"/>
                    <a:pt x="3004" y="44"/>
                  </a:cubicBezTo>
                  <a:cubicBezTo>
                    <a:pt x="2967" y="13"/>
                    <a:pt x="2924" y="0"/>
                    <a:pt x="28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2" name="Google Shape;1632;p41"/>
            <p:cNvSpPr/>
            <p:nvPr/>
          </p:nvSpPr>
          <p:spPr>
            <a:xfrm rot="-433704">
              <a:off x="3068988" y="3408760"/>
              <a:ext cx="253996" cy="416146"/>
            </a:xfrm>
            <a:custGeom>
              <a:avLst/>
              <a:gdLst/>
              <a:ahLst/>
              <a:cxnLst/>
              <a:rect l="l" t="t" r="r" b="b"/>
              <a:pathLst>
                <a:path w="3761" h="6162" extrusionOk="0">
                  <a:moveTo>
                    <a:pt x="2998" y="1"/>
                  </a:moveTo>
                  <a:cubicBezTo>
                    <a:pt x="2102" y="1"/>
                    <a:pt x="416" y="2163"/>
                    <a:pt x="81" y="2533"/>
                  </a:cubicBezTo>
                  <a:cubicBezTo>
                    <a:pt x="1" y="2614"/>
                    <a:pt x="78" y="2718"/>
                    <a:pt x="167" y="2718"/>
                  </a:cubicBezTo>
                  <a:cubicBezTo>
                    <a:pt x="195" y="2718"/>
                    <a:pt x="224" y="2707"/>
                    <a:pt x="250" y="2681"/>
                  </a:cubicBezTo>
                  <a:cubicBezTo>
                    <a:pt x="779" y="2195"/>
                    <a:pt x="1329" y="1730"/>
                    <a:pt x="1879" y="1243"/>
                  </a:cubicBezTo>
                  <a:cubicBezTo>
                    <a:pt x="2059" y="1096"/>
                    <a:pt x="2442" y="644"/>
                    <a:pt x="2792" y="644"/>
                  </a:cubicBezTo>
                  <a:cubicBezTo>
                    <a:pt x="2894" y="644"/>
                    <a:pt x="2993" y="683"/>
                    <a:pt x="3084" y="778"/>
                  </a:cubicBezTo>
                  <a:cubicBezTo>
                    <a:pt x="3275" y="990"/>
                    <a:pt x="2809" y="2068"/>
                    <a:pt x="2725" y="2280"/>
                  </a:cubicBezTo>
                  <a:cubicBezTo>
                    <a:pt x="2238" y="3549"/>
                    <a:pt x="1413" y="4691"/>
                    <a:pt x="969" y="5960"/>
                  </a:cubicBezTo>
                  <a:cubicBezTo>
                    <a:pt x="928" y="6083"/>
                    <a:pt x="1029" y="6162"/>
                    <a:pt x="1134" y="6162"/>
                  </a:cubicBezTo>
                  <a:cubicBezTo>
                    <a:pt x="1191" y="6162"/>
                    <a:pt x="1249" y="6139"/>
                    <a:pt x="1286" y="6087"/>
                  </a:cubicBezTo>
                  <a:cubicBezTo>
                    <a:pt x="1984" y="5156"/>
                    <a:pt x="2471" y="3929"/>
                    <a:pt x="2957" y="2851"/>
                  </a:cubicBezTo>
                  <a:cubicBezTo>
                    <a:pt x="3232" y="2216"/>
                    <a:pt x="3761" y="1011"/>
                    <a:pt x="3423" y="292"/>
                  </a:cubicBezTo>
                  <a:cubicBezTo>
                    <a:pt x="3324" y="87"/>
                    <a:pt x="3177" y="1"/>
                    <a:pt x="299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11" name="Google Shape;1715;p43"/>
          <p:cNvGrpSpPr/>
          <p:nvPr/>
        </p:nvGrpSpPr>
        <p:grpSpPr>
          <a:xfrm rot="2655783">
            <a:off x="9007165" y="5182783"/>
            <a:ext cx="1560595" cy="1622067"/>
            <a:chOff x="49774" y="3872150"/>
            <a:chExt cx="1170446" cy="1216550"/>
          </a:xfrm>
        </p:grpSpPr>
        <p:sp>
          <p:nvSpPr>
            <p:cNvPr id="112" name="Google Shape;1716;p43"/>
            <p:cNvSpPr/>
            <p:nvPr/>
          </p:nvSpPr>
          <p:spPr>
            <a:xfrm rot="-1013589">
              <a:off x="202659" y="4017987"/>
              <a:ext cx="861922" cy="929171"/>
            </a:xfrm>
            <a:custGeom>
              <a:avLst/>
              <a:gdLst/>
              <a:ahLst/>
              <a:cxnLst/>
              <a:rect l="l" t="t" r="r" b="b"/>
              <a:pathLst>
                <a:path w="23562" h="25402" extrusionOk="0">
                  <a:moveTo>
                    <a:pt x="5370" y="0"/>
                  </a:moveTo>
                  <a:cubicBezTo>
                    <a:pt x="5203" y="0"/>
                    <a:pt x="5039" y="37"/>
                    <a:pt x="4886" y="120"/>
                  </a:cubicBezTo>
                  <a:cubicBezTo>
                    <a:pt x="4379" y="395"/>
                    <a:pt x="4231" y="1071"/>
                    <a:pt x="4336" y="1621"/>
                  </a:cubicBezTo>
                  <a:cubicBezTo>
                    <a:pt x="4506" y="2615"/>
                    <a:pt x="5267" y="3419"/>
                    <a:pt x="6155" y="3905"/>
                  </a:cubicBezTo>
                  <a:cubicBezTo>
                    <a:pt x="6853" y="4265"/>
                    <a:pt x="7614" y="4497"/>
                    <a:pt x="8418" y="4624"/>
                  </a:cubicBezTo>
                  <a:cubicBezTo>
                    <a:pt x="8228" y="4688"/>
                    <a:pt x="8037" y="4751"/>
                    <a:pt x="7868" y="4815"/>
                  </a:cubicBezTo>
                  <a:lnTo>
                    <a:pt x="7022" y="5153"/>
                  </a:lnTo>
                  <a:cubicBezTo>
                    <a:pt x="2792" y="6782"/>
                    <a:pt x="1" y="10842"/>
                    <a:pt x="1" y="15389"/>
                  </a:cubicBezTo>
                  <a:cubicBezTo>
                    <a:pt x="1" y="19514"/>
                    <a:pt x="2835" y="23088"/>
                    <a:pt x="6832" y="24061"/>
                  </a:cubicBezTo>
                  <a:cubicBezTo>
                    <a:pt x="7213" y="24695"/>
                    <a:pt x="7826" y="25160"/>
                    <a:pt x="8545" y="25351"/>
                  </a:cubicBezTo>
                  <a:cubicBezTo>
                    <a:pt x="8677" y="25384"/>
                    <a:pt x="8831" y="25401"/>
                    <a:pt x="8991" y="25401"/>
                  </a:cubicBezTo>
                  <a:cubicBezTo>
                    <a:pt x="9653" y="25401"/>
                    <a:pt x="10417" y="25098"/>
                    <a:pt x="10110" y="24314"/>
                  </a:cubicBezTo>
                  <a:lnTo>
                    <a:pt x="10110" y="24293"/>
                  </a:lnTo>
                  <a:lnTo>
                    <a:pt x="13283" y="24293"/>
                  </a:lnTo>
                  <a:lnTo>
                    <a:pt x="13283" y="24526"/>
                  </a:lnTo>
                  <a:cubicBezTo>
                    <a:pt x="13283" y="24547"/>
                    <a:pt x="13304" y="24547"/>
                    <a:pt x="13325" y="24547"/>
                  </a:cubicBezTo>
                  <a:lnTo>
                    <a:pt x="13346" y="24653"/>
                  </a:lnTo>
                  <a:cubicBezTo>
                    <a:pt x="13283" y="24674"/>
                    <a:pt x="13240" y="24737"/>
                    <a:pt x="13240" y="24801"/>
                  </a:cubicBezTo>
                  <a:cubicBezTo>
                    <a:pt x="13332" y="25238"/>
                    <a:pt x="13619" y="25402"/>
                    <a:pt x="13949" y="25402"/>
                  </a:cubicBezTo>
                  <a:cubicBezTo>
                    <a:pt x="14305" y="25402"/>
                    <a:pt x="14711" y="25212"/>
                    <a:pt x="14974" y="24970"/>
                  </a:cubicBezTo>
                  <a:cubicBezTo>
                    <a:pt x="15207" y="24759"/>
                    <a:pt x="15397" y="24526"/>
                    <a:pt x="15524" y="24251"/>
                  </a:cubicBezTo>
                  <a:cubicBezTo>
                    <a:pt x="20093" y="23807"/>
                    <a:pt x="23561" y="19979"/>
                    <a:pt x="23561" y="15389"/>
                  </a:cubicBezTo>
                  <a:cubicBezTo>
                    <a:pt x="23561" y="10842"/>
                    <a:pt x="20812" y="6739"/>
                    <a:pt x="16624" y="5005"/>
                  </a:cubicBezTo>
                  <a:lnTo>
                    <a:pt x="16434" y="4920"/>
                  </a:lnTo>
                  <a:cubicBezTo>
                    <a:pt x="15778" y="4646"/>
                    <a:pt x="15101" y="4455"/>
                    <a:pt x="14403" y="4307"/>
                  </a:cubicBezTo>
                  <a:cubicBezTo>
                    <a:pt x="14150" y="3884"/>
                    <a:pt x="13980" y="3440"/>
                    <a:pt x="13896" y="2954"/>
                  </a:cubicBezTo>
                  <a:cubicBezTo>
                    <a:pt x="13840" y="2658"/>
                    <a:pt x="13672" y="2250"/>
                    <a:pt x="13419" y="2250"/>
                  </a:cubicBezTo>
                  <a:cubicBezTo>
                    <a:pt x="13382" y="2250"/>
                    <a:pt x="13344" y="2258"/>
                    <a:pt x="13304" y="2277"/>
                  </a:cubicBezTo>
                  <a:cubicBezTo>
                    <a:pt x="13177" y="2340"/>
                    <a:pt x="13092" y="2446"/>
                    <a:pt x="13050" y="2573"/>
                  </a:cubicBezTo>
                  <a:cubicBezTo>
                    <a:pt x="12860" y="2975"/>
                    <a:pt x="12690" y="3377"/>
                    <a:pt x="12542" y="3800"/>
                  </a:cubicBezTo>
                  <a:cubicBezTo>
                    <a:pt x="11802" y="3482"/>
                    <a:pt x="11273" y="2848"/>
                    <a:pt x="11083" y="2065"/>
                  </a:cubicBezTo>
                  <a:cubicBezTo>
                    <a:pt x="11041" y="1706"/>
                    <a:pt x="10977" y="1346"/>
                    <a:pt x="10893" y="1008"/>
                  </a:cubicBezTo>
                  <a:cubicBezTo>
                    <a:pt x="10787" y="648"/>
                    <a:pt x="10491" y="395"/>
                    <a:pt x="10110" y="373"/>
                  </a:cubicBezTo>
                  <a:cubicBezTo>
                    <a:pt x="9751" y="373"/>
                    <a:pt x="9476" y="754"/>
                    <a:pt x="9391" y="1114"/>
                  </a:cubicBezTo>
                  <a:cubicBezTo>
                    <a:pt x="9349" y="1494"/>
                    <a:pt x="9328" y="1875"/>
                    <a:pt x="9328" y="2256"/>
                  </a:cubicBezTo>
                  <a:cubicBezTo>
                    <a:pt x="9328" y="2425"/>
                    <a:pt x="9243" y="2594"/>
                    <a:pt x="9116" y="2700"/>
                  </a:cubicBezTo>
                  <a:cubicBezTo>
                    <a:pt x="9031" y="2742"/>
                    <a:pt x="8926" y="2763"/>
                    <a:pt x="8841" y="2763"/>
                  </a:cubicBezTo>
                  <a:cubicBezTo>
                    <a:pt x="8270" y="2763"/>
                    <a:pt x="7784" y="2340"/>
                    <a:pt x="7445" y="1875"/>
                  </a:cubicBezTo>
                  <a:cubicBezTo>
                    <a:pt x="7107" y="1410"/>
                    <a:pt x="6853" y="881"/>
                    <a:pt x="6451" y="479"/>
                  </a:cubicBezTo>
                  <a:cubicBezTo>
                    <a:pt x="6156" y="198"/>
                    <a:pt x="5757" y="0"/>
                    <a:pt x="5370" y="0"/>
                  </a:cubicBezTo>
                  <a:close/>
                </a:path>
              </a:pathLst>
            </a:custGeom>
            <a:solidFill>
              <a:srgbClr val="DBB54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" name="Google Shape;1717;p43"/>
            <p:cNvSpPr/>
            <p:nvPr/>
          </p:nvSpPr>
          <p:spPr>
            <a:xfrm rot="-1013589">
              <a:off x="173313" y="3989082"/>
              <a:ext cx="921440" cy="987038"/>
            </a:xfrm>
            <a:custGeom>
              <a:avLst/>
              <a:gdLst/>
              <a:ahLst/>
              <a:cxnLst/>
              <a:rect l="l" t="t" r="r" b="b"/>
              <a:pathLst>
                <a:path w="25189" h="26984" extrusionOk="0">
                  <a:moveTo>
                    <a:pt x="6154" y="1583"/>
                  </a:moveTo>
                  <a:cubicBezTo>
                    <a:pt x="6366" y="1605"/>
                    <a:pt x="6556" y="1710"/>
                    <a:pt x="6683" y="1858"/>
                  </a:cubicBezTo>
                  <a:cubicBezTo>
                    <a:pt x="6895" y="2070"/>
                    <a:pt x="7085" y="2324"/>
                    <a:pt x="7233" y="2599"/>
                  </a:cubicBezTo>
                  <a:cubicBezTo>
                    <a:pt x="7360" y="2768"/>
                    <a:pt x="7466" y="2958"/>
                    <a:pt x="7614" y="3148"/>
                  </a:cubicBezTo>
                  <a:cubicBezTo>
                    <a:pt x="8164" y="3910"/>
                    <a:pt x="8904" y="4354"/>
                    <a:pt x="9644" y="4354"/>
                  </a:cubicBezTo>
                  <a:cubicBezTo>
                    <a:pt x="9657" y="4354"/>
                    <a:pt x="9670" y="4355"/>
                    <a:pt x="9683" y="4355"/>
                  </a:cubicBezTo>
                  <a:cubicBezTo>
                    <a:pt x="10363" y="4355"/>
                    <a:pt x="10913" y="3812"/>
                    <a:pt x="10913" y="3127"/>
                  </a:cubicBezTo>
                  <a:cubicBezTo>
                    <a:pt x="10934" y="2937"/>
                    <a:pt x="10934" y="2768"/>
                    <a:pt x="10934" y="2577"/>
                  </a:cubicBezTo>
                  <a:cubicBezTo>
                    <a:pt x="10934" y="2429"/>
                    <a:pt x="10934" y="2260"/>
                    <a:pt x="10955" y="2112"/>
                  </a:cubicBezTo>
                  <a:cubicBezTo>
                    <a:pt x="10998" y="2260"/>
                    <a:pt x="11019" y="2387"/>
                    <a:pt x="11040" y="2535"/>
                  </a:cubicBezTo>
                  <a:cubicBezTo>
                    <a:pt x="11061" y="2683"/>
                    <a:pt x="11082" y="2852"/>
                    <a:pt x="11125" y="3022"/>
                  </a:cubicBezTo>
                  <a:cubicBezTo>
                    <a:pt x="11357" y="4058"/>
                    <a:pt x="12076" y="4904"/>
                    <a:pt x="13049" y="5306"/>
                  </a:cubicBezTo>
                  <a:lnTo>
                    <a:pt x="13832" y="5644"/>
                  </a:lnTo>
                  <a:lnTo>
                    <a:pt x="14107" y="4840"/>
                  </a:lnTo>
                  <a:cubicBezTo>
                    <a:pt x="14107" y="4798"/>
                    <a:pt x="14128" y="4756"/>
                    <a:pt x="14149" y="4713"/>
                  </a:cubicBezTo>
                  <a:cubicBezTo>
                    <a:pt x="14255" y="4988"/>
                    <a:pt x="14382" y="5242"/>
                    <a:pt x="14530" y="5496"/>
                  </a:cubicBezTo>
                  <a:lnTo>
                    <a:pt x="14699" y="5792"/>
                  </a:lnTo>
                  <a:lnTo>
                    <a:pt x="15037" y="5856"/>
                  </a:lnTo>
                  <a:cubicBezTo>
                    <a:pt x="15693" y="6004"/>
                    <a:pt x="16327" y="6194"/>
                    <a:pt x="16941" y="6448"/>
                  </a:cubicBezTo>
                  <a:lnTo>
                    <a:pt x="17110" y="6511"/>
                  </a:lnTo>
                  <a:cubicBezTo>
                    <a:pt x="21023" y="8119"/>
                    <a:pt x="23582" y="11947"/>
                    <a:pt x="23582" y="16176"/>
                  </a:cubicBezTo>
                  <a:cubicBezTo>
                    <a:pt x="23582" y="20364"/>
                    <a:pt x="20409" y="23854"/>
                    <a:pt x="16264" y="24255"/>
                  </a:cubicBezTo>
                  <a:lnTo>
                    <a:pt x="15841" y="24298"/>
                  </a:lnTo>
                  <a:lnTo>
                    <a:pt x="15629" y="24657"/>
                  </a:lnTo>
                  <a:cubicBezTo>
                    <a:pt x="15545" y="24848"/>
                    <a:pt x="15397" y="25017"/>
                    <a:pt x="15249" y="25165"/>
                  </a:cubicBezTo>
                  <a:cubicBezTo>
                    <a:pt x="15164" y="25249"/>
                    <a:pt x="15058" y="25313"/>
                    <a:pt x="14953" y="25355"/>
                  </a:cubicBezTo>
                  <a:lnTo>
                    <a:pt x="14868" y="25080"/>
                  </a:lnTo>
                  <a:lnTo>
                    <a:pt x="14889" y="24298"/>
                  </a:lnTo>
                  <a:lnTo>
                    <a:pt x="9475" y="24298"/>
                  </a:lnTo>
                  <a:lnTo>
                    <a:pt x="10131" y="25355"/>
                  </a:lnTo>
                  <a:cubicBezTo>
                    <a:pt x="10035" y="25376"/>
                    <a:pt x="9940" y="25387"/>
                    <a:pt x="9842" y="25387"/>
                  </a:cubicBezTo>
                  <a:cubicBezTo>
                    <a:pt x="9745" y="25387"/>
                    <a:pt x="9644" y="25376"/>
                    <a:pt x="9538" y="25355"/>
                  </a:cubicBezTo>
                  <a:cubicBezTo>
                    <a:pt x="9031" y="25228"/>
                    <a:pt x="8587" y="24890"/>
                    <a:pt x="8333" y="24446"/>
                  </a:cubicBezTo>
                  <a:lnTo>
                    <a:pt x="8143" y="24150"/>
                  </a:lnTo>
                  <a:lnTo>
                    <a:pt x="7825" y="24065"/>
                  </a:lnTo>
                  <a:cubicBezTo>
                    <a:pt x="4166" y="23198"/>
                    <a:pt x="1586" y="19941"/>
                    <a:pt x="1607" y="16176"/>
                  </a:cubicBezTo>
                  <a:cubicBezTo>
                    <a:pt x="1629" y="11968"/>
                    <a:pt x="4209" y="8203"/>
                    <a:pt x="8121" y="6680"/>
                  </a:cubicBezTo>
                  <a:lnTo>
                    <a:pt x="8967" y="6363"/>
                  </a:lnTo>
                  <a:cubicBezTo>
                    <a:pt x="9137" y="6300"/>
                    <a:pt x="9306" y="6236"/>
                    <a:pt x="9475" y="6173"/>
                  </a:cubicBezTo>
                  <a:lnTo>
                    <a:pt x="12372" y="5200"/>
                  </a:lnTo>
                  <a:lnTo>
                    <a:pt x="9348" y="4650"/>
                  </a:lnTo>
                  <a:cubicBezTo>
                    <a:pt x="8650" y="4544"/>
                    <a:pt x="7973" y="4312"/>
                    <a:pt x="7318" y="3994"/>
                  </a:cubicBezTo>
                  <a:cubicBezTo>
                    <a:pt x="6556" y="3593"/>
                    <a:pt x="6028" y="2937"/>
                    <a:pt x="5922" y="2281"/>
                  </a:cubicBezTo>
                  <a:cubicBezTo>
                    <a:pt x="5837" y="2049"/>
                    <a:pt x="5901" y="1795"/>
                    <a:pt x="6070" y="1605"/>
                  </a:cubicBezTo>
                  <a:cubicBezTo>
                    <a:pt x="6091" y="1605"/>
                    <a:pt x="6133" y="1583"/>
                    <a:pt x="6154" y="1583"/>
                  </a:cubicBezTo>
                  <a:close/>
                  <a:moveTo>
                    <a:pt x="6136" y="1"/>
                  </a:moveTo>
                  <a:cubicBezTo>
                    <a:pt x="5854" y="1"/>
                    <a:pt x="5572" y="64"/>
                    <a:pt x="5309" y="209"/>
                  </a:cubicBezTo>
                  <a:cubicBezTo>
                    <a:pt x="4441" y="695"/>
                    <a:pt x="4209" y="1731"/>
                    <a:pt x="4357" y="2556"/>
                  </a:cubicBezTo>
                  <a:cubicBezTo>
                    <a:pt x="4547" y="3719"/>
                    <a:pt x="5372" y="4756"/>
                    <a:pt x="6577" y="5390"/>
                  </a:cubicBezTo>
                  <a:cubicBezTo>
                    <a:pt x="6641" y="5433"/>
                    <a:pt x="6726" y="5475"/>
                    <a:pt x="6810" y="5517"/>
                  </a:cubicBezTo>
                  <a:cubicBezTo>
                    <a:pt x="2686" y="7463"/>
                    <a:pt x="42" y="11608"/>
                    <a:pt x="21" y="16176"/>
                  </a:cubicBezTo>
                  <a:cubicBezTo>
                    <a:pt x="0" y="20554"/>
                    <a:pt x="2940" y="24382"/>
                    <a:pt x="7170" y="25524"/>
                  </a:cubicBezTo>
                  <a:cubicBezTo>
                    <a:pt x="7656" y="26201"/>
                    <a:pt x="8375" y="26688"/>
                    <a:pt x="9179" y="26899"/>
                  </a:cubicBezTo>
                  <a:cubicBezTo>
                    <a:pt x="9359" y="26944"/>
                    <a:pt x="9586" y="26974"/>
                    <a:pt x="9832" y="26974"/>
                  </a:cubicBezTo>
                  <a:cubicBezTo>
                    <a:pt x="10393" y="26974"/>
                    <a:pt x="11051" y="26820"/>
                    <a:pt x="11463" y="26349"/>
                  </a:cubicBezTo>
                  <a:cubicBezTo>
                    <a:pt x="11569" y="26222"/>
                    <a:pt x="11675" y="26053"/>
                    <a:pt x="11717" y="25884"/>
                  </a:cubicBezTo>
                  <a:lnTo>
                    <a:pt x="13303" y="25884"/>
                  </a:lnTo>
                  <a:cubicBezTo>
                    <a:pt x="13430" y="26349"/>
                    <a:pt x="13789" y="26751"/>
                    <a:pt x="14255" y="26899"/>
                  </a:cubicBezTo>
                  <a:cubicBezTo>
                    <a:pt x="14403" y="26963"/>
                    <a:pt x="14593" y="26984"/>
                    <a:pt x="14762" y="26984"/>
                  </a:cubicBezTo>
                  <a:cubicBezTo>
                    <a:pt x="15333" y="26963"/>
                    <a:pt x="15883" y="26730"/>
                    <a:pt x="16306" y="26349"/>
                  </a:cubicBezTo>
                  <a:cubicBezTo>
                    <a:pt x="16497" y="26180"/>
                    <a:pt x="16666" y="25990"/>
                    <a:pt x="16814" y="25778"/>
                  </a:cubicBezTo>
                  <a:cubicBezTo>
                    <a:pt x="21615" y="25123"/>
                    <a:pt x="25189" y="21020"/>
                    <a:pt x="25168" y="16176"/>
                  </a:cubicBezTo>
                  <a:cubicBezTo>
                    <a:pt x="25168" y="11312"/>
                    <a:pt x="22249" y="6913"/>
                    <a:pt x="17744" y="5052"/>
                  </a:cubicBezTo>
                  <a:lnTo>
                    <a:pt x="17554" y="4967"/>
                  </a:lnTo>
                  <a:cubicBezTo>
                    <a:pt x="16962" y="4735"/>
                    <a:pt x="16370" y="4544"/>
                    <a:pt x="15756" y="4396"/>
                  </a:cubicBezTo>
                  <a:cubicBezTo>
                    <a:pt x="15629" y="4142"/>
                    <a:pt x="15524" y="3867"/>
                    <a:pt x="15481" y="3593"/>
                  </a:cubicBezTo>
                  <a:cubicBezTo>
                    <a:pt x="15439" y="3318"/>
                    <a:pt x="15249" y="2662"/>
                    <a:pt x="14720" y="2366"/>
                  </a:cubicBezTo>
                  <a:cubicBezTo>
                    <a:pt x="14555" y="2283"/>
                    <a:pt x="14377" y="2240"/>
                    <a:pt x="14200" y="2240"/>
                  </a:cubicBezTo>
                  <a:cubicBezTo>
                    <a:pt x="14060" y="2240"/>
                    <a:pt x="13920" y="2267"/>
                    <a:pt x="13789" y="2324"/>
                  </a:cubicBezTo>
                  <a:cubicBezTo>
                    <a:pt x="13493" y="2472"/>
                    <a:pt x="13261" y="2704"/>
                    <a:pt x="13155" y="3000"/>
                  </a:cubicBezTo>
                  <a:cubicBezTo>
                    <a:pt x="13092" y="3106"/>
                    <a:pt x="13049" y="3233"/>
                    <a:pt x="12986" y="3339"/>
                  </a:cubicBezTo>
                  <a:cubicBezTo>
                    <a:pt x="12838" y="3148"/>
                    <a:pt x="12732" y="2916"/>
                    <a:pt x="12669" y="2683"/>
                  </a:cubicBezTo>
                  <a:cubicBezTo>
                    <a:pt x="12647" y="2556"/>
                    <a:pt x="12626" y="2450"/>
                    <a:pt x="12626" y="2324"/>
                  </a:cubicBezTo>
                  <a:cubicBezTo>
                    <a:pt x="12584" y="2049"/>
                    <a:pt x="12520" y="1795"/>
                    <a:pt x="12436" y="1520"/>
                  </a:cubicBezTo>
                  <a:cubicBezTo>
                    <a:pt x="12238" y="737"/>
                    <a:pt x="11602" y="362"/>
                    <a:pt x="10964" y="362"/>
                  </a:cubicBezTo>
                  <a:cubicBezTo>
                    <a:pt x="10240" y="362"/>
                    <a:pt x="9513" y="843"/>
                    <a:pt x="9412" y="1753"/>
                  </a:cubicBezTo>
                  <a:cubicBezTo>
                    <a:pt x="9369" y="2028"/>
                    <a:pt x="9348" y="2302"/>
                    <a:pt x="9348" y="2577"/>
                  </a:cubicBezTo>
                  <a:lnTo>
                    <a:pt x="9348" y="2662"/>
                  </a:lnTo>
                  <a:cubicBezTo>
                    <a:pt x="9179" y="2535"/>
                    <a:pt x="9010" y="2387"/>
                    <a:pt x="8883" y="2197"/>
                  </a:cubicBezTo>
                  <a:cubicBezTo>
                    <a:pt x="8798" y="2070"/>
                    <a:pt x="8692" y="1901"/>
                    <a:pt x="8587" y="1753"/>
                  </a:cubicBezTo>
                  <a:cubicBezTo>
                    <a:pt x="8354" y="1372"/>
                    <a:pt x="8100" y="1033"/>
                    <a:pt x="7804" y="716"/>
                  </a:cubicBezTo>
                  <a:cubicBezTo>
                    <a:pt x="7382" y="308"/>
                    <a:pt x="6759" y="1"/>
                    <a:pt x="613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" name="Google Shape;1718;p43"/>
            <p:cNvSpPr/>
            <p:nvPr/>
          </p:nvSpPr>
          <p:spPr>
            <a:xfrm rot="-1013589">
              <a:off x="258084" y="4055184"/>
              <a:ext cx="438716" cy="217753"/>
            </a:xfrm>
            <a:custGeom>
              <a:avLst/>
              <a:gdLst/>
              <a:ahLst/>
              <a:cxnLst/>
              <a:rect l="l" t="t" r="r" b="b"/>
              <a:pathLst>
                <a:path w="11993" h="5953" extrusionOk="0">
                  <a:moveTo>
                    <a:pt x="1112" y="1"/>
                  </a:moveTo>
                  <a:cubicBezTo>
                    <a:pt x="953" y="1"/>
                    <a:pt x="797" y="36"/>
                    <a:pt x="656" y="116"/>
                  </a:cubicBezTo>
                  <a:cubicBezTo>
                    <a:pt x="149" y="391"/>
                    <a:pt x="1" y="1067"/>
                    <a:pt x="106" y="1638"/>
                  </a:cubicBezTo>
                  <a:cubicBezTo>
                    <a:pt x="276" y="2632"/>
                    <a:pt x="1037" y="3436"/>
                    <a:pt x="1925" y="3901"/>
                  </a:cubicBezTo>
                  <a:cubicBezTo>
                    <a:pt x="2792" y="4388"/>
                    <a:pt x="3807" y="4578"/>
                    <a:pt x="4801" y="4747"/>
                  </a:cubicBezTo>
                  <a:lnTo>
                    <a:pt x="11992" y="5953"/>
                  </a:lnTo>
                  <a:cubicBezTo>
                    <a:pt x="10787" y="5382"/>
                    <a:pt x="9920" y="4261"/>
                    <a:pt x="9666" y="2950"/>
                  </a:cubicBezTo>
                  <a:cubicBezTo>
                    <a:pt x="9592" y="2654"/>
                    <a:pt x="9437" y="2246"/>
                    <a:pt x="9174" y="2246"/>
                  </a:cubicBezTo>
                  <a:cubicBezTo>
                    <a:pt x="9136" y="2246"/>
                    <a:pt x="9095" y="2254"/>
                    <a:pt x="9053" y="2273"/>
                  </a:cubicBezTo>
                  <a:cubicBezTo>
                    <a:pt x="8947" y="2336"/>
                    <a:pt x="8862" y="2442"/>
                    <a:pt x="8820" y="2548"/>
                  </a:cubicBezTo>
                  <a:cubicBezTo>
                    <a:pt x="8630" y="2950"/>
                    <a:pt x="8460" y="3373"/>
                    <a:pt x="8312" y="3796"/>
                  </a:cubicBezTo>
                  <a:cubicBezTo>
                    <a:pt x="7572" y="3478"/>
                    <a:pt x="7043" y="2844"/>
                    <a:pt x="6853" y="2061"/>
                  </a:cubicBezTo>
                  <a:cubicBezTo>
                    <a:pt x="6811" y="1702"/>
                    <a:pt x="6747" y="1363"/>
                    <a:pt x="6663" y="1004"/>
                  </a:cubicBezTo>
                  <a:cubicBezTo>
                    <a:pt x="6557" y="644"/>
                    <a:pt x="6240" y="391"/>
                    <a:pt x="5880" y="369"/>
                  </a:cubicBezTo>
                  <a:cubicBezTo>
                    <a:pt x="5499" y="391"/>
                    <a:pt x="5224" y="750"/>
                    <a:pt x="5161" y="1131"/>
                  </a:cubicBezTo>
                  <a:cubicBezTo>
                    <a:pt x="5119" y="1490"/>
                    <a:pt x="5098" y="1871"/>
                    <a:pt x="5098" y="2252"/>
                  </a:cubicBezTo>
                  <a:cubicBezTo>
                    <a:pt x="5098" y="2421"/>
                    <a:pt x="5013" y="2590"/>
                    <a:pt x="4865" y="2696"/>
                  </a:cubicBezTo>
                  <a:cubicBezTo>
                    <a:pt x="4801" y="2738"/>
                    <a:pt x="4696" y="2759"/>
                    <a:pt x="4611" y="2759"/>
                  </a:cubicBezTo>
                  <a:cubicBezTo>
                    <a:pt x="4040" y="2759"/>
                    <a:pt x="3554" y="2336"/>
                    <a:pt x="3215" y="1892"/>
                  </a:cubicBezTo>
                  <a:cubicBezTo>
                    <a:pt x="2877" y="1427"/>
                    <a:pt x="2623" y="898"/>
                    <a:pt x="2200" y="496"/>
                  </a:cubicBezTo>
                  <a:cubicBezTo>
                    <a:pt x="1915" y="211"/>
                    <a:pt x="1502" y="1"/>
                    <a:pt x="1112" y="1"/>
                  </a:cubicBezTo>
                  <a:close/>
                </a:path>
              </a:pathLst>
            </a:custGeom>
            <a:solidFill>
              <a:srgbClr val="CE5959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" name="Google Shape;1719;p43"/>
            <p:cNvSpPr/>
            <p:nvPr/>
          </p:nvSpPr>
          <p:spPr>
            <a:xfrm rot="-1013589">
              <a:off x="219877" y="4169056"/>
              <a:ext cx="861922" cy="740425"/>
            </a:xfrm>
            <a:custGeom>
              <a:avLst/>
              <a:gdLst/>
              <a:ahLst/>
              <a:cxnLst/>
              <a:rect l="l" t="t" r="r" b="b"/>
              <a:pathLst>
                <a:path w="23562" h="20242" extrusionOk="0">
                  <a:moveTo>
                    <a:pt x="12025" y="1"/>
                  </a:moveTo>
                  <a:cubicBezTo>
                    <a:pt x="10613" y="1"/>
                    <a:pt x="9203" y="260"/>
                    <a:pt x="7868" y="784"/>
                  </a:cubicBezTo>
                  <a:lnTo>
                    <a:pt x="7022" y="1101"/>
                  </a:lnTo>
                  <a:cubicBezTo>
                    <a:pt x="2792" y="2730"/>
                    <a:pt x="1" y="6811"/>
                    <a:pt x="1" y="11337"/>
                  </a:cubicBezTo>
                  <a:cubicBezTo>
                    <a:pt x="1" y="16265"/>
                    <a:pt x="3998" y="20241"/>
                    <a:pt x="8926" y="20241"/>
                  </a:cubicBezTo>
                  <a:lnTo>
                    <a:pt x="14657" y="20241"/>
                  </a:lnTo>
                  <a:cubicBezTo>
                    <a:pt x="19585" y="20241"/>
                    <a:pt x="23561" y="16265"/>
                    <a:pt x="23561" y="11337"/>
                  </a:cubicBezTo>
                  <a:cubicBezTo>
                    <a:pt x="23561" y="6790"/>
                    <a:pt x="20833" y="2687"/>
                    <a:pt x="16624" y="953"/>
                  </a:cubicBezTo>
                  <a:lnTo>
                    <a:pt x="16434" y="869"/>
                  </a:lnTo>
                  <a:cubicBezTo>
                    <a:pt x="15019" y="292"/>
                    <a:pt x="13521" y="1"/>
                    <a:pt x="12025" y="1"/>
                  </a:cubicBezTo>
                  <a:close/>
                </a:path>
              </a:pathLst>
            </a:custGeom>
            <a:solidFill>
              <a:srgbClr val="F1CD5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" name="Google Shape;1720;p43"/>
            <p:cNvSpPr/>
            <p:nvPr/>
          </p:nvSpPr>
          <p:spPr>
            <a:xfrm rot="-1013589">
              <a:off x="579904" y="4415687"/>
              <a:ext cx="112194" cy="147010"/>
            </a:xfrm>
            <a:custGeom>
              <a:avLst/>
              <a:gdLst/>
              <a:ahLst/>
              <a:cxnLst/>
              <a:rect l="l" t="t" r="r" b="b"/>
              <a:pathLst>
                <a:path w="3067" h="4019" extrusionOk="0">
                  <a:moveTo>
                    <a:pt x="1523" y="1"/>
                  </a:moveTo>
                  <a:cubicBezTo>
                    <a:pt x="677" y="1"/>
                    <a:pt x="0" y="699"/>
                    <a:pt x="0" y="1544"/>
                  </a:cubicBezTo>
                  <a:cubicBezTo>
                    <a:pt x="0" y="2369"/>
                    <a:pt x="677" y="4019"/>
                    <a:pt x="1523" y="4019"/>
                  </a:cubicBezTo>
                  <a:cubicBezTo>
                    <a:pt x="2369" y="4019"/>
                    <a:pt x="3067" y="2369"/>
                    <a:pt x="3067" y="1544"/>
                  </a:cubicBezTo>
                  <a:cubicBezTo>
                    <a:pt x="3067" y="699"/>
                    <a:pt x="2369" y="1"/>
                    <a:pt x="1523" y="1"/>
                  </a:cubicBezTo>
                  <a:close/>
                </a:path>
              </a:pathLst>
            </a:custGeom>
            <a:solidFill>
              <a:srgbClr val="DB8D43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" name="Google Shape;1721;p43"/>
            <p:cNvSpPr/>
            <p:nvPr/>
          </p:nvSpPr>
          <p:spPr>
            <a:xfrm rot="-1013589">
              <a:off x="574738" y="4414918"/>
              <a:ext cx="112194" cy="114528"/>
            </a:xfrm>
            <a:custGeom>
              <a:avLst/>
              <a:gdLst/>
              <a:ahLst/>
              <a:cxnLst/>
              <a:rect l="l" t="t" r="r" b="b"/>
              <a:pathLst>
                <a:path w="3067" h="3131" extrusionOk="0">
                  <a:moveTo>
                    <a:pt x="1523" y="0"/>
                  </a:moveTo>
                  <a:cubicBezTo>
                    <a:pt x="677" y="0"/>
                    <a:pt x="0" y="719"/>
                    <a:pt x="0" y="1333"/>
                  </a:cubicBezTo>
                  <a:cubicBezTo>
                    <a:pt x="0" y="1946"/>
                    <a:pt x="677" y="3130"/>
                    <a:pt x="1523" y="3130"/>
                  </a:cubicBezTo>
                  <a:cubicBezTo>
                    <a:pt x="2369" y="3130"/>
                    <a:pt x="3067" y="1946"/>
                    <a:pt x="3067" y="1333"/>
                  </a:cubicBezTo>
                  <a:cubicBezTo>
                    <a:pt x="3067" y="719"/>
                    <a:pt x="2369" y="0"/>
                    <a:pt x="1523" y="0"/>
                  </a:cubicBezTo>
                  <a:close/>
                </a:path>
              </a:pathLst>
            </a:custGeom>
            <a:solidFill>
              <a:srgbClr val="E79A4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" name="Google Shape;1722;p43"/>
            <p:cNvSpPr/>
            <p:nvPr/>
          </p:nvSpPr>
          <p:spPr>
            <a:xfrm rot="-1013589">
              <a:off x="379311" y="4370741"/>
              <a:ext cx="136996" cy="136987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62" y="1"/>
                  </a:moveTo>
                  <a:cubicBezTo>
                    <a:pt x="826" y="1"/>
                    <a:pt x="1" y="847"/>
                    <a:pt x="1" y="1883"/>
                  </a:cubicBezTo>
                  <a:cubicBezTo>
                    <a:pt x="1" y="2919"/>
                    <a:pt x="826" y="3744"/>
                    <a:pt x="1862" y="3744"/>
                  </a:cubicBezTo>
                  <a:cubicBezTo>
                    <a:pt x="2898" y="3744"/>
                    <a:pt x="3744" y="2919"/>
                    <a:pt x="3744" y="1883"/>
                  </a:cubicBezTo>
                  <a:cubicBezTo>
                    <a:pt x="3744" y="847"/>
                    <a:pt x="2898" y="1"/>
                    <a:pt x="1862" y="1"/>
                  </a:cubicBezTo>
                  <a:close/>
                </a:path>
              </a:pathLst>
            </a:custGeom>
            <a:solidFill>
              <a:srgbClr val="434038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" name="Google Shape;1723;p43"/>
            <p:cNvSpPr/>
            <p:nvPr/>
          </p:nvSpPr>
          <p:spPr>
            <a:xfrm rot="-1013589">
              <a:off x="696130" y="4274521"/>
              <a:ext cx="136996" cy="136987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62" y="1"/>
                  </a:moveTo>
                  <a:cubicBezTo>
                    <a:pt x="847" y="1"/>
                    <a:pt x="1" y="847"/>
                    <a:pt x="1" y="1883"/>
                  </a:cubicBezTo>
                  <a:cubicBezTo>
                    <a:pt x="1" y="2919"/>
                    <a:pt x="847" y="3744"/>
                    <a:pt x="1862" y="3744"/>
                  </a:cubicBezTo>
                  <a:cubicBezTo>
                    <a:pt x="2898" y="3744"/>
                    <a:pt x="3744" y="2919"/>
                    <a:pt x="3744" y="1883"/>
                  </a:cubicBezTo>
                  <a:cubicBezTo>
                    <a:pt x="3744" y="847"/>
                    <a:pt x="2898" y="1"/>
                    <a:pt x="1862" y="1"/>
                  </a:cubicBezTo>
                  <a:close/>
                </a:path>
              </a:pathLst>
            </a:custGeom>
            <a:solidFill>
              <a:srgbClr val="434038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" name="Google Shape;1724;p43"/>
            <p:cNvSpPr/>
            <p:nvPr/>
          </p:nvSpPr>
          <p:spPr>
            <a:xfrm rot="-1013589">
              <a:off x="440674" y="4393640"/>
              <a:ext cx="41044" cy="41041"/>
            </a:xfrm>
            <a:custGeom>
              <a:avLst/>
              <a:gdLst/>
              <a:ahLst/>
              <a:cxnLst/>
              <a:rect l="l" t="t" r="r" b="b"/>
              <a:pathLst>
                <a:path w="1122" h="1122" extrusionOk="0">
                  <a:moveTo>
                    <a:pt x="572" y="0"/>
                  </a:moveTo>
                  <a:cubicBezTo>
                    <a:pt x="255" y="0"/>
                    <a:pt x="1" y="233"/>
                    <a:pt x="1" y="550"/>
                  </a:cubicBezTo>
                  <a:cubicBezTo>
                    <a:pt x="1" y="867"/>
                    <a:pt x="255" y="1121"/>
                    <a:pt x="572" y="1121"/>
                  </a:cubicBezTo>
                  <a:cubicBezTo>
                    <a:pt x="868" y="1121"/>
                    <a:pt x="1122" y="867"/>
                    <a:pt x="1122" y="550"/>
                  </a:cubicBezTo>
                  <a:cubicBezTo>
                    <a:pt x="1122" y="233"/>
                    <a:pt x="868" y="0"/>
                    <a:pt x="572" y="0"/>
                  </a:cubicBezTo>
                  <a:close/>
                </a:path>
              </a:pathLst>
            </a:custGeom>
            <a:solidFill>
              <a:srgbClr val="EDE6DD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" name="Google Shape;1725;p43"/>
            <p:cNvSpPr/>
            <p:nvPr/>
          </p:nvSpPr>
          <p:spPr>
            <a:xfrm rot="-1013589">
              <a:off x="767102" y="4294385"/>
              <a:ext cx="41812" cy="41041"/>
            </a:xfrm>
            <a:custGeom>
              <a:avLst/>
              <a:gdLst/>
              <a:ahLst/>
              <a:cxnLst/>
              <a:rect l="l" t="t" r="r" b="b"/>
              <a:pathLst>
                <a:path w="1143" h="1122" extrusionOk="0">
                  <a:moveTo>
                    <a:pt x="572" y="0"/>
                  </a:moveTo>
                  <a:cubicBezTo>
                    <a:pt x="255" y="0"/>
                    <a:pt x="1" y="233"/>
                    <a:pt x="1" y="550"/>
                  </a:cubicBezTo>
                  <a:cubicBezTo>
                    <a:pt x="1" y="867"/>
                    <a:pt x="255" y="1121"/>
                    <a:pt x="572" y="1121"/>
                  </a:cubicBezTo>
                  <a:cubicBezTo>
                    <a:pt x="889" y="1121"/>
                    <a:pt x="1143" y="867"/>
                    <a:pt x="1143" y="550"/>
                  </a:cubicBezTo>
                  <a:cubicBezTo>
                    <a:pt x="1143" y="233"/>
                    <a:pt x="889" y="0"/>
                    <a:pt x="572" y="0"/>
                  </a:cubicBezTo>
                  <a:close/>
                </a:path>
              </a:pathLst>
            </a:custGeom>
            <a:solidFill>
              <a:srgbClr val="EDE6DD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" name="Google Shape;1726;p43"/>
            <p:cNvSpPr/>
            <p:nvPr/>
          </p:nvSpPr>
          <p:spPr>
            <a:xfrm rot="-1013589">
              <a:off x="412388" y="4652130"/>
              <a:ext cx="100634" cy="84936"/>
            </a:xfrm>
            <a:custGeom>
              <a:avLst/>
              <a:gdLst/>
              <a:ahLst/>
              <a:cxnLst/>
              <a:rect l="l" t="t" r="r" b="b"/>
              <a:pathLst>
                <a:path w="2751" h="2322" extrusionOk="0">
                  <a:moveTo>
                    <a:pt x="1689" y="0"/>
                  </a:moveTo>
                  <a:cubicBezTo>
                    <a:pt x="1437" y="0"/>
                    <a:pt x="1176" y="274"/>
                    <a:pt x="1354" y="528"/>
                  </a:cubicBezTo>
                  <a:cubicBezTo>
                    <a:pt x="1523" y="760"/>
                    <a:pt x="1650" y="1014"/>
                    <a:pt x="1714" y="1310"/>
                  </a:cubicBezTo>
                  <a:cubicBezTo>
                    <a:pt x="1753" y="1621"/>
                    <a:pt x="1720" y="1736"/>
                    <a:pt x="1435" y="1736"/>
                  </a:cubicBezTo>
                  <a:cubicBezTo>
                    <a:pt x="1410" y="1736"/>
                    <a:pt x="1383" y="1735"/>
                    <a:pt x="1354" y="1733"/>
                  </a:cubicBezTo>
                  <a:cubicBezTo>
                    <a:pt x="868" y="1648"/>
                    <a:pt x="424" y="1458"/>
                    <a:pt x="22" y="1162"/>
                  </a:cubicBezTo>
                  <a:cubicBezTo>
                    <a:pt x="22" y="1162"/>
                    <a:pt x="1" y="1162"/>
                    <a:pt x="1" y="1204"/>
                  </a:cubicBezTo>
                  <a:cubicBezTo>
                    <a:pt x="230" y="1798"/>
                    <a:pt x="911" y="2322"/>
                    <a:pt x="1602" y="2322"/>
                  </a:cubicBezTo>
                  <a:cubicBezTo>
                    <a:pt x="1675" y="2322"/>
                    <a:pt x="1747" y="2316"/>
                    <a:pt x="1820" y="2304"/>
                  </a:cubicBezTo>
                  <a:cubicBezTo>
                    <a:pt x="2750" y="2135"/>
                    <a:pt x="2285" y="676"/>
                    <a:pt x="1968" y="168"/>
                  </a:cubicBezTo>
                  <a:cubicBezTo>
                    <a:pt x="1899" y="49"/>
                    <a:pt x="1795" y="0"/>
                    <a:pt x="1689" y="0"/>
                  </a:cubicBezTo>
                  <a:close/>
                </a:path>
              </a:pathLst>
            </a:custGeom>
            <a:solidFill>
              <a:srgbClr val="DBB54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" name="Google Shape;1727;p43"/>
            <p:cNvSpPr/>
            <p:nvPr/>
          </p:nvSpPr>
          <p:spPr>
            <a:xfrm rot="-1013589">
              <a:off x="829324" y="4492018"/>
              <a:ext cx="123132" cy="75425"/>
            </a:xfrm>
            <a:custGeom>
              <a:avLst/>
              <a:gdLst/>
              <a:ahLst/>
              <a:cxnLst/>
              <a:rect l="l" t="t" r="r" b="b"/>
              <a:pathLst>
                <a:path w="3366" h="2062" extrusionOk="0">
                  <a:moveTo>
                    <a:pt x="890" y="1"/>
                  </a:moveTo>
                  <a:cubicBezTo>
                    <a:pt x="849" y="1"/>
                    <a:pt x="808" y="20"/>
                    <a:pt x="783" y="61"/>
                  </a:cubicBezTo>
                  <a:lnTo>
                    <a:pt x="805" y="61"/>
                  </a:lnTo>
                  <a:cubicBezTo>
                    <a:pt x="572" y="568"/>
                    <a:pt x="1" y="1478"/>
                    <a:pt x="635" y="1901"/>
                  </a:cubicBezTo>
                  <a:cubicBezTo>
                    <a:pt x="805" y="2016"/>
                    <a:pt x="1006" y="2061"/>
                    <a:pt x="1221" y="2061"/>
                  </a:cubicBezTo>
                  <a:cubicBezTo>
                    <a:pt x="1837" y="2061"/>
                    <a:pt x="2571" y="1687"/>
                    <a:pt x="3025" y="1499"/>
                  </a:cubicBezTo>
                  <a:cubicBezTo>
                    <a:pt x="3366" y="1367"/>
                    <a:pt x="3267" y="863"/>
                    <a:pt x="2970" y="863"/>
                  </a:cubicBezTo>
                  <a:cubicBezTo>
                    <a:pt x="2935" y="863"/>
                    <a:pt x="2897" y="870"/>
                    <a:pt x="2856" y="886"/>
                  </a:cubicBezTo>
                  <a:cubicBezTo>
                    <a:pt x="2327" y="1097"/>
                    <a:pt x="1799" y="1266"/>
                    <a:pt x="1249" y="1414"/>
                  </a:cubicBezTo>
                  <a:cubicBezTo>
                    <a:pt x="1195" y="1428"/>
                    <a:pt x="1149" y="1434"/>
                    <a:pt x="1110" y="1434"/>
                  </a:cubicBezTo>
                  <a:cubicBezTo>
                    <a:pt x="842" y="1434"/>
                    <a:pt x="895" y="1141"/>
                    <a:pt x="932" y="864"/>
                  </a:cubicBezTo>
                  <a:cubicBezTo>
                    <a:pt x="974" y="632"/>
                    <a:pt x="995" y="378"/>
                    <a:pt x="1016" y="124"/>
                  </a:cubicBezTo>
                  <a:cubicBezTo>
                    <a:pt x="1016" y="47"/>
                    <a:pt x="953" y="1"/>
                    <a:pt x="890" y="1"/>
                  </a:cubicBezTo>
                  <a:close/>
                </a:path>
              </a:pathLst>
            </a:custGeom>
            <a:solidFill>
              <a:srgbClr val="DBB54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" name="Google Shape;1728;p43"/>
            <p:cNvSpPr/>
            <p:nvPr/>
          </p:nvSpPr>
          <p:spPr>
            <a:xfrm rot="-1013589">
              <a:off x="573681" y="4870290"/>
              <a:ext cx="119949" cy="90130"/>
            </a:xfrm>
            <a:custGeom>
              <a:avLst/>
              <a:gdLst/>
              <a:ahLst/>
              <a:cxnLst/>
              <a:rect l="l" t="t" r="r" b="b"/>
              <a:pathLst>
                <a:path w="3279" h="2464" extrusionOk="0">
                  <a:moveTo>
                    <a:pt x="544" y="1"/>
                  </a:moveTo>
                  <a:cubicBezTo>
                    <a:pt x="439" y="1"/>
                    <a:pt x="331" y="29"/>
                    <a:pt x="233" y="85"/>
                  </a:cubicBezTo>
                  <a:cubicBezTo>
                    <a:pt x="0" y="233"/>
                    <a:pt x="42" y="572"/>
                    <a:pt x="148" y="825"/>
                  </a:cubicBezTo>
                  <a:cubicBezTo>
                    <a:pt x="465" y="1629"/>
                    <a:pt x="1163" y="2221"/>
                    <a:pt x="1988" y="2412"/>
                  </a:cubicBezTo>
                  <a:cubicBezTo>
                    <a:pt x="2103" y="2447"/>
                    <a:pt x="2221" y="2464"/>
                    <a:pt x="2340" y="2464"/>
                  </a:cubicBezTo>
                  <a:cubicBezTo>
                    <a:pt x="2507" y="2464"/>
                    <a:pt x="2674" y="2431"/>
                    <a:pt x="2834" y="2369"/>
                  </a:cubicBezTo>
                  <a:cubicBezTo>
                    <a:pt x="3088" y="2264"/>
                    <a:pt x="3278" y="1989"/>
                    <a:pt x="3257" y="1714"/>
                  </a:cubicBezTo>
                  <a:lnTo>
                    <a:pt x="3194" y="1460"/>
                  </a:lnTo>
                  <a:cubicBezTo>
                    <a:pt x="2559" y="699"/>
                    <a:pt x="1671" y="191"/>
                    <a:pt x="698" y="22"/>
                  </a:cubicBezTo>
                  <a:cubicBezTo>
                    <a:pt x="649" y="8"/>
                    <a:pt x="597" y="1"/>
                    <a:pt x="544" y="1"/>
                  </a:cubicBezTo>
                  <a:close/>
                </a:path>
              </a:pathLst>
            </a:custGeom>
            <a:solidFill>
              <a:srgbClr val="F1CD5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" name="Google Shape;1729;p43"/>
            <p:cNvSpPr/>
            <p:nvPr/>
          </p:nvSpPr>
          <p:spPr>
            <a:xfrm rot="-1013589">
              <a:off x="561163" y="4862608"/>
              <a:ext cx="148556" cy="107431"/>
            </a:xfrm>
            <a:custGeom>
              <a:avLst/>
              <a:gdLst/>
              <a:ahLst/>
              <a:cxnLst/>
              <a:rect l="l" t="t" r="r" b="b"/>
              <a:pathLst>
                <a:path w="4061" h="2937" extrusionOk="0">
                  <a:moveTo>
                    <a:pt x="938" y="0"/>
                  </a:moveTo>
                  <a:cubicBezTo>
                    <a:pt x="333" y="0"/>
                    <a:pt x="0" y="458"/>
                    <a:pt x="267" y="1171"/>
                  </a:cubicBezTo>
                  <a:cubicBezTo>
                    <a:pt x="606" y="2017"/>
                    <a:pt x="1304" y="2672"/>
                    <a:pt x="2192" y="2884"/>
                  </a:cubicBezTo>
                  <a:cubicBezTo>
                    <a:pt x="2329" y="2918"/>
                    <a:pt x="2489" y="2936"/>
                    <a:pt x="2656" y="2936"/>
                  </a:cubicBezTo>
                  <a:cubicBezTo>
                    <a:pt x="3314" y="2936"/>
                    <a:pt x="4061" y="2645"/>
                    <a:pt x="3757" y="1868"/>
                  </a:cubicBezTo>
                  <a:cubicBezTo>
                    <a:pt x="3745" y="1796"/>
                    <a:pt x="3692" y="1758"/>
                    <a:pt x="3637" y="1758"/>
                  </a:cubicBezTo>
                  <a:cubicBezTo>
                    <a:pt x="3595" y="1758"/>
                    <a:pt x="3552" y="1780"/>
                    <a:pt x="3524" y="1826"/>
                  </a:cubicBezTo>
                  <a:cubicBezTo>
                    <a:pt x="3339" y="2186"/>
                    <a:pt x="3035" y="2321"/>
                    <a:pt x="2704" y="2321"/>
                  </a:cubicBezTo>
                  <a:cubicBezTo>
                    <a:pt x="2355" y="2321"/>
                    <a:pt x="1978" y="2170"/>
                    <a:pt x="1684" y="1974"/>
                  </a:cubicBezTo>
                  <a:cubicBezTo>
                    <a:pt x="1346" y="1742"/>
                    <a:pt x="733" y="1255"/>
                    <a:pt x="712" y="790"/>
                  </a:cubicBezTo>
                  <a:cubicBezTo>
                    <a:pt x="696" y="530"/>
                    <a:pt x="855" y="441"/>
                    <a:pt x="1079" y="441"/>
                  </a:cubicBezTo>
                  <a:cubicBezTo>
                    <a:pt x="1473" y="441"/>
                    <a:pt x="2067" y="717"/>
                    <a:pt x="2256" y="811"/>
                  </a:cubicBezTo>
                  <a:cubicBezTo>
                    <a:pt x="2721" y="1065"/>
                    <a:pt x="3144" y="1340"/>
                    <a:pt x="3546" y="1678"/>
                  </a:cubicBezTo>
                  <a:cubicBezTo>
                    <a:pt x="3550" y="1682"/>
                    <a:pt x="3554" y="1684"/>
                    <a:pt x="3559" y="1684"/>
                  </a:cubicBezTo>
                  <a:cubicBezTo>
                    <a:pt x="3581" y="1684"/>
                    <a:pt x="3605" y="1653"/>
                    <a:pt x="3588" y="1636"/>
                  </a:cubicBezTo>
                  <a:cubicBezTo>
                    <a:pt x="3123" y="811"/>
                    <a:pt x="2213" y="282"/>
                    <a:pt x="1304" y="50"/>
                  </a:cubicBezTo>
                  <a:cubicBezTo>
                    <a:pt x="1174" y="16"/>
                    <a:pt x="1051" y="0"/>
                    <a:pt x="938" y="0"/>
                  </a:cubicBezTo>
                  <a:close/>
                </a:path>
              </a:pathLst>
            </a:custGeom>
            <a:solidFill>
              <a:srgbClr val="DBB54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" name="Google Shape;1730;p43"/>
            <p:cNvSpPr/>
            <p:nvPr/>
          </p:nvSpPr>
          <p:spPr>
            <a:xfrm rot="-1013589">
              <a:off x="800618" y="4773091"/>
              <a:ext cx="87465" cy="122794"/>
            </a:xfrm>
            <a:custGeom>
              <a:avLst/>
              <a:gdLst/>
              <a:ahLst/>
              <a:cxnLst/>
              <a:rect l="l" t="t" r="r" b="b"/>
              <a:pathLst>
                <a:path w="2391" h="3357" extrusionOk="0">
                  <a:moveTo>
                    <a:pt x="1756" y="0"/>
                  </a:moveTo>
                  <a:cubicBezTo>
                    <a:pt x="1587" y="22"/>
                    <a:pt x="1439" y="85"/>
                    <a:pt x="1333" y="212"/>
                  </a:cubicBezTo>
                  <a:cubicBezTo>
                    <a:pt x="593" y="868"/>
                    <a:pt x="128" y="1777"/>
                    <a:pt x="1" y="2771"/>
                  </a:cubicBezTo>
                  <a:lnTo>
                    <a:pt x="85" y="3025"/>
                  </a:lnTo>
                  <a:cubicBezTo>
                    <a:pt x="210" y="3221"/>
                    <a:pt x="425" y="3357"/>
                    <a:pt x="667" y="3357"/>
                  </a:cubicBezTo>
                  <a:cubicBezTo>
                    <a:pt x="712" y="3357"/>
                    <a:pt x="758" y="3352"/>
                    <a:pt x="804" y="3342"/>
                  </a:cubicBezTo>
                  <a:cubicBezTo>
                    <a:pt x="1079" y="3279"/>
                    <a:pt x="1333" y="3130"/>
                    <a:pt x="1523" y="2919"/>
                  </a:cubicBezTo>
                  <a:cubicBezTo>
                    <a:pt x="2137" y="2306"/>
                    <a:pt x="2391" y="1417"/>
                    <a:pt x="2221" y="571"/>
                  </a:cubicBezTo>
                  <a:cubicBezTo>
                    <a:pt x="2179" y="318"/>
                    <a:pt x="2010" y="0"/>
                    <a:pt x="1756" y="0"/>
                  </a:cubicBezTo>
                  <a:close/>
                </a:path>
              </a:pathLst>
            </a:custGeom>
            <a:solidFill>
              <a:srgbClr val="F1CD5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" name="Google Shape;1731;p43"/>
            <p:cNvSpPr/>
            <p:nvPr/>
          </p:nvSpPr>
          <p:spPr>
            <a:xfrm rot="-1013589">
              <a:off x="797787" y="4764109"/>
              <a:ext cx="102134" cy="141084"/>
            </a:xfrm>
            <a:custGeom>
              <a:avLst/>
              <a:gdLst/>
              <a:ahLst/>
              <a:cxnLst/>
              <a:rect l="l" t="t" r="r" b="b"/>
              <a:pathLst>
                <a:path w="2792" h="3857" extrusionOk="0">
                  <a:moveTo>
                    <a:pt x="1835" y="0"/>
                  </a:moveTo>
                  <a:cubicBezTo>
                    <a:pt x="1658" y="0"/>
                    <a:pt x="1464" y="78"/>
                    <a:pt x="1269" y="253"/>
                  </a:cubicBezTo>
                  <a:cubicBezTo>
                    <a:pt x="529" y="929"/>
                    <a:pt x="0" y="1987"/>
                    <a:pt x="64" y="2981"/>
                  </a:cubicBezTo>
                  <a:cubicBezTo>
                    <a:pt x="64" y="3002"/>
                    <a:pt x="79" y="3013"/>
                    <a:pt x="95" y="3013"/>
                  </a:cubicBezTo>
                  <a:cubicBezTo>
                    <a:pt x="111" y="3013"/>
                    <a:pt x="127" y="3002"/>
                    <a:pt x="127" y="2981"/>
                  </a:cubicBezTo>
                  <a:cubicBezTo>
                    <a:pt x="296" y="2452"/>
                    <a:pt x="508" y="1945"/>
                    <a:pt x="783" y="1479"/>
                  </a:cubicBezTo>
                  <a:cubicBezTo>
                    <a:pt x="955" y="1213"/>
                    <a:pt x="1393" y="554"/>
                    <a:pt x="1738" y="554"/>
                  </a:cubicBezTo>
                  <a:cubicBezTo>
                    <a:pt x="1859" y="554"/>
                    <a:pt x="1969" y="636"/>
                    <a:pt x="2052" y="845"/>
                  </a:cubicBezTo>
                  <a:cubicBezTo>
                    <a:pt x="2345" y="1633"/>
                    <a:pt x="1606" y="3231"/>
                    <a:pt x="674" y="3231"/>
                  </a:cubicBezTo>
                  <a:cubicBezTo>
                    <a:pt x="531" y="3231"/>
                    <a:pt x="382" y="3193"/>
                    <a:pt x="233" y="3108"/>
                  </a:cubicBezTo>
                  <a:cubicBezTo>
                    <a:pt x="211" y="3095"/>
                    <a:pt x="188" y="3089"/>
                    <a:pt x="165" y="3089"/>
                  </a:cubicBezTo>
                  <a:cubicBezTo>
                    <a:pt x="81" y="3089"/>
                    <a:pt x="9" y="3172"/>
                    <a:pt x="42" y="3256"/>
                  </a:cubicBezTo>
                  <a:cubicBezTo>
                    <a:pt x="124" y="3693"/>
                    <a:pt x="406" y="3857"/>
                    <a:pt x="733" y="3857"/>
                  </a:cubicBezTo>
                  <a:cubicBezTo>
                    <a:pt x="1086" y="3857"/>
                    <a:pt x="1492" y="3667"/>
                    <a:pt x="1755" y="3425"/>
                  </a:cubicBezTo>
                  <a:cubicBezTo>
                    <a:pt x="2475" y="2769"/>
                    <a:pt x="2792" y="1775"/>
                    <a:pt x="2601" y="803"/>
                  </a:cubicBezTo>
                  <a:cubicBezTo>
                    <a:pt x="2488" y="321"/>
                    <a:pt x="2194" y="0"/>
                    <a:pt x="1835" y="0"/>
                  </a:cubicBezTo>
                  <a:close/>
                </a:path>
              </a:pathLst>
            </a:custGeom>
            <a:solidFill>
              <a:srgbClr val="DBB54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" name="Google Shape;1732;p43"/>
            <p:cNvSpPr/>
            <p:nvPr/>
          </p:nvSpPr>
          <p:spPr>
            <a:xfrm rot="-1013589">
              <a:off x="204587" y="4013636"/>
              <a:ext cx="861922" cy="929171"/>
            </a:xfrm>
            <a:custGeom>
              <a:avLst/>
              <a:gdLst/>
              <a:ahLst/>
              <a:cxnLst/>
              <a:rect l="l" t="t" r="r" b="b"/>
              <a:pathLst>
                <a:path w="23562" h="25402" extrusionOk="0">
                  <a:moveTo>
                    <a:pt x="5370" y="0"/>
                  </a:moveTo>
                  <a:cubicBezTo>
                    <a:pt x="5203" y="0"/>
                    <a:pt x="5039" y="37"/>
                    <a:pt x="4886" y="120"/>
                  </a:cubicBezTo>
                  <a:cubicBezTo>
                    <a:pt x="4379" y="395"/>
                    <a:pt x="4231" y="1071"/>
                    <a:pt x="4336" y="1621"/>
                  </a:cubicBezTo>
                  <a:cubicBezTo>
                    <a:pt x="4506" y="2615"/>
                    <a:pt x="5267" y="3419"/>
                    <a:pt x="6155" y="3905"/>
                  </a:cubicBezTo>
                  <a:cubicBezTo>
                    <a:pt x="6853" y="4265"/>
                    <a:pt x="7614" y="4497"/>
                    <a:pt x="8418" y="4624"/>
                  </a:cubicBezTo>
                  <a:cubicBezTo>
                    <a:pt x="8228" y="4688"/>
                    <a:pt x="8037" y="4751"/>
                    <a:pt x="7868" y="4815"/>
                  </a:cubicBezTo>
                  <a:lnTo>
                    <a:pt x="7022" y="5153"/>
                  </a:lnTo>
                  <a:cubicBezTo>
                    <a:pt x="2792" y="6782"/>
                    <a:pt x="1" y="10842"/>
                    <a:pt x="1" y="15389"/>
                  </a:cubicBezTo>
                  <a:cubicBezTo>
                    <a:pt x="1" y="19514"/>
                    <a:pt x="2835" y="23088"/>
                    <a:pt x="6832" y="24061"/>
                  </a:cubicBezTo>
                  <a:cubicBezTo>
                    <a:pt x="7213" y="24695"/>
                    <a:pt x="7826" y="25160"/>
                    <a:pt x="8545" y="25351"/>
                  </a:cubicBezTo>
                  <a:cubicBezTo>
                    <a:pt x="8677" y="25384"/>
                    <a:pt x="8831" y="25401"/>
                    <a:pt x="8991" y="25401"/>
                  </a:cubicBezTo>
                  <a:cubicBezTo>
                    <a:pt x="9653" y="25401"/>
                    <a:pt x="10417" y="25098"/>
                    <a:pt x="10110" y="24314"/>
                  </a:cubicBezTo>
                  <a:lnTo>
                    <a:pt x="10110" y="24293"/>
                  </a:lnTo>
                  <a:lnTo>
                    <a:pt x="13283" y="24293"/>
                  </a:lnTo>
                  <a:lnTo>
                    <a:pt x="13283" y="24526"/>
                  </a:lnTo>
                  <a:cubicBezTo>
                    <a:pt x="13283" y="24547"/>
                    <a:pt x="13304" y="24547"/>
                    <a:pt x="13325" y="24547"/>
                  </a:cubicBezTo>
                  <a:lnTo>
                    <a:pt x="13346" y="24653"/>
                  </a:lnTo>
                  <a:cubicBezTo>
                    <a:pt x="13283" y="24674"/>
                    <a:pt x="13240" y="24737"/>
                    <a:pt x="13240" y="24801"/>
                  </a:cubicBezTo>
                  <a:cubicBezTo>
                    <a:pt x="13332" y="25238"/>
                    <a:pt x="13619" y="25402"/>
                    <a:pt x="13949" y="25402"/>
                  </a:cubicBezTo>
                  <a:cubicBezTo>
                    <a:pt x="14305" y="25402"/>
                    <a:pt x="14711" y="25212"/>
                    <a:pt x="14974" y="24970"/>
                  </a:cubicBezTo>
                  <a:cubicBezTo>
                    <a:pt x="15207" y="24759"/>
                    <a:pt x="15397" y="24526"/>
                    <a:pt x="15524" y="24251"/>
                  </a:cubicBezTo>
                  <a:cubicBezTo>
                    <a:pt x="20093" y="23807"/>
                    <a:pt x="23561" y="19979"/>
                    <a:pt x="23561" y="15389"/>
                  </a:cubicBezTo>
                  <a:cubicBezTo>
                    <a:pt x="23561" y="10842"/>
                    <a:pt x="20812" y="6739"/>
                    <a:pt x="16624" y="5005"/>
                  </a:cubicBezTo>
                  <a:lnTo>
                    <a:pt x="16434" y="4920"/>
                  </a:lnTo>
                  <a:cubicBezTo>
                    <a:pt x="15778" y="4646"/>
                    <a:pt x="15101" y="4455"/>
                    <a:pt x="14403" y="4307"/>
                  </a:cubicBezTo>
                  <a:cubicBezTo>
                    <a:pt x="14150" y="3884"/>
                    <a:pt x="13980" y="3440"/>
                    <a:pt x="13896" y="2954"/>
                  </a:cubicBezTo>
                  <a:cubicBezTo>
                    <a:pt x="13840" y="2658"/>
                    <a:pt x="13672" y="2250"/>
                    <a:pt x="13419" y="2250"/>
                  </a:cubicBezTo>
                  <a:cubicBezTo>
                    <a:pt x="13382" y="2250"/>
                    <a:pt x="13344" y="2258"/>
                    <a:pt x="13304" y="2277"/>
                  </a:cubicBezTo>
                  <a:cubicBezTo>
                    <a:pt x="13177" y="2340"/>
                    <a:pt x="13092" y="2446"/>
                    <a:pt x="13050" y="2573"/>
                  </a:cubicBezTo>
                  <a:cubicBezTo>
                    <a:pt x="12860" y="2975"/>
                    <a:pt x="12690" y="3377"/>
                    <a:pt x="12542" y="3800"/>
                  </a:cubicBezTo>
                  <a:cubicBezTo>
                    <a:pt x="11802" y="3482"/>
                    <a:pt x="11273" y="2848"/>
                    <a:pt x="11083" y="2065"/>
                  </a:cubicBezTo>
                  <a:cubicBezTo>
                    <a:pt x="11041" y="1706"/>
                    <a:pt x="10977" y="1346"/>
                    <a:pt x="10893" y="1008"/>
                  </a:cubicBezTo>
                  <a:cubicBezTo>
                    <a:pt x="10787" y="648"/>
                    <a:pt x="10491" y="395"/>
                    <a:pt x="10110" y="373"/>
                  </a:cubicBezTo>
                  <a:cubicBezTo>
                    <a:pt x="9751" y="373"/>
                    <a:pt x="9476" y="754"/>
                    <a:pt x="9391" y="1114"/>
                  </a:cubicBezTo>
                  <a:cubicBezTo>
                    <a:pt x="9349" y="1494"/>
                    <a:pt x="9328" y="1875"/>
                    <a:pt x="9328" y="2256"/>
                  </a:cubicBezTo>
                  <a:cubicBezTo>
                    <a:pt x="9328" y="2425"/>
                    <a:pt x="9243" y="2594"/>
                    <a:pt x="9116" y="2700"/>
                  </a:cubicBezTo>
                  <a:cubicBezTo>
                    <a:pt x="9031" y="2742"/>
                    <a:pt x="8926" y="2763"/>
                    <a:pt x="8841" y="2763"/>
                  </a:cubicBezTo>
                  <a:cubicBezTo>
                    <a:pt x="8270" y="2763"/>
                    <a:pt x="7784" y="2340"/>
                    <a:pt x="7445" y="1875"/>
                  </a:cubicBezTo>
                  <a:cubicBezTo>
                    <a:pt x="7107" y="1410"/>
                    <a:pt x="6853" y="881"/>
                    <a:pt x="6451" y="479"/>
                  </a:cubicBezTo>
                  <a:cubicBezTo>
                    <a:pt x="6156" y="198"/>
                    <a:pt x="5757" y="0"/>
                    <a:pt x="5370" y="0"/>
                  </a:cubicBezTo>
                  <a:close/>
                </a:path>
              </a:pathLst>
            </a:custGeom>
            <a:solidFill>
              <a:srgbClr val="DBB54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" name="Google Shape;1733;p43"/>
            <p:cNvSpPr/>
            <p:nvPr/>
          </p:nvSpPr>
          <p:spPr>
            <a:xfrm rot="-1013589">
              <a:off x="175241" y="3984731"/>
              <a:ext cx="921440" cy="987038"/>
            </a:xfrm>
            <a:custGeom>
              <a:avLst/>
              <a:gdLst/>
              <a:ahLst/>
              <a:cxnLst/>
              <a:rect l="l" t="t" r="r" b="b"/>
              <a:pathLst>
                <a:path w="25189" h="26984" extrusionOk="0">
                  <a:moveTo>
                    <a:pt x="6154" y="1583"/>
                  </a:moveTo>
                  <a:cubicBezTo>
                    <a:pt x="6366" y="1605"/>
                    <a:pt x="6556" y="1710"/>
                    <a:pt x="6683" y="1858"/>
                  </a:cubicBezTo>
                  <a:cubicBezTo>
                    <a:pt x="6895" y="2070"/>
                    <a:pt x="7085" y="2324"/>
                    <a:pt x="7233" y="2599"/>
                  </a:cubicBezTo>
                  <a:cubicBezTo>
                    <a:pt x="7360" y="2768"/>
                    <a:pt x="7466" y="2958"/>
                    <a:pt x="7614" y="3148"/>
                  </a:cubicBezTo>
                  <a:cubicBezTo>
                    <a:pt x="8164" y="3910"/>
                    <a:pt x="8904" y="4354"/>
                    <a:pt x="9644" y="4354"/>
                  </a:cubicBezTo>
                  <a:cubicBezTo>
                    <a:pt x="9657" y="4354"/>
                    <a:pt x="9670" y="4355"/>
                    <a:pt x="9683" y="4355"/>
                  </a:cubicBezTo>
                  <a:cubicBezTo>
                    <a:pt x="10363" y="4355"/>
                    <a:pt x="10913" y="3812"/>
                    <a:pt x="10913" y="3127"/>
                  </a:cubicBezTo>
                  <a:cubicBezTo>
                    <a:pt x="10934" y="2937"/>
                    <a:pt x="10934" y="2768"/>
                    <a:pt x="10934" y="2577"/>
                  </a:cubicBezTo>
                  <a:cubicBezTo>
                    <a:pt x="10934" y="2429"/>
                    <a:pt x="10934" y="2260"/>
                    <a:pt x="10955" y="2112"/>
                  </a:cubicBezTo>
                  <a:cubicBezTo>
                    <a:pt x="10998" y="2260"/>
                    <a:pt x="11019" y="2387"/>
                    <a:pt x="11040" y="2535"/>
                  </a:cubicBezTo>
                  <a:cubicBezTo>
                    <a:pt x="11061" y="2683"/>
                    <a:pt x="11082" y="2852"/>
                    <a:pt x="11125" y="3022"/>
                  </a:cubicBezTo>
                  <a:cubicBezTo>
                    <a:pt x="11357" y="4058"/>
                    <a:pt x="12076" y="4904"/>
                    <a:pt x="13049" y="5306"/>
                  </a:cubicBezTo>
                  <a:lnTo>
                    <a:pt x="13832" y="5644"/>
                  </a:lnTo>
                  <a:lnTo>
                    <a:pt x="14107" y="4840"/>
                  </a:lnTo>
                  <a:cubicBezTo>
                    <a:pt x="14107" y="4798"/>
                    <a:pt x="14128" y="4756"/>
                    <a:pt x="14149" y="4713"/>
                  </a:cubicBezTo>
                  <a:cubicBezTo>
                    <a:pt x="14255" y="4988"/>
                    <a:pt x="14382" y="5242"/>
                    <a:pt x="14530" y="5496"/>
                  </a:cubicBezTo>
                  <a:lnTo>
                    <a:pt x="14699" y="5792"/>
                  </a:lnTo>
                  <a:lnTo>
                    <a:pt x="15037" y="5856"/>
                  </a:lnTo>
                  <a:cubicBezTo>
                    <a:pt x="15693" y="6004"/>
                    <a:pt x="16327" y="6194"/>
                    <a:pt x="16941" y="6448"/>
                  </a:cubicBezTo>
                  <a:lnTo>
                    <a:pt x="17110" y="6511"/>
                  </a:lnTo>
                  <a:cubicBezTo>
                    <a:pt x="21023" y="8119"/>
                    <a:pt x="23582" y="11947"/>
                    <a:pt x="23582" y="16176"/>
                  </a:cubicBezTo>
                  <a:cubicBezTo>
                    <a:pt x="23582" y="20364"/>
                    <a:pt x="20409" y="23854"/>
                    <a:pt x="16264" y="24255"/>
                  </a:cubicBezTo>
                  <a:lnTo>
                    <a:pt x="15841" y="24298"/>
                  </a:lnTo>
                  <a:lnTo>
                    <a:pt x="15629" y="24657"/>
                  </a:lnTo>
                  <a:cubicBezTo>
                    <a:pt x="15545" y="24848"/>
                    <a:pt x="15397" y="25017"/>
                    <a:pt x="15249" y="25165"/>
                  </a:cubicBezTo>
                  <a:cubicBezTo>
                    <a:pt x="15164" y="25249"/>
                    <a:pt x="15058" y="25313"/>
                    <a:pt x="14953" y="25355"/>
                  </a:cubicBezTo>
                  <a:lnTo>
                    <a:pt x="14868" y="25080"/>
                  </a:lnTo>
                  <a:lnTo>
                    <a:pt x="14889" y="24298"/>
                  </a:lnTo>
                  <a:lnTo>
                    <a:pt x="9475" y="24298"/>
                  </a:lnTo>
                  <a:lnTo>
                    <a:pt x="10131" y="25355"/>
                  </a:lnTo>
                  <a:cubicBezTo>
                    <a:pt x="10035" y="25376"/>
                    <a:pt x="9940" y="25387"/>
                    <a:pt x="9842" y="25387"/>
                  </a:cubicBezTo>
                  <a:cubicBezTo>
                    <a:pt x="9745" y="25387"/>
                    <a:pt x="9644" y="25376"/>
                    <a:pt x="9538" y="25355"/>
                  </a:cubicBezTo>
                  <a:cubicBezTo>
                    <a:pt x="9031" y="25228"/>
                    <a:pt x="8587" y="24890"/>
                    <a:pt x="8333" y="24446"/>
                  </a:cubicBezTo>
                  <a:lnTo>
                    <a:pt x="8143" y="24150"/>
                  </a:lnTo>
                  <a:lnTo>
                    <a:pt x="7825" y="24065"/>
                  </a:lnTo>
                  <a:cubicBezTo>
                    <a:pt x="4166" y="23198"/>
                    <a:pt x="1586" y="19941"/>
                    <a:pt x="1607" y="16176"/>
                  </a:cubicBezTo>
                  <a:cubicBezTo>
                    <a:pt x="1629" y="11968"/>
                    <a:pt x="4209" y="8203"/>
                    <a:pt x="8121" y="6680"/>
                  </a:cubicBezTo>
                  <a:lnTo>
                    <a:pt x="8967" y="6363"/>
                  </a:lnTo>
                  <a:cubicBezTo>
                    <a:pt x="9137" y="6300"/>
                    <a:pt x="9306" y="6236"/>
                    <a:pt x="9475" y="6173"/>
                  </a:cubicBezTo>
                  <a:lnTo>
                    <a:pt x="12372" y="5200"/>
                  </a:lnTo>
                  <a:lnTo>
                    <a:pt x="9348" y="4650"/>
                  </a:lnTo>
                  <a:cubicBezTo>
                    <a:pt x="8650" y="4544"/>
                    <a:pt x="7973" y="4312"/>
                    <a:pt x="7318" y="3994"/>
                  </a:cubicBezTo>
                  <a:cubicBezTo>
                    <a:pt x="6556" y="3593"/>
                    <a:pt x="6028" y="2937"/>
                    <a:pt x="5922" y="2281"/>
                  </a:cubicBezTo>
                  <a:cubicBezTo>
                    <a:pt x="5837" y="2049"/>
                    <a:pt x="5901" y="1795"/>
                    <a:pt x="6070" y="1605"/>
                  </a:cubicBezTo>
                  <a:cubicBezTo>
                    <a:pt x="6091" y="1605"/>
                    <a:pt x="6133" y="1583"/>
                    <a:pt x="6154" y="1583"/>
                  </a:cubicBezTo>
                  <a:close/>
                  <a:moveTo>
                    <a:pt x="6136" y="1"/>
                  </a:moveTo>
                  <a:cubicBezTo>
                    <a:pt x="5854" y="1"/>
                    <a:pt x="5572" y="64"/>
                    <a:pt x="5309" y="209"/>
                  </a:cubicBezTo>
                  <a:cubicBezTo>
                    <a:pt x="4441" y="695"/>
                    <a:pt x="4209" y="1731"/>
                    <a:pt x="4357" y="2556"/>
                  </a:cubicBezTo>
                  <a:cubicBezTo>
                    <a:pt x="4547" y="3719"/>
                    <a:pt x="5372" y="4756"/>
                    <a:pt x="6577" y="5390"/>
                  </a:cubicBezTo>
                  <a:cubicBezTo>
                    <a:pt x="6641" y="5433"/>
                    <a:pt x="6726" y="5475"/>
                    <a:pt x="6810" y="5517"/>
                  </a:cubicBezTo>
                  <a:cubicBezTo>
                    <a:pt x="2686" y="7463"/>
                    <a:pt x="42" y="11608"/>
                    <a:pt x="21" y="16176"/>
                  </a:cubicBezTo>
                  <a:cubicBezTo>
                    <a:pt x="0" y="20554"/>
                    <a:pt x="2940" y="24382"/>
                    <a:pt x="7170" y="25524"/>
                  </a:cubicBezTo>
                  <a:cubicBezTo>
                    <a:pt x="7656" y="26201"/>
                    <a:pt x="8375" y="26688"/>
                    <a:pt x="9179" y="26899"/>
                  </a:cubicBezTo>
                  <a:cubicBezTo>
                    <a:pt x="9359" y="26944"/>
                    <a:pt x="9586" y="26974"/>
                    <a:pt x="9832" y="26974"/>
                  </a:cubicBezTo>
                  <a:cubicBezTo>
                    <a:pt x="10393" y="26974"/>
                    <a:pt x="11051" y="26820"/>
                    <a:pt x="11463" y="26349"/>
                  </a:cubicBezTo>
                  <a:cubicBezTo>
                    <a:pt x="11569" y="26222"/>
                    <a:pt x="11675" y="26053"/>
                    <a:pt x="11717" y="25884"/>
                  </a:cubicBezTo>
                  <a:lnTo>
                    <a:pt x="13303" y="25884"/>
                  </a:lnTo>
                  <a:cubicBezTo>
                    <a:pt x="13430" y="26349"/>
                    <a:pt x="13789" y="26751"/>
                    <a:pt x="14255" y="26899"/>
                  </a:cubicBezTo>
                  <a:cubicBezTo>
                    <a:pt x="14403" y="26963"/>
                    <a:pt x="14593" y="26984"/>
                    <a:pt x="14762" y="26984"/>
                  </a:cubicBezTo>
                  <a:cubicBezTo>
                    <a:pt x="15333" y="26963"/>
                    <a:pt x="15883" y="26730"/>
                    <a:pt x="16306" y="26349"/>
                  </a:cubicBezTo>
                  <a:cubicBezTo>
                    <a:pt x="16497" y="26180"/>
                    <a:pt x="16666" y="25990"/>
                    <a:pt x="16814" y="25778"/>
                  </a:cubicBezTo>
                  <a:cubicBezTo>
                    <a:pt x="21615" y="25123"/>
                    <a:pt x="25189" y="21020"/>
                    <a:pt x="25168" y="16176"/>
                  </a:cubicBezTo>
                  <a:cubicBezTo>
                    <a:pt x="25168" y="11312"/>
                    <a:pt x="22249" y="6913"/>
                    <a:pt x="17744" y="5052"/>
                  </a:cubicBezTo>
                  <a:lnTo>
                    <a:pt x="17554" y="4967"/>
                  </a:lnTo>
                  <a:cubicBezTo>
                    <a:pt x="16962" y="4735"/>
                    <a:pt x="16370" y="4544"/>
                    <a:pt x="15756" y="4396"/>
                  </a:cubicBezTo>
                  <a:cubicBezTo>
                    <a:pt x="15629" y="4142"/>
                    <a:pt x="15524" y="3867"/>
                    <a:pt x="15481" y="3593"/>
                  </a:cubicBezTo>
                  <a:cubicBezTo>
                    <a:pt x="15439" y="3318"/>
                    <a:pt x="15249" y="2662"/>
                    <a:pt x="14720" y="2366"/>
                  </a:cubicBezTo>
                  <a:cubicBezTo>
                    <a:pt x="14555" y="2283"/>
                    <a:pt x="14377" y="2240"/>
                    <a:pt x="14200" y="2240"/>
                  </a:cubicBezTo>
                  <a:cubicBezTo>
                    <a:pt x="14060" y="2240"/>
                    <a:pt x="13920" y="2267"/>
                    <a:pt x="13789" y="2324"/>
                  </a:cubicBezTo>
                  <a:cubicBezTo>
                    <a:pt x="13493" y="2472"/>
                    <a:pt x="13261" y="2704"/>
                    <a:pt x="13155" y="3000"/>
                  </a:cubicBezTo>
                  <a:cubicBezTo>
                    <a:pt x="13092" y="3106"/>
                    <a:pt x="13049" y="3233"/>
                    <a:pt x="12986" y="3339"/>
                  </a:cubicBezTo>
                  <a:cubicBezTo>
                    <a:pt x="12838" y="3148"/>
                    <a:pt x="12732" y="2916"/>
                    <a:pt x="12669" y="2683"/>
                  </a:cubicBezTo>
                  <a:cubicBezTo>
                    <a:pt x="12647" y="2556"/>
                    <a:pt x="12626" y="2450"/>
                    <a:pt x="12626" y="2324"/>
                  </a:cubicBezTo>
                  <a:cubicBezTo>
                    <a:pt x="12584" y="2049"/>
                    <a:pt x="12520" y="1795"/>
                    <a:pt x="12436" y="1520"/>
                  </a:cubicBezTo>
                  <a:cubicBezTo>
                    <a:pt x="12238" y="737"/>
                    <a:pt x="11602" y="362"/>
                    <a:pt x="10964" y="362"/>
                  </a:cubicBezTo>
                  <a:cubicBezTo>
                    <a:pt x="10240" y="362"/>
                    <a:pt x="9513" y="843"/>
                    <a:pt x="9412" y="1753"/>
                  </a:cubicBezTo>
                  <a:cubicBezTo>
                    <a:pt x="9369" y="2028"/>
                    <a:pt x="9348" y="2302"/>
                    <a:pt x="9348" y="2577"/>
                  </a:cubicBezTo>
                  <a:lnTo>
                    <a:pt x="9348" y="2662"/>
                  </a:lnTo>
                  <a:cubicBezTo>
                    <a:pt x="9179" y="2535"/>
                    <a:pt x="9010" y="2387"/>
                    <a:pt x="8883" y="2197"/>
                  </a:cubicBezTo>
                  <a:cubicBezTo>
                    <a:pt x="8798" y="2070"/>
                    <a:pt x="8692" y="1901"/>
                    <a:pt x="8587" y="1753"/>
                  </a:cubicBezTo>
                  <a:cubicBezTo>
                    <a:pt x="8354" y="1372"/>
                    <a:pt x="8100" y="1033"/>
                    <a:pt x="7804" y="716"/>
                  </a:cubicBezTo>
                  <a:cubicBezTo>
                    <a:pt x="7382" y="308"/>
                    <a:pt x="6759" y="1"/>
                    <a:pt x="613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" name="Google Shape;1734;p43"/>
            <p:cNvSpPr/>
            <p:nvPr/>
          </p:nvSpPr>
          <p:spPr>
            <a:xfrm rot="-1013589">
              <a:off x="260012" y="4050833"/>
              <a:ext cx="438716" cy="217753"/>
            </a:xfrm>
            <a:custGeom>
              <a:avLst/>
              <a:gdLst/>
              <a:ahLst/>
              <a:cxnLst/>
              <a:rect l="l" t="t" r="r" b="b"/>
              <a:pathLst>
                <a:path w="11993" h="5953" extrusionOk="0">
                  <a:moveTo>
                    <a:pt x="1112" y="1"/>
                  </a:moveTo>
                  <a:cubicBezTo>
                    <a:pt x="953" y="1"/>
                    <a:pt x="797" y="36"/>
                    <a:pt x="656" y="116"/>
                  </a:cubicBezTo>
                  <a:cubicBezTo>
                    <a:pt x="149" y="391"/>
                    <a:pt x="1" y="1067"/>
                    <a:pt x="106" y="1638"/>
                  </a:cubicBezTo>
                  <a:cubicBezTo>
                    <a:pt x="276" y="2632"/>
                    <a:pt x="1037" y="3436"/>
                    <a:pt x="1925" y="3901"/>
                  </a:cubicBezTo>
                  <a:cubicBezTo>
                    <a:pt x="2792" y="4388"/>
                    <a:pt x="3807" y="4578"/>
                    <a:pt x="4801" y="4747"/>
                  </a:cubicBezTo>
                  <a:lnTo>
                    <a:pt x="11992" y="5953"/>
                  </a:lnTo>
                  <a:cubicBezTo>
                    <a:pt x="10787" y="5382"/>
                    <a:pt x="9920" y="4261"/>
                    <a:pt x="9666" y="2950"/>
                  </a:cubicBezTo>
                  <a:cubicBezTo>
                    <a:pt x="9592" y="2654"/>
                    <a:pt x="9437" y="2246"/>
                    <a:pt x="9174" y="2246"/>
                  </a:cubicBezTo>
                  <a:cubicBezTo>
                    <a:pt x="9136" y="2246"/>
                    <a:pt x="9095" y="2254"/>
                    <a:pt x="9053" y="2273"/>
                  </a:cubicBezTo>
                  <a:cubicBezTo>
                    <a:pt x="8947" y="2336"/>
                    <a:pt x="8862" y="2442"/>
                    <a:pt x="8820" y="2548"/>
                  </a:cubicBezTo>
                  <a:cubicBezTo>
                    <a:pt x="8630" y="2950"/>
                    <a:pt x="8460" y="3373"/>
                    <a:pt x="8312" y="3796"/>
                  </a:cubicBezTo>
                  <a:cubicBezTo>
                    <a:pt x="7572" y="3478"/>
                    <a:pt x="7043" y="2844"/>
                    <a:pt x="6853" y="2061"/>
                  </a:cubicBezTo>
                  <a:cubicBezTo>
                    <a:pt x="6811" y="1702"/>
                    <a:pt x="6747" y="1363"/>
                    <a:pt x="6663" y="1004"/>
                  </a:cubicBezTo>
                  <a:cubicBezTo>
                    <a:pt x="6557" y="644"/>
                    <a:pt x="6240" y="391"/>
                    <a:pt x="5880" y="369"/>
                  </a:cubicBezTo>
                  <a:cubicBezTo>
                    <a:pt x="5499" y="391"/>
                    <a:pt x="5224" y="750"/>
                    <a:pt x="5161" y="1131"/>
                  </a:cubicBezTo>
                  <a:cubicBezTo>
                    <a:pt x="5119" y="1490"/>
                    <a:pt x="5098" y="1871"/>
                    <a:pt x="5098" y="2252"/>
                  </a:cubicBezTo>
                  <a:cubicBezTo>
                    <a:pt x="5098" y="2421"/>
                    <a:pt x="5013" y="2590"/>
                    <a:pt x="4865" y="2696"/>
                  </a:cubicBezTo>
                  <a:cubicBezTo>
                    <a:pt x="4801" y="2738"/>
                    <a:pt x="4696" y="2759"/>
                    <a:pt x="4611" y="2759"/>
                  </a:cubicBezTo>
                  <a:cubicBezTo>
                    <a:pt x="4040" y="2759"/>
                    <a:pt x="3554" y="2336"/>
                    <a:pt x="3215" y="1892"/>
                  </a:cubicBezTo>
                  <a:cubicBezTo>
                    <a:pt x="2877" y="1427"/>
                    <a:pt x="2623" y="898"/>
                    <a:pt x="2200" y="496"/>
                  </a:cubicBezTo>
                  <a:cubicBezTo>
                    <a:pt x="1915" y="211"/>
                    <a:pt x="1502" y="1"/>
                    <a:pt x="111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" name="Google Shape;1735;p43"/>
            <p:cNvSpPr/>
            <p:nvPr/>
          </p:nvSpPr>
          <p:spPr>
            <a:xfrm rot="-1013589">
              <a:off x="221805" y="4164705"/>
              <a:ext cx="861922" cy="740425"/>
            </a:xfrm>
            <a:custGeom>
              <a:avLst/>
              <a:gdLst/>
              <a:ahLst/>
              <a:cxnLst/>
              <a:rect l="l" t="t" r="r" b="b"/>
              <a:pathLst>
                <a:path w="23562" h="20242" extrusionOk="0">
                  <a:moveTo>
                    <a:pt x="12025" y="1"/>
                  </a:moveTo>
                  <a:cubicBezTo>
                    <a:pt x="10613" y="1"/>
                    <a:pt x="9203" y="260"/>
                    <a:pt x="7868" y="784"/>
                  </a:cubicBezTo>
                  <a:lnTo>
                    <a:pt x="7022" y="1101"/>
                  </a:lnTo>
                  <a:cubicBezTo>
                    <a:pt x="2792" y="2730"/>
                    <a:pt x="1" y="6811"/>
                    <a:pt x="1" y="11337"/>
                  </a:cubicBezTo>
                  <a:cubicBezTo>
                    <a:pt x="1" y="16265"/>
                    <a:pt x="3998" y="20241"/>
                    <a:pt x="8926" y="20241"/>
                  </a:cubicBezTo>
                  <a:lnTo>
                    <a:pt x="14657" y="20241"/>
                  </a:lnTo>
                  <a:cubicBezTo>
                    <a:pt x="19585" y="20241"/>
                    <a:pt x="23561" y="16265"/>
                    <a:pt x="23561" y="11337"/>
                  </a:cubicBezTo>
                  <a:cubicBezTo>
                    <a:pt x="23561" y="6790"/>
                    <a:pt x="20833" y="2687"/>
                    <a:pt x="16624" y="953"/>
                  </a:cubicBezTo>
                  <a:lnTo>
                    <a:pt x="16434" y="869"/>
                  </a:lnTo>
                  <a:cubicBezTo>
                    <a:pt x="15019" y="292"/>
                    <a:pt x="13521" y="1"/>
                    <a:pt x="120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" name="Google Shape;1736;p43"/>
            <p:cNvSpPr/>
            <p:nvPr/>
          </p:nvSpPr>
          <p:spPr>
            <a:xfrm rot="-1013589">
              <a:off x="581832" y="4411336"/>
              <a:ext cx="112194" cy="147010"/>
            </a:xfrm>
            <a:custGeom>
              <a:avLst/>
              <a:gdLst/>
              <a:ahLst/>
              <a:cxnLst/>
              <a:rect l="l" t="t" r="r" b="b"/>
              <a:pathLst>
                <a:path w="3067" h="4019" extrusionOk="0">
                  <a:moveTo>
                    <a:pt x="1523" y="1"/>
                  </a:moveTo>
                  <a:cubicBezTo>
                    <a:pt x="677" y="1"/>
                    <a:pt x="0" y="699"/>
                    <a:pt x="0" y="1544"/>
                  </a:cubicBezTo>
                  <a:cubicBezTo>
                    <a:pt x="0" y="2369"/>
                    <a:pt x="677" y="4019"/>
                    <a:pt x="1523" y="4019"/>
                  </a:cubicBezTo>
                  <a:cubicBezTo>
                    <a:pt x="2369" y="4019"/>
                    <a:pt x="3067" y="2369"/>
                    <a:pt x="3067" y="1544"/>
                  </a:cubicBezTo>
                  <a:cubicBezTo>
                    <a:pt x="3067" y="699"/>
                    <a:pt x="2369" y="1"/>
                    <a:pt x="1523" y="1"/>
                  </a:cubicBezTo>
                  <a:close/>
                </a:path>
              </a:pathLst>
            </a:custGeom>
            <a:solidFill>
              <a:srgbClr val="DB8D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" name="Google Shape;1737;p43"/>
            <p:cNvSpPr/>
            <p:nvPr/>
          </p:nvSpPr>
          <p:spPr>
            <a:xfrm rot="-1013589">
              <a:off x="576666" y="4410567"/>
              <a:ext cx="112194" cy="114528"/>
            </a:xfrm>
            <a:custGeom>
              <a:avLst/>
              <a:gdLst/>
              <a:ahLst/>
              <a:cxnLst/>
              <a:rect l="l" t="t" r="r" b="b"/>
              <a:pathLst>
                <a:path w="3067" h="3131" extrusionOk="0">
                  <a:moveTo>
                    <a:pt x="1523" y="0"/>
                  </a:moveTo>
                  <a:cubicBezTo>
                    <a:pt x="677" y="0"/>
                    <a:pt x="0" y="719"/>
                    <a:pt x="0" y="1333"/>
                  </a:cubicBezTo>
                  <a:cubicBezTo>
                    <a:pt x="0" y="1946"/>
                    <a:pt x="677" y="3130"/>
                    <a:pt x="1523" y="3130"/>
                  </a:cubicBezTo>
                  <a:cubicBezTo>
                    <a:pt x="2369" y="3130"/>
                    <a:pt x="3067" y="1946"/>
                    <a:pt x="3067" y="1333"/>
                  </a:cubicBezTo>
                  <a:cubicBezTo>
                    <a:pt x="3067" y="719"/>
                    <a:pt x="2369" y="0"/>
                    <a:pt x="15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" name="Google Shape;1738;p43"/>
            <p:cNvSpPr/>
            <p:nvPr/>
          </p:nvSpPr>
          <p:spPr>
            <a:xfrm rot="-1013589">
              <a:off x="381239" y="4366390"/>
              <a:ext cx="136996" cy="136987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62" y="1"/>
                  </a:moveTo>
                  <a:cubicBezTo>
                    <a:pt x="826" y="1"/>
                    <a:pt x="1" y="847"/>
                    <a:pt x="1" y="1883"/>
                  </a:cubicBezTo>
                  <a:cubicBezTo>
                    <a:pt x="1" y="2919"/>
                    <a:pt x="826" y="3744"/>
                    <a:pt x="1862" y="3744"/>
                  </a:cubicBezTo>
                  <a:cubicBezTo>
                    <a:pt x="2898" y="3744"/>
                    <a:pt x="3744" y="2919"/>
                    <a:pt x="3744" y="1883"/>
                  </a:cubicBezTo>
                  <a:cubicBezTo>
                    <a:pt x="3744" y="847"/>
                    <a:pt x="2898" y="1"/>
                    <a:pt x="18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" name="Google Shape;1739;p43"/>
            <p:cNvSpPr/>
            <p:nvPr/>
          </p:nvSpPr>
          <p:spPr>
            <a:xfrm rot="-1013589">
              <a:off x="698058" y="4270170"/>
              <a:ext cx="136996" cy="136987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62" y="1"/>
                  </a:moveTo>
                  <a:cubicBezTo>
                    <a:pt x="847" y="1"/>
                    <a:pt x="1" y="847"/>
                    <a:pt x="1" y="1883"/>
                  </a:cubicBezTo>
                  <a:cubicBezTo>
                    <a:pt x="1" y="2919"/>
                    <a:pt x="847" y="3744"/>
                    <a:pt x="1862" y="3744"/>
                  </a:cubicBezTo>
                  <a:cubicBezTo>
                    <a:pt x="2898" y="3744"/>
                    <a:pt x="3744" y="2919"/>
                    <a:pt x="3744" y="1883"/>
                  </a:cubicBezTo>
                  <a:cubicBezTo>
                    <a:pt x="3744" y="847"/>
                    <a:pt x="2898" y="1"/>
                    <a:pt x="18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" name="Google Shape;1740;p43"/>
            <p:cNvSpPr/>
            <p:nvPr/>
          </p:nvSpPr>
          <p:spPr>
            <a:xfrm rot="-1013589">
              <a:off x="442602" y="4389289"/>
              <a:ext cx="41044" cy="41041"/>
            </a:xfrm>
            <a:custGeom>
              <a:avLst/>
              <a:gdLst/>
              <a:ahLst/>
              <a:cxnLst/>
              <a:rect l="l" t="t" r="r" b="b"/>
              <a:pathLst>
                <a:path w="1122" h="1122" extrusionOk="0">
                  <a:moveTo>
                    <a:pt x="572" y="0"/>
                  </a:moveTo>
                  <a:cubicBezTo>
                    <a:pt x="255" y="0"/>
                    <a:pt x="1" y="233"/>
                    <a:pt x="1" y="550"/>
                  </a:cubicBezTo>
                  <a:cubicBezTo>
                    <a:pt x="1" y="867"/>
                    <a:pt x="255" y="1121"/>
                    <a:pt x="572" y="1121"/>
                  </a:cubicBezTo>
                  <a:cubicBezTo>
                    <a:pt x="868" y="1121"/>
                    <a:pt x="1122" y="867"/>
                    <a:pt x="1122" y="550"/>
                  </a:cubicBezTo>
                  <a:cubicBezTo>
                    <a:pt x="1122" y="233"/>
                    <a:pt x="868" y="0"/>
                    <a:pt x="5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" name="Google Shape;1741;p43"/>
            <p:cNvSpPr/>
            <p:nvPr/>
          </p:nvSpPr>
          <p:spPr>
            <a:xfrm rot="-1013589">
              <a:off x="769030" y="4290034"/>
              <a:ext cx="41812" cy="41041"/>
            </a:xfrm>
            <a:custGeom>
              <a:avLst/>
              <a:gdLst/>
              <a:ahLst/>
              <a:cxnLst/>
              <a:rect l="l" t="t" r="r" b="b"/>
              <a:pathLst>
                <a:path w="1143" h="1122" extrusionOk="0">
                  <a:moveTo>
                    <a:pt x="572" y="0"/>
                  </a:moveTo>
                  <a:cubicBezTo>
                    <a:pt x="255" y="0"/>
                    <a:pt x="1" y="233"/>
                    <a:pt x="1" y="550"/>
                  </a:cubicBezTo>
                  <a:cubicBezTo>
                    <a:pt x="1" y="867"/>
                    <a:pt x="255" y="1121"/>
                    <a:pt x="572" y="1121"/>
                  </a:cubicBezTo>
                  <a:cubicBezTo>
                    <a:pt x="889" y="1121"/>
                    <a:pt x="1143" y="867"/>
                    <a:pt x="1143" y="550"/>
                  </a:cubicBezTo>
                  <a:cubicBezTo>
                    <a:pt x="1143" y="233"/>
                    <a:pt x="889" y="0"/>
                    <a:pt x="5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" name="Google Shape;1742;p43"/>
            <p:cNvSpPr/>
            <p:nvPr/>
          </p:nvSpPr>
          <p:spPr>
            <a:xfrm rot="-1013589">
              <a:off x="414316" y="4647779"/>
              <a:ext cx="100634" cy="84936"/>
            </a:xfrm>
            <a:custGeom>
              <a:avLst/>
              <a:gdLst/>
              <a:ahLst/>
              <a:cxnLst/>
              <a:rect l="l" t="t" r="r" b="b"/>
              <a:pathLst>
                <a:path w="2751" h="2322" extrusionOk="0">
                  <a:moveTo>
                    <a:pt x="1689" y="0"/>
                  </a:moveTo>
                  <a:cubicBezTo>
                    <a:pt x="1437" y="0"/>
                    <a:pt x="1176" y="274"/>
                    <a:pt x="1354" y="528"/>
                  </a:cubicBezTo>
                  <a:cubicBezTo>
                    <a:pt x="1523" y="760"/>
                    <a:pt x="1650" y="1014"/>
                    <a:pt x="1714" y="1310"/>
                  </a:cubicBezTo>
                  <a:cubicBezTo>
                    <a:pt x="1753" y="1621"/>
                    <a:pt x="1720" y="1736"/>
                    <a:pt x="1435" y="1736"/>
                  </a:cubicBezTo>
                  <a:cubicBezTo>
                    <a:pt x="1410" y="1736"/>
                    <a:pt x="1383" y="1735"/>
                    <a:pt x="1354" y="1733"/>
                  </a:cubicBezTo>
                  <a:cubicBezTo>
                    <a:pt x="868" y="1648"/>
                    <a:pt x="424" y="1458"/>
                    <a:pt x="22" y="1162"/>
                  </a:cubicBezTo>
                  <a:cubicBezTo>
                    <a:pt x="22" y="1162"/>
                    <a:pt x="1" y="1162"/>
                    <a:pt x="1" y="1204"/>
                  </a:cubicBezTo>
                  <a:cubicBezTo>
                    <a:pt x="230" y="1798"/>
                    <a:pt x="911" y="2322"/>
                    <a:pt x="1602" y="2322"/>
                  </a:cubicBezTo>
                  <a:cubicBezTo>
                    <a:pt x="1675" y="2322"/>
                    <a:pt x="1747" y="2316"/>
                    <a:pt x="1820" y="2304"/>
                  </a:cubicBezTo>
                  <a:cubicBezTo>
                    <a:pt x="2750" y="2135"/>
                    <a:pt x="2285" y="676"/>
                    <a:pt x="1968" y="168"/>
                  </a:cubicBezTo>
                  <a:cubicBezTo>
                    <a:pt x="1899" y="49"/>
                    <a:pt x="1795" y="0"/>
                    <a:pt x="168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" name="Google Shape;1743;p43"/>
            <p:cNvSpPr/>
            <p:nvPr/>
          </p:nvSpPr>
          <p:spPr>
            <a:xfrm rot="-1013589">
              <a:off x="831252" y="4487667"/>
              <a:ext cx="123132" cy="75425"/>
            </a:xfrm>
            <a:custGeom>
              <a:avLst/>
              <a:gdLst/>
              <a:ahLst/>
              <a:cxnLst/>
              <a:rect l="l" t="t" r="r" b="b"/>
              <a:pathLst>
                <a:path w="3366" h="2062" extrusionOk="0">
                  <a:moveTo>
                    <a:pt x="890" y="1"/>
                  </a:moveTo>
                  <a:cubicBezTo>
                    <a:pt x="849" y="1"/>
                    <a:pt x="808" y="20"/>
                    <a:pt x="783" y="61"/>
                  </a:cubicBezTo>
                  <a:lnTo>
                    <a:pt x="805" y="61"/>
                  </a:lnTo>
                  <a:cubicBezTo>
                    <a:pt x="572" y="568"/>
                    <a:pt x="1" y="1478"/>
                    <a:pt x="635" y="1901"/>
                  </a:cubicBezTo>
                  <a:cubicBezTo>
                    <a:pt x="805" y="2016"/>
                    <a:pt x="1006" y="2061"/>
                    <a:pt x="1221" y="2061"/>
                  </a:cubicBezTo>
                  <a:cubicBezTo>
                    <a:pt x="1837" y="2061"/>
                    <a:pt x="2571" y="1687"/>
                    <a:pt x="3025" y="1499"/>
                  </a:cubicBezTo>
                  <a:cubicBezTo>
                    <a:pt x="3366" y="1367"/>
                    <a:pt x="3267" y="863"/>
                    <a:pt x="2970" y="863"/>
                  </a:cubicBezTo>
                  <a:cubicBezTo>
                    <a:pt x="2935" y="863"/>
                    <a:pt x="2897" y="870"/>
                    <a:pt x="2856" y="886"/>
                  </a:cubicBezTo>
                  <a:cubicBezTo>
                    <a:pt x="2327" y="1097"/>
                    <a:pt x="1799" y="1266"/>
                    <a:pt x="1249" y="1414"/>
                  </a:cubicBezTo>
                  <a:cubicBezTo>
                    <a:pt x="1195" y="1428"/>
                    <a:pt x="1149" y="1434"/>
                    <a:pt x="1110" y="1434"/>
                  </a:cubicBezTo>
                  <a:cubicBezTo>
                    <a:pt x="842" y="1434"/>
                    <a:pt x="895" y="1141"/>
                    <a:pt x="932" y="864"/>
                  </a:cubicBezTo>
                  <a:cubicBezTo>
                    <a:pt x="974" y="632"/>
                    <a:pt x="995" y="378"/>
                    <a:pt x="1016" y="124"/>
                  </a:cubicBezTo>
                  <a:cubicBezTo>
                    <a:pt x="1016" y="47"/>
                    <a:pt x="953" y="1"/>
                    <a:pt x="8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" name="Google Shape;1744;p43"/>
            <p:cNvSpPr/>
            <p:nvPr/>
          </p:nvSpPr>
          <p:spPr>
            <a:xfrm rot="-1013589">
              <a:off x="575609" y="4865940"/>
              <a:ext cx="119949" cy="90130"/>
            </a:xfrm>
            <a:custGeom>
              <a:avLst/>
              <a:gdLst/>
              <a:ahLst/>
              <a:cxnLst/>
              <a:rect l="l" t="t" r="r" b="b"/>
              <a:pathLst>
                <a:path w="3279" h="2464" extrusionOk="0">
                  <a:moveTo>
                    <a:pt x="544" y="1"/>
                  </a:moveTo>
                  <a:cubicBezTo>
                    <a:pt x="439" y="1"/>
                    <a:pt x="331" y="29"/>
                    <a:pt x="233" y="85"/>
                  </a:cubicBezTo>
                  <a:cubicBezTo>
                    <a:pt x="0" y="233"/>
                    <a:pt x="42" y="572"/>
                    <a:pt x="148" y="825"/>
                  </a:cubicBezTo>
                  <a:cubicBezTo>
                    <a:pt x="465" y="1629"/>
                    <a:pt x="1163" y="2221"/>
                    <a:pt x="1988" y="2412"/>
                  </a:cubicBezTo>
                  <a:cubicBezTo>
                    <a:pt x="2103" y="2447"/>
                    <a:pt x="2221" y="2464"/>
                    <a:pt x="2340" y="2464"/>
                  </a:cubicBezTo>
                  <a:cubicBezTo>
                    <a:pt x="2507" y="2464"/>
                    <a:pt x="2674" y="2431"/>
                    <a:pt x="2834" y="2369"/>
                  </a:cubicBezTo>
                  <a:cubicBezTo>
                    <a:pt x="3088" y="2264"/>
                    <a:pt x="3278" y="1989"/>
                    <a:pt x="3257" y="1714"/>
                  </a:cubicBezTo>
                  <a:lnTo>
                    <a:pt x="3194" y="1460"/>
                  </a:lnTo>
                  <a:cubicBezTo>
                    <a:pt x="2559" y="699"/>
                    <a:pt x="1671" y="191"/>
                    <a:pt x="698" y="22"/>
                  </a:cubicBezTo>
                  <a:cubicBezTo>
                    <a:pt x="649" y="8"/>
                    <a:pt x="597" y="1"/>
                    <a:pt x="5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" name="Google Shape;1745;p43"/>
            <p:cNvSpPr/>
            <p:nvPr/>
          </p:nvSpPr>
          <p:spPr>
            <a:xfrm rot="-1013589">
              <a:off x="563091" y="4858257"/>
              <a:ext cx="148556" cy="107431"/>
            </a:xfrm>
            <a:custGeom>
              <a:avLst/>
              <a:gdLst/>
              <a:ahLst/>
              <a:cxnLst/>
              <a:rect l="l" t="t" r="r" b="b"/>
              <a:pathLst>
                <a:path w="4061" h="2937" extrusionOk="0">
                  <a:moveTo>
                    <a:pt x="938" y="0"/>
                  </a:moveTo>
                  <a:cubicBezTo>
                    <a:pt x="333" y="0"/>
                    <a:pt x="0" y="458"/>
                    <a:pt x="267" y="1171"/>
                  </a:cubicBezTo>
                  <a:cubicBezTo>
                    <a:pt x="606" y="2017"/>
                    <a:pt x="1304" y="2672"/>
                    <a:pt x="2192" y="2884"/>
                  </a:cubicBezTo>
                  <a:cubicBezTo>
                    <a:pt x="2329" y="2918"/>
                    <a:pt x="2489" y="2936"/>
                    <a:pt x="2656" y="2936"/>
                  </a:cubicBezTo>
                  <a:cubicBezTo>
                    <a:pt x="3314" y="2936"/>
                    <a:pt x="4061" y="2645"/>
                    <a:pt x="3757" y="1868"/>
                  </a:cubicBezTo>
                  <a:cubicBezTo>
                    <a:pt x="3745" y="1796"/>
                    <a:pt x="3692" y="1758"/>
                    <a:pt x="3637" y="1758"/>
                  </a:cubicBezTo>
                  <a:cubicBezTo>
                    <a:pt x="3595" y="1758"/>
                    <a:pt x="3552" y="1780"/>
                    <a:pt x="3524" y="1826"/>
                  </a:cubicBezTo>
                  <a:cubicBezTo>
                    <a:pt x="3339" y="2186"/>
                    <a:pt x="3035" y="2321"/>
                    <a:pt x="2704" y="2321"/>
                  </a:cubicBezTo>
                  <a:cubicBezTo>
                    <a:pt x="2355" y="2321"/>
                    <a:pt x="1978" y="2170"/>
                    <a:pt x="1684" y="1974"/>
                  </a:cubicBezTo>
                  <a:cubicBezTo>
                    <a:pt x="1346" y="1742"/>
                    <a:pt x="733" y="1255"/>
                    <a:pt x="712" y="790"/>
                  </a:cubicBezTo>
                  <a:cubicBezTo>
                    <a:pt x="696" y="530"/>
                    <a:pt x="855" y="441"/>
                    <a:pt x="1079" y="441"/>
                  </a:cubicBezTo>
                  <a:cubicBezTo>
                    <a:pt x="1473" y="441"/>
                    <a:pt x="2067" y="717"/>
                    <a:pt x="2256" y="811"/>
                  </a:cubicBezTo>
                  <a:cubicBezTo>
                    <a:pt x="2721" y="1065"/>
                    <a:pt x="3144" y="1340"/>
                    <a:pt x="3546" y="1678"/>
                  </a:cubicBezTo>
                  <a:cubicBezTo>
                    <a:pt x="3550" y="1682"/>
                    <a:pt x="3554" y="1684"/>
                    <a:pt x="3559" y="1684"/>
                  </a:cubicBezTo>
                  <a:cubicBezTo>
                    <a:pt x="3581" y="1684"/>
                    <a:pt x="3605" y="1653"/>
                    <a:pt x="3588" y="1636"/>
                  </a:cubicBezTo>
                  <a:cubicBezTo>
                    <a:pt x="3123" y="811"/>
                    <a:pt x="2213" y="282"/>
                    <a:pt x="1304" y="50"/>
                  </a:cubicBezTo>
                  <a:cubicBezTo>
                    <a:pt x="1174" y="16"/>
                    <a:pt x="1051" y="0"/>
                    <a:pt x="9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" name="Google Shape;1746;p43"/>
            <p:cNvSpPr/>
            <p:nvPr/>
          </p:nvSpPr>
          <p:spPr>
            <a:xfrm rot="-1013589">
              <a:off x="802546" y="4768740"/>
              <a:ext cx="87465" cy="122794"/>
            </a:xfrm>
            <a:custGeom>
              <a:avLst/>
              <a:gdLst/>
              <a:ahLst/>
              <a:cxnLst/>
              <a:rect l="l" t="t" r="r" b="b"/>
              <a:pathLst>
                <a:path w="2391" h="3357" extrusionOk="0">
                  <a:moveTo>
                    <a:pt x="1756" y="0"/>
                  </a:moveTo>
                  <a:cubicBezTo>
                    <a:pt x="1587" y="22"/>
                    <a:pt x="1439" y="85"/>
                    <a:pt x="1333" y="212"/>
                  </a:cubicBezTo>
                  <a:cubicBezTo>
                    <a:pt x="593" y="868"/>
                    <a:pt x="128" y="1777"/>
                    <a:pt x="1" y="2771"/>
                  </a:cubicBezTo>
                  <a:lnTo>
                    <a:pt x="85" y="3025"/>
                  </a:lnTo>
                  <a:cubicBezTo>
                    <a:pt x="210" y="3221"/>
                    <a:pt x="425" y="3357"/>
                    <a:pt x="667" y="3357"/>
                  </a:cubicBezTo>
                  <a:cubicBezTo>
                    <a:pt x="712" y="3357"/>
                    <a:pt x="758" y="3352"/>
                    <a:pt x="804" y="3342"/>
                  </a:cubicBezTo>
                  <a:cubicBezTo>
                    <a:pt x="1079" y="3279"/>
                    <a:pt x="1333" y="3130"/>
                    <a:pt x="1523" y="2919"/>
                  </a:cubicBezTo>
                  <a:cubicBezTo>
                    <a:pt x="2137" y="2306"/>
                    <a:pt x="2391" y="1417"/>
                    <a:pt x="2221" y="571"/>
                  </a:cubicBezTo>
                  <a:cubicBezTo>
                    <a:pt x="2179" y="318"/>
                    <a:pt x="2010" y="0"/>
                    <a:pt x="17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" name="Google Shape;1747;p43"/>
            <p:cNvSpPr/>
            <p:nvPr/>
          </p:nvSpPr>
          <p:spPr>
            <a:xfrm rot="-1013589">
              <a:off x="799715" y="4759758"/>
              <a:ext cx="102134" cy="141084"/>
            </a:xfrm>
            <a:custGeom>
              <a:avLst/>
              <a:gdLst/>
              <a:ahLst/>
              <a:cxnLst/>
              <a:rect l="l" t="t" r="r" b="b"/>
              <a:pathLst>
                <a:path w="2792" h="3857" extrusionOk="0">
                  <a:moveTo>
                    <a:pt x="1835" y="0"/>
                  </a:moveTo>
                  <a:cubicBezTo>
                    <a:pt x="1658" y="0"/>
                    <a:pt x="1464" y="78"/>
                    <a:pt x="1269" y="253"/>
                  </a:cubicBezTo>
                  <a:cubicBezTo>
                    <a:pt x="529" y="929"/>
                    <a:pt x="0" y="1987"/>
                    <a:pt x="64" y="2981"/>
                  </a:cubicBezTo>
                  <a:cubicBezTo>
                    <a:pt x="64" y="3002"/>
                    <a:pt x="79" y="3013"/>
                    <a:pt x="95" y="3013"/>
                  </a:cubicBezTo>
                  <a:cubicBezTo>
                    <a:pt x="111" y="3013"/>
                    <a:pt x="127" y="3002"/>
                    <a:pt x="127" y="2981"/>
                  </a:cubicBezTo>
                  <a:cubicBezTo>
                    <a:pt x="296" y="2452"/>
                    <a:pt x="508" y="1945"/>
                    <a:pt x="783" y="1479"/>
                  </a:cubicBezTo>
                  <a:cubicBezTo>
                    <a:pt x="955" y="1213"/>
                    <a:pt x="1393" y="554"/>
                    <a:pt x="1738" y="554"/>
                  </a:cubicBezTo>
                  <a:cubicBezTo>
                    <a:pt x="1859" y="554"/>
                    <a:pt x="1969" y="636"/>
                    <a:pt x="2052" y="845"/>
                  </a:cubicBezTo>
                  <a:cubicBezTo>
                    <a:pt x="2345" y="1633"/>
                    <a:pt x="1606" y="3231"/>
                    <a:pt x="674" y="3231"/>
                  </a:cubicBezTo>
                  <a:cubicBezTo>
                    <a:pt x="531" y="3231"/>
                    <a:pt x="382" y="3193"/>
                    <a:pt x="233" y="3108"/>
                  </a:cubicBezTo>
                  <a:cubicBezTo>
                    <a:pt x="211" y="3095"/>
                    <a:pt x="188" y="3089"/>
                    <a:pt x="165" y="3089"/>
                  </a:cubicBezTo>
                  <a:cubicBezTo>
                    <a:pt x="81" y="3089"/>
                    <a:pt x="9" y="3172"/>
                    <a:pt x="42" y="3256"/>
                  </a:cubicBezTo>
                  <a:cubicBezTo>
                    <a:pt x="124" y="3693"/>
                    <a:pt x="406" y="3857"/>
                    <a:pt x="733" y="3857"/>
                  </a:cubicBezTo>
                  <a:cubicBezTo>
                    <a:pt x="1086" y="3857"/>
                    <a:pt x="1492" y="3667"/>
                    <a:pt x="1755" y="3425"/>
                  </a:cubicBezTo>
                  <a:cubicBezTo>
                    <a:pt x="2475" y="2769"/>
                    <a:pt x="2792" y="1775"/>
                    <a:pt x="2601" y="803"/>
                  </a:cubicBezTo>
                  <a:cubicBezTo>
                    <a:pt x="2488" y="321"/>
                    <a:pt x="2194" y="0"/>
                    <a:pt x="183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381AE02B-0EBC-4CA1-9138-4A8C283889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775" y="1019972"/>
            <a:ext cx="10894496" cy="223742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7" name="Google Shape;1147;p34"/>
          <p:cNvSpPr/>
          <p:nvPr/>
        </p:nvSpPr>
        <p:spPr>
          <a:xfrm>
            <a:off x="-557233" y="718867"/>
            <a:ext cx="2218913" cy="1133992"/>
          </a:xfrm>
          <a:custGeom>
            <a:avLst/>
            <a:gdLst/>
            <a:ahLst/>
            <a:cxnLst/>
            <a:rect l="l" t="t" r="r" b="b"/>
            <a:pathLst>
              <a:path w="43907" h="22439" extrusionOk="0">
                <a:moveTo>
                  <a:pt x="16645" y="1"/>
                </a:moveTo>
                <a:cubicBezTo>
                  <a:pt x="14149" y="22"/>
                  <a:pt x="11992" y="1079"/>
                  <a:pt x="10744" y="4125"/>
                </a:cubicBezTo>
                <a:cubicBezTo>
                  <a:pt x="9793" y="6430"/>
                  <a:pt x="10089" y="9264"/>
                  <a:pt x="10195" y="11421"/>
                </a:cubicBezTo>
                <a:cubicBezTo>
                  <a:pt x="9701" y="9392"/>
                  <a:pt x="8165" y="8248"/>
                  <a:pt x="6227" y="8248"/>
                </a:cubicBezTo>
                <a:cubicBezTo>
                  <a:pt x="5923" y="8248"/>
                  <a:pt x="5609" y="8276"/>
                  <a:pt x="5288" y="8334"/>
                </a:cubicBezTo>
                <a:cubicBezTo>
                  <a:pt x="2919" y="8735"/>
                  <a:pt x="1016" y="10829"/>
                  <a:pt x="508" y="13177"/>
                </a:cubicBezTo>
                <a:cubicBezTo>
                  <a:pt x="0" y="15524"/>
                  <a:pt x="952" y="20452"/>
                  <a:pt x="1460" y="21277"/>
                </a:cubicBezTo>
                <a:cubicBezTo>
                  <a:pt x="2380" y="22140"/>
                  <a:pt x="8468" y="22439"/>
                  <a:pt x="15646" y="22439"/>
                </a:cubicBezTo>
                <a:cubicBezTo>
                  <a:pt x="27110" y="22439"/>
                  <a:pt x="41354" y="21677"/>
                  <a:pt x="41771" y="21235"/>
                </a:cubicBezTo>
                <a:cubicBezTo>
                  <a:pt x="42595" y="20346"/>
                  <a:pt x="43695" y="16265"/>
                  <a:pt x="43801" y="13832"/>
                </a:cubicBezTo>
                <a:cubicBezTo>
                  <a:pt x="43907" y="11421"/>
                  <a:pt x="42532" y="8883"/>
                  <a:pt x="40269" y="8016"/>
                </a:cubicBezTo>
                <a:cubicBezTo>
                  <a:pt x="39796" y="7841"/>
                  <a:pt x="39294" y="7759"/>
                  <a:pt x="38791" y="7759"/>
                </a:cubicBezTo>
                <a:cubicBezTo>
                  <a:pt x="36863" y="7759"/>
                  <a:pt x="34914" y="8972"/>
                  <a:pt x="34495" y="10850"/>
                </a:cubicBezTo>
                <a:cubicBezTo>
                  <a:pt x="34559" y="8799"/>
                  <a:pt x="33818" y="6684"/>
                  <a:pt x="32317" y="5309"/>
                </a:cubicBezTo>
                <a:cubicBezTo>
                  <a:pt x="31295" y="4360"/>
                  <a:pt x="29892" y="3801"/>
                  <a:pt x="28506" y="3801"/>
                </a:cubicBezTo>
                <a:cubicBezTo>
                  <a:pt x="27855" y="3801"/>
                  <a:pt x="27208" y="3925"/>
                  <a:pt x="26606" y="4188"/>
                </a:cubicBezTo>
                <a:cubicBezTo>
                  <a:pt x="24919" y="4928"/>
                  <a:pt x="23776" y="6789"/>
                  <a:pt x="23953" y="8583"/>
                </a:cubicBezTo>
                <a:lnTo>
                  <a:pt x="23953" y="8583"/>
                </a:lnTo>
                <a:cubicBezTo>
                  <a:pt x="23593" y="6708"/>
                  <a:pt x="23135" y="4812"/>
                  <a:pt x="22144" y="3173"/>
                </a:cubicBezTo>
                <a:cubicBezTo>
                  <a:pt x="21065" y="1354"/>
                  <a:pt x="18760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48" name="Google Shape;1148;p34"/>
          <p:cNvSpPr/>
          <p:nvPr/>
        </p:nvSpPr>
        <p:spPr>
          <a:xfrm>
            <a:off x="11058834" y="2134467"/>
            <a:ext cx="2218913" cy="1133992"/>
          </a:xfrm>
          <a:custGeom>
            <a:avLst/>
            <a:gdLst/>
            <a:ahLst/>
            <a:cxnLst/>
            <a:rect l="l" t="t" r="r" b="b"/>
            <a:pathLst>
              <a:path w="43907" h="22439" extrusionOk="0">
                <a:moveTo>
                  <a:pt x="16645" y="1"/>
                </a:moveTo>
                <a:cubicBezTo>
                  <a:pt x="14149" y="22"/>
                  <a:pt x="11992" y="1079"/>
                  <a:pt x="10744" y="4125"/>
                </a:cubicBezTo>
                <a:cubicBezTo>
                  <a:pt x="9793" y="6430"/>
                  <a:pt x="10089" y="9264"/>
                  <a:pt x="10195" y="11421"/>
                </a:cubicBezTo>
                <a:cubicBezTo>
                  <a:pt x="9701" y="9392"/>
                  <a:pt x="8165" y="8248"/>
                  <a:pt x="6227" y="8248"/>
                </a:cubicBezTo>
                <a:cubicBezTo>
                  <a:pt x="5923" y="8248"/>
                  <a:pt x="5609" y="8276"/>
                  <a:pt x="5288" y="8334"/>
                </a:cubicBezTo>
                <a:cubicBezTo>
                  <a:pt x="2919" y="8735"/>
                  <a:pt x="1016" y="10829"/>
                  <a:pt x="508" y="13177"/>
                </a:cubicBezTo>
                <a:cubicBezTo>
                  <a:pt x="0" y="15524"/>
                  <a:pt x="952" y="20452"/>
                  <a:pt x="1460" y="21277"/>
                </a:cubicBezTo>
                <a:cubicBezTo>
                  <a:pt x="2380" y="22140"/>
                  <a:pt x="8468" y="22439"/>
                  <a:pt x="15646" y="22439"/>
                </a:cubicBezTo>
                <a:cubicBezTo>
                  <a:pt x="27110" y="22439"/>
                  <a:pt x="41354" y="21677"/>
                  <a:pt x="41771" y="21235"/>
                </a:cubicBezTo>
                <a:cubicBezTo>
                  <a:pt x="42595" y="20346"/>
                  <a:pt x="43695" y="16265"/>
                  <a:pt x="43801" y="13832"/>
                </a:cubicBezTo>
                <a:cubicBezTo>
                  <a:pt x="43907" y="11421"/>
                  <a:pt x="42532" y="8883"/>
                  <a:pt x="40269" y="8016"/>
                </a:cubicBezTo>
                <a:cubicBezTo>
                  <a:pt x="39796" y="7841"/>
                  <a:pt x="39294" y="7759"/>
                  <a:pt x="38791" y="7759"/>
                </a:cubicBezTo>
                <a:cubicBezTo>
                  <a:pt x="36863" y="7759"/>
                  <a:pt x="34914" y="8972"/>
                  <a:pt x="34495" y="10850"/>
                </a:cubicBezTo>
                <a:cubicBezTo>
                  <a:pt x="34559" y="8799"/>
                  <a:pt x="33818" y="6684"/>
                  <a:pt x="32317" y="5309"/>
                </a:cubicBezTo>
                <a:cubicBezTo>
                  <a:pt x="31295" y="4360"/>
                  <a:pt x="29892" y="3801"/>
                  <a:pt x="28506" y="3801"/>
                </a:cubicBezTo>
                <a:cubicBezTo>
                  <a:pt x="27855" y="3801"/>
                  <a:pt x="27208" y="3925"/>
                  <a:pt x="26606" y="4188"/>
                </a:cubicBezTo>
                <a:cubicBezTo>
                  <a:pt x="24919" y="4928"/>
                  <a:pt x="23776" y="6789"/>
                  <a:pt x="23953" y="8583"/>
                </a:cubicBezTo>
                <a:lnTo>
                  <a:pt x="23953" y="8583"/>
                </a:lnTo>
                <a:cubicBezTo>
                  <a:pt x="23593" y="6708"/>
                  <a:pt x="23135" y="4812"/>
                  <a:pt x="22144" y="3173"/>
                </a:cubicBezTo>
                <a:cubicBezTo>
                  <a:pt x="21065" y="1354"/>
                  <a:pt x="18760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49" name="Google Shape;1149;p34"/>
          <p:cNvSpPr/>
          <p:nvPr/>
        </p:nvSpPr>
        <p:spPr>
          <a:xfrm>
            <a:off x="7851034" y="210864"/>
            <a:ext cx="1305209" cy="667037"/>
          </a:xfrm>
          <a:custGeom>
            <a:avLst/>
            <a:gdLst/>
            <a:ahLst/>
            <a:cxnLst/>
            <a:rect l="l" t="t" r="r" b="b"/>
            <a:pathLst>
              <a:path w="43907" h="22439" extrusionOk="0">
                <a:moveTo>
                  <a:pt x="16645" y="1"/>
                </a:moveTo>
                <a:cubicBezTo>
                  <a:pt x="14149" y="22"/>
                  <a:pt x="11992" y="1079"/>
                  <a:pt x="10744" y="4125"/>
                </a:cubicBezTo>
                <a:cubicBezTo>
                  <a:pt x="9793" y="6430"/>
                  <a:pt x="10089" y="9264"/>
                  <a:pt x="10195" y="11421"/>
                </a:cubicBezTo>
                <a:cubicBezTo>
                  <a:pt x="9701" y="9392"/>
                  <a:pt x="8165" y="8248"/>
                  <a:pt x="6227" y="8248"/>
                </a:cubicBezTo>
                <a:cubicBezTo>
                  <a:pt x="5923" y="8248"/>
                  <a:pt x="5609" y="8276"/>
                  <a:pt x="5288" y="8334"/>
                </a:cubicBezTo>
                <a:cubicBezTo>
                  <a:pt x="2919" y="8735"/>
                  <a:pt x="1016" y="10829"/>
                  <a:pt x="508" y="13177"/>
                </a:cubicBezTo>
                <a:cubicBezTo>
                  <a:pt x="0" y="15524"/>
                  <a:pt x="952" y="20452"/>
                  <a:pt x="1460" y="21277"/>
                </a:cubicBezTo>
                <a:cubicBezTo>
                  <a:pt x="2380" y="22140"/>
                  <a:pt x="8468" y="22439"/>
                  <a:pt x="15646" y="22439"/>
                </a:cubicBezTo>
                <a:cubicBezTo>
                  <a:pt x="27110" y="22439"/>
                  <a:pt x="41354" y="21677"/>
                  <a:pt x="41771" y="21235"/>
                </a:cubicBezTo>
                <a:cubicBezTo>
                  <a:pt x="42595" y="20346"/>
                  <a:pt x="43695" y="16265"/>
                  <a:pt x="43801" y="13832"/>
                </a:cubicBezTo>
                <a:cubicBezTo>
                  <a:pt x="43907" y="11421"/>
                  <a:pt x="42532" y="8883"/>
                  <a:pt x="40269" y="8016"/>
                </a:cubicBezTo>
                <a:cubicBezTo>
                  <a:pt x="39796" y="7841"/>
                  <a:pt x="39294" y="7759"/>
                  <a:pt x="38791" y="7759"/>
                </a:cubicBezTo>
                <a:cubicBezTo>
                  <a:pt x="36863" y="7759"/>
                  <a:pt x="34914" y="8972"/>
                  <a:pt x="34495" y="10850"/>
                </a:cubicBezTo>
                <a:cubicBezTo>
                  <a:pt x="34559" y="8799"/>
                  <a:pt x="33818" y="6684"/>
                  <a:pt x="32317" y="5309"/>
                </a:cubicBezTo>
                <a:cubicBezTo>
                  <a:pt x="31295" y="4360"/>
                  <a:pt x="29892" y="3801"/>
                  <a:pt x="28506" y="3801"/>
                </a:cubicBezTo>
                <a:cubicBezTo>
                  <a:pt x="27855" y="3801"/>
                  <a:pt x="27208" y="3925"/>
                  <a:pt x="26606" y="4188"/>
                </a:cubicBezTo>
                <a:cubicBezTo>
                  <a:pt x="24919" y="4928"/>
                  <a:pt x="23776" y="6789"/>
                  <a:pt x="23953" y="8583"/>
                </a:cubicBezTo>
                <a:lnTo>
                  <a:pt x="23953" y="8583"/>
                </a:lnTo>
                <a:cubicBezTo>
                  <a:pt x="23593" y="6708"/>
                  <a:pt x="23135" y="4812"/>
                  <a:pt x="22144" y="3173"/>
                </a:cubicBezTo>
                <a:cubicBezTo>
                  <a:pt x="21065" y="1354"/>
                  <a:pt x="18760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1150" name="Google Shape;1150;p34"/>
          <p:cNvGrpSpPr/>
          <p:nvPr/>
        </p:nvGrpSpPr>
        <p:grpSpPr>
          <a:xfrm rot="21039825">
            <a:off x="1135388" y="3417533"/>
            <a:ext cx="3281211" cy="2764951"/>
            <a:chOff x="549228" y="3196461"/>
            <a:chExt cx="1962357" cy="1623443"/>
          </a:xfrm>
        </p:grpSpPr>
        <p:sp>
          <p:nvSpPr>
            <p:cNvPr id="1151" name="Google Shape;1151;p34"/>
            <p:cNvSpPr/>
            <p:nvPr/>
          </p:nvSpPr>
          <p:spPr>
            <a:xfrm>
              <a:off x="597784" y="3248692"/>
              <a:ext cx="1856910" cy="1517667"/>
            </a:xfrm>
            <a:custGeom>
              <a:avLst/>
              <a:gdLst/>
              <a:ahLst/>
              <a:cxnLst/>
              <a:rect l="l" t="t" r="r" b="b"/>
              <a:pathLst>
                <a:path w="28299" h="23129" extrusionOk="0">
                  <a:moveTo>
                    <a:pt x="20050" y="12058"/>
                  </a:moveTo>
                  <a:lnTo>
                    <a:pt x="20093" y="12143"/>
                  </a:lnTo>
                  <a:lnTo>
                    <a:pt x="19923" y="12206"/>
                  </a:lnTo>
                  <a:cubicBezTo>
                    <a:pt x="19923" y="12164"/>
                    <a:pt x="19902" y="12100"/>
                    <a:pt x="19902" y="12058"/>
                  </a:cubicBezTo>
                  <a:close/>
                  <a:moveTo>
                    <a:pt x="8443" y="0"/>
                  </a:moveTo>
                  <a:cubicBezTo>
                    <a:pt x="8408" y="0"/>
                    <a:pt x="8371" y="1"/>
                    <a:pt x="8333" y="3"/>
                  </a:cubicBezTo>
                  <a:cubicBezTo>
                    <a:pt x="7128" y="88"/>
                    <a:pt x="7149" y="1928"/>
                    <a:pt x="7149" y="1928"/>
                  </a:cubicBezTo>
                  <a:cubicBezTo>
                    <a:pt x="7149" y="1928"/>
                    <a:pt x="6661" y="1206"/>
                    <a:pt x="6053" y="1206"/>
                  </a:cubicBezTo>
                  <a:cubicBezTo>
                    <a:pt x="5803" y="1206"/>
                    <a:pt x="5532" y="1328"/>
                    <a:pt x="5267" y="1674"/>
                  </a:cubicBezTo>
                  <a:cubicBezTo>
                    <a:pt x="4548" y="2583"/>
                    <a:pt x="5584" y="3429"/>
                    <a:pt x="6197" y="3810"/>
                  </a:cubicBezTo>
                  <a:cubicBezTo>
                    <a:pt x="3025" y="5798"/>
                    <a:pt x="1" y="10789"/>
                    <a:pt x="1143" y="15611"/>
                  </a:cubicBezTo>
                  <a:cubicBezTo>
                    <a:pt x="1270" y="16182"/>
                    <a:pt x="1439" y="16753"/>
                    <a:pt x="1671" y="17282"/>
                  </a:cubicBezTo>
                  <a:cubicBezTo>
                    <a:pt x="1621" y="17280"/>
                    <a:pt x="1571" y="17278"/>
                    <a:pt x="1522" y="17278"/>
                  </a:cubicBezTo>
                  <a:cubicBezTo>
                    <a:pt x="1153" y="17278"/>
                    <a:pt x="813" y="17352"/>
                    <a:pt x="720" y="17557"/>
                  </a:cubicBezTo>
                  <a:cubicBezTo>
                    <a:pt x="572" y="17811"/>
                    <a:pt x="889" y="18128"/>
                    <a:pt x="995" y="18234"/>
                  </a:cubicBezTo>
                  <a:cubicBezTo>
                    <a:pt x="1587" y="18784"/>
                    <a:pt x="2264" y="19228"/>
                    <a:pt x="3025" y="19524"/>
                  </a:cubicBezTo>
                  <a:cubicBezTo>
                    <a:pt x="3681" y="20285"/>
                    <a:pt x="4484" y="20920"/>
                    <a:pt x="5415" y="21364"/>
                  </a:cubicBezTo>
                  <a:cubicBezTo>
                    <a:pt x="6007" y="21660"/>
                    <a:pt x="6663" y="21893"/>
                    <a:pt x="7318" y="22019"/>
                  </a:cubicBezTo>
                  <a:cubicBezTo>
                    <a:pt x="7213" y="22421"/>
                    <a:pt x="7234" y="22781"/>
                    <a:pt x="7466" y="22971"/>
                  </a:cubicBezTo>
                  <a:cubicBezTo>
                    <a:pt x="7585" y="23078"/>
                    <a:pt x="7744" y="23129"/>
                    <a:pt x="7924" y="23129"/>
                  </a:cubicBezTo>
                  <a:cubicBezTo>
                    <a:pt x="8353" y="23129"/>
                    <a:pt x="8909" y="22843"/>
                    <a:pt x="9370" y="22337"/>
                  </a:cubicBezTo>
                  <a:cubicBezTo>
                    <a:pt x="9391" y="22316"/>
                    <a:pt x="9412" y="22273"/>
                    <a:pt x="9433" y="22252"/>
                  </a:cubicBezTo>
                  <a:lnTo>
                    <a:pt x="9497" y="22252"/>
                  </a:lnTo>
                  <a:cubicBezTo>
                    <a:pt x="10512" y="22252"/>
                    <a:pt x="11506" y="22125"/>
                    <a:pt x="12479" y="21893"/>
                  </a:cubicBezTo>
                  <a:cubicBezTo>
                    <a:pt x="13748" y="21618"/>
                    <a:pt x="14932" y="21131"/>
                    <a:pt x="16053" y="20476"/>
                  </a:cubicBezTo>
                  <a:cubicBezTo>
                    <a:pt x="16465" y="20616"/>
                    <a:pt x="16861" y="20685"/>
                    <a:pt x="17206" y="20685"/>
                  </a:cubicBezTo>
                  <a:cubicBezTo>
                    <a:pt x="17746" y="20685"/>
                    <a:pt x="18161" y="20515"/>
                    <a:pt x="18316" y="20179"/>
                  </a:cubicBezTo>
                  <a:cubicBezTo>
                    <a:pt x="18485" y="19820"/>
                    <a:pt x="18316" y="19376"/>
                    <a:pt x="17956" y="18953"/>
                  </a:cubicBezTo>
                  <a:cubicBezTo>
                    <a:pt x="18675" y="18191"/>
                    <a:pt x="19225" y="17282"/>
                    <a:pt x="19564" y="16309"/>
                  </a:cubicBezTo>
                  <a:cubicBezTo>
                    <a:pt x="19775" y="16351"/>
                    <a:pt x="20008" y="16394"/>
                    <a:pt x="20241" y="16394"/>
                  </a:cubicBezTo>
                  <a:lnTo>
                    <a:pt x="20346" y="16394"/>
                  </a:lnTo>
                  <a:cubicBezTo>
                    <a:pt x="22863" y="16309"/>
                    <a:pt x="23963" y="14638"/>
                    <a:pt x="24428" y="13264"/>
                  </a:cubicBezTo>
                  <a:cubicBezTo>
                    <a:pt x="24470" y="13137"/>
                    <a:pt x="24597" y="12777"/>
                    <a:pt x="24386" y="12629"/>
                  </a:cubicBezTo>
                  <a:cubicBezTo>
                    <a:pt x="24343" y="12595"/>
                    <a:pt x="24283" y="12580"/>
                    <a:pt x="24212" y="12580"/>
                  </a:cubicBezTo>
                  <a:cubicBezTo>
                    <a:pt x="23934" y="12580"/>
                    <a:pt x="23479" y="12812"/>
                    <a:pt x="23159" y="13031"/>
                  </a:cubicBezTo>
                  <a:cubicBezTo>
                    <a:pt x="23223" y="12756"/>
                    <a:pt x="23265" y="12397"/>
                    <a:pt x="23053" y="12164"/>
                  </a:cubicBezTo>
                  <a:cubicBezTo>
                    <a:pt x="22942" y="12052"/>
                    <a:pt x="22801" y="12000"/>
                    <a:pt x="22624" y="12000"/>
                  </a:cubicBezTo>
                  <a:cubicBezTo>
                    <a:pt x="22466" y="12000"/>
                    <a:pt x="22279" y="12042"/>
                    <a:pt x="22059" y="12122"/>
                  </a:cubicBezTo>
                  <a:cubicBezTo>
                    <a:pt x="22038" y="12058"/>
                    <a:pt x="21996" y="11995"/>
                    <a:pt x="21954" y="11931"/>
                  </a:cubicBezTo>
                  <a:lnTo>
                    <a:pt x="23223" y="11847"/>
                  </a:lnTo>
                  <a:cubicBezTo>
                    <a:pt x="23478" y="11899"/>
                    <a:pt x="23733" y="11927"/>
                    <a:pt x="23985" y="11927"/>
                  </a:cubicBezTo>
                  <a:cubicBezTo>
                    <a:pt x="24339" y="11927"/>
                    <a:pt x="24687" y="11873"/>
                    <a:pt x="25020" y="11762"/>
                  </a:cubicBezTo>
                  <a:cubicBezTo>
                    <a:pt x="27262" y="11022"/>
                    <a:pt x="28298" y="8082"/>
                    <a:pt x="27326" y="5206"/>
                  </a:cubicBezTo>
                  <a:cubicBezTo>
                    <a:pt x="26527" y="2792"/>
                    <a:pt x="24566" y="1197"/>
                    <a:pt x="22643" y="1197"/>
                  </a:cubicBezTo>
                  <a:cubicBezTo>
                    <a:pt x="22275" y="1197"/>
                    <a:pt x="21909" y="1255"/>
                    <a:pt x="21552" y="1378"/>
                  </a:cubicBezTo>
                  <a:cubicBezTo>
                    <a:pt x="21340" y="1441"/>
                    <a:pt x="21150" y="1526"/>
                    <a:pt x="20960" y="1632"/>
                  </a:cubicBezTo>
                  <a:cubicBezTo>
                    <a:pt x="20917" y="1653"/>
                    <a:pt x="20896" y="1674"/>
                    <a:pt x="20875" y="1695"/>
                  </a:cubicBezTo>
                  <a:cubicBezTo>
                    <a:pt x="20410" y="1970"/>
                    <a:pt x="20008" y="2372"/>
                    <a:pt x="19712" y="2816"/>
                  </a:cubicBezTo>
                  <a:cubicBezTo>
                    <a:pt x="18697" y="4021"/>
                    <a:pt x="17724" y="5269"/>
                    <a:pt x="16835" y="6559"/>
                  </a:cubicBezTo>
                  <a:cubicBezTo>
                    <a:pt x="14615" y="4508"/>
                    <a:pt x="11654" y="3281"/>
                    <a:pt x="9581" y="3006"/>
                  </a:cubicBezTo>
                  <a:cubicBezTo>
                    <a:pt x="9871" y="1725"/>
                    <a:pt x="9958" y="0"/>
                    <a:pt x="84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2" name="Google Shape;1152;p34"/>
            <p:cNvSpPr/>
            <p:nvPr/>
          </p:nvSpPr>
          <p:spPr>
            <a:xfrm>
              <a:off x="549228" y="3196461"/>
              <a:ext cx="1962357" cy="1623443"/>
            </a:xfrm>
            <a:custGeom>
              <a:avLst/>
              <a:gdLst/>
              <a:ahLst/>
              <a:cxnLst/>
              <a:rect l="l" t="t" r="r" b="b"/>
              <a:pathLst>
                <a:path w="29906" h="24741" extrusionOk="0">
                  <a:moveTo>
                    <a:pt x="6810" y="2787"/>
                  </a:moveTo>
                  <a:cubicBezTo>
                    <a:pt x="6980" y="2872"/>
                    <a:pt x="7128" y="2999"/>
                    <a:pt x="7233" y="3147"/>
                  </a:cubicBezTo>
                  <a:lnTo>
                    <a:pt x="8079" y="4394"/>
                  </a:lnTo>
                  <a:lnTo>
                    <a:pt x="7360" y="3929"/>
                  </a:lnTo>
                  <a:cubicBezTo>
                    <a:pt x="6853" y="3612"/>
                    <a:pt x="6599" y="3295"/>
                    <a:pt x="6557" y="3125"/>
                  </a:cubicBezTo>
                  <a:cubicBezTo>
                    <a:pt x="6557" y="3104"/>
                    <a:pt x="6557" y="3062"/>
                    <a:pt x="6641" y="2956"/>
                  </a:cubicBezTo>
                  <a:cubicBezTo>
                    <a:pt x="6684" y="2893"/>
                    <a:pt x="6747" y="2829"/>
                    <a:pt x="6810" y="2787"/>
                  </a:cubicBezTo>
                  <a:close/>
                  <a:moveTo>
                    <a:pt x="21319" y="12029"/>
                  </a:moveTo>
                  <a:lnTo>
                    <a:pt x="19712" y="12114"/>
                  </a:lnTo>
                  <a:lnTo>
                    <a:pt x="19860" y="12981"/>
                  </a:lnTo>
                  <a:lnTo>
                    <a:pt x="20029" y="14123"/>
                  </a:lnTo>
                  <a:lnTo>
                    <a:pt x="20959" y="13742"/>
                  </a:lnTo>
                  <a:lnTo>
                    <a:pt x="21150" y="13658"/>
                  </a:lnTo>
                  <a:lnTo>
                    <a:pt x="21848" y="13341"/>
                  </a:lnTo>
                  <a:lnTo>
                    <a:pt x="21319" y="12029"/>
                  </a:lnTo>
                  <a:close/>
                  <a:moveTo>
                    <a:pt x="9211" y="1620"/>
                  </a:moveTo>
                  <a:cubicBezTo>
                    <a:pt x="9446" y="1620"/>
                    <a:pt x="9499" y="1690"/>
                    <a:pt x="9518" y="1708"/>
                  </a:cubicBezTo>
                  <a:cubicBezTo>
                    <a:pt x="9687" y="1899"/>
                    <a:pt x="9793" y="2533"/>
                    <a:pt x="9560" y="3654"/>
                  </a:cubicBezTo>
                  <a:lnTo>
                    <a:pt x="9370" y="4479"/>
                  </a:lnTo>
                  <a:lnTo>
                    <a:pt x="10215" y="4585"/>
                  </a:lnTo>
                  <a:cubicBezTo>
                    <a:pt x="12077" y="4839"/>
                    <a:pt x="14890" y="5981"/>
                    <a:pt x="17026" y="7948"/>
                  </a:cubicBezTo>
                  <a:lnTo>
                    <a:pt x="17702" y="8561"/>
                  </a:lnTo>
                  <a:lnTo>
                    <a:pt x="18231" y="7821"/>
                  </a:lnTo>
                  <a:cubicBezTo>
                    <a:pt x="19098" y="6531"/>
                    <a:pt x="20029" y="5325"/>
                    <a:pt x="21023" y="4141"/>
                  </a:cubicBezTo>
                  <a:lnTo>
                    <a:pt x="21086" y="4056"/>
                  </a:lnTo>
                  <a:cubicBezTo>
                    <a:pt x="21319" y="3696"/>
                    <a:pt x="21636" y="3400"/>
                    <a:pt x="21996" y="3168"/>
                  </a:cubicBezTo>
                  <a:lnTo>
                    <a:pt x="22059" y="3125"/>
                  </a:lnTo>
                  <a:cubicBezTo>
                    <a:pt x="22207" y="3041"/>
                    <a:pt x="22355" y="2977"/>
                    <a:pt x="22524" y="2914"/>
                  </a:cubicBezTo>
                  <a:cubicBezTo>
                    <a:pt x="22784" y="2828"/>
                    <a:pt x="23055" y="2785"/>
                    <a:pt x="23334" y="2785"/>
                  </a:cubicBezTo>
                  <a:cubicBezTo>
                    <a:pt x="23941" y="2785"/>
                    <a:pt x="24580" y="2988"/>
                    <a:pt x="25189" y="3379"/>
                  </a:cubicBezTo>
                  <a:cubicBezTo>
                    <a:pt x="26204" y="4077"/>
                    <a:pt x="26945" y="5092"/>
                    <a:pt x="27304" y="6256"/>
                  </a:cubicBezTo>
                  <a:cubicBezTo>
                    <a:pt x="28129" y="8709"/>
                    <a:pt x="27325" y="11204"/>
                    <a:pt x="25507" y="11818"/>
                  </a:cubicBezTo>
                  <a:cubicBezTo>
                    <a:pt x="25247" y="11904"/>
                    <a:pt x="24981" y="11947"/>
                    <a:pt x="24712" y="11947"/>
                  </a:cubicBezTo>
                  <a:cubicBezTo>
                    <a:pt x="24520" y="11947"/>
                    <a:pt x="24326" y="11925"/>
                    <a:pt x="24132" y="11881"/>
                  </a:cubicBezTo>
                  <a:lnTo>
                    <a:pt x="24026" y="11860"/>
                  </a:lnTo>
                  <a:lnTo>
                    <a:pt x="21319" y="12029"/>
                  </a:lnTo>
                  <a:lnTo>
                    <a:pt x="22017" y="13150"/>
                  </a:lnTo>
                  <a:cubicBezTo>
                    <a:pt x="22038" y="13171"/>
                    <a:pt x="22038" y="13193"/>
                    <a:pt x="22059" y="13214"/>
                  </a:cubicBezTo>
                  <a:lnTo>
                    <a:pt x="22313" y="13933"/>
                  </a:lnTo>
                  <a:lnTo>
                    <a:pt x="23053" y="13679"/>
                  </a:lnTo>
                  <a:lnTo>
                    <a:pt x="23138" y="13658"/>
                  </a:lnTo>
                  <a:lnTo>
                    <a:pt x="22651" y="15667"/>
                  </a:lnTo>
                  <a:lnTo>
                    <a:pt x="22651" y="15667"/>
                  </a:lnTo>
                  <a:lnTo>
                    <a:pt x="24005" y="14694"/>
                  </a:lnTo>
                  <a:lnTo>
                    <a:pt x="24005" y="14694"/>
                  </a:lnTo>
                  <a:cubicBezTo>
                    <a:pt x="23422" y="15734"/>
                    <a:pt x="22307" y="16365"/>
                    <a:pt x="21124" y="16365"/>
                  </a:cubicBezTo>
                  <a:cubicBezTo>
                    <a:pt x="21104" y="16365"/>
                    <a:pt x="21085" y="16365"/>
                    <a:pt x="21065" y="16365"/>
                  </a:cubicBezTo>
                  <a:cubicBezTo>
                    <a:pt x="20875" y="16365"/>
                    <a:pt x="20684" y="16344"/>
                    <a:pt x="20515" y="16301"/>
                  </a:cubicBezTo>
                  <a:lnTo>
                    <a:pt x="19817" y="16132"/>
                  </a:lnTo>
                  <a:lnTo>
                    <a:pt x="19564" y="16809"/>
                  </a:lnTo>
                  <a:cubicBezTo>
                    <a:pt x="19267" y="17697"/>
                    <a:pt x="18760" y="18501"/>
                    <a:pt x="18125" y="19199"/>
                  </a:cubicBezTo>
                  <a:lnTo>
                    <a:pt x="17660" y="19728"/>
                  </a:lnTo>
                  <a:lnTo>
                    <a:pt x="18104" y="20256"/>
                  </a:lnTo>
                  <a:cubicBezTo>
                    <a:pt x="18210" y="20362"/>
                    <a:pt x="18295" y="20489"/>
                    <a:pt x="18337" y="20616"/>
                  </a:cubicBezTo>
                  <a:cubicBezTo>
                    <a:pt x="18266" y="20646"/>
                    <a:pt x="18126" y="20677"/>
                    <a:pt x="17923" y="20677"/>
                  </a:cubicBezTo>
                  <a:cubicBezTo>
                    <a:pt x="17704" y="20677"/>
                    <a:pt x="17409" y="20641"/>
                    <a:pt x="17047" y="20531"/>
                  </a:cubicBezTo>
                  <a:lnTo>
                    <a:pt x="16708" y="20404"/>
                  </a:lnTo>
                  <a:lnTo>
                    <a:pt x="16391" y="20595"/>
                  </a:lnTo>
                  <a:cubicBezTo>
                    <a:pt x="15355" y="21208"/>
                    <a:pt x="14234" y="21652"/>
                    <a:pt x="13050" y="21927"/>
                  </a:cubicBezTo>
                  <a:cubicBezTo>
                    <a:pt x="12140" y="22139"/>
                    <a:pt x="11188" y="22244"/>
                    <a:pt x="10237" y="22266"/>
                  </a:cubicBezTo>
                  <a:lnTo>
                    <a:pt x="9814" y="22266"/>
                  </a:lnTo>
                  <a:lnTo>
                    <a:pt x="9560" y="22541"/>
                  </a:lnTo>
                  <a:lnTo>
                    <a:pt x="9518" y="22604"/>
                  </a:lnTo>
                  <a:cubicBezTo>
                    <a:pt x="9327" y="22815"/>
                    <a:pt x="9095" y="23006"/>
                    <a:pt x="8820" y="23112"/>
                  </a:cubicBezTo>
                  <a:cubicBezTo>
                    <a:pt x="8820" y="23090"/>
                    <a:pt x="8820" y="23069"/>
                    <a:pt x="8820" y="23048"/>
                  </a:cubicBezTo>
                  <a:lnTo>
                    <a:pt x="9052" y="22244"/>
                  </a:lnTo>
                  <a:lnTo>
                    <a:pt x="8227" y="22075"/>
                  </a:lnTo>
                  <a:cubicBezTo>
                    <a:pt x="7635" y="21927"/>
                    <a:pt x="7064" y="21737"/>
                    <a:pt x="6514" y="21462"/>
                  </a:cubicBezTo>
                  <a:cubicBezTo>
                    <a:pt x="5690" y="21060"/>
                    <a:pt x="4949" y="20489"/>
                    <a:pt x="4378" y="19791"/>
                  </a:cubicBezTo>
                  <a:lnTo>
                    <a:pt x="4230" y="19643"/>
                  </a:lnTo>
                  <a:lnTo>
                    <a:pt x="4040" y="19558"/>
                  </a:lnTo>
                  <a:cubicBezTo>
                    <a:pt x="3596" y="19410"/>
                    <a:pt x="3194" y="19178"/>
                    <a:pt x="2834" y="18903"/>
                  </a:cubicBezTo>
                  <a:lnTo>
                    <a:pt x="2834" y="18903"/>
                  </a:lnTo>
                  <a:lnTo>
                    <a:pt x="3638" y="18924"/>
                  </a:lnTo>
                  <a:lnTo>
                    <a:pt x="3152" y="17782"/>
                  </a:lnTo>
                  <a:cubicBezTo>
                    <a:pt x="2940" y="17274"/>
                    <a:pt x="2771" y="16767"/>
                    <a:pt x="2644" y="16238"/>
                  </a:cubicBezTo>
                  <a:cubicBezTo>
                    <a:pt x="1629" y="11924"/>
                    <a:pt x="4294" y="7186"/>
                    <a:pt x="7339" y="5304"/>
                  </a:cubicBezTo>
                  <a:lnTo>
                    <a:pt x="8270" y="4712"/>
                  </a:lnTo>
                  <a:lnTo>
                    <a:pt x="8693" y="5325"/>
                  </a:lnTo>
                  <a:lnTo>
                    <a:pt x="8693" y="2724"/>
                  </a:lnTo>
                  <a:cubicBezTo>
                    <a:pt x="8693" y="2406"/>
                    <a:pt x="8798" y="1624"/>
                    <a:pt x="9116" y="1624"/>
                  </a:cubicBezTo>
                  <a:cubicBezTo>
                    <a:pt x="9150" y="1622"/>
                    <a:pt x="9182" y="1620"/>
                    <a:pt x="9211" y="1620"/>
                  </a:cubicBezTo>
                  <a:close/>
                  <a:moveTo>
                    <a:pt x="9260" y="0"/>
                  </a:moveTo>
                  <a:cubicBezTo>
                    <a:pt x="9177" y="0"/>
                    <a:pt x="9094" y="6"/>
                    <a:pt x="9010" y="17"/>
                  </a:cubicBezTo>
                  <a:cubicBezTo>
                    <a:pt x="8185" y="59"/>
                    <a:pt x="7656" y="609"/>
                    <a:pt x="7360" y="1307"/>
                  </a:cubicBezTo>
                  <a:cubicBezTo>
                    <a:pt x="7191" y="1243"/>
                    <a:pt x="7022" y="1201"/>
                    <a:pt x="6853" y="1201"/>
                  </a:cubicBezTo>
                  <a:cubicBezTo>
                    <a:pt x="6261" y="1201"/>
                    <a:pt x="5711" y="1497"/>
                    <a:pt x="5372" y="1983"/>
                  </a:cubicBezTo>
                  <a:cubicBezTo>
                    <a:pt x="5055" y="2385"/>
                    <a:pt x="4907" y="2893"/>
                    <a:pt x="4992" y="3400"/>
                  </a:cubicBezTo>
                  <a:cubicBezTo>
                    <a:pt x="5097" y="3845"/>
                    <a:pt x="5309" y="4246"/>
                    <a:pt x="5626" y="4564"/>
                  </a:cubicBezTo>
                  <a:cubicBezTo>
                    <a:pt x="2432" y="7080"/>
                    <a:pt x="0" y="11945"/>
                    <a:pt x="1100" y="16598"/>
                  </a:cubicBezTo>
                  <a:cubicBezTo>
                    <a:pt x="1164" y="16873"/>
                    <a:pt x="1248" y="17169"/>
                    <a:pt x="1333" y="17444"/>
                  </a:cubicBezTo>
                  <a:cubicBezTo>
                    <a:pt x="1100" y="17549"/>
                    <a:pt x="889" y="17740"/>
                    <a:pt x="762" y="17972"/>
                  </a:cubicBezTo>
                  <a:cubicBezTo>
                    <a:pt x="614" y="18268"/>
                    <a:pt x="466" y="18861"/>
                    <a:pt x="1206" y="19580"/>
                  </a:cubicBezTo>
                  <a:cubicBezTo>
                    <a:pt x="1798" y="20172"/>
                    <a:pt x="2517" y="20658"/>
                    <a:pt x="3300" y="20975"/>
                  </a:cubicBezTo>
                  <a:cubicBezTo>
                    <a:pt x="3998" y="21779"/>
                    <a:pt x="4844" y="22414"/>
                    <a:pt x="5795" y="22879"/>
                  </a:cubicBezTo>
                  <a:cubicBezTo>
                    <a:pt x="6261" y="23112"/>
                    <a:pt x="6726" y="23302"/>
                    <a:pt x="7212" y="23429"/>
                  </a:cubicBezTo>
                  <a:cubicBezTo>
                    <a:pt x="7255" y="23788"/>
                    <a:pt x="7424" y="24127"/>
                    <a:pt x="7678" y="24381"/>
                  </a:cubicBezTo>
                  <a:cubicBezTo>
                    <a:pt x="7953" y="24613"/>
                    <a:pt x="8312" y="24740"/>
                    <a:pt x="8672" y="24740"/>
                  </a:cubicBezTo>
                  <a:cubicBezTo>
                    <a:pt x="8883" y="24719"/>
                    <a:pt x="9095" y="24677"/>
                    <a:pt x="9306" y="24613"/>
                  </a:cubicBezTo>
                  <a:cubicBezTo>
                    <a:pt x="9750" y="24444"/>
                    <a:pt x="10152" y="24190"/>
                    <a:pt x="10490" y="23852"/>
                  </a:cubicBezTo>
                  <a:cubicBezTo>
                    <a:pt x="11484" y="23809"/>
                    <a:pt x="12457" y="23683"/>
                    <a:pt x="13409" y="23471"/>
                  </a:cubicBezTo>
                  <a:cubicBezTo>
                    <a:pt x="14615" y="23175"/>
                    <a:pt x="15799" y="22731"/>
                    <a:pt x="16899" y="22139"/>
                  </a:cubicBezTo>
                  <a:cubicBezTo>
                    <a:pt x="17252" y="22228"/>
                    <a:pt x="17591" y="22272"/>
                    <a:pt x="17907" y="22272"/>
                  </a:cubicBezTo>
                  <a:cubicBezTo>
                    <a:pt x="18784" y="22272"/>
                    <a:pt x="19480" y="21936"/>
                    <a:pt x="19775" y="21314"/>
                  </a:cubicBezTo>
                  <a:cubicBezTo>
                    <a:pt x="19987" y="20827"/>
                    <a:pt x="19965" y="20256"/>
                    <a:pt x="19690" y="19812"/>
                  </a:cubicBezTo>
                  <a:cubicBezTo>
                    <a:pt x="20135" y="19241"/>
                    <a:pt x="20515" y="18628"/>
                    <a:pt x="20811" y="17972"/>
                  </a:cubicBezTo>
                  <a:lnTo>
                    <a:pt x="21107" y="17972"/>
                  </a:lnTo>
                  <a:cubicBezTo>
                    <a:pt x="23413" y="17888"/>
                    <a:pt x="25126" y="16598"/>
                    <a:pt x="25930" y="14313"/>
                  </a:cubicBezTo>
                  <a:cubicBezTo>
                    <a:pt x="26056" y="13996"/>
                    <a:pt x="26078" y="13637"/>
                    <a:pt x="25993" y="13319"/>
                  </a:cubicBezTo>
                  <a:lnTo>
                    <a:pt x="26014" y="13319"/>
                  </a:lnTo>
                  <a:cubicBezTo>
                    <a:pt x="28658" y="12431"/>
                    <a:pt x="29906" y="9026"/>
                    <a:pt x="28806" y="5748"/>
                  </a:cubicBezTo>
                  <a:cubicBezTo>
                    <a:pt x="28319" y="4246"/>
                    <a:pt x="27368" y="2956"/>
                    <a:pt x="26078" y="2068"/>
                  </a:cubicBezTo>
                  <a:cubicBezTo>
                    <a:pt x="25201" y="1488"/>
                    <a:pt x="24277" y="1192"/>
                    <a:pt x="23363" y="1192"/>
                  </a:cubicBezTo>
                  <a:cubicBezTo>
                    <a:pt x="22910" y="1192"/>
                    <a:pt x="22459" y="1265"/>
                    <a:pt x="22017" y="1412"/>
                  </a:cubicBezTo>
                  <a:cubicBezTo>
                    <a:pt x="21911" y="1455"/>
                    <a:pt x="21784" y="1497"/>
                    <a:pt x="21678" y="1539"/>
                  </a:cubicBezTo>
                  <a:lnTo>
                    <a:pt x="21594" y="1603"/>
                  </a:lnTo>
                  <a:lnTo>
                    <a:pt x="21488" y="1645"/>
                  </a:lnTo>
                  <a:lnTo>
                    <a:pt x="21298" y="1751"/>
                  </a:lnTo>
                  <a:cubicBezTo>
                    <a:pt x="21255" y="1772"/>
                    <a:pt x="21192" y="1793"/>
                    <a:pt x="21150" y="1835"/>
                  </a:cubicBezTo>
                  <a:cubicBezTo>
                    <a:pt x="20621" y="2174"/>
                    <a:pt x="20156" y="2618"/>
                    <a:pt x="19817" y="3125"/>
                  </a:cubicBezTo>
                  <a:cubicBezTo>
                    <a:pt x="19141" y="3908"/>
                    <a:pt x="18337" y="4944"/>
                    <a:pt x="17427" y="6192"/>
                  </a:cubicBezTo>
                  <a:cubicBezTo>
                    <a:pt x="15630" y="4733"/>
                    <a:pt x="13515" y="3696"/>
                    <a:pt x="11252" y="3168"/>
                  </a:cubicBezTo>
                  <a:cubicBezTo>
                    <a:pt x="11379" y="2047"/>
                    <a:pt x="11210" y="1222"/>
                    <a:pt x="10744" y="672"/>
                  </a:cubicBezTo>
                  <a:cubicBezTo>
                    <a:pt x="10375" y="248"/>
                    <a:pt x="9829" y="0"/>
                    <a:pt x="926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3" name="Google Shape;1153;p34"/>
            <p:cNvSpPr/>
            <p:nvPr/>
          </p:nvSpPr>
          <p:spPr>
            <a:xfrm>
              <a:off x="1724419" y="4008531"/>
              <a:ext cx="478352" cy="302169"/>
            </a:xfrm>
            <a:custGeom>
              <a:avLst/>
              <a:gdLst/>
              <a:ahLst/>
              <a:cxnLst/>
              <a:rect l="l" t="t" r="r" b="b"/>
              <a:pathLst>
                <a:path w="7290" h="4605" extrusionOk="0">
                  <a:moveTo>
                    <a:pt x="4120" y="0"/>
                  </a:moveTo>
                  <a:cubicBezTo>
                    <a:pt x="3949" y="0"/>
                    <a:pt x="3736" y="57"/>
                    <a:pt x="3472" y="203"/>
                  </a:cubicBezTo>
                  <a:cubicBezTo>
                    <a:pt x="2876" y="524"/>
                    <a:pt x="2343" y="752"/>
                    <a:pt x="1876" y="752"/>
                  </a:cubicBezTo>
                  <a:cubicBezTo>
                    <a:pt x="1449" y="752"/>
                    <a:pt x="1078" y="561"/>
                    <a:pt x="765" y="76"/>
                  </a:cubicBezTo>
                  <a:lnTo>
                    <a:pt x="765" y="76"/>
                  </a:lnTo>
                  <a:cubicBezTo>
                    <a:pt x="765" y="76"/>
                    <a:pt x="0" y="4604"/>
                    <a:pt x="3070" y="4604"/>
                  </a:cubicBezTo>
                  <a:cubicBezTo>
                    <a:pt x="3105" y="4604"/>
                    <a:pt x="3140" y="4603"/>
                    <a:pt x="3176" y="4602"/>
                  </a:cubicBezTo>
                  <a:cubicBezTo>
                    <a:pt x="5651" y="4518"/>
                    <a:pt x="6708" y="2847"/>
                    <a:pt x="7152" y="1557"/>
                  </a:cubicBezTo>
                  <a:cubicBezTo>
                    <a:pt x="7290" y="1164"/>
                    <a:pt x="7209" y="1029"/>
                    <a:pt x="7031" y="1029"/>
                  </a:cubicBezTo>
                  <a:cubicBezTo>
                    <a:pt x="6634" y="1029"/>
                    <a:pt x="5757" y="1705"/>
                    <a:pt x="5757" y="1705"/>
                  </a:cubicBezTo>
                  <a:cubicBezTo>
                    <a:pt x="5757" y="1705"/>
                    <a:pt x="6280" y="478"/>
                    <a:pt x="5440" y="478"/>
                  </a:cubicBezTo>
                  <a:cubicBezTo>
                    <a:pt x="5281" y="478"/>
                    <a:pt x="5074" y="522"/>
                    <a:pt x="4805" y="626"/>
                  </a:cubicBezTo>
                  <a:cubicBezTo>
                    <a:pt x="4805" y="626"/>
                    <a:pt x="4692" y="0"/>
                    <a:pt x="4120" y="0"/>
                  </a:cubicBezTo>
                  <a:close/>
                </a:path>
              </a:pathLst>
            </a:custGeom>
            <a:solidFill>
              <a:srgbClr val="FCF69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4" name="Google Shape;1154;p34"/>
            <p:cNvSpPr/>
            <p:nvPr/>
          </p:nvSpPr>
          <p:spPr>
            <a:xfrm>
              <a:off x="1913394" y="4049607"/>
              <a:ext cx="126314" cy="69423"/>
            </a:xfrm>
            <a:custGeom>
              <a:avLst/>
              <a:gdLst/>
              <a:ahLst/>
              <a:cxnLst/>
              <a:rect l="l" t="t" r="r" b="b"/>
              <a:pathLst>
                <a:path w="1925" h="1058" extrusionOk="0">
                  <a:moveTo>
                    <a:pt x="1925" y="0"/>
                  </a:moveTo>
                  <a:lnTo>
                    <a:pt x="0" y="1058"/>
                  </a:lnTo>
                  <a:cubicBezTo>
                    <a:pt x="740" y="952"/>
                    <a:pt x="1438" y="571"/>
                    <a:pt x="1925" y="0"/>
                  </a:cubicBezTo>
                  <a:close/>
                </a:path>
              </a:pathLst>
            </a:custGeom>
            <a:solidFill>
              <a:srgbClr val="FDF9C2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5" name="Google Shape;1155;p34"/>
            <p:cNvSpPr/>
            <p:nvPr/>
          </p:nvSpPr>
          <p:spPr>
            <a:xfrm>
              <a:off x="1901321" y="4040683"/>
              <a:ext cx="148099" cy="86746"/>
            </a:xfrm>
            <a:custGeom>
              <a:avLst/>
              <a:gdLst/>
              <a:ahLst/>
              <a:cxnLst/>
              <a:rect l="l" t="t" r="r" b="b"/>
              <a:pathLst>
                <a:path w="2257" h="1322" extrusionOk="0">
                  <a:moveTo>
                    <a:pt x="2110" y="1"/>
                  </a:moveTo>
                  <a:cubicBezTo>
                    <a:pt x="2077" y="1"/>
                    <a:pt x="2047" y="17"/>
                    <a:pt x="2024" y="52"/>
                  </a:cubicBezTo>
                  <a:cubicBezTo>
                    <a:pt x="1538" y="601"/>
                    <a:pt x="882" y="961"/>
                    <a:pt x="163" y="1067"/>
                  </a:cubicBezTo>
                  <a:cubicBezTo>
                    <a:pt x="0" y="1067"/>
                    <a:pt x="14" y="1322"/>
                    <a:pt x="166" y="1322"/>
                  </a:cubicBezTo>
                  <a:cubicBezTo>
                    <a:pt x="172" y="1322"/>
                    <a:pt x="178" y="1321"/>
                    <a:pt x="184" y="1321"/>
                  </a:cubicBezTo>
                  <a:lnTo>
                    <a:pt x="205" y="1299"/>
                  </a:lnTo>
                  <a:cubicBezTo>
                    <a:pt x="988" y="1194"/>
                    <a:pt x="1707" y="813"/>
                    <a:pt x="2215" y="200"/>
                  </a:cubicBezTo>
                  <a:cubicBezTo>
                    <a:pt x="2257" y="136"/>
                    <a:pt x="2257" y="73"/>
                    <a:pt x="2193" y="30"/>
                  </a:cubicBezTo>
                  <a:cubicBezTo>
                    <a:pt x="2165" y="11"/>
                    <a:pt x="2136" y="1"/>
                    <a:pt x="2110" y="1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6" name="Google Shape;1156;p34"/>
            <p:cNvSpPr/>
            <p:nvPr/>
          </p:nvSpPr>
          <p:spPr>
            <a:xfrm>
              <a:off x="1975796" y="4120341"/>
              <a:ext cx="126379" cy="69489"/>
            </a:xfrm>
            <a:custGeom>
              <a:avLst/>
              <a:gdLst/>
              <a:ahLst/>
              <a:cxnLst/>
              <a:rect l="l" t="t" r="r" b="b"/>
              <a:pathLst>
                <a:path w="1926" h="1059" extrusionOk="0">
                  <a:moveTo>
                    <a:pt x="1926" y="1"/>
                  </a:moveTo>
                  <a:lnTo>
                    <a:pt x="1" y="1058"/>
                  </a:lnTo>
                  <a:cubicBezTo>
                    <a:pt x="741" y="953"/>
                    <a:pt x="1439" y="593"/>
                    <a:pt x="1926" y="1"/>
                  </a:cubicBezTo>
                  <a:close/>
                </a:path>
              </a:pathLst>
            </a:custGeom>
            <a:solidFill>
              <a:srgbClr val="FDF9C2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7" name="Google Shape;1157;p34"/>
            <p:cNvSpPr/>
            <p:nvPr/>
          </p:nvSpPr>
          <p:spPr>
            <a:xfrm>
              <a:off x="1962410" y="4111024"/>
              <a:ext cx="151708" cy="87206"/>
            </a:xfrm>
            <a:custGeom>
              <a:avLst/>
              <a:gdLst/>
              <a:ahLst/>
              <a:cxnLst/>
              <a:rect l="l" t="t" r="r" b="b"/>
              <a:pathLst>
                <a:path w="2312" h="1329" extrusionOk="0">
                  <a:moveTo>
                    <a:pt x="2127" y="1"/>
                  </a:moveTo>
                  <a:cubicBezTo>
                    <a:pt x="2090" y="1"/>
                    <a:pt x="2053" y="17"/>
                    <a:pt x="2024" y="58"/>
                  </a:cubicBezTo>
                  <a:cubicBezTo>
                    <a:pt x="1537" y="608"/>
                    <a:pt x="882" y="968"/>
                    <a:pt x="184" y="1073"/>
                  </a:cubicBezTo>
                  <a:cubicBezTo>
                    <a:pt x="0" y="1073"/>
                    <a:pt x="13" y="1328"/>
                    <a:pt x="166" y="1328"/>
                  </a:cubicBezTo>
                  <a:cubicBezTo>
                    <a:pt x="171" y="1328"/>
                    <a:pt x="178" y="1328"/>
                    <a:pt x="184" y="1327"/>
                  </a:cubicBezTo>
                  <a:lnTo>
                    <a:pt x="205" y="1306"/>
                  </a:lnTo>
                  <a:cubicBezTo>
                    <a:pt x="987" y="1200"/>
                    <a:pt x="1707" y="820"/>
                    <a:pt x="2235" y="206"/>
                  </a:cubicBezTo>
                  <a:cubicBezTo>
                    <a:pt x="2312" y="114"/>
                    <a:pt x="2222" y="1"/>
                    <a:pt x="2127" y="1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8" name="Google Shape;1158;p34"/>
            <p:cNvSpPr/>
            <p:nvPr/>
          </p:nvSpPr>
          <p:spPr>
            <a:xfrm>
              <a:off x="1738526" y="4000591"/>
              <a:ext cx="477433" cy="318376"/>
            </a:xfrm>
            <a:custGeom>
              <a:avLst/>
              <a:gdLst/>
              <a:ahLst/>
              <a:cxnLst/>
              <a:rect l="l" t="t" r="r" b="b"/>
              <a:pathLst>
                <a:path w="7276" h="4852" extrusionOk="0">
                  <a:moveTo>
                    <a:pt x="3901" y="0"/>
                  </a:moveTo>
                  <a:cubicBezTo>
                    <a:pt x="3696" y="0"/>
                    <a:pt x="3462" y="71"/>
                    <a:pt x="3194" y="218"/>
                  </a:cubicBezTo>
                  <a:cubicBezTo>
                    <a:pt x="3130" y="240"/>
                    <a:pt x="3109" y="324"/>
                    <a:pt x="3152" y="388"/>
                  </a:cubicBezTo>
                  <a:cubicBezTo>
                    <a:pt x="3165" y="429"/>
                    <a:pt x="3205" y="452"/>
                    <a:pt x="3249" y="452"/>
                  </a:cubicBezTo>
                  <a:cubicBezTo>
                    <a:pt x="3273" y="452"/>
                    <a:pt x="3298" y="445"/>
                    <a:pt x="3321" y="430"/>
                  </a:cubicBezTo>
                  <a:cubicBezTo>
                    <a:pt x="3476" y="317"/>
                    <a:pt x="3659" y="261"/>
                    <a:pt x="3846" y="261"/>
                  </a:cubicBezTo>
                  <a:cubicBezTo>
                    <a:pt x="3939" y="261"/>
                    <a:pt x="4033" y="275"/>
                    <a:pt x="4125" y="303"/>
                  </a:cubicBezTo>
                  <a:cubicBezTo>
                    <a:pt x="4315" y="409"/>
                    <a:pt x="4421" y="578"/>
                    <a:pt x="4463" y="789"/>
                  </a:cubicBezTo>
                  <a:cubicBezTo>
                    <a:pt x="4484" y="811"/>
                    <a:pt x="4505" y="853"/>
                    <a:pt x="4526" y="874"/>
                  </a:cubicBezTo>
                  <a:cubicBezTo>
                    <a:pt x="4548" y="885"/>
                    <a:pt x="4569" y="890"/>
                    <a:pt x="4587" y="890"/>
                  </a:cubicBezTo>
                  <a:cubicBezTo>
                    <a:pt x="4606" y="890"/>
                    <a:pt x="4622" y="885"/>
                    <a:pt x="4632" y="874"/>
                  </a:cubicBezTo>
                  <a:cubicBezTo>
                    <a:pt x="4874" y="777"/>
                    <a:pt x="5081" y="729"/>
                    <a:pt x="5238" y="729"/>
                  </a:cubicBezTo>
                  <a:cubicBezTo>
                    <a:pt x="5356" y="729"/>
                    <a:pt x="5445" y="756"/>
                    <a:pt x="5499" y="811"/>
                  </a:cubicBezTo>
                  <a:cubicBezTo>
                    <a:pt x="5690" y="1022"/>
                    <a:pt x="5499" y="1593"/>
                    <a:pt x="5415" y="1784"/>
                  </a:cubicBezTo>
                  <a:cubicBezTo>
                    <a:pt x="5393" y="1826"/>
                    <a:pt x="5415" y="1889"/>
                    <a:pt x="5457" y="1932"/>
                  </a:cubicBezTo>
                  <a:cubicBezTo>
                    <a:pt x="5478" y="1953"/>
                    <a:pt x="5505" y="1963"/>
                    <a:pt x="5534" y="1963"/>
                  </a:cubicBezTo>
                  <a:cubicBezTo>
                    <a:pt x="5563" y="1963"/>
                    <a:pt x="5594" y="1953"/>
                    <a:pt x="5626" y="1932"/>
                  </a:cubicBezTo>
                  <a:cubicBezTo>
                    <a:pt x="6094" y="1557"/>
                    <a:pt x="6611" y="1283"/>
                    <a:pt x="6812" y="1283"/>
                  </a:cubicBezTo>
                  <a:cubicBezTo>
                    <a:pt x="6838" y="1283"/>
                    <a:pt x="6859" y="1287"/>
                    <a:pt x="6874" y="1297"/>
                  </a:cubicBezTo>
                  <a:cubicBezTo>
                    <a:pt x="6874" y="1297"/>
                    <a:pt x="6916" y="1382"/>
                    <a:pt x="6810" y="1635"/>
                  </a:cubicBezTo>
                  <a:cubicBezTo>
                    <a:pt x="6366" y="2947"/>
                    <a:pt x="5330" y="4512"/>
                    <a:pt x="2961" y="4596"/>
                  </a:cubicBezTo>
                  <a:cubicBezTo>
                    <a:pt x="2899" y="4603"/>
                    <a:pt x="2836" y="4606"/>
                    <a:pt x="2774" y="4606"/>
                  </a:cubicBezTo>
                  <a:cubicBezTo>
                    <a:pt x="2225" y="4606"/>
                    <a:pt x="1691" y="4361"/>
                    <a:pt x="1312" y="3962"/>
                  </a:cubicBezTo>
                  <a:cubicBezTo>
                    <a:pt x="254" y="2756"/>
                    <a:pt x="677" y="240"/>
                    <a:pt x="677" y="218"/>
                  </a:cubicBezTo>
                  <a:cubicBezTo>
                    <a:pt x="712" y="113"/>
                    <a:pt x="637" y="53"/>
                    <a:pt x="559" y="53"/>
                  </a:cubicBezTo>
                  <a:cubicBezTo>
                    <a:pt x="497" y="53"/>
                    <a:pt x="433" y="91"/>
                    <a:pt x="423" y="176"/>
                  </a:cubicBezTo>
                  <a:cubicBezTo>
                    <a:pt x="402" y="282"/>
                    <a:pt x="0" y="2820"/>
                    <a:pt x="1121" y="4110"/>
                  </a:cubicBezTo>
                  <a:cubicBezTo>
                    <a:pt x="1548" y="4598"/>
                    <a:pt x="2151" y="4851"/>
                    <a:pt x="2780" y="4851"/>
                  </a:cubicBezTo>
                  <a:cubicBezTo>
                    <a:pt x="2805" y="4851"/>
                    <a:pt x="2830" y="4851"/>
                    <a:pt x="2856" y="4850"/>
                  </a:cubicBezTo>
                  <a:lnTo>
                    <a:pt x="2961" y="4850"/>
                  </a:lnTo>
                  <a:cubicBezTo>
                    <a:pt x="5478" y="4766"/>
                    <a:pt x="6578" y="3116"/>
                    <a:pt x="7064" y="1741"/>
                  </a:cubicBezTo>
                  <a:cubicBezTo>
                    <a:pt x="7107" y="1614"/>
                    <a:pt x="7276" y="1276"/>
                    <a:pt x="7022" y="1086"/>
                  </a:cubicBezTo>
                  <a:cubicBezTo>
                    <a:pt x="6964" y="1045"/>
                    <a:pt x="6894" y="1028"/>
                    <a:pt x="6815" y="1028"/>
                  </a:cubicBezTo>
                  <a:cubicBezTo>
                    <a:pt x="6521" y="1028"/>
                    <a:pt x="6108" y="1275"/>
                    <a:pt x="5774" y="1509"/>
                  </a:cubicBezTo>
                  <a:cubicBezTo>
                    <a:pt x="5859" y="1212"/>
                    <a:pt x="5859" y="853"/>
                    <a:pt x="5668" y="641"/>
                  </a:cubicBezTo>
                  <a:cubicBezTo>
                    <a:pt x="5565" y="538"/>
                    <a:pt x="5424" y="484"/>
                    <a:pt x="5238" y="484"/>
                  </a:cubicBezTo>
                  <a:cubicBezTo>
                    <a:pt x="5083" y="484"/>
                    <a:pt x="4896" y="522"/>
                    <a:pt x="4674" y="599"/>
                  </a:cubicBezTo>
                  <a:cubicBezTo>
                    <a:pt x="4611" y="367"/>
                    <a:pt x="4442" y="176"/>
                    <a:pt x="4230" y="70"/>
                  </a:cubicBezTo>
                  <a:cubicBezTo>
                    <a:pt x="4129" y="24"/>
                    <a:pt x="4020" y="0"/>
                    <a:pt x="3901" y="0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9" name="Google Shape;1159;p34"/>
            <p:cNvSpPr/>
            <p:nvPr/>
          </p:nvSpPr>
          <p:spPr>
            <a:xfrm>
              <a:off x="1485968" y="4396061"/>
              <a:ext cx="334518" cy="204989"/>
            </a:xfrm>
            <a:custGeom>
              <a:avLst/>
              <a:gdLst/>
              <a:ahLst/>
              <a:cxnLst/>
              <a:rect l="l" t="t" r="r" b="b"/>
              <a:pathLst>
                <a:path w="5098" h="3124" extrusionOk="0">
                  <a:moveTo>
                    <a:pt x="1457" y="0"/>
                  </a:moveTo>
                  <a:cubicBezTo>
                    <a:pt x="901" y="0"/>
                    <a:pt x="466" y="176"/>
                    <a:pt x="296" y="515"/>
                  </a:cubicBezTo>
                  <a:cubicBezTo>
                    <a:pt x="0" y="1150"/>
                    <a:pt x="762" y="2144"/>
                    <a:pt x="2009" y="2715"/>
                  </a:cubicBezTo>
                  <a:cubicBezTo>
                    <a:pt x="2590" y="2990"/>
                    <a:pt x="3171" y="3124"/>
                    <a:pt x="3656" y="3124"/>
                  </a:cubicBezTo>
                  <a:cubicBezTo>
                    <a:pt x="4213" y="3124"/>
                    <a:pt x="4643" y="2948"/>
                    <a:pt x="4801" y="2609"/>
                  </a:cubicBezTo>
                  <a:cubicBezTo>
                    <a:pt x="5097" y="1974"/>
                    <a:pt x="4336" y="980"/>
                    <a:pt x="3088" y="409"/>
                  </a:cubicBezTo>
                  <a:cubicBezTo>
                    <a:pt x="2517" y="134"/>
                    <a:pt x="1941" y="0"/>
                    <a:pt x="1457" y="0"/>
                  </a:cubicBezTo>
                  <a:close/>
                </a:path>
              </a:pathLst>
            </a:custGeom>
            <a:solidFill>
              <a:srgbClr val="EBB94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0" name="Google Shape;1160;p34"/>
            <p:cNvSpPr/>
            <p:nvPr/>
          </p:nvSpPr>
          <p:spPr>
            <a:xfrm>
              <a:off x="596406" y="3448822"/>
              <a:ext cx="1371209" cy="1244567"/>
            </a:xfrm>
            <a:custGeom>
              <a:avLst/>
              <a:gdLst/>
              <a:ahLst/>
              <a:cxnLst/>
              <a:rect l="l" t="t" r="r" b="b"/>
              <a:pathLst>
                <a:path w="20897" h="18967" extrusionOk="0">
                  <a:moveTo>
                    <a:pt x="8830" y="0"/>
                  </a:moveTo>
                  <a:cubicBezTo>
                    <a:pt x="8533" y="0"/>
                    <a:pt x="8266" y="28"/>
                    <a:pt x="8037" y="83"/>
                  </a:cubicBezTo>
                  <a:cubicBezTo>
                    <a:pt x="4442" y="908"/>
                    <a:pt x="0" y="6787"/>
                    <a:pt x="1333" y="12434"/>
                  </a:cubicBezTo>
                  <a:cubicBezTo>
                    <a:pt x="2401" y="16978"/>
                    <a:pt x="5671" y="18967"/>
                    <a:pt x="9530" y="18967"/>
                  </a:cubicBezTo>
                  <a:cubicBezTo>
                    <a:pt x="10485" y="18967"/>
                    <a:pt x="11476" y="18845"/>
                    <a:pt x="12479" y="18610"/>
                  </a:cubicBezTo>
                  <a:cubicBezTo>
                    <a:pt x="17512" y="17426"/>
                    <a:pt x="20896" y="13788"/>
                    <a:pt x="19585" y="8141"/>
                  </a:cubicBezTo>
                  <a:cubicBezTo>
                    <a:pt x="18369" y="2987"/>
                    <a:pt x="11938" y="0"/>
                    <a:pt x="8830" y="0"/>
                  </a:cubicBezTo>
                  <a:close/>
                </a:path>
              </a:pathLst>
            </a:custGeom>
            <a:solidFill>
              <a:srgbClr val="FCF69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1" name="Google Shape;1161;p34"/>
            <p:cNvSpPr/>
            <p:nvPr/>
          </p:nvSpPr>
          <p:spPr>
            <a:xfrm>
              <a:off x="1213923" y="3890815"/>
              <a:ext cx="285961" cy="185763"/>
            </a:xfrm>
            <a:custGeom>
              <a:avLst/>
              <a:gdLst/>
              <a:ahLst/>
              <a:cxnLst/>
              <a:rect l="l" t="t" r="r" b="b"/>
              <a:pathLst>
                <a:path w="4358" h="2831" extrusionOk="0">
                  <a:moveTo>
                    <a:pt x="1846" y="0"/>
                  </a:moveTo>
                  <a:cubicBezTo>
                    <a:pt x="1464" y="0"/>
                    <a:pt x="1270" y="178"/>
                    <a:pt x="1270" y="178"/>
                  </a:cubicBezTo>
                  <a:cubicBezTo>
                    <a:pt x="508" y="792"/>
                    <a:pt x="1" y="2124"/>
                    <a:pt x="910" y="2632"/>
                  </a:cubicBezTo>
                  <a:cubicBezTo>
                    <a:pt x="1168" y="2773"/>
                    <a:pt x="1458" y="2830"/>
                    <a:pt x="1756" y="2830"/>
                  </a:cubicBezTo>
                  <a:cubicBezTo>
                    <a:pt x="2484" y="2830"/>
                    <a:pt x="3258" y="2488"/>
                    <a:pt x="3723" y="2188"/>
                  </a:cubicBezTo>
                  <a:cubicBezTo>
                    <a:pt x="4358" y="1743"/>
                    <a:pt x="3850" y="982"/>
                    <a:pt x="2835" y="326"/>
                  </a:cubicBezTo>
                  <a:cubicBezTo>
                    <a:pt x="2426" y="76"/>
                    <a:pt x="2096" y="0"/>
                    <a:pt x="1846" y="0"/>
                  </a:cubicBezTo>
                  <a:close/>
                </a:path>
              </a:pathLst>
            </a:custGeom>
            <a:solidFill>
              <a:srgbClr val="EBB94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2" name="Google Shape;1162;p34"/>
            <p:cNvSpPr/>
            <p:nvPr/>
          </p:nvSpPr>
          <p:spPr>
            <a:xfrm>
              <a:off x="879475" y="3243049"/>
              <a:ext cx="432222" cy="293113"/>
            </a:xfrm>
            <a:custGeom>
              <a:avLst/>
              <a:gdLst/>
              <a:ahLst/>
              <a:cxnLst/>
              <a:rect l="l" t="t" r="r" b="b"/>
              <a:pathLst>
                <a:path w="6587" h="4467" extrusionOk="0">
                  <a:moveTo>
                    <a:pt x="4160" y="1"/>
                  </a:moveTo>
                  <a:cubicBezTo>
                    <a:pt x="4122" y="1"/>
                    <a:pt x="4082" y="2"/>
                    <a:pt x="4040" y="4"/>
                  </a:cubicBezTo>
                  <a:cubicBezTo>
                    <a:pt x="2835" y="89"/>
                    <a:pt x="2856" y="1908"/>
                    <a:pt x="2856" y="1908"/>
                  </a:cubicBezTo>
                  <a:cubicBezTo>
                    <a:pt x="2856" y="1908"/>
                    <a:pt x="2372" y="1203"/>
                    <a:pt x="1768" y="1203"/>
                  </a:cubicBezTo>
                  <a:cubicBezTo>
                    <a:pt x="1515" y="1203"/>
                    <a:pt x="1242" y="1326"/>
                    <a:pt x="974" y="1675"/>
                  </a:cubicBezTo>
                  <a:cubicBezTo>
                    <a:pt x="1" y="2923"/>
                    <a:pt x="2285" y="4023"/>
                    <a:pt x="2285" y="4023"/>
                  </a:cubicBezTo>
                  <a:cubicBezTo>
                    <a:pt x="2285" y="4023"/>
                    <a:pt x="2690" y="3777"/>
                    <a:pt x="3274" y="3777"/>
                  </a:cubicBezTo>
                  <a:cubicBezTo>
                    <a:pt x="3732" y="3777"/>
                    <a:pt x="4298" y="3928"/>
                    <a:pt x="4865" y="4467"/>
                  </a:cubicBezTo>
                  <a:cubicBezTo>
                    <a:pt x="4865" y="4467"/>
                    <a:pt x="6586" y="1"/>
                    <a:pt x="4160" y="1"/>
                  </a:cubicBezTo>
                  <a:close/>
                </a:path>
              </a:pathLst>
            </a:custGeom>
            <a:solidFill>
              <a:srgbClr val="CA1E49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3" name="Google Shape;1163;p34"/>
            <p:cNvSpPr/>
            <p:nvPr/>
          </p:nvSpPr>
          <p:spPr>
            <a:xfrm>
              <a:off x="633020" y="4118963"/>
              <a:ext cx="618445" cy="412997"/>
            </a:xfrm>
            <a:custGeom>
              <a:avLst/>
              <a:gdLst/>
              <a:ahLst/>
              <a:cxnLst/>
              <a:rect l="l" t="t" r="r" b="b"/>
              <a:pathLst>
                <a:path w="9425" h="6294" extrusionOk="0">
                  <a:moveTo>
                    <a:pt x="6253" y="1"/>
                  </a:moveTo>
                  <a:cubicBezTo>
                    <a:pt x="6136" y="1248"/>
                    <a:pt x="5211" y="1507"/>
                    <a:pt x="3924" y="1507"/>
                  </a:cubicBezTo>
                  <a:cubicBezTo>
                    <a:pt x="3815" y="1507"/>
                    <a:pt x="3702" y="1506"/>
                    <a:pt x="3588" y="1502"/>
                  </a:cubicBezTo>
                  <a:cubicBezTo>
                    <a:pt x="3562" y="1502"/>
                    <a:pt x="3536" y="1501"/>
                    <a:pt x="3511" y="1501"/>
                  </a:cubicBezTo>
                  <a:cubicBezTo>
                    <a:pt x="2140" y="1501"/>
                    <a:pt x="2467" y="2623"/>
                    <a:pt x="2467" y="2623"/>
                  </a:cubicBezTo>
                  <a:cubicBezTo>
                    <a:pt x="415" y="2835"/>
                    <a:pt x="2065" y="4188"/>
                    <a:pt x="2065" y="4188"/>
                  </a:cubicBezTo>
                  <a:cubicBezTo>
                    <a:pt x="2065" y="4188"/>
                    <a:pt x="1468" y="4077"/>
                    <a:pt x="969" y="4077"/>
                  </a:cubicBezTo>
                  <a:cubicBezTo>
                    <a:pt x="427" y="4077"/>
                    <a:pt x="1" y="4208"/>
                    <a:pt x="584" y="4759"/>
                  </a:cubicBezTo>
                  <a:cubicBezTo>
                    <a:pt x="1355" y="5501"/>
                    <a:pt x="2521" y="6294"/>
                    <a:pt x="4024" y="6294"/>
                  </a:cubicBezTo>
                  <a:cubicBezTo>
                    <a:pt x="4665" y="6294"/>
                    <a:pt x="5367" y="6150"/>
                    <a:pt x="6126" y="5796"/>
                  </a:cubicBezTo>
                  <a:cubicBezTo>
                    <a:pt x="9425" y="4252"/>
                    <a:pt x="6253" y="1"/>
                    <a:pt x="6253" y="1"/>
                  </a:cubicBezTo>
                  <a:close/>
                </a:path>
              </a:pathLst>
            </a:custGeom>
            <a:solidFill>
              <a:srgbClr val="FCF69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4" name="Google Shape;1164;p34"/>
            <p:cNvSpPr/>
            <p:nvPr/>
          </p:nvSpPr>
          <p:spPr>
            <a:xfrm>
              <a:off x="794830" y="4291075"/>
              <a:ext cx="162469" cy="17323"/>
            </a:xfrm>
            <a:custGeom>
              <a:avLst/>
              <a:gdLst/>
              <a:ahLst/>
              <a:cxnLst/>
              <a:rect l="l" t="t" r="r" b="b"/>
              <a:pathLst>
                <a:path w="2476" h="264" extrusionOk="0">
                  <a:moveTo>
                    <a:pt x="1" y="0"/>
                  </a:moveTo>
                  <a:lnTo>
                    <a:pt x="1" y="0"/>
                  </a:lnTo>
                  <a:cubicBezTo>
                    <a:pt x="426" y="172"/>
                    <a:pt x="882" y="264"/>
                    <a:pt x="1338" y="264"/>
                  </a:cubicBezTo>
                  <a:cubicBezTo>
                    <a:pt x="1723" y="264"/>
                    <a:pt x="2108" y="199"/>
                    <a:pt x="2475" y="64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DF9C2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5" name="Google Shape;1165;p34"/>
            <p:cNvSpPr/>
            <p:nvPr/>
          </p:nvSpPr>
          <p:spPr>
            <a:xfrm>
              <a:off x="782363" y="4280839"/>
              <a:ext cx="186026" cy="36811"/>
            </a:xfrm>
            <a:custGeom>
              <a:avLst/>
              <a:gdLst/>
              <a:ahLst/>
              <a:cxnLst/>
              <a:rect l="l" t="t" r="r" b="b"/>
              <a:pathLst>
                <a:path w="2835" h="561" extrusionOk="0">
                  <a:moveTo>
                    <a:pt x="195" y="1"/>
                  </a:moveTo>
                  <a:cubicBezTo>
                    <a:pt x="133" y="1"/>
                    <a:pt x="80" y="28"/>
                    <a:pt x="64" y="93"/>
                  </a:cubicBezTo>
                  <a:cubicBezTo>
                    <a:pt x="0" y="156"/>
                    <a:pt x="22" y="262"/>
                    <a:pt x="106" y="304"/>
                  </a:cubicBezTo>
                  <a:cubicBezTo>
                    <a:pt x="512" y="459"/>
                    <a:pt x="937" y="561"/>
                    <a:pt x="1378" y="561"/>
                  </a:cubicBezTo>
                  <a:cubicBezTo>
                    <a:pt x="1419" y="561"/>
                    <a:pt x="1461" y="560"/>
                    <a:pt x="1502" y="558"/>
                  </a:cubicBezTo>
                  <a:cubicBezTo>
                    <a:pt x="1904" y="558"/>
                    <a:pt x="2327" y="495"/>
                    <a:pt x="2708" y="347"/>
                  </a:cubicBezTo>
                  <a:cubicBezTo>
                    <a:pt x="2792" y="325"/>
                    <a:pt x="2834" y="241"/>
                    <a:pt x="2813" y="177"/>
                  </a:cubicBezTo>
                  <a:cubicBezTo>
                    <a:pt x="2782" y="115"/>
                    <a:pt x="2740" y="76"/>
                    <a:pt x="2686" y="76"/>
                  </a:cubicBezTo>
                  <a:cubicBezTo>
                    <a:pt x="2667" y="76"/>
                    <a:pt x="2646" y="81"/>
                    <a:pt x="2623" y="93"/>
                  </a:cubicBezTo>
                  <a:cubicBezTo>
                    <a:pt x="2268" y="208"/>
                    <a:pt x="1900" y="266"/>
                    <a:pt x="1535" y="266"/>
                  </a:cubicBezTo>
                  <a:cubicBezTo>
                    <a:pt x="1095" y="266"/>
                    <a:pt x="659" y="181"/>
                    <a:pt x="254" y="8"/>
                  </a:cubicBezTo>
                  <a:cubicBezTo>
                    <a:pt x="234" y="3"/>
                    <a:pt x="214" y="1"/>
                    <a:pt x="195" y="1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6" name="Google Shape;1166;p34"/>
            <p:cNvSpPr/>
            <p:nvPr/>
          </p:nvSpPr>
          <p:spPr>
            <a:xfrm>
              <a:off x="768452" y="4393765"/>
              <a:ext cx="163847" cy="18045"/>
            </a:xfrm>
            <a:custGeom>
              <a:avLst/>
              <a:gdLst/>
              <a:ahLst/>
              <a:cxnLst/>
              <a:rect l="l" t="t" r="r" b="b"/>
              <a:pathLst>
                <a:path w="2497" h="275" extrusionOk="0">
                  <a:moveTo>
                    <a:pt x="1" y="0"/>
                  </a:moveTo>
                  <a:lnTo>
                    <a:pt x="1" y="0"/>
                  </a:lnTo>
                  <a:cubicBezTo>
                    <a:pt x="426" y="184"/>
                    <a:pt x="882" y="274"/>
                    <a:pt x="1343" y="274"/>
                  </a:cubicBezTo>
                  <a:cubicBezTo>
                    <a:pt x="1730" y="274"/>
                    <a:pt x="2120" y="210"/>
                    <a:pt x="2497" y="85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DF9C2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7" name="Google Shape;1167;p34"/>
            <p:cNvSpPr/>
            <p:nvPr/>
          </p:nvSpPr>
          <p:spPr>
            <a:xfrm>
              <a:off x="757363" y="4385432"/>
              <a:ext cx="184648" cy="34974"/>
            </a:xfrm>
            <a:custGeom>
              <a:avLst/>
              <a:gdLst/>
              <a:ahLst/>
              <a:cxnLst/>
              <a:rect l="l" t="t" r="r" b="b"/>
              <a:pathLst>
                <a:path w="2814" h="533" extrusionOk="0">
                  <a:moveTo>
                    <a:pt x="151" y="0"/>
                  </a:moveTo>
                  <a:cubicBezTo>
                    <a:pt x="99" y="0"/>
                    <a:pt x="57" y="29"/>
                    <a:pt x="43" y="85"/>
                  </a:cubicBezTo>
                  <a:cubicBezTo>
                    <a:pt x="1" y="148"/>
                    <a:pt x="22" y="233"/>
                    <a:pt x="106" y="275"/>
                  </a:cubicBezTo>
                  <a:cubicBezTo>
                    <a:pt x="487" y="447"/>
                    <a:pt x="902" y="532"/>
                    <a:pt x="1336" y="532"/>
                  </a:cubicBezTo>
                  <a:cubicBezTo>
                    <a:pt x="1384" y="532"/>
                    <a:pt x="1433" y="531"/>
                    <a:pt x="1481" y="529"/>
                  </a:cubicBezTo>
                  <a:cubicBezTo>
                    <a:pt x="1883" y="529"/>
                    <a:pt x="2306" y="466"/>
                    <a:pt x="2687" y="360"/>
                  </a:cubicBezTo>
                  <a:cubicBezTo>
                    <a:pt x="2771" y="318"/>
                    <a:pt x="2814" y="254"/>
                    <a:pt x="2792" y="170"/>
                  </a:cubicBezTo>
                  <a:cubicBezTo>
                    <a:pt x="2775" y="117"/>
                    <a:pt x="2715" y="79"/>
                    <a:pt x="2647" y="79"/>
                  </a:cubicBezTo>
                  <a:cubicBezTo>
                    <a:pt x="2632" y="79"/>
                    <a:pt x="2617" y="81"/>
                    <a:pt x="2602" y="85"/>
                  </a:cubicBezTo>
                  <a:cubicBezTo>
                    <a:pt x="2241" y="202"/>
                    <a:pt x="1871" y="261"/>
                    <a:pt x="1502" y="261"/>
                  </a:cubicBezTo>
                  <a:cubicBezTo>
                    <a:pt x="1072" y="261"/>
                    <a:pt x="643" y="181"/>
                    <a:pt x="233" y="21"/>
                  </a:cubicBezTo>
                  <a:cubicBezTo>
                    <a:pt x="205" y="7"/>
                    <a:pt x="177" y="0"/>
                    <a:pt x="151" y="0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8" name="Google Shape;1168;p34"/>
            <p:cNvSpPr/>
            <p:nvPr/>
          </p:nvSpPr>
          <p:spPr>
            <a:xfrm>
              <a:off x="636629" y="4110564"/>
              <a:ext cx="531567" cy="430385"/>
            </a:xfrm>
            <a:custGeom>
              <a:avLst/>
              <a:gdLst/>
              <a:ahLst/>
              <a:cxnLst/>
              <a:rect l="l" t="t" r="r" b="b"/>
              <a:pathLst>
                <a:path w="8101" h="6559" extrusionOk="0">
                  <a:moveTo>
                    <a:pt x="6185" y="1"/>
                  </a:moveTo>
                  <a:cubicBezTo>
                    <a:pt x="6161" y="1"/>
                    <a:pt x="6135" y="8"/>
                    <a:pt x="6113" y="23"/>
                  </a:cubicBezTo>
                  <a:cubicBezTo>
                    <a:pt x="6049" y="86"/>
                    <a:pt x="6028" y="171"/>
                    <a:pt x="6071" y="234"/>
                  </a:cubicBezTo>
                  <a:cubicBezTo>
                    <a:pt x="6092" y="256"/>
                    <a:pt x="7784" y="2582"/>
                    <a:pt x="7340" y="4337"/>
                  </a:cubicBezTo>
                  <a:cubicBezTo>
                    <a:pt x="7149" y="5014"/>
                    <a:pt x="6663" y="5564"/>
                    <a:pt x="6007" y="5818"/>
                  </a:cubicBezTo>
                  <a:cubicBezTo>
                    <a:pt x="5272" y="6160"/>
                    <a:pt x="4588" y="6301"/>
                    <a:pt x="3960" y="6301"/>
                  </a:cubicBezTo>
                  <a:cubicBezTo>
                    <a:pt x="2530" y="6301"/>
                    <a:pt x="1393" y="5567"/>
                    <a:pt x="614" y="4803"/>
                  </a:cubicBezTo>
                  <a:cubicBezTo>
                    <a:pt x="381" y="4591"/>
                    <a:pt x="381" y="4485"/>
                    <a:pt x="381" y="4485"/>
                  </a:cubicBezTo>
                  <a:cubicBezTo>
                    <a:pt x="422" y="4404"/>
                    <a:pt x="621" y="4366"/>
                    <a:pt x="900" y="4366"/>
                  </a:cubicBezTo>
                  <a:cubicBezTo>
                    <a:pt x="1197" y="4366"/>
                    <a:pt x="1585" y="4409"/>
                    <a:pt x="1968" y="4485"/>
                  </a:cubicBezTo>
                  <a:cubicBezTo>
                    <a:pt x="1988" y="4492"/>
                    <a:pt x="2008" y="4495"/>
                    <a:pt x="2027" y="4495"/>
                  </a:cubicBezTo>
                  <a:cubicBezTo>
                    <a:pt x="2178" y="4495"/>
                    <a:pt x="2245" y="4286"/>
                    <a:pt x="2095" y="4210"/>
                  </a:cubicBezTo>
                  <a:cubicBezTo>
                    <a:pt x="1925" y="4062"/>
                    <a:pt x="1439" y="3576"/>
                    <a:pt x="1523" y="3280"/>
                  </a:cubicBezTo>
                  <a:cubicBezTo>
                    <a:pt x="1587" y="3090"/>
                    <a:pt x="1904" y="2942"/>
                    <a:pt x="2412" y="2899"/>
                  </a:cubicBezTo>
                  <a:cubicBezTo>
                    <a:pt x="2454" y="2878"/>
                    <a:pt x="2496" y="2857"/>
                    <a:pt x="2518" y="2836"/>
                  </a:cubicBezTo>
                  <a:cubicBezTo>
                    <a:pt x="2539" y="2793"/>
                    <a:pt x="2560" y="2751"/>
                    <a:pt x="2539" y="2709"/>
                  </a:cubicBezTo>
                  <a:cubicBezTo>
                    <a:pt x="2475" y="2497"/>
                    <a:pt x="2518" y="2244"/>
                    <a:pt x="2644" y="2053"/>
                  </a:cubicBezTo>
                  <a:cubicBezTo>
                    <a:pt x="2792" y="1863"/>
                    <a:pt x="3089" y="1778"/>
                    <a:pt x="3533" y="1778"/>
                  </a:cubicBezTo>
                  <a:cubicBezTo>
                    <a:pt x="3596" y="1778"/>
                    <a:pt x="3660" y="1715"/>
                    <a:pt x="3681" y="1630"/>
                  </a:cubicBezTo>
                  <a:cubicBezTo>
                    <a:pt x="3681" y="1546"/>
                    <a:pt x="3617" y="1482"/>
                    <a:pt x="3533" y="1482"/>
                  </a:cubicBezTo>
                  <a:cubicBezTo>
                    <a:pt x="3004" y="1482"/>
                    <a:pt x="2623" y="1609"/>
                    <a:pt x="2412" y="1884"/>
                  </a:cubicBezTo>
                  <a:cubicBezTo>
                    <a:pt x="2264" y="2096"/>
                    <a:pt x="2200" y="2370"/>
                    <a:pt x="2243" y="2624"/>
                  </a:cubicBezTo>
                  <a:cubicBezTo>
                    <a:pt x="1672" y="2709"/>
                    <a:pt x="1354" y="2878"/>
                    <a:pt x="1249" y="3195"/>
                  </a:cubicBezTo>
                  <a:cubicBezTo>
                    <a:pt x="1164" y="3513"/>
                    <a:pt x="1375" y="3851"/>
                    <a:pt x="1587" y="4105"/>
                  </a:cubicBezTo>
                  <a:cubicBezTo>
                    <a:pt x="1381" y="4081"/>
                    <a:pt x="1148" y="4060"/>
                    <a:pt x="928" y="4060"/>
                  </a:cubicBezTo>
                  <a:cubicBezTo>
                    <a:pt x="562" y="4060"/>
                    <a:pt x="233" y="4118"/>
                    <a:pt x="128" y="4316"/>
                  </a:cubicBezTo>
                  <a:cubicBezTo>
                    <a:pt x="1" y="4591"/>
                    <a:pt x="318" y="4887"/>
                    <a:pt x="424" y="4993"/>
                  </a:cubicBezTo>
                  <a:cubicBezTo>
                    <a:pt x="1249" y="5797"/>
                    <a:pt x="2433" y="6558"/>
                    <a:pt x="3956" y="6558"/>
                  </a:cubicBezTo>
                  <a:cubicBezTo>
                    <a:pt x="4717" y="6558"/>
                    <a:pt x="5457" y="6389"/>
                    <a:pt x="6134" y="6072"/>
                  </a:cubicBezTo>
                  <a:cubicBezTo>
                    <a:pt x="6874" y="5776"/>
                    <a:pt x="7424" y="5162"/>
                    <a:pt x="7636" y="4401"/>
                  </a:cubicBezTo>
                  <a:cubicBezTo>
                    <a:pt x="8101" y="2519"/>
                    <a:pt x="6388" y="150"/>
                    <a:pt x="6303" y="65"/>
                  </a:cubicBezTo>
                  <a:cubicBezTo>
                    <a:pt x="6276" y="24"/>
                    <a:pt x="6231" y="1"/>
                    <a:pt x="6185" y="1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9" name="Google Shape;1169;p34"/>
            <p:cNvSpPr/>
            <p:nvPr/>
          </p:nvSpPr>
          <p:spPr>
            <a:xfrm>
              <a:off x="1061299" y="4570470"/>
              <a:ext cx="206826" cy="192325"/>
            </a:xfrm>
            <a:custGeom>
              <a:avLst/>
              <a:gdLst/>
              <a:ahLst/>
              <a:cxnLst/>
              <a:rect l="l" t="t" r="r" b="b"/>
              <a:pathLst>
                <a:path w="3152" h="2931" extrusionOk="0">
                  <a:moveTo>
                    <a:pt x="2299" y="0"/>
                  </a:moveTo>
                  <a:cubicBezTo>
                    <a:pt x="1864" y="0"/>
                    <a:pt x="1297" y="308"/>
                    <a:pt x="846" y="818"/>
                  </a:cubicBezTo>
                  <a:cubicBezTo>
                    <a:pt x="191" y="1537"/>
                    <a:pt x="0" y="2404"/>
                    <a:pt x="402" y="2764"/>
                  </a:cubicBezTo>
                  <a:cubicBezTo>
                    <a:pt x="522" y="2877"/>
                    <a:pt x="683" y="2930"/>
                    <a:pt x="867" y="2930"/>
                  </a:cubicBezTo>
                  <a:cubicBezTo>
                    <a:pt x="1300" y="2930"/>
                    <a:pt x="1860" y="2634"/>
                    <a:pt x="2306" y="2129"/>
                  </a:cubicBezTo>
                  <a:cubicBezTo>
                    <a:pt x="2961" y="1410"/>
                    <a:pt x="3152" y="522"/>
                    <a:pt x="2750" y="162"/>
                  </a:cubicBezTo>
                  <a:cubicBezTo>
                    <a:pt x="2633" y="52"/>
                    <a:pt x="2477" y="0"/>
                    <a:pt x="2299" y="0"/>
                  </a:cubicBezTo>
                  <a:close/>
                </a:path>
              </a:pathLst>
            </a:custGeom>
            <a:solidFill>
              <a:srgbClr val="EBB94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0" name="Google Shape;1170;p34"/>
            <p:cNvSpPr/>
            <p:nvPr/>
          </p:nvSpPr>
          <p:spPr>
            <a:xfrm>
              <a:off x="986365" y="3826182"/>
              <a:ext cx="184648" cy="184648"/>
            </a:xfrm>
            <a:custGeom>
              <a:avLst/>
              <a:gdLst/>
              <a:ahLst/>
              <a:cxnLst/>
              <a:rect l="l" t="t" r="r" b="b"/>
              <a:pathLst>
                <a:path w="2814" h="2814" extrusionOk="0">
                  <a:moveTo>
                    <a:pt x="1417" y="0"/>
                  </a:moveTo>
                  <a:cubicBezTo>
                    <a:pt x="635" y="0"/>
                    <a:pt x="0" y="635"/>
                    <a:pt x="0" y="1417"/>
                  </a:cubicBezTo>
                  <a:cubicBezTo>
                    <a:pt x="0" y="2179"/>
                    <a:pt x="635" y="2813"/>
                    <a:pt x="1417" y="2813"/>
                  </a:cubicBezTo>
                  <a:cubicBezTo>
                    <a:pt x="2179" y="2813"/>
                    <a:pt x="2813" y="2179"/>
                    <a:pt x="2813" y="1417"/>
                  </a:cubicBezTo>
                  <a:cubicBezTo>
                    <a:pt x="2813" y="635"/>
                    <a:pt x="2179" y="0"/>
                    <a:pt x="1417" y="0"/>
                  </a:cubicBezTo>
                  <a:close/>
                </a:path>
              </a:pathLst>
            </a:custGeom>
            <a:solidFill>
              <a:srgbClr val="434038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1" name="Google Shape;1171;p34"/>
            <p:cNvSpPr/>
            <p:nvPr/>
          </p:nvSpPr>
          <p:spPr>
            <a:xfrm>
              <a:off x="1408213" y="3673493"/>
              <a:ext cx="186026" cy="186026"/>
            </a:xfrm>
            <a:custGeom>
              <a:avLst/>
              <a:gdLst/>
              <a:ahLst/>
              <a:cxnLst/>
              <a:rect l="l" t="t" r="r" b="b"/>
              <a:pathLst>
                <a:path w="2835" h="2835" extrusionOk="0">
                  <a:moveTo>
                    <a:pt x="1418" y="1"/>
                  </a:moveTo>
                  <a:cubicBezTo>
                    <a:pt x="635" y="1"/>
                    <a:pt x="1" y="635"/>
                    <a:pt x="1" y="1418"/>
                  </a:cubicBezTo>
                  <a:cubicBezTo>
                    <a:pt x="1" y="2200"/>
                    <a:pt x="635" y="2835"/>
                    <a:pt x="1418" y="2835"/>
                  </a:cubicBezTo>
                  <a:cubicBezTo>
                    <a:pt x="2200" y="2835"/>
                    <a:pt x="2835" y="2200"/>
                    <a:pt x="2835" y="1418"/>
                  </a:cubicBezTo>
                  <a:cubicBezTo>
                    <a:pt x="2835" y="635"/>
                    <a:pt x="2200" y="1"/>
                    <a:pt x="1418" y="1"/>
                  </a:cubicBezTo>
                  <a:close/>
                </a:path>
              </a:pathLst>
            </a:custGeom>
            <a:solidFill>
              <a:srgbClr val="434038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2" name="Google Shape;1172;p34"/>
            <p:cNvSpPr/>
            <p:nvPr/>
          </p:nvSpPr>
          <p:spPr>
            <a:xfrm>
              <a:off x="1066876" y="3855316"/>
              <a:ext cx="56956" cy="55578"/>
            </a:xfrm>
            <a:custGeom>
              <a:avLst/>
              <a:gdLst/>
              <a:ahLst/>
              <a:cxnLst/>
              <a:rect l="l" t="t" r="r" b="b"/>
              <a:pathLst>
                <a:path w="868" h="847" extrusionOk="0">
                  <a:moveTo>
                    <a:pt x="444" y="0"/>
                  </a:moveTo>
                  <a:cubicBezTo>
                    <a:pt x="212" y="0"/>
                    <a:pt x="0" y="191"/>
                    <a:pt x="0" y="423"/>
                  </a:cubicBezTo>
                  <a:cubicBezTo>
                    <a:pt x="0" y="656"/>
                    <a:pt x="212" y="846"/>
                    <a:pt x="444" y="846"/>
                  </a:cubicBezTo>
                  <a:cubicBezTo>
                    <a:pt x="677" y="846"/>
                    <a:pt x="867" y="656"/>
                    <a:pt x="867" y="423"/>
                  </a:cubicBezTo>
                  <a:cubicBezTo>
                    <a:pt x="867" y="191"/>
                    <a:pt x="677" y="0"/>
                    <a:pt x="444" y="0"/>
                  </a:cubicBezTo>
                  <a:close/>
                </a:path>
              </a:pathLst>
            </a:custGeom>
            <a:solidFill>
              <a:srgbClr val="EDE6DD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3" name="Google Shape;1173;p34"/>
            <p:cNvSpPr/>
            <p:nvPr/>
          </p:nvSpPr>
          <p:spPr>
            <a:xfrm>
              <a:off x="1502569" y="3698493"/>
              <a:ext cx="55578" cy="55578"/>
            </a:xfrm>
            <a:custGeom>
              <a:avLst/>
              <a:gdLst/>
              <a:ahLst/>
              <a:cxnLst/>
              <a:rect l="l" t="t" r="r" b="b"/>
              <a:pathLst>
                <a:path w="847" h="847" extrusionOk="0">
                  <a:moveTo>
                    <a:pt x="424" y="0"/>
                  </a:moveTo>
                  <a:cubicBezTo>
                    <a:pt x="191" y="0"/>
                    <a:pt x="1" y="191"/>
                    <a:pt x="1" y="423"/>
                  </a:cubicBezTo>
                  <a:cubicBezTo>
                    <a:pt x="1" y="656"/>
                    <a:pt x="191" y="846"/>
                    <a:pt x="424" y="846"/>
                  </a:cubicBezTo>
                  <a:cubicBezTo>
                    <a:pt x="657" y="846"/>
                    <a:pt x="847" y="656"/>
                    <a:pt x="847" y="423"/>
                  </a:cubicBezTo>
                  <a:cubicBezTo>
                    <a:pt x="847" y="191"/>
                    <a:pt x="657" y="0"/>
                    <a:pt x="424" y="0"/>
                  </a:cubicBezTo>
                  <a:close/>
                </a:path>
              </a:pathLst>
            </a:custGeom>
            <a:solidFill>
              <a:srgbClr val="EDE6DD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4" name="Google Shape;1174;p34"/>
            <p:cNvSpPr/>
            <p:nvPr/>
          </p:nvSpPr>
          <p:spPr>
            <a:xfrm>
              <a:off x="1523436" y="3350135"/>
              <a:ext cx="717527" cy="698170"/>
            </a:xfrm>
            <a:custGeom>
              <a:avLst/>
              <a:gdLst/>
              <a:ahLst/>
              <a:cxnLst/>
              <a:rect l="l" t="t" r="r" b="b"/>
              <a:pathLst>
                <a:path w="10935" h="10640" extrusionOk="0">
                  <a:moveTo>
                    <a:pt x="6831" y="1"/>
                  </a:moveTo>
                  <a:cubicBezTo>
                    <a:pt x="6831" y="1"/>
                    <a:pt x="5266" y="868"/>
                    <a:pt x="635" y="8059"/>
                  </a:cubicBezTo>
                  <a:cubicBezTo>
                    <a:pt x="0" y="9074"/>
                    <a:pt x="571" y="10406"/>
                    <a:pt x="1756" y="10639"/>
                  </a:cubicBezTo>
                  <a:lnTo>
                    <a:pt x="10934" y="10110"/>
                  </a:lnTo>
                  <a:cubicBezTo>
                    <a:pt x="10934" y="10110"/>
                    <a:pt x="9877" y="1862"/>
                    <a:pt x="6831" y="1"/>
                  </a:cubicBezTo>
                  <a:close/>
                </a:path>
              </a:pathLst>
            </a:custGeom>
            <a:solidFill>
              <a:srgbClr val="CA1E49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5" name="Google Shape;1175;p34"/>
            <p:cNvSpPr/>
            <p:nvPr/>
          </p:nvSpPr>
          <p:spPr>
            <a:xfrm>
              <a:off x="1799550" y="3322117"/>
              <a:ext cx="655125" cy="704141"/>
            </a:xfrm>
            <a:custGeom>
              <a:avLst/>
              <a:gdLst/>
              <a:ahLst/>
              <a:cxnLst/>
              <a:rect l="l" t="t" r="r" b="b"/>
              <a:pathLst>
                <a:path w="9984" h="10731" extrusionOk="0">
                  <a:moveTo>
                    <a:pt x="4320" y="1"/>
                  </a:moveTo>
                  <a:cubicBezTo>
                    <a:pt x="3956" y="1"/>
                    <a:pt x="3592" y="57"/>
                    <a:pt x="3237" y="174"/>
                  </a:cubicBezTo>
                  <a:cubicBezTo>
                    <a:pt x="1016" y="914"/>
                    <a:pt x="1" y="3854"/>
                    <a:pt x="953" y="6730"/>
                  </a:cubicBezTo>
                  <a:cubicBezTo>
                    <a:pt x="1755" y="9136"/>
                    <a:pt x="3712" y="10731"/>
                    <a:pt x="5650" y="10731"/>
                  </a:cubicBezTo>
                  <a:cubicBezTo>
                    <a:pt x="6012" y="10731"/>
                    <a:pt x="6373" y="10675"/>
                    <a:pt x="6726" y="10558"/>
                  </a:cubicBezTo>
                  <a:cubicBezTo>
                    <a:pt x="8947" y="9818"/>
                    <a:pt x="9983" y="6878"/>
                    <a:pt x="9011" y="4002"/>
                  </a:cubicBezTo>
                  <a:cubicBezTo>
                    <a:pt x="8192" y="1582"/>
                    <a:pt x="6251" y="1"/>
                    <a:pt x="4320" y="1"/>
                  </a:cubicBezTo>
                  <a:close/>
                </a:path>
              </a:pathLst>
            </a:custGeom>
            <a:solidFill>
              <a:srgbClr val="B21943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6" name="Google Shape;1176;p34"/>
            <p:cNvSpPr/>
            <p:nvPr/>
          </p:nvSpPr>
          <p:spPr>
            <a:xfrm>
              <a:off x="1873106" y="3402431"/>
              <a:ext cx="505255" cy="543510"/>
            </a:xfrm>
            <a:custGeom>
              <a:avLst/>
              <a:gdLst/>
              <a:ahLst/>
              <a:cxnLst/>
              <a:rect l="l" t="t" r="r" b="b"/>
              <a:pathLst>
                <a:path w="7700" h="8283" extrusionOk="0">
                  <a:moveTo>
                    <a:pt x="3332" y="1"/>
                  </a:moveTo>
                  <a:cubicBezTo>
                    <a:pt x="3051" y="1"/>
                    <a:pt x="2771" y="44"/>
                    <a:pt x="2497" y="135"/>
                  </a:cubicBezTo>
                  <a:cubicBezTo>
                    <a:pt x="783" y="706"/>
                    <a:pt x="1" y="2969"/>
                    <a:pt x="741" y="5189"/>
                  </a:cubicBezTo>
                  <a:cubicBezTo>
                    <a:pt x="1365" y="7044"/>
                    <a:pt x="2877" y="8282"/>
                    <a:pt x="4363" y="8282"/>
                  </a:cubicBezTo>
                  <a:cubicBezTo>
                    <a:pt x="4639" y="8282"/>
                    <a:pt x="4914" y="8240"/>
                    <a:pt x="5182" y="8150"/>
                  </a:cubicBezTo>
                  <a:cubicBezTo>
                    <a:pt x="6917" y="7558"/>
                    <a:pt x="7699" y="5295"/>
                    <a:pt x="6959" y="3095"/>
                  </a:cubicBezTo>
                  <a:cubicBezTo>
                    <a:pt x="6336" y="1226"/>
                    <a:pt x="4828" y="1"/>
                    <a:pt x="3332" y="1"/>
                  </a:cubicBezTo>
                  <a:close/>
                </a:path>
              </a:pathLst>
            </a:custGeom>
            <a:solidFill>
              <a:srgbClr val="6F0028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7" name="Google Shape;1177;p34"/>
            <p:cNvSpPr/>
            <p:nvPr/>
          </p:nvSpPr>
          <p:spPr>
            <a:xfrm>
              <a:off x="1909195" y="4017651"/>
              <a:ext cx="156891" cy="162206"/>
            </a:xfrm>
            <a:custGeom>
              <a:avLst/>
              <a:gdLst/>
              <a:ahLst/>
              <a:cxnLst/>
              <a:rect l="l" t="t" r="r" b="b"/>
              <a:pathLst>
                <a:path w="2391" h="2472" extrusionOk="0">
                  <a:moveTo>
                    <a:pt x="1820" y="1"/>
                  </a:moveTo>
                  <a:lnTo>
                    <a:pt x="1" y="107"/>
                  </a:lnTo>
                  <a:lnTo>
                    <a:pt x="868" y="2243"/>
                  </a:lnTo>
                  <a:cubicBezTo>
                    <a:pt x="868" y="2243"/>
                    <a:pt x="1111" y="2472"/>
                    <a:pt x="1473" y="2472"/>
                  </a:cubicBezTo>
                  <a:cubicBezTo>
                    <a:pt x="1733" y="2472"/>
                    <a:pt x="2055" y="2353"/>
                    <a:pt x="2391" y="1946"/>
                  </a:cubicBezTo>
                  <a:lnTo>
                    <a:pt x="1820" y="1"/>
                  </a:lnTo>
                  <a:close/>
                </a:path>
              </a:pathLst>
            </a:custGeom>
            <a:solidFill>
              <a:srgbClr val="910E36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8" name="Google Shape;1178;p34"/>
            <p:cNvSpPr/>
            <p:nvPr/>
          </p:nvSpPr>
          <p:spPr>
            <a:xfrm>
              <a:off x="597784" y="3248692"/>
              <a:ext cx="1856910" cy="1517667"/>
            </a:xfrm>
            <a:custGeom>
              <a:avLst/>
              <a:gdLst/>
              <a:ahLst/>
              <a:cxnLst/>
              <a:rect l="l" t="t" r="r" b="b"/>
              <a:pathLst>
                <a:path w="28299" h="23129" extrusionOk="0">
                  <a:moveTo>
                    <a:pt x="20050" y="12058"/>
                  </a:moveTo>
                  <a:lnTo>
                    <a:pt x="20093" y="12143"/>
                  </a:lnTo>
                  <a:lnTo>
                    <a:pt x="19923" y="12206"/>
                  </a:lnTo>
                  <a:cubicBezTo>
                    <a:pt x="19923" y="12164"/>
                    <a:pt x="19902" y="12100"/>
                    <a:pt x="19902" y="12058"/>
                  </a:cubicBezTo>
                  <a:close/>
                  <a:moveTo>
                    <a:pt x="8443" y="0"/>
                  </a:moveTo>
                  <a:cubicBezTo>
                    <a:pt x="8408" y="0"/>
                    <a:pt x="8371" y="1"/>
                    <a:pt x="8333" y="3"/>
                  </a:cubicBezTo>
                  <a:cubicBezTo>
                    <a:pt x="7128" y="88"/>
                    <a:pt x="7149" y="1928"/>
                    <a:pt x="7149" y="1928"/>
                  </a:cubicBezTo>
                  <a:cubicBezTo>
                    <a:pt x="7149" y="1928"/>
                    <a:pt x="6661" y="1206"/>
                    <a:pt x="6053" y="1206"/>
                  </a:cubicBezTo>
                  <a:cubicBezTo>
                    <a:pt x="5803" y="1206"/>
                    <a:pt x="5532" y="1328"/>
                    <a:pt x="5267" y="1674"/>
                  </a:cubicBezTo>
                  <a:cubicBezTo>
                    <a:pt x="4548" y="2583"/>
                    <a:pt x="5584" y="3429"/>
                    <a:pt x="6197" y="3810"/>
                  </a:cubicBezTo>
                  <a:cubicBezTo>
                    <a:pt x="3025" y="5798"/>
                    <a:pt x="1" y="10789"/>
                    <a:pt x="1143" y="15611"/>
                  </a:cubicBezTo>
                  <a:cubicBezTo>
                    <a:pt x="1270" y="16182"/>
                    <a:pt x="1439" y="16753"/>
                    <a:pt x="1671" y="17282"/>
                  </a:cubicBezTo>
                  <a:cubicBezTo>
                    <a:pt x="1621" y="17280"/>
                    <a:pt x="1571" y="17278"/>
                    <a:pt x="1522" y="17278"/>
                  </a:cubicBezTo>
                  <a:cubicBezTo>
                    <a:pt x="1153" y="17278"/>
                    <a:pt x="813" y="17352"/>
                    <a:pt x="720" y="17557"/>
                  </a:cubicBezTo>
                  <a:cubicBezTo>
                    <a:pt x="572" y="17811"/>
                    <a:pt x="889" y="18128"/>
                    <a:pt x="995" y="18234"/>
                  </a:cubicBezTo>
                  <a:cubicBezTo>
                    <a:pt x="1587" y="18784"/>
                    <a:pt x="2264" y="19228"/>
                    <a:pt x="3025" y="19524"/>
                  </a:cubicBezTo>
                  <a:cubicBezTo>
                    <a:pt x="3681" y="20285"/>
                    <a:pt x="4484" y="20920"/>
                    <a:pt x="5415" y="21364"/>
                  </a:cubicBezTo>
                  <a:cubicBezTo>
                    <a:pt x="6007" y="21660"/>
                    <a:pt x="6663" y="21893"/>
                    <a:pt x="7318" y="22019"/>
                  </a:cubicBezTo>
                  <a:cubicBezTo>
                    <a:pt x="7213" y="22421"/>
                    <a:pt x="7234" y="22781"/>
                    <a:pt x="7466" y="22971"/>
                  </a:cubicBezTo>
                  <a:cubicBezTo>
                    <a:pt x="7585" y="23078"/>
                    <a:pt x="7744" y="23129"/>
                    <a:pt x="7924" y="23129"/>
                  </a:cubicBezTo>
                  <a:cubicBezTo>
                    <a:pt x="8353" y="23129"/>
                    <a:pt x="8909" y="22843"/>
                    <a:pt x="9370" y="22337"/>
                  </a:cubicBezTo>
                  <a:cubicBezTo>
                    <a:pt x="9391" y="22316"/>
                    <a:pt x="9412" y="22273"/>
                    <a:pt x="9433" y="22252"/>
                  </a:cubicBezTo>
                  <a:lnTo>
                    <a:pt x="9497" y="22252"/>
                  </a:lnTo>
                  <a:cubicBezTo>
                    <a:pt x="10512" y="22252"/>
                    <a:pt x="11506" y="22125"/>
                    <a:pt x="12479" y="21893"/>
                  </a:cubicBezTo>
                  <a:cubicBezTo>
                    <a:pt x="13748" y="21618"/>
                    <a:pt x="14932" y="21131"/>
                    <a:pt x="16053" y="20476"/>
                  </a:cubicBezTo>
                  <a:cubicBezTo>
                    <a:pt x="16465" y="20616"/>
                    <a:pt x="16861" y="20685"/>
                    <a:pt x="17206" y="20685"/>
                  </a:cubicBezTo>
                  <a:cubicBezTo>
                    <a:pt x="17746" y="20685"/>
                    <a:pt x="18161" y="20515"/>
                    <a:pt x="18316" y="20179"/>
                  </a:cubicBezTo>
                  <a:cubicBezTo>
                    <a:pt x="18485" y="19820"/>
                    <a:pt x="18316" y="19376"/>
                    <a:pt x="17956" y="18953"/>
                  </a:cubicBezTo>
                  <a:cubicBezTo>
                    <a:pt x="18675" y="18191"/>
                    <a:pt x="19225" y="17282"/>
                    <a:pt x="19564" y="16309"/>
                  </a:cubicBezTo>
                  <a:cubicBezTo>
                    <a:pt x="19775" y="16351"/>
                    <a:pt x="20008" y="16394"/>
                    <a:pt x="20241" y="16394"/>
                  </a:cubicBezTo>
                  <a:lnTo>
                    <a:pt x="20346" y="16394"/>
                  </a:lnTo>
                  <a:cubicBezTo>
                    <a:pt x="22863" y="16309"/>
                    <a:pt x="23963" y="14638"/>
                    <a:pt x="24428" y="13264"/>
                  </a:cubicBezTo>
                  <a:cubicBezTo>
                    <a:pt x="24470" y="13137"/>
                    <a:pt x="24597" y="12777"/>
                    <a:pt x="24386" y="12629"/>
                  </a:cubicBezTo>
                  <a:cubicBezTo>
                    <a:pt x="24343" y="12595"/>
                    <a:pt x="24283" y="12580"/>
                    <a:pt x="24212" y="12580"/>
                  </a:cubicBezTo>
                  <a:cubicBezTo>
                    <a:pt x="23934" y="12580"/>
                    <a:pt x="23479" y="12812"/>
                    <a:pt x="23159" y="13031"/>
                  </a:cubicBezTo>
                  <a:cubicBezTo>
                    <a:pt x="23223" y="12756"/>
                    <a:pt x="23265" y="12397"/>
                    <a:pt x="23053" y="12164"/>
                  </a:cubicBezTo>
                  <a:cubicBezTo>
                    <a:pt x="22942" y="12052"/>
                    <a:pt x="22801" y="12000"/>
                    <a:pt x="22624" y="12000"/>
                  </a:cubicBezTo>
                  <a:cubicBezTo>
                    <a:pt x="22466" y="12000"/>
                    <a:pt x="22279" y="12042"/>
                    <a:pt x="22059" y="12122"/>
                  </a:cubicBezTo>
                  <a:cubicBezTo>
                    <a:pt x="22038" y="12058"/>
                    <a:pt x="21996" y="11995"/>
                    <a:pt x="21954" y="11931"/>
                  </a:cubicBezTo>
                  <a:lnTo>
                    <a:pt x="23223" y="11847"/>
                  </a:lnTo>
                  <a:cubicBezTo>
                    <a:pt x="23478" y="11899"/>
                    <a:pt x="23733" y="11927"/>
                    <a:pt x="23985" y="11927"/>
                  </a:cubicBezTo>
                  <a:cubicBezTo>
                    <a:pt x="24339" y="11927"/>
                    <a:pt x="24687" y="11873"/>
                    <a:pt x="25020" y="11762"/>
                  </a:cubicBezTo>
                  <a:cubicBezTo>
                    <a:pt x="27262" y="11022"/>
                    <a:pt x="28298" y="8082"/>
                    <a:pt x="27326" y="5206"/>
                  </a:cubicBezTo>
                  <a:cubicBezTo>
                    <a:pt x="26527" y="2792"/>
                    <a:pt x="24566" y="1197"/>
                    <a:pt x="22643" y="1197"/>
                  </a:cubicBezTo>
                  <a:cubicBezTo>
                    <a:pt x="22275" y="1197"/>
                    <a:pt x="21909" y="1255"/>
                    <a:pt x="21552" y="1378"/>
                  </a:cubicBezTo>
                  <a:cubicBezTo>
                    <a:pt x="21340" y="1441"/>
                    <a:pt x="21150" y="1526"/>
                    <a:pt x="20960" y="1632"/>
                  </a:cubicBezTo>
                  <a:cubicBezTo>
                    <a:pt x="20917" y="1653"/>
                    <a:pt x="20896" y="1674"/>
                    <a:pt x="20875" y="1695"/>
                  </a:cubicBezTo>
                  <a:cubicBezTo>
                    <a:pt x="20410" y="1970"/>
                    <a:pt x="20008" y="2372"/>
                    <a:pt x="19712" y="2816"/>
                  </a:cubicBezTo>
                  <a:cubicBezTo>
                    <a:pt x="18697" y="4021"/>
                    <a:pt x="17724" y="5269"/>
                    <a:pt x="16835" y="6559"/>
                  </a:cubicBezTo>
                  <a:cubicBezTo>
                    <a:pt x="14615" y="4508"/>
                    <a:pt x="11654" y="3281"/>
                    <a:pt x="9581" y="3006"/>
                  </a:cubicBezTo>
                  <a:cubicBezTo>
                    <a:pt x="9871" y="1725"/>
                    <a:pt x="9958" y="0"/>
                    <a:pt x="84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9" name="Google Shape;1179;p34"/>
            <p:cNvSpPr/>
            <p:nvPr/>
          </p:nvSpPr>
          <p:spPr>
            <a:xfrm>
              <a:off x="549228" y="3196461"/>
              <a:ext cx="1962357" cy="1623443"/>
            </a:xfrm>
            <a:custGeom>
              <a:avLst/>
              <a:gdLst/>
              <a:ahLst/>
              <a:cxnLst/>
              <a:rect l="l" t="t" r="r" b="b"/>
              <a:pathLst>
                <a:path w="29906" h="24741" extrusionOk="0">
                  <a:moveTo>
                    <a:pt x="6810" y="2787"/>
                  </a:moveTo>
                  <a:cubicBezTo>
                    <a:pt x="6980" y="2872"/>
                    <a:pt x="7128" y="2999"/>
                    <a:pt x="7233" y="3147"/>
                  </a:cubicBezTo>
                  <a:lnTo>
                    <a:pt x="8079" y="4394"/>
                  </a:lnTo>
                  <a:lnTo>
                    <a:pt x="7360" y="3929"/>
                  </a:lnTo>
                  <a:cubicBezTo>
                    <a:pt x="6853" y="3612"/>
                    <a:pt x="6599" y="3295"/>
                    <a:pt x="6557" y="3125"/>
                  </a:cubicBezTo>
                  <a:cubicBezTo>
                    <a:pt x="6557" y="3104"/>
                    <a:pt x="6557" y="3062"/>
                    <a:pt x="6641" y="2956"/>
                  </a:cubicBezTo>
                  <a:cubicBezTo>
                    <a:pt x="6684" y="2893"/>
                    <a:pt x="6747" y="2829"/>
                    <a:pt x="6810" y="2787"/>
                  </a:cubicBezTo>
                  <a:close/>
                  <a:moveTo>
                    <a:pt x="21319" y="12029"/>
                  </a:moveTo>
                  <a:lnTo>
                    <a:pt x="19712" y="12114"/>
                  </a:lnTo>
                  <a:lnTo>
                    <a:pt x="19860" y="12981"/>
                  </a:lnTo>
                  <a:lnTo>
                    <a:pt x="20029" y="14123"/>
                  </a:lnTo>
                  <a:lnTo>
                    <a:pt x="20959" y="13742"/>
                  </a:lnTo>
                  <a:lnTo>
                    <a:pt x="21150" y="13658"/>
                  </a:lnTo>
                  <a:lnTo>
                    <a:pt x="21848" y="13341"/>
                  </a:lnTo>
                  <a:lnTo>
                    <a:pt x="21319" y="12029"/>
                  </a:lnTo>
                  <a:close/>
                  <a:moveTo>
                    <a:pt x="9211" y="1620"/>
                  </a:moveTo>
                  <a:cubicBezTo>
                    <a:pt x="9446" y="1620"/>
                    <a:pt x="9499" y="1690"/>
                    <a:pt x="9518" y="1708"/>
                  </a:cubicBezTo>
                  <a:cubicBezTo>
                    <a:pt x="9687" y="1899"/>
                    <a:pt x="9793" y="2533"/>
                    <a:pt x="9560" y="3654"/>
                  </a:cubicBezTo>
                  <a:lnTo>
                    <a:pt x="9370" y="4479"/>
                  </a:lnTo>
                  <a:lnTo>
                    <a:pt x="10215" y="4585"/>
                  </a:lnTo>
                  <a:cubicBezTo>
                    <a:pt x="12077" y="4839"/>
                    <a:pt x="14890" y="5981"/>
                    <a:pt x="17026" y="7948"/>
                  </a:cubicBezTo>
                  <a:lnTo>
                    <a:pt x="17702" y="8561"/>
                  </a:lnTo>
                  <a:lnTo>
                    <a:pt x="18231" y="7821"/>
                  </a:lnTo>
                  <a:cubicBezTo>
                    <a:pt x="19098" y="6531"/>
                    <a:pt x="20029" y="5325"/>
                    <a:pt x="21023" y="4141"/>
                  </a:cubicBezTo>
                  <a:lnTo>
                    <a:pt x="21086" y="4056"/>
                  </a:lnTo>
                  <a:cubicBezTo>
                    <a:pt x="21319" y="3696"/>
                    <a:pt x="21636" y="3400"/>
                    <a:pt x="21996" y="3168"/>
                  </a:cubicBezTo>
                  <a:lnTo>
                    <a:pt x="22059" y="3125"/>
                  </a:lnTo>
                  <a:cubicBezTo>
                    <a:pt x="22207" y="3041"/>
                    <a:pt x="22355" y="2977"/>
                    <a:pt x="22524" y="2914"/>
                  </a:cubicBezTo>
                  <a:cubicBezTo>
                    <a:pt x="22784" y="2828"/>
                    <a:pt x="23055" y="2785"/>
                    <a:pt x="23334" y="2785"/>
                  </a:cubicBezTo>
                  <a:cubicBezTo>
                    <a:pt x="23941" y="2785"/>
                    <a:pt x="24580" y="2988"/>
                    <a:pt x="25189" y="3379"/>
                  </a:cubicBezTo>
                  <a:cubicBezTo>
                    <a:pt x="26204" y="4077"/>
                    <a:pt x="26945" y="5092"/>
                    <a:pt x="27304" y="6256"/>
                  </a:cubicBezTo>
                  <a:cubicBezTo>
                    <a:pt x="28129" y="8709"/>
                    <a:pt x="27325" y="11204"/>
                    <a:pt x="25507" y="11818"/>
                  </a:cubicBezTo>
                  <a:cubicBezTo>
                    <a:pt x="25247" y="11904"/>
                    <a:pt x="24981" y="11947"/>
                    <a:pt x="24712" y="11947"/>
                  </a:cubicBezTo>
                  <a:cubicBezTo>
                    <a:pt x="24520" y="11947"/>
                    <a:pt x="24326" y="11925"/>
                    <a:pt x="24132" y="11881"/>
                  </a:cubicBezTo>
                  <a:lnTo>
                    <a:pt x="24026" y="11860"/>
                  </a:lnTo>
                  <a:lnTo>
                    <a:pt x="21319" y="12029"/>
                  </a:lnTo>
                  <a:lnTo>
                    <a:pt x="22017" y="13150"/>
                  </a:lnTo>
                  <a:cubicBezTo>
                    <a:pt x="22038" y="13171"/>
                    <a:pt x="22038" y="13193"/>
                    <a:pt x="22059" y="13214"/>
                  </a:cubicBezTo>
                  <a:lnTo>
                    <a:pt x="22313" y="13933"/>
                  </a:lnTo>
                  <a:lnTo>
                    <a:pt x="23053" y="13679"/>
                  </a:lnTo>
                  <a:lnTo>
                    <a:pt x="23138" y="13658"/>
                  </a:lnTo>
                  <a:lnTo>
                    <a:pt x="22651" y="15667"/>
                  </a:lnTo>
                  <a:lnTo>
                    <a:pt x="22651" y="15667"/>
                  </a:lnTo>
                  <a:lnTo>
                    <a:pt x="24005" y="14694"/>
                  </a:lnTo>
                  <a:lnTo>
                    <a:pt x="24005" y="14694"/>
                  </a:lnTo>
                  <a:cubicBezTo>
                    <a:pt x="23422" y="15734"/>
                    <a:pt x="22307" y="16365"/>
                    <a:pt x="21124" y="16365"/>
                  </a:cubicBezTo>
                  <a:cubicBezTo>
                    <a:pt x="21104" y="16365"/>
                    <a:pt x="21085" y="16365"/>
                    <a:pt x="21065" y="16365"/>
                  </a:cubicBezTo>
                  <a:cubicBezTo>
                    <a:pt x="20875" y="16365"/>
                    <a:pt x="20684" y="16344"/>
                    <a:pt x="20515" y="16301"/>
                  </a:cubicBezTo>
                  <a:lnTo>
                    <a:pt x="19817" y="16132"/>
                  </a:lnTo>
                  <a:lnTo>
                    <a:pt x="19564" y="16809"/>
                  </a:lnTo>
                  <a:cubicBezTo>
                    <a:pt x="19267" y="17697"/>
                    <a:pt x="18760" y="18501"/>
                    <a:pt x="18125" y="19199"/>
                  </a:cubicBezTo>
                  <a:lnTo>
                    <a:pt x="17660" y="19728"/>
                  </a:lnTo>
                  <a:lnTo>
                    <a:pt x="18104" y="20256"/>
                  </a:lnTo>
                  <a:cubicBezTo>
                    <a:pt x="18210" y="20362"/>
                    <a:pt x="18295" y="20489"/>
                    <a:pt x="18337" y="20616"/>
                  </a:cubicBezTo>
                  <a:cubicBezTo>
                    <a:pt x="18266" y="20646"/>
                    <a:pt x="18126" y="20677"/>
                    <a:pt x="17923" y="20677"/>
                  </a:cubicBezTo>
                  <a:cubicBezTo>
                    <a:pt x="17704" y="20677"/>
                    <a:pt x="17409" y="20641"/>
                    <a:pt x="17047" y="20531"/>
                  </a:cubicBezTo>
                  <a:lnTo>
                    <a:pt x="16708" y="20404"/>
                  </a:lnTo>
                  <a:lnTo>
                    <a:pt x="16391" y="20595"/>
                  </a:lnTo>
                  <a:cubicBezTo>
                    <a:pt x="15355" y="21208"/>
                    <a:pt x="14234" y="21652"/>
                    <a:pt x="13050" y="21927"/>
                  </a:cubicBezTo>
                  <a:cubicBezTo>
                    <a:pt x="12140" y="22139"/>
                    <a:pt x="11188" y="22244"/>
                    <a:pt x="10237" y="22266"/>
                  </a:cubicBezTo>
                  <a:lnTo>
                    <a:pt x="9814" y="22266"/>
                  </a:lnTo>
                  <a:lnTo>
                    <a:pt x="9560" y="22541"/>
                  </a:lnTo>
                  <a:lnTo>
                    <a:pt x="9518" y="22604"/>
                  </a:lnTo>
                  <a:cubicBezTo>
                    <a:pt x="9327" y="22815"/>
                    <a:pt x="9095" y="23006"/>
                    <a:pt x="8820" y="23112"/>
                  </a:cubicBezTo>
                  <a:cubicBezTo>
                    <a:pt x="8820" y="23090"/>
                    <a:pt x="8820" y="23069"/>
                    <a:pt x="8820" y="23048"/>
                  </a:cubicBezTo>
                  <a:lnTo>
                    <a:pt x="9052" y="22244"/>
                  </a:lnTo>
                  <a:lnTo>
                    <a:pt x="8227" y="22075"/>
                  </a:lnTo>
                  <a:cubicBezTo>
                    <a:pt x="7635" y="21927"/>
                    <a:pt x="7064" y="21737"/>
                    <a:pt x="6514" y="21462"/>
                  </a:cubicBezTo>
                  <a:cubicBezTo>
                    <a:pt x="5690" y="21060"/>
                    <a:pt x="4949" y="20489"/>
                    <a:pt x="4378" y="19791"/>
                  </a:cubicBezTo>
                  <a:lnTo>
                    <a:pt x="4230" y="19643"/>
                  </a:lnTo>
                  <a:lnTo>
                    <a:pt x="4040" y="19558"/>
                  </a:lnTo>
                  <a:cubicBezTo>
                    <a:pt x="3596" y="19410"/>
                    <a:pt x="3194" y="19178"/>
                    <a:pt x="2834" y="18903"/>
                  </a:cubicBezTo>
                  <a:lnTo>
                    <a:pt x="2834" y="18903"/>
                  </a:lnTo>
                  <a:lnTo>
                    <a:pt x="3638" y="18924"/>
                  </a:lnTo>
                  <a:lnTo>
                    <a:pt x="3152" y="17782"/>
                  </a:lnTo>
                  <a:cubicBezTo>
                    <a:pt x="2940" y="17274"/>
                    <a:pt x="2771" y="16767"/>
                    <a:pt x="2644" y="16238"/>
                  </a:cubicBezTo>
                  <a:cubicBezTo>
                    <a:pt x="1629" y="11924"/>
                    <a:pt x="4294" y="7186"/>
                    <a:pt x="7339" y="5304"/>
                  </a:cubicBezTo>
                  <a:lnTo>
                    <a:pt x="8270" y="4712"/>
                  </a:lnTo>
                  <a:lnTo>
                    <a:pt x="8693" y="5325"/>
                  </a:lnTo>
                  <a:lnTo>
                    <a:pt x="8693" y="2724"/>
                  </a:lnTo>
                  <a:cubicBezTo>
                    <a:pt x="8693" y="2406"/>
                    <a:pt x="8798" y="1624"/>
                    <a:pt x="9116" y="1624"/>
                  </a:cubicBezTo>
                  <a:cubicBezTo>
                    <a:pt x="9150" y="1622"/>
                    <a:pt x="9182" y="1620"/>
                    <a:pt x="9211" y="1620"/>
                  </a:cubicBezTo>
                  <a:close/>
                  <a:moveTo>
                    <a:pt x="9260" y="0"/>
                  </a:moveTo>
                  <a:cubicBezTo>
                    <a:pt x="9177" y="0"/>
                    <a:pt x="9094" y="6"/>
                    <a:pt x="9010" y="17"/>
                  </a:cubicBezTo>
                  <a:cubicBezTo>
                    <a:pt x="8185" y="59"/>
                    <a:pt x="7656" y="609"/>
                    <a:pt x="7360" y="1307"/>
                  </a:cubicBezTo>
                  <a:cubicBezTo>
                    <a:pt x="7191" y="1243"/>
                    <a:pt x="7022" y="1201"/>
                    <a:pt x="6853" y="1201"/>
                  </a:cubicBezTo>
                  <a:cubicBezTo>
                    <a:pt x="6261" y="1201"/>
                    <a:pt x="5711" y="1497"/>
                    <a:pt x="5372" y="1983"/>
                  </a:cubicBezTo>
                  <a:cubicBezTo>
                    <a:pt x="5055" y="2385"/>
                    <a:pt x="4907" y="2893"/>
                    <a:pt x="4992" y="3400"/>
                  </a:cubicBezTo>
                  <a:cubicBezTo>
                    <a:pt x="5097" y="3845"/>
                    <a:pt x="5309" y="4246"/>
                    <a:pt x="5626" y="4564"/>
                  </a:cubicBezTo>
                  <a:cubicBezTo>
                    <a:pt x="2432" y="7080"/>
                    <a:pt x="0" y="11945"/>
                    <a:pt x="1100" y="16598"/>
                  </a:cubicBezTo>
                  <a:cubicBezTo>
                    <a:pt x="1164" y="16873"/>
                    <a:pt x="1248" y="17169"/>
                    <a:pt x="1333" y="17444"/>
                  </a:cubicBezTo>
                  <a:cubicBezTo>
                    <a:pt x="1100" y="17549"/>
                    <a:pt x="889" y="17740"/>
                    <a:pt x="762" y="17972"/>
                  </a:cubicBezTo>
                  <a:cubicBezTo>
                    <a:pt x="614" y="18268"/>
                    <a:pt x="466" y="18861"/>
                    <a:pt x="1206" y="19580"/>
                  </a:cubicBezTo>
                  <a:cubicBezTo>
                    <a:pt x="1798" y="20172"/>
                    <a:pt x="2517" y="20658"/>
                    <a:pt x="3300" y="20975"/>
                  </a:cubicBezTo>
                  <a:cubicBezTo>
                    <a:pt x="3998" y="21779"/>
                    <a:pt x="4844" y="22414"/>
                    <a:pt x="5795" y="22879"/>
                  </a:cubicBezTo>
                  <a:cubicBezTo>
                    <a:pt x="6261" y="23112"/>
                    <a:pt x="6726" y="23302"/>
                    <a:pt x="7212" y="23429"/>
                  </a:cubicBezTo>
                  <a:cubicBezTo>
                    <a:pt x="7255" y="23788"/>
                    <a:pt x="7424" y="24127"/>
                    <a:pt x="7678" y="24381"/>
                  </a:cubicBezTo>
                  <a:cubicBezTo>
                    <a:pt x="7953" y="24613"/>
                    <a:pt x="8312" y="24740"/>
                    <a:pt x="8672" y="24740"/>
                  </a:cubicBezTo>
                  <a:cubicBezTo>
                    <a:pt x="8883" y="24719"/>
                    <a:pt x="9095" y="24677"/>
                    <a:pt x="9306" y="24613"/>
                  </a:cubicBezTo>
                  <a:cubicBezTo>
                    <a:pt x="9750" y="24444"/>
                    <a:pt x="10152" y="24190"/>
                    <a:pt x="10490" y="23852"/>
                  </a:cubicBezTo>
                  <a:cubicBezTo>
                    <a:pt x="11484" y="23809"/>
                    <a:pt x="12457" y="23683"/>
                    <a:pt x="13409" y="23471"/>
                  </a:cubicBezTo>
                  <a:cubicBezTo>
                    <a:pt x="14615" y="23175"/>
                    <a:pt x="15799" y="22731"/>
                    <a:pt x="16899" y="22139"/>
                  </a:cubicBezTo>
                  <a:cubicBezTo>
                    <a:pt x="17252" y="22228"/>
                    <a:pt x="17591" y="22272"/>
                    <a:pt x="17907" y="22272"/>
                  </a:cubicBezTo>
                  <a:cubicBezTo>
                    <a:pt x="18784" y="22272"/>
                    <a:pt x="19480" y="21936"/>
                    <a:pt x="19775" y="21314"/>
                  </a:cubicBezTo>
                  <a:cubicBezTo>
                    <a:pt x="19987" y="20827"/>
                    <a:pt x="19965" y="20256"/>
                    <a:pt x="19690" y="19812"/>
                  </a:cubicBezTo>
                  <a:cubicBezTo>
                    <a:pt x="20135" y="19241"/>
                    <a:pt x="20515" y="18628"/>
                    <a:pt x="20811" y="17972"/>
                  </a:cubicBezTo>
                  <a:lnTo>
                    <a:pt x="21107" y="17972"/>
                  </a:lnTo>
                  <a:cubicBezTo>
                    <a:pt x="23413" y="17888"/>
                    <a:pt x="25126" y="16598"/>
                    <a:pt x="25930" y="14313"/>
                  </a:cubicBezTo>
                  <a:cubicBezTo>
                    <a:pt x="26056" y="13996"/>
                    <a:pt x="26078" y="13637"/>
                    <a:pt x="25993" y="13319"/>
                  </a:cubicBezTo>
                  <a:lnTo>
                    <a:pt x="26014" y="13319"/>
                  </a:lnTo>
                  <a:cubicBezTo>
                    <a:pt x="28658" y="12431"/>
                    <a:pt x="29906" y="9026"/>
                    <a:pt x="28806" y="5748"/>
                  </a:cubicBezTo>
                  <a:cubicBezTo>
                    <a:pt x="28319" y="4246"/>
                    <a:pt x="27368" y="2956"/>
                    <a:pt x="26078" y="2068"/>
                  </a:cubicBezTo>
                  <a:cubicBezTo>
                    <a:pt x="25201" y="1488"/>
                    <a:pt x="24277" y="1192"/>
                    <a:pt x="23363" y="1192"/>
                  </a:cubicBezTo>
                  <a:cubicBezTo>
                    <a:pt x="22910" y="1192"/>
                    <a:pt x="22459" y="1265"/>
                    <a:pt x="22017" y="1412"/>
                  </a:cubicBezTo>
                  <a:cubicBezTo>
                    <a:pt x="21911" y="1455"/>
                    <a:pt x="21784" y="1497"/>
                    <a:pt x="21678" y="1539"/>
                  </a:cubicBezTo>
                  <a:lnTo>
                    <a:pt x="21594" y="1603"/>
                  </a:lnTo>
                  <a:lnTo>
                    <a:pt x="21488" y="1645"/>
                  </a:lnTo>
                  <a:lnTo>
                    <a:pt x="21298" y="1751"/>
                  </a:lnTo>
                  <a:cubicBezTo>
                    <a:pt x="21255" y="1772"/>
                    <a:pt x="21192" y="1793"/>
                    <a:pt x="21150" y="1835"/>
                  </a:cubicBezTo>
                  <a:cubicBezTo>
                    <a:pt x="20621" y="2174"/>
                    <a:pt x="20156" y="2618"/>
                    <a:pt x="19817" y="3125"/>
                  </a:cubicBezTo>
                  <a:cubicBezTo>
                    <a:pt x="19141" y="3908"/>
                    <a:pt x="18337" y="4944"/>
                    <a:pt x="17427" y="6192"/>
                  </a:cubicBezTo>
                  <a:cubicBezTo>
                    <a:pt x="15630" y="4733"/>
                    <a:pt x="13515" y="3696"/>
                    <a:pt x="11252" y="3168"/>
                  </a:cubicBezTo>
                  <a:cubicBezTo>
                    <a:pt x="11379" y="2047"/>
                    <a:pt x="11210" y="1222"/>
                    <a:pt x="10744" y="672"/>
                  </a:cubicBezTo>
                  <a:cubicBezTo>
                    <a:pt x="10375" y="248"/>
                    <a:pt x="9829" y="0"/>
                    <a:pt x="926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0" name="Google Shape;1180;p34"/>
            <p:cNvSpPr/>
            <p:nvPr/>
          </p:nvSpPr>
          <p:spPr>
            <a:xfrm>
              <a:off x="1724419" y="4008531"/>
              <a:ext cx="478352" cy="302169"/>
            </a:xfrm>
            <a:custGeom>
              <a:avLst/>
              <a:gdLst/>
              <a:ahLst/>
              <a:cxnLst/>
              <a:rect l="l" t="t" r="r" b="b"/>
              <a:pathLst>
                <a:path w="7290" h="4605" extrusionOk="0">
                  <a:moveTo>
                    <a:pt x="4120" y="0"/>
                  </a:moveTo>
                  <a:cubicBezTo>
                    <a:pt x="3949" y="0"/>
                    <a:pt x="3736" y="57"/>
                    <a:pt x="3472" y="203"/>
                  </a:cubicBezTo>
                  <a:cubicBezTo>
                    <a:pt x="2876" y="524"/>
                    <a:pt x="2343" y="752"/>
                    <a:pt x="1876" y="752"/>
                  </a:cubicBezTo>
                  <a:cubicBezTo>
                    <a:pt x="1449" y="752"/>
                    <a:pt x="1078" y="561"/>
                    <a:pt x="765" y="76"/>
                  </a:cubicBezTo>
                  <a:lnTo>
                    <a:pt x="765" y="76"/>
                  </a:lnTo>
                  <a:cubicBezTo>
                    <a:pt x="765" y="76"/>
                    <a:pt x="0" y="4604"/>
                    <a:pt x="3070" y="4604"/>
                  </a:cubicBezTo>
                  <a:cubicBezTo>
                    <a:pt x="3105" y="4604"/>
                    <a:pt x="3140" y="4603"/>
                    <a:pt x="3176" y="4602"/>
                  </a:cubicBezTo>
                  <a:cubicBezTo>
                    <a:pt x="5651" y="4518"/>
                    <a:pt x="6708" y="2847"/>
                    <a:pt x="7152" y="1557"/>
                  </a:cubicBezTo>
                  <a:cubicBezTo>
                    <a:pt x="7290" y="1164"/>
                    <a:pt x="7209" y="1029"/>
                    <a:pt x="7031" y="1029"/>
                  </a:cubicBezTo>
                  <a:cubicBezTo>
                    <a:pt x="6634" y="1029"/>
                    <a:pt x="5757" y="1705"/>
                    <a:pt x="5757" y="1705"/>
                  </a:cubicBezTo>
                  <a:cubicBezTo>
                    <a:pt x="5757" y="1705"/>
                    <a:pt x="6280" y="478"/>
                    <a:pt x="5440" y="478"/>
                  </a:cubicBezTo>
                  <a:cubicBezTo>
                    <a:pt x="5281" y="478"/>
                    <a:pt x="5074" y="522"/>
                    <a:pt x="4805" y="626"/>
                  </a:cubicBezTo>
                  <a:cubicBezTo>
                    <a:pt x="4805" y="626"/>
                    <a:pt x="4692" y="0"/>
                    <a:pt x="41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1" name="Google Shape;1181;p34"/>
            <p:cNvSpPr/>
            <p:nvPr/>
          </p:nvSpPr>
          <p:spPr>
            <a:xfrm>
              <a:off x="1913394" y="4049607"/>
              <a:ext cx="126314" cy="69423"/>
            </a:xfrm>
            <a:custGeom>
              <a:avLst/>
              <a:gdLst/>
              <a:ahLst/>
              <a:cxnLst/>
              <a:rect l="l" t="t" r="r" b="b"/>
              <a:pathLst>
                <a:path w="1925" h="1058" extrusionOk="0">
                  <a:moveTo>
                    <a:pt x="1925" y="0"/>
                  </a:moveTo>
                  <a:lnTo>
                    <a:pt x="0" y="1058"/>
                  </a:lnTo>
                  <a:cubicBezTo>
                    <a:pt x="740" y="952"/>
                    <a:pt x="1438" y="571"/>
                    <a:pt x="1925" y="0"/>
                  </a:cubicBezTo>
                  <a:close/>
                </a:path>
              </a:pathLst>
            </a:custGeom>
            <a:solidFill>
              <a:srgbClr val="FDF9C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2" name="Google Shape;1182;p34"/>
            <p:cNvSpPr/>
            <p:nvPr/>
          </p:nvSpPr>
          <p:spPr>
            <a:xfrm>
              <a:off x="1901321" y="4040683"/>
              <a:ext cx="148099" cy="86746"/>
            </a:xfrm>
            <a:custGeom>
              <a:avLst/>
              <a:gdLst/>
              <a:ahLst/>
              <a:cxnLst/>
              <a:rect l="l" t="t" r="r" b="b"/>
              <a:pathLst>
                <a:path w="2257" h="1322" extrusionOk="0">
                  <a:moveTo>
                    <a:pt x="2110" y="1"/>
                  </a:moveTo>
                  <a:cubicBezTo>
                    <a:pt x="2077" y="1"/>
                    <a:pt x="2047" y="17"/>
                    <a:pt x="2024" y="52"/>
                  </a:cubicBezTo>
                  <a:cubicBezTo>
                    <a:pt x="1538" y="601"/>
                    <a:pt x="882" y="961"/>
                    <a:pt x="163" y="1067"/>
                  </a:cubicBezTo>
                  <a:cubicBezTo>
                    <a:pt x="0" y="1067"/>
                    <a:pt x="14" y="1322"/>
                    <a:pt x="166" y="1322"/>
                  </a:cubicBezTo>
                  <a:cubicBezTo>
                    <a:pt x="172" y="1322"/>
                    <a:pt x="178" y="1321"/>
                    <a:pt x="184" y="1321"/>
                  </a:cubicBezTo>
                  <a:lnTo>
                    <a:pt x="205" y="1299"/>
                  </a:lnTo>
                  <a:cubicBezTo>
                    <a:pt x="988" y="1194"/>
                    <a:pt x="1707" y="813"/>
                    <a:pt x="2215" y="200"/>
                  </a:cubicBezTo>
                  <a:cubicBezTo>
                    <a:pt x="2257" y="136"/>
                    <a:pt x="2257" y="73"/>
                    <a:pt x="2193" y="30"/>
                  </a:cubicBezTo>
                  <a:cubicBezTo>
                    <a:pt x="2165" y="11"/>
                    <a:pt x="2136" y="1"/>
                    <a:pt x="211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3" name="Google Shape;1183;p34"/>
            <p:cNvSpPr/>
            <p:nvPr/>
          </p:nvSpPr>
          <p:spPr>
            <a:xfrm>
              <a:off x="1975796" y="4120341"/>
              <a:ext cx="126379" cy="69489"/>
            </a:xfrm>
            <a:custGeom>
              <a:avLst/>
              <a:gdLst/>
              <a:ahLst/>
              <a:cxnLst/>
              <a:rect l="l" t="t" r="r" b="b"/>
              <a:pathLst>
                <a:path w="1926" h="1059" extrusionOk="0">
                  <a:moveTo>
                    <a:pt x="1926" y="1"/>
                  </a:moveTo>
                  <a:lnTo>
                    <a:pt x="1" y="1058"/>
                  </a:lnTo>
                  <a:cubicBezTo>
                    <a:pt x="741" y="953"/>
                    <a:pt x="1439" y="593"/>
                    <a:pt x="1926" y="1"/>
                  </a:cubicBezTo>
                  <a:close/>
                </a:path>
              </a:pathLst>
            </a:custGeom>
            <a:solidFill>
              <a:srgbClr val="FDF9C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4" name="Google Shape;1184;p34"/>
            <p:cNvSpPr/>
            <p:nvPr/>
          </p:nvSpPr>
          <p:spPr>
            <a:xfrm>
              <a:off x="1962410" y="4111024"/>
              <a:ext cx="151708" cy="87206"/>
            </a:xfrm>
            <a:custGeom>
              <a:avLst/>
              <a:gdLst/>
              <a:ahLst/>
              <a:cxnLst/>
              <a:rect l="l" t="t" r="r" b="b"/>
              <a:pathLst>
                <a:path w="2312" h="1329" extrusionOk="0">
                  <a:moveTo>
                    <a:pt x="2127" y="1"/>
                  </a:moveTo>
                  <a:cubicBezTo>
                    <a:pt x="2090" y="1"/>
                    <a:pt x="2053" y="17"/>
                    <a:pt x="2024" y="58"/>
                  </a:cubicBezTo>
                  <a:cubicBezTo>
                    <a:pt x="1537" y="608"/>
                    <a:pt x="882" y="968"/>
                    <a:pt x="184" y="1073"/>
                  </a:cubicBezTo>
                  <a:cubicBezTo>
                    <a:pt x="0" y="1073"/>
                    <a:pt x="13" y="1328"/>
                    <a:pt x="166" y="1328"/>
                  </a:cubicBezTo>
                  <a:cubicBezTo>
                    <a:pt x="171" y="1328"/>
                    <a:pt x="178" y="1328"/>
                    <a:pt x="184" y="1327"/>
                  </a:cubicBezTo>
                  <a:lnTo>
                    <a:pt x="205" y="1306"/>
                  </a:lnTo>
                  <a:cubicBezTo>
                    <a:pt x="987" y="1200"/>
                    <a:pt x="1707" y="820"/>
                    <a:pt x="2235" y="206"/>
                  </a:cubicBezTo>
                  <a:cubicBezTo>
                    <a:pt x="2312" y="114"/>
                    <a:pt x="2222" y="1"/>
                    <a:pt x="212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5" name="Google Shape;1185;p34"/>
            <p:cNvSpPr/>
            <p:nvPr/>
          </p:nvSpPr>
          <p:spPr>
            <a:xfrm>
              <a:off x="1738526" y="4000591"/>
              <a:ext cx="477433" cy="318376"/>
            </a:xfrm>
            <a:custGeom>
              <a:avLst/>
              <a:gdLst/>
              <a:ahLst/>
              <a:cxnLst/>
              <a:rect l="l" t="t" r="r" b="b"/>
              <a:pathLst>
                <a:path w="7276" h="4852" extrusionOk="0">
                  <a:moveTo>
                    <a:pt x="3901" y="0"/>
                  </a:moveTo>
                  <a:cubicBezTo>
                    <a:pt x="3696" y="0"/>
                    <a:pt x="3462" y="71"/>
                    <a:pt x="3194" y="218"/>
                  </a:cubicBezTo>
                  <a:cubicBezTo>
                    <a:pt x="3130" y="240"/>
                    <a:pt x="3109" y="324"/>
                    <a:pt x="3152" y="388"/>
                  </a:cubicBezTo>
                  <a:cubicBezTo>
                    <a:pt x="3165" y="429"/>
                    <a:pt x="3205" y="452"/>
                    <a:pt x="3249" y="452"/>
                  </a:cubicBezTo>
                  <a:cubicBezTo>
                    <a:pt x="3273" y="452"/>
                    <a:pt x="3298" y="445"/>
                    <a:pt x="3321" y="430"/>
                  </a:cubicBezTo>
                  <a:cubicBezTo>
                    <a:pt x="3476" y="317"/>
                    <a:pt x="3659" y="261"/>
                    <a:pt x="3846" y="261"/>
                  </a:cubicBezTo>
                  <a:cubicBezTo>
                    <a:pt x="3939" y="261"/>
                    <a:pt x="4033" y="275"/>
                    <a:pt x="4125" y="303"/>
                  </a:cubicBezTo>
                  <a:cubicBezTo>
                    <a:pt x="4315" y="409"/>
                    <a:pt x="4421" y="578"/>
                    <a:pt x="4463" y="789"/>
                  </a:cubicBezTo>
                  <a:cubicBezTo>
                    <a:pt x="4484" y="811"/>
                    <a:pt x="4505" y="853"/>
                    <a:pt x="4526" y="874"/>
                  </a:cubicBezTo>
                  <a:cubicBezTo>
                    <a:pt x="4548" y="885"/>
                    <a:pt x="4569" y="890"/>
                    <a:pt x="4587" y="890"/>
                  </a:cubicBezTo>
                  <a:cubicBezTo>
                    <a:pt x="4606" y="890"/>
                    <a:pt x="4622" y="885"/>
                    <a:pt x="4632" y="874"/>
                  </a:cubicBezTo>
                  <a:cubicBezTo>
                    <a:pt x="4874" y="777"/>
                    <a:pt x="5081" y="729"/>
                    <a:pt x="5238" y="729"/>
                  </a:cubicBezTo>
                  <a:cubicBezTo>
                    <a:pt x="5356" y="729"/>
                    <a:pt x="5445" y="756"/>
                    <a:pt x="5499" y="811"/>
                  </a:cubicBezTo>
                  <a:cubicBezTo>
                    <a:pt x="5690" y="1022"/>
                    <a:pt x="5499" y="1593"/>
                    <a:pt x="5415" y="1784"/>
                  </a:cubicBezTo>
                  <a:cubicBezTo>
                    <a:pt x="5393" y="1826"/>
                    <a:pt x="5415" y="1889"/>
                    <a:pt x="5457" y="1932"/>
                  </a:cubicBezTo>
                  <a:cubicBezTo>
                    <a:pt x="5478" y="1953"/>
                    <a:pt x="5505" y="1963"/>
                    <a:pt x="5534" y="1963"/>
                  </a:cubicBezTo>
                  <a:cubicBezTo>
                    <a:pt x="5563" y="1963"/>
                    <a:pt x="5594" y="1953"/>
                    <a:pt x="5626" y="1932"/>
                  </a:cubicBezTo>
                  <a:cubicBezTo>
                    <a:pt x="6094" y="1557"/>
                    <a:pt x="6611" y="1283"/>
                    <a:pt x="6812" y="1283"/>
                  </a:cubicBezTo>
                  <a:cubicBezTo>
                    <a:pt x="6838" y="1283"/>
                    <a:pt x="6859" y="1287"/>
                    <a:pt x="6874" y="1297"/>
                  </a:cubicBezTo>
                  <a:cubicBezTo>
                    <a:pt x="6874" y="1297"/>
                    <a:pt x="6916" y="1382"/>
                    <a:pt x="6810" y="1635"/>
                  </a:cubicBezTo>
                  <a:cubicBezTo>
                    <a:pt x="6366" y="2947"/>
                    <a:pt x="5330" y="4512"/>
                    <a:pt x="2961" y="4596"/>
                  </a:cubicBezTo>
                  <a:cubicBezTo>
                    <a:pt x="2899" y="4603"/>
                    <a:pt x="2836" y="4606"/>
                    <a:pt x="2774" y="4606"/>
                  </a:cubicBezTo>
                  <a:cubicBezTo>
                    <a:pt x="2225" y="4606"/>
                    <a:pt x="1691" y="4361"/>
                    <a:pt x="1312" y="3962"/>
                  </a:cubicBezTo>
                  <a:cubicBezTo>
                    <a:pt x="254" y="2756"/>
                    <a:pt x="677" y="240"/>
                    <a:pt x="677" y="218"/>
                  </a:cubicBezTo>
                  <a:cubicBezTo>
                    <a:pt x="712" y="113"/>
                    <a:pt x="637" y="53"/>
                    <a:pt x="559" y="53"/>
                  </a:cubicBezTo>
                  <a:cubicBezTo>
                    <a:pt x="497" y="53"/>
                    <a:pt x="433" y="91"/>
                    <a:pt x="423" y="176"/>
                  </a:cubicBezTo>
                  <a:cubicBezTo>
                    <a:pt x="402" y="282"/>
                    <a:pt x="0" y="2820"/>
                    <a:pt x="1121" y="4110"/>
                  </a:cubicBezTo>
                  <a:cubicBezTo>
                    <a:pt x="1548" y="4598"/>
                    <a:pt x="2151" y="4851"/>
                    <a:pt x="2780" y="4851"/>
                  </a:cubicBezTo>
                  <a:cubicBezTo>
                    <a:pt x="2805" y="4851"/>
                    <a:pt x="2830" y="4851"/>
                    <a:pt x="2856" y="4850"/>
                  </a:cubicBezTo>
                  <a:lnTo>
                    <a:pt x="2961" y="4850"/>
                  </a:lnTo>
                  <a:cubicBezTo>
                    <a:pt x="5478" y="4766"/>
                    <a:pt x="6578" y="3116"/>
                    <a:pt x="7064" y="1741"/>
                  </a:cubicBezTo>
                  <a:cubicBezTo>
                    <a:pt x="7107" y="1614"/>
                    <a:pt x="7276" y="1276"/>
                    <a:pt x="7022" y="1086"/>
                  </a:cubicBezTo>
                  <a:cubicBezTo>
                    <a:pt x="6964" y="1045"/>
                    <a:pt x="6894" y="1028"/>
                    <a:pt x="6815" y="1028"/>
                  </a:cubicBezTo>
                  <a:cubicBezTo>
                    <a:pt x="6521" y="1028"/>
                    <a:pt x="6108" y="1275"/>
                    <a:pt x="5774" y="1509"/>
                  </a:cubicBezTo>
                  <a:cubicBezTo>
                    <a:pt x="5859" y="1212"/>
                    <a:pt x="5859" y="853"/>
                    <a:pt x="5668" y="641"/>
                  </a:cubicBezTo>
                  <a:cubicBezTo>
                    <a:pt x="5565" y="538"/>
                    <a:pt x="5424" y="484"/>
                    <a:pt x="5238" y="484"/>
                  </a:cubicBezTo>
                  <a:cubicBezTo>
                    <a:pt x="5083" y="484"/>
                    <a:pt x="4896" y="522"/>
                    <a:pt x="4674" y="599"/>
                  </a:cubicBezTo>
                  <a:cubicBezTo>
                    <a:pt x="4611" y="367"/>
                    <a:pt x="4442" y="176"/>
                    <a:pt x="4230" y="70"/>
                  </a:cubicBezTo>
                  <a:cubicBezTo>
                    <a:pt x="4129" y="24"/>
                    <a:pt x="4020" y="0"/>
                    <a:pt x="390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6" name="Google Shape;1186;p34"/>
            <p:cNvSpPr/>
            <p:nvPr/>
          </p:nvSpPr>
          <p:spPr>
            <a:xfrm>
              <a:off x="1485968" y="4396061"/>
              <a:ext cx="334518" cy="204989"/>
            </a:xfrm>
            <a:custGeom>
              <a:avLst/>
              <a:gdLst/>
              <a:ahLst/>
              <a:cxnLst/>
              <a:rect l="l" t="t" r="r" b="b"/>
              <a:pathLst>
                <a:path w="5098" h="3124" extrusionOk="0">
                  <a:moveTo>
                    <a:pt x="1457" y="0"/>
                  </a:moveTo>
                  <a:cubicBezTo>
                    <a:pt x="901" y="0"/>
                    <a:pt x="466" y="176"/>
                    <a:pt x="296" y="515"/>
                  </a:cubicBezTo>
                  <a:cubicBezTo>
                    <a:pt x="0" y="1150"/>
                    <a:pt x="762" y="2144"/>
                    <a:pt x="2009" y="2715"/>
                  </a:cubicBezTo>
                  <a:cubicBezTo>
                    <a:pt x="2590" y="2990"/>
                    <a:pt x="3171" y="3124"/>
                    <a:pt x="3656" y="3124"/>
                  </a:cubicBezTo>
                  <a:cubicBezTo>
                    <a:pt x="4213" y="3124"/>
                    <a:pt x="4643" y="2948"/>
                    <a:pt x="4801" y="2609"/>
                  </a:cubicBezTo>
                  <a:cubicBezTo>
                    <a:pt x="5097" y="1974"/>
                    <a:pt x="4336" y="980"/>
                    <a:pt x="3088" y="409"/>
                  </a:cubicBezTo>
                  <a:cubicBezTo>
                    <a:pt x="2517" y="134"/>
                    <a:pt x="1941" y="0"/>
                    <a:pt x="1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7" name="Google Shape;1187;p34"/>
            <p:cNvSpPr/>
            <p:nvPr/>
          </p:nvSpPr>
          <p:spPr>
            <a:xfrm>
              <a:off x="596406" y="3448822"/>
              <a:ext cx="1371209" cy="1244567"/>
            </a:xfrm>
            <a:custGeom>
              <a:avLst/>
              <a:gdLst/>
              <a:ahLst/>
              <a:cxnLst/>
              <a:rect l="l" t="t" r="r" b="b"/>
              <a:pathLst>
                <a:path w="20897" h="18967" extrusionOk="0">
                  <a:moveTo>
                    <a:pt x="8830" y="0"/>
                  </a:moveTo>
                  <a:cubicBezTo>
                    <a:pt x="8533" y="0"/>
                    <a:pt x="8266" y="28"/>
                    <a:pt x="8037" y="83"/>
                  </a:cubicBezTo>
                  <a:cubicBezTo>
                    <a:pt x="4442" y="908"/>
                    <a:pt x="0" y="6787"/>
                    <a:pt x="1333" y="12434"/>
                  </a:cubicBezTo>
                  <a:cubicBezTo>
                    <a:pt x="2401" y="16978"/>
                    <a:pt x="5671" y="18967"/>
                    <a:pt x="9530" y="18967"/>
                  </a:cubicBezTo>
                  <a:cubicBezTo>
                    <a:pt x="10485" y="18967"/>
                    <a:pt x="11476" y="18845"/>
                    <a:pt x="12479" y="18610"/>
                  </a:cubicBezTo>
                  <a:cubicBezTo>
                    <a:pt x="17512" y="17426"/>
                    <a:pt x="20896" y="13788"/>
                    <a:pt x="19585" y="8141"/>
                  </a:cubicBezTo>
                  <a:cubicBezTo>
                    <a:pt x="18369" y="2987"/>
                    <a:pt x="11938" y="0"/>
                    <a:pt x="88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8" name="Google Shape;1188;p34"/>
            <p:cNvSpPr/>
            <p:nvPr/>
          </p:nvSpPr>
          <p:spPr>
            <a:xfrm>
              <a:off x="1213923" y="3890815"/>
              <a:ext cx="285961" cy="185763"/>
            </a:xfrm>
            <a:custGeom>
              <a:avLst/>
              <a:gdLst/>
              <a:ahLst/>
              <a:cxnLst/>
              <a:rect l="l" t="t" r="r" b="b"/>
              <a:pathLst>
                <a:path w="4358" h="2831" extrusionOk="0">
                  <a:moveTo>
                    <a:pt x="1846" y="0"/>
                  </a:moveTo>
                  <a:cubicBezTo>
                    <a:pt x="1464" y="0"/>
                    <a:pt x="1270" y="178"/>
                    <a:pt x="1270" y="178"/>
                  </a:cubicBezTo>
                  <a:cubicBezTo>
                    <a:pt x="508" y="792"/>
                    <a:pt x="1" y="2124"/>
                    <a:pt x="910" y="2632"/>
                  </a:cubicBezTo>
                  <a:cubicBezTo>
                    <a:pt x="1168" y="2773"/>
                    <a:pt x="1458" y="2830"/>
                    <a:pt x="1756" y="2830"/>
                  </a:cubicBezTo>
                  <a:cubicBezTo>
                    <a:pt x="2484" y="2830"/>
                    <a:pt x="3258" y="2488"/>
                    <a:pt x="3723" y="2188"/>
                  </a:cubicBezTo>
                  <a:cubicBezTo>
                    <a:pt x="4358" y="1743"/>
                    <a:pt x="3850" y="982"/>
                    <a:pt x="2835" y="326"/>
                  </a:cubicBezTo>
                  <a:cubicBezTo>
                    <a:pt x="2426" y="76"/>
                    <a:pt x="2096" y="0"/>
                    <a:pt x="184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9" name="Google Shape;1189;p34"/>
            <p:cNvSpPr/>
            <p:nvPr/>
          </p:nvSpPr>
          <p:spPr>
            <a:xfrm>
              <a:off x="879475" y="3243049"/>
              <a:ext cx="432222" cy="293113"/>
            </a:xfrm>
            <a:custGeom>
              <a:avLst/>
              <a:gdLst/>
              <a:ahLst/>
              <a:cxnLst/>
              <a:rect l="l" t="t" r="r" b="b"/>
              <a:pathLst>
                <a:path w="6587" h="4467" extrusionOk="0">
                  <a:moveTo>
                    <a:pt x="4160" y="1"/>
                  </a:moveTo>
                  <a:cubicBezTo>
                    <a:pt x="4122" y="1"/>
                    <a:pt x="4082" y="2"/>
                    <a:pt x="4040" y="4"/>
                  </a:cubicBezTo>
                  <a:cubicBezTo>
                    <a:pt x="2835" y="89"/>
                    <a:pt x="2856" y="1908"/>
                    <a:pt x="2856" y="1908"/>
                  </a:cubicBezTo>
                  <a:cubicBezTo>
                    <a:pt x="2856" y="1908"/>
                    <a:pt x="2372" y="1203"/>
                    <a:pt x="1768" y="1203"/>
                  </a:cubicBezTo>
                  <a:cubicBezTo>
                    <a:pt x="1515" y="1203"/>
                    <a:pt x="1242" y="1326"/>
                    <a:pt x="974" y="1675"/>
                  </a:cubicBezTo>
                  <a:cubicBezTo>
                    <a:pt x="1" y="2923"/>
                    <a:pt x="2285" y="4023"/>
                    <a:pt x="2285" y="4023"/>
                  </a:cubicBezTo>
                  <a:cubicBezTo>
                    <a:pt x="2285" y="4023"/>
                    <a:pt x="2690" y="3777"/>
                    <a:pt x="3274" y="3777"/>
                  </a:cubicBezTo>
                  <a:cubicBezTo>
                    <a:pt x="3732" y="3777"/>
                    <a:pt x="4298" y="3928"/>
                    <a:pt x="4865" y="4467"/>
                  </a:cubicBezTo>
                  <a:cubicBezTo>
                    <a:pt x="4865" y="4467"/>
                    <a:pt x="6586" y="1"/>
                    <a:pt x="416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0" name="Google Shape;1190;p34"/>
            <p:cNvSpPr/>
            <p:nvPr/>
          </p:nvSpPr>
          <p:spPr>
            <a:xfrm>
              <a:off x="633020" y="4118963"/>
              <a:ext cx="618445" cy="412997"/>
            </a:xfrm>
            <a:custGeom>
              <a:avLst/>
              <a:gdLst/>
              <a:ahLst/>
              <a:cxnLst/>
              <a:rect l="l" t="t" r="r" b="b"/>
              <a:pathLst>
                <a:path w="9425" h="6294" extrusionOk="0">
                  <a:moveTo>
                    <a:pt x="6253" y="1"/>
                  </a:moveTo>
                  <a:cubicBezTo>
                    <a:pt x="6136" y="1248"/>
                    <a:pt x="5211" y="1507"/>
                    <a:pt x="3924" y="1507"/>
                  </a:cubicBezTo>
                  <a:cubicBezTo>
                    <a:pt x="3815" y="1507"/>
                    <a:pt x="3702" y="1506"/>
                    <a:pt x="3588" y="1502"/>
                  </a:cubicBezTo>
                  <a:cubicBezTo>
                    <a:pt x="3562" y="1502"/>
                    <a:pt x="3536" y="1501"/>
                    <a:pt x="3511" y="1501"/>
                  </a:cubicBezTo>
                  <a:cubicBezTo>
                    <a:pt x="2140" y="1501"/>
                    <a:pt x="2467" y="2623"/>
                    <a:pt x="2467" y="2623"/>
                  </a:cubicBezTo>
                  <a:cubicBezTo>
                    <a:pt x="415" y="2835"/>
                    <a:pt x="2065" y="4188"/>
                    <a:pt x="2065" y="4188"/>
                  </a:cubicBezTo>
                  <a:cubicBezTo>
                    <a:pt x="2065" y="4188"/>
                    <a:pt x="1468" y="4077"/>
                    <a:pt x="969" y="4077"/>
                  </a:cubicBezTo>
                  <a:cubicBezTo>
                    <a:pt x="427" y="4077"/>
                    <a:pt x="1" y="4208"/>
                    <a:pt x="584" y="4759"/>
                  </a:cubicBezTo>
                  <a:cubicBezTo>
                    <a:pt x="1355" y="5501"/>
                    <a:pt x="2521" y="6294"/>
                    <a:pt x="4024" y="6294"/>
                  </a:cubicBezTo>
                  <a:cubicBezTo>
                    <a:pt x="4665" y="6294"/>
                    <a:pt x="5367" y="6150"/>
                    <a:pt x="6126" y="5796"/>
                  </a:cubicBezTo>
                  <a:cubicBezTo>
                    <a:pt x="9425" y="4252"/>
                    <a:pt x="6253" y="1"/>
                    <a:pt x="62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1" name="Google Shape;1191;p34"/>
            <p:cNvSpPr/>
            <p:nvPr/>
          </p:nvSpPr>
          <p:spPr>
            <a:xfrm>
              <a:off x="782363" y="4280839"/>
              <a:ext cx="186026" cy="36811"/>
            </a:xfrm>
            <a:custGeom>
              <a:avLst/>
              <a:gdLst/>
              <a:ahLst/>
              <a:cxnLst/>
              <a:rect l="l" t="t" r="r" b="b"/>
              <a:pathLst>
                <a:path w="2835" h="561" extrusionOk="0">
                  <a:moveTo>
                    <a:pt x="195" y="1"/>
                  </a:moveTo>
                  <a:cubicBezTo>
                    <a:pt x="133" y="1"/>
                    <a:pt x="80" y="28"/>
                    <a:pt x="64" y="93"/>
                  </a:cubicBezTo>
                  <a:cubicBezTo>
                    <a:pt x="0" y="156"/>
                    <a:pt x="22" y="262"/>
                    <a:pt x="106" y="304"/>
                  </a:cubicBezTo>
                  <a:cubicBezTo>
                    <a:pt x="512" y="459"/>
                    <a:pt x="937" y="561"/>
                    <a:pt x="1378" y="561"/>
                  </a:cubicBezTo>
                  <a:cubicBezTo>
                    <a:pt x="1419" y="561"/>
                    <a:pt x="1461" y="560"/>
                    <a:pt x="1502" y="558"/>
                  </a:cubicBezTo>
                  <a:cubicBezTo>
                    <a:pt x="1904" y="558"/>
                    <a:pt x="2327" y="495"/>
                    <a:pt x="2708" y="347"/>
                  </a:cubicBezTo>
                  <a:cubicBezTo>
                    <a:pt x="2792" y="325"/>
                    <a:pt x="2834" y="241"/>
                    <a:pt x="2813" y="177"/>
                  </a:cubicBezTo>
                  <a:cubicBezTo>
                    <a:pt x="2782" y="115"/>
                    <a:pt x="2740" y="76"/>
                    <a:pt x="2686" y="76"/>
                  </a:cubicBezTo>
                  <a:cubicBezTo>
                    <a:pt x="2667" y="76"/>
                    <a:pt x="2646" y="81"/>
                    <a:pt x="2623" y="93"/>
                  </a:cubicBezTo>
                  <a:cubicBezTo>
                    <a:pt x="2268" y="208"/>
                    <a:pt x="1900" y="266"/>
                    <a:pt x="1535" y="266"/>
                  </a:cubicBezTo>
                  <a:cubicBezTo>
                    <a:pt x="1095" y="266"/>
                    <a:pt x="659" y="181"/>
                    <a:pt x="254" y="8"/>
                  </a:cubicBezTo>
                  <a:cubicBezTo>
                    <a:pt x="234" y="3"/>
                    <a:pt x="214" y="1"/>
                    <a:pt x="1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2" name="Google Shape;1192;p34"/>
            <p:cNvSpPr/>
            <p:nvPr/>
          </p:nvSpPr>
          <p:spPr>
            <a:xfrm>
              <a:off x="757363" y="4385419"/>
              <a:ext cx="184648" cy="34974"/>
            </a:xfrm>
            <a:custGeom>
              <a:avLst/>
              <a:gdLst/>
              <a:ahLst/>
              <a:cxnLst/>
              <a:rect l="l" t="t" r="r" b="b"/>
              <a:pathLst>
                <a:path w="2814" h="533" extrusionOk="0">
                  <a:moveTo>
                    <a:pt x="151" y="0"/>
                  </a:moveTo>
                  <a:cubicBezTo>
                    <a:pt x="99" y="0"/>
                    <a:pt x="57" y="29"/>
                    <a:pt x="43" y="85"/>
                  </a:cubicBezTo>
                  <a:cubicBezTo>
                    <a:pt x="1" y="148"/>
                    <a:pt x="22" y="233"/>
                    <a:pt x="106" y="275"/>
                  </a:cubicBezTo>
                  <a:cubicBezTo>
                    <a:pt x="487" y="447"/>
                    <a:pt x="902" y="532"/>
                    <a:pt x="1336" y="532"/>
                  </a:cubicBezTo>
                  <a:cubicBezTo>
                    <a:pt x="1384" y="532"/>
                    <a:pt x="1433" y="531"/>
                    <a:pt x="1481" y="529"/>
                  </a:cubicBezTo>
                  <a:cubicBezTo>
                    <a:pt x="1883" y="529"/>
                    <a:pt x="2306" y="466"/>
                    <a:pt x="2687" y="360"/>
                  </a:cubicBezTo>
                  <a:cubicBezTo>
                    <a:pt x="2771" y="318"/>
                    <a:pt x="2814" y="254"/>
                    <a:pt x="2792" y="170"/>
                  </a:cubicBezTo>
                  <a:cubicBezTo>
                    <a:pt x="2775" y="117"/>
                    <a:pt x="2715" y="79"/>
                    <a:pt x="2647" y="79"/>
                  </a:cubicBezTo>
                  <a:cubicBezTo>
                    <a:pt x="2632" y="79"/>
                    <a:pt x="2617" y="81"/>
                    <a:pt x="2602" y="85"/>
                  </a:cubicBezTo>
                  <a:cubicBezTo>
                    <a:pt x="2241" y="202"/>
                    <a:pt x="1871" y="261"/>
                    <a:pt x="1502" y="261"/>
                  </a:cubicBezTo>
                  <a:cubicBezTo>
                    <a:pt x="1072" y="261"/>
                    <a:pt x="643" y="181"/>
                    <a:pt x="233" y="21"/>
                  </a:cubicBezTo>
                  <a:cubicBezTo>
                    <a:pt x="205" y="7"/>
                    <a:pt x="177" y="0"/>
                    <a:pt x="1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3" name="Google Shape;1193;p34"/>
            <p:cNvSpPr/>
            <p:nvPr/>
          </p:nvSpPr>
          <p:spPr>
            <a:xfrm>
              <a:off x="636629" y="4110564"/>
              <a:ext cx="531567" cy="430385"/>
            </a:xfrm>
            <a:custGeom>
              <a:avLst/>
              <a:gdLst/>
              <a:ahLst/>
              <a:cxnLst/>
              <a:rect l="l" t="t" r="r" b="b"/>
              <a:pathLst>
                <a:path w="8101" h="6559" extrusionOk="0">
                  <a:moveTo>
                    <a:pt x="6185" y="1"/>
                  </a:moveTo>
                  <a:cubicBezTo>
                    <a:pt x="6161" y="1"/>
                    <a:pt x="6135" y="8"/>
                    <a:pt x="6113" y="23"/>
                  </a:cubicBezTo>
                  <a:cubicBezTo>
                    <a:pt x="6049" y="86"/>
                    <a:pt x="6028" y="171"/>
                    <a:pt x="6071" y="234"/>
                  </a:cubicBezTo>
                  <a:cubicBezTo>
                    <a:pt x="6092" y="256"/>
                    <a:pt x="7784" y="2582"/>
                    <a:pt x="7340" y="4337"/>
                  </a:cubicBezTo>
                  <a:cubicBezTo>
                    <a:pt x="7149" y="5014"/>
                    <a:pt x="6663" y="5564"/>
                    <a:pt x="6007" y="5818"/>
                  </a:cubicBezTo>
                  <a:cubicBezTo>
                    <a:pt x="5272" y="6160"/>
                    <a:pt x="4588" y="6301"/>
                    <a:pt x="3960" y="6301"/>
                  </a:cubicBezTo>
                  <a:cubicBezTo>
                    <a:pt x="2530" y="6301"/>
                    <a:pt x="1393" y="5567"/>
                    <a:pt x="614" y="4803"/>
                  </a:cubicBezTo>
                  <a:cubicBezTo>
                    <a:pt x="381" y="4591"/>
                    <a:pt x="381" y="4485"/>
                    <a:pt x="381" y="4485"/>
                  </a:cubicBezTo>
                  <a:cubicBezTo>
                    <a:pt x="422" y="4404"/>
                    <a:pt x="621" y="4366"/>
                    <a:pt x="900" y="4366"/>
                  </a:cubicBezTo>
                  <a:cubicBezTo>
                    <a:pt x="1197" y="4366"/>
                    <a:pt x="1585" y="4409"/>
                    <a:pt x="1968" y="4485"/>
                  </a:cubicBezTo>
                  <a:cubicBezTo>
                    <a:pt x="1988" y="4492"/>
                    <a:pt x="2008" y="4495"/>
                    <a:pt x="2027" y="4495"/>
                  </a:cubicBezTo>
                  <a:cubicBezTo>
                    <a:pt x="2178" y="4495"/>
                    <a:pt x="2245" y="4286"/>
                    <a:pt x="2095" y="4210"/>
                  </a:cubicBezTo>
                  <a:cubicBezTo>
                    <a:pt x="1925" y="4062"/>
                    <a:pt x="1439" y="3576"/>
                    <a:pt x="1523" y="3280"/>
                  </a:cubicBezTo>
                  <a:cubicBezTo>
                    <a:pt x="1587" y="3090"/>
                    <a:pt x="1904" y="2942"/>
                    <a:pt x="2412" y="2899"/>
                  </a:cubicBezTo>
                  <a:cubicBezTo>
                    <a:pt x="2454" y="2878"/>
                    <a:pt x="2496" y="2857"/>
                    <a:pt x="2518" y="2836"/>
                  </a:cubicBezTo>
                  <a:cubicBezTo>
                    <a:pt x="2539" y="2793"/>
                    <a:pt x="2560" y="2751"/>
                    <a:pt x="2539" y="2709"/>
                  </a:cubicBezTo>
                  <a:cubicBezTo>
                    <a:pt x="2475" y="2497"/>
                    <a:pt x="2518" y="2244"/>
                    <a:pt x="2644" y="2053"/>
                  </a:cubicBezTo>
                  <a:cubicBezTo>
                    <a:pt x="2792" y="1863"/>
                    <a:pt x="3089" y="1778"/>
                    <a:pt x="3533" y="1778"/>
                  </a:cubicBezTo>
                  <a:cubicBezTo>
                    <a:pt x="3596" y="1778"/>
                    <a:pt x="3660" y="1715"/>
                    <a:pt x="3681" y="1630"/>
                  </a:cubicBezTo>
                  <a:cubicBezTo>
                    <a:pt x="3681" y="1546"/>
                    <a:pt x="3617" y="1482"/>
                    <a:pt x="3533" y="1482"/>
                  </a:cubicBezTo>
                  <a:cubicBezTo>
                    <a:pt x="3004" y="1482"/>
                    <a:pt x="2623" y="1609"/>
                    <a:pt x="2412" y="1884"/>
                  </a:cubicBezTo>
                  <a:cubicBezTo>
                    <a:pt x="2264" y="2096"/>
                    <a:pt x="2200" y="2370"/>
                    <a:pt x="2243" y="2624"/>
                  </a:cubicBezTo>
                  <a:cubicBezTo>
                    <a:pt x="1672" y="2709"/>
                    <a:pt x="1354" y="2878"/>
                    <a:pt x="1249" y="3195"/>
                  </a:cubicBezTo>
                  <a:cubicBezTo>
                    <a:pt x="1164" y="3513"/>
                    <a:pt x="1375" y="3851"/>
                    <a:pt x="1587" y="4105"/>
                  </a:cubicBezTo>
                  <a:cubicBezTo>
                    <a:pt x="1381" y="4081"/>
                    <a:pt x="1148" y="4060"/>
                    <a:pt x="928" y="4060"/>
                  </a:cubicBezTo>
                  <a:cubicBezTo>
                    <a:pt x="562" y="4060"/>
                    <a:pt x="233" y="4118"/>
                    <a:pt x="128" y="4316"/>
                  </a:cubicBezTo>
                  <a:cubicBezTo>
                    <a:pt x="1" y="4591"/>
                    <a:pt x="318" y="4887"/>
                    <a:pt x="424" y="4993"/>
                  </a:cubicBezTo>
                  <a:cubicBezTo>
                    <a:pt x="1249" y="5797"/>
                    <a:pt x="2433" y="6558"/>
                    <a:pt x="3956" y="6558"/>
                  </a:cubicBezTo>
                  <a:cubicBezTo>
                    <a:pt x="4717" y="6558"/>
                    <a:pt x="5457" y="6389"/>
                    <a:pt x="6134" y="6072"/>
                  </a:cubicBezTo>
                  <a:cubicBezTo>
                    <a:pt x="6874" y="5776"/>
                    <a:pt x="7424" y="5162"/>
                    <a:pt x="7636" y="4401"/>
                  </a:cubicBezTo>
                  <a:cubicBezTo>
                    <a:pt x="8101" y="2519"/>
                    <a:pt x="6388" y="150"/>
                    <a:pt x="6303" y="65"/>
                  </a:cubicBezTo>
                  <a:cubicBezTo>
                    <a:pt x="6276" y="24"/>
                    <a:pt x="6231" y="1"/>
                    <a:pt x="618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4" name="Google Shape;1194;p34"/>
            <p:cNvSpPr/>
            <p:nvPr/>
          </p:nvSpPr>
          <p:spPr>
            <a:xfrm>
              <a:off x="1061299" y="4570470"/>
              <a:ext cx="206826" cy="192325"/>
            </a:xfrm>
            <a:custGeom>
              <a:avLst/>
              <a:gdLst/>
              <a:ahLst/>
              <a:cxnLst/>
              <a:rect l="l" t="t" r="r" b="b"/>
              <a:pathLst>
                <a:path w="3152" h="2931" extrusionOk="0">
                  <a:moveTo>
                    <a:pt x="2299" y="0"/>
                  </a:moveTo>
                  <a:cubicBezTo>
                    <a:pt x="1864" y="0"/>
                    <a:pt x="1297" y="308"/>
                    <a:pt x="846" y="818"/>
                  </a:cubicBezTo>
                  <a:cubicBezTo>
                    <a:pt x="191" y="1537"/>
                    <a:pt x="0" y="2404"/>
                    <a:pt x="402" y="2764"/>
                  </a:cubicBezTo>
                  <a:cubicBezTo>
                    <a:pt x="522" y="2877"/>
                    <a:pt x="683" y="2930"/>
                    <a:pt x="867" y="2930"/>
                  </a:cubicBezTo>
                  <a:cubicBezTo>
                    <a:pt x="1300" y="2930"/>
                    <a:pt x="1860" y="2634"/>
                    <a:pt x="2306" y="2129"/>
                  </a:cubicBezTo>
                  <a:cubicBezTo>
                    <a:pt x="2961" y="1410"/>
                    <a:pt x="3152" y="522"/>
                    <a:pt x="2750" y="162"/>
                  </a:cubicBezTo>
                  <a:cubicBezTo>
                    <a:pt x="2633" y="52"/>
                    <a:pt x="2477" y="0"/>
                    <a:pt x="2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5" name="Google Shape;1195;p34"/>
            <p:cNvSpPr/>
            <p:nvPr/>
          </p:nvSpPr>
          <p:spPr>
            <a:xfrm>
              <a:off x="986365" y="3826182"/>
              <a:ext cx="184648" cy="184648"/>
            </a:xfrm>
            <a:custGeom>
              <a:avLst/>
              <a:gdLst/>
              <a:ahLst/>
              <a:cxnLst/>
              <a:rect l="l" t="t" r="r" b="b"/>
              <a:pathLst>
                <a:path w="2814" h="2814" extrusionOk="0">
                  <a:moveTo>
                    <a:pt x="1417" y="0"/>
                  </a:moveTo>
                  <a:cubicBezTo>
                    <a:pt x="635" y="0"/>
                    <a:pt x="0" y="635"/>
                    <a:pt x="0" y="1417"/>
                  </a:cubicBezTo>
                  <a:cubicBezTo>
                    <a:pt x="0" y="2179"/>
                    <a:pt x="635" y="2813"/>
                    <a:pt x="1417" y="2813"/>
                  </a:cubicBezTo>
                  <a:cubicBezTo>
                    <a:pt x="2179" y="2813"/>
                    <a:pt x="2813" y="2179"/>
                    <a:pt x="2813" y="1417"/>
                  </a:cubicBezTo>
                  <a:cubicBezTo>
                    <a:pt x="2813" y="635"/>
                    <a:pt x="2179" y="0"/>
                    <a:pt x="14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6" name="Google Shape;1196;p34"/>
            <p:cNvSpPr/>
            <p:nvPr/>
          </p:nvSpPr>
          <p:spPr>
            <a:xfrm>
              <a:off x="1408213" y="3673493"/>
              <a:ext cx="186026" cy="186026"/>
            </a:xfrm>
            <a:custGeom>
              <a:avLst/>
              <a:gdLst/>
              <a:ahLst/>
              <a:cxnLst/>
              <a:rect l="l" t="t" r="r" b="b"/>
              <a:pathLst>
                <a:path w="2835" h="2835" extrusionOk="0">
                  <a:moveTo>
                    <a:pt x="1418" y="1"/>
                  </a:moveTo>
                  <a:cubicBezTo>
                    <a:pt x="635" y="1"/>
                    <a:pt x="1" y="635"/>
                    <a:pt x="1" y="1418"/>
                  </a:cubicBezTo>
                  <a:cubicBezTo>
                    <a:pt x="1" y="2200"/>
                    <a:pt x="635" y="2835"/>
                    <a:pt x="1418" y="2835"/>
                  </a:cubicBezTo>
                  <a:cubicBezTo>
                    <a:pt x="2200" y="2835"/>
                    <a:pt x="2835" y="2200"/>
                    <a:pt x="2835" y="1418"/>
                  </a:cubicBezTo>
                  <a:cubicBezTo>
                    <a:pt x="2835" y="635"/>
                    <a:pt x="2200" y="1"/>
                    <a:pt x="14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7" name="Google Shape;1197;p34"/>
            <p:cNvSpPr/>
            <p:nvPr/>
          </p:nvSpPr>
          <p:spPr>
            <a:xfrm>
              <a:off x="1066876" y="3855316"/>
              <a:ext cx="56956" cy="55578"/>
            </a:xfrm>
            <a:custGeom>
              <a:avLst/>
              <a:gdLst/>
              <a:ahLst/>
              <a:cxnLst/>
              <a:rect l="l" t="t" r="r" b="b"/>
              <a:pathLst>
                <a:path w="868" h="847" extrusionOk="0">
                  <a:moveTo>
                    <a:pt x="444" y="0"/>
                  </a:moveTo>
                  <a:cubicBezTo>
                    <a:pt x="212" y="0"/>
                    <a:pt x="0" y="191"/>
                    <a:pt x="0" y="423"/>
                  </a:cubicBezTo>
                  <a:cubicBezTo>
                    <a:pt x="0" y="656"/>
                    <a:pt x="212" y="846"/>
                    <a:pt x="444" y="846"/>
                  </a:cubicBezTo>
                  <a:cubicBezTo>
                    <a:pt x="677" y="846"/>
                    <a:pt x="867" y="656"/>
                    <a:pt x="867" y="423"/>
                  </a:cubicBezTo>
                  <a:cubicBezTo>
                    <a:pt x="867" y="191"/>
                    <a:pt x="677" y="0"/>
                    <a:pt x="4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8" name="Google Shape;1198;p34"/>
            <p:cNvSpPr/>
            <p:nvPr/>
          </p:nvSpPr>
          <p:spPr>
            <a:xfrm>
              <a:off x="1502569" y="3698493"/>
              <a:ext cx="55578" cy="55578"/>
            </a:xfrm>
            <a:custGeom>
              <a:avLst/>
              <a:gdLst/>
              <a:ahLst/>
              <a:cxnLst/>
              <a:rect l="l" t="t" r="r" b="b"/>
              <a:pathLst>
                <a:path w="847" h="847" extrusionOk="0">
                  <a:moveTo>
                    <a:pt x="424" y="0"/>
                  </a:moveTo>
                  <a:cubicBezTo>
                    <a:pt x="191" y="0"/>
                    <a:pt x="1" y="191"/>
                    <a:pt x="1" y="423"/>
                  </a:cubicBezTo>
                  <a:cubicBezTo>
                    <a:pt x="1" y="656"/>
                    <a:pt x="191" y="846"/>
                    <a:pt x="424" y="846"/>
                  </a:cubicBezTo>
                  <a:cubicBezTo>
                    <a:pt x="657" y="846"/>
                    <a:pt x="847" y="656"/>
                    <a:pt x="847" y="423"/>
                  </a:cubicBezTo>
                  <a:cubicBezTo>
                    <a:pt x="847" y="191"/>
                    <a:pt x="657" y="0"/>
                    <a:pt x="4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9" name="Google Shape;1199;p34"/>
            <p:cNvSpPr/>
            <p:nvPr/>
          </p:nvSpPr>
          <p:spPr>
            <a:xfrm>
              <a:off x="1523436" y="3350135"/>
              <a:ext cx="717527" cy="698170"/>
            </a:xfrm>
            <a:custGeom>
              <a:avLst/>
              <a:gdLst/>
              <a:ahLst/>
              <a:cxnLst/>
              <a:rect l="l" t="t" r="r" b="b"/>
              <a:pathLst>
                <a:path w="10935" h="10640" extrusionOk="0">
                  <a:moveTo>
                    <a:pt x="6831" y="1"/>
                  </a:moveTo>
                  <a:cubicBezTo>
                    <a:pt x="6831" y="1"/>
                    <a:pt x="5266" y="868"/>
                    <a:pt x="635" y="8059"/>
                  </a:cubicBezTo>
                  <a:cubicBezTo>
                    <a:pt x="0" y="9074"/>
                    <a:pt x="571" y="10406"/>
                    <a:pt x="1756" y="10639"/>
                  </a:cubicBezTo>
                  <a:lnTo>
                    <a:pt x="10934" y="10110"/>
                  </a:lnTo>
                  <a:cubicBezTo>
                    <a:pt x="10934" y="10110"/>
                    <a:pt x="9877" y="1862"/>
                    <a:pt x="683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0" name="Google Shape;1200;p34"/>
            <p:cNvSpPr/>
            <p:nvPr/>
          </p:nvSpPr>
          <p:spPr>
            <a:xfrm>
              <a:off x="1799550" y="3322117"/>
              <a:ext cx="655125" cy="704141"/>
            </a:xfrm>
            <a:custGeom>
              <a:avLst/>
              <a:gdLst/>
              <a:ahLst/>
              <a:cxnLst/>
              <a:rect l="l" t="t" r="r" b="b"/>
              <a:pathLst>
                <a:path w="9984" h="10731" extrusionOk="0">
                  <a:moveTo>
                    <a:pt x="4320" y="1"/>
                  </a:moveTo>
                  <a:cubicBezTo>
                    <a:pt x="3956" y="1"/>
                    <a:pt x="3592" y="57"/>
                    <a:pt x="3237" y="174"/>
                  </a:cubicBezTo>
                  <a:cubicBezTo>
                    <a:pt x="1016" y="914"/>
                    <a:pt x="1" y="3854"/>
                    <a:pt x="953" y="6730"/>
                  </a:cubicBezTo>
                  <a:cubicBezTo>
                    <a:pt x="1755" y="9136"/>
                    <a:pt x="3712" y="10731"/>
                    <a:pt x="5650" y="10731"/>
                  </a:cubicBezTo>
                  <a:cubicBezTo>
                    <a:pt x="6012" y="10731"/>
                    <a:pt x="6373" y="10675"/>
                    <a:pt x="6726" y="10558"/>
                  </a:cubicBezTo>
                  <a:cubicBezTo>
                    <a:pt x="8947" y="9818"/>
                    <a:pt x="9983" y="6878"/>
                    <a:pt x="9011" y="4002"/>
                  </a:cubicBezTo>
                  <a:cubicBezTo>
                    <a:pt x="8192" y="1582"/>
                    <a:pt x="6251" y="1"/>
                    <a:pt x="4320" y="1"/>
                  </a:cubicBezTo>
                  <a:close/>
                </a:path>
              </a:pathLst>
            </a:custGeom>
            <a:solidFill>
              <a:srgbClr val="B219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1" name="Google Shape;1201;p34"/>
            <p:cNvSpPr/>
            <p:nvPr/>
          </p:nvSpPr>
          <p:spPr>
            <a:xfrm>
              <a:off x="1873106" y="3402431"/>
              <a:ext cx="505255" cy="543510"/>
            </a:xfrm>
            <a:custGeom>
              <a:avLst/>
              <a:gdLst/>
              <a:ahLst/>
              <a:cxnLst/>
              <a:rect l="l" t="t" r="r" b="b"/>
              <a:pathLst>
                <a:path w="7700" h="8283" extrusionOk="0">
                  <a:moveTo>
                    <a:pt x="3332" y="1"/>
                  </a:moveTo>
                  <a:cubicBezTo>
                    <a:pt x="3051" y="1"/>
                    <a:pt x="2771" y="44"/>
                    <a:pt x="2497" y="135"/>
                  </a:cubicBezTo>
                  <a:cubicBezTo>
                    <a:pt x="783" y="706"/>
                    <a:pt x="1" y="2969"/>
                    <a:pt x="741" y="5189"/>
                  </a:cubicBezTo>
                  <a:cubicBezTo>
                    <a:pt x="1365" y="7044"/>
                    <a:pt x="2877" y="8282"/>
                    <a:pt x="4363" y="8282"/>
                  </a:cubicBezTo>
                  <a:cubicBezTo>
                    <a:pt x="4639" y="8282"/>
                    <a:pt x="4914" y="8240"/>
                    <a:pt x="5182" y="8150"/>
                  </a:cubicBezTo>
                  <a:cubicBezTo>
                    <a:pt x="6917" y="7558"/>
                    <a:pt x="7699" y="5295"/>
                    <a:pt x="6959" y="3095"/>
                  </a:cubicBezTo>
                  <a:cubicBezTo>
                    <a:pt x="6336" y="1226"/>
                    <a:pt x="4828" y="1"/>
                    <a:pt x="3332" y="1"/>
                  </a:cubicBezTo>
                  <a:close/>
                </a:path>
              </a:pathLst>
            </a:custGeom>
            <a:solidFill>
              <a:srgbClr val="6F00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2" name="Google Shape;1202;p34"/>
            <p:cNvSpPr/>
            <p:nvPr/>
          </p:nvSpPr>
          <p:spPr>
            <a:xfrm>
              <a:off x="1909195" y="4017651"/>
              <a:ext cx="156891" cy="162206"/>
            </a:xfrm>
            <a:custGeom>
              <a:avLst/>
              <a:gdLst/>
              <a:ahLst/>
              <a:cxnLst/>
              <a:rect l="l" t="t" r="r" b="b"/>
              <a:pathLst>
                <a:path w="2391" h="2472" extrusionOk="0">
                  <a:moveTo>
                    <a:pt x="1820" y="1"/>
                  </a:moveTo>
                  <a:lnTo>
                    <a:pt x="1" y="107"/>
                  </a:lnTo>
                  <a:lnTo>
                    <a:pt x="868" y="2243"/>
                  </a:lnTo>
                  <a:cubicBezTo>
                    <a:pt x="868" y="2243"/>
                    <a:pt x="1111" y="2472"/>
                    <a:pt x="1473" y="2472"/>
                  </a:cubicBezTo>
                  <a:cubicBezTo>
                    <a:pt x="1733" y="2472"/>
                    <a:pt x="2055" y="2353"/>
                    <a:pt x="2391" y="1946"/>
                  </a:cubicBezTo>
                  <a:lnTo>
                    <a:pt x="1820" y="1"/>
                  </a:lnTo>
                  <a:close/>
                </a:path>
              </a:pathLst>
            </a:custGeom>
            <a:solidFill>
              <a:srgbClr val="910E3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203" name="Google Shape;1203;p34"/>
          <p:cNvGrpSpPr/>
          <p:nvPr/>
        </p:nvGrpSpPr>
        <p:grpSpPr>
          <a:xfrm>
            <a:off x="9569101" y="3625818"/>
            <a:ext cx="2058071" cy="2296604"/>
            <a:chOff x="7176825" y="2719363"/>
            <a:chExt cx="1543553" cy="1722453"/>
          </a:xfrm>
        </p:grpSpPr>
        <p:sp>
          <p:nvSpPr>
            <p:cNvPr id="1204" name="Google Shape;1204;p34"/>
            <p:cNvSpPr/>
            <p:nvPr/>
          </p:nvSpPr>
          <p:spPr>
            <a:xfrm>
              <a:off x="7226073" y="2767630"/>
              <a:ext cx="1445057" cy="1623589"/>
            </a:xfrm>
            <a:custGeom>
              <a:avLst/>
              <a:gdLst/>
              <a:ahLst/>
              <a:cxnLst/>
              <a:rect l="l" t="t" r="r" b="b"/>
              <a:pathLst>
                <a:path w="23562" h="26473" extrusionOk="0">
                  <a:moveTo>
                    <a:pt x="7125" y="1"/>
                  </a:moveTo>
                  <a:cubicBezTo>
                    <a:pt x="6959" y="1"/>
                    <a:pt x="6795" y="38"/>
                    <a:pt x="6642" y="120"/>
                  </a:cubicBezTo>
                  <a:cubicBezTo>
                    <a:pt x="6134" y="395"/>
                    <a:pt x="5986" y="1051"/>
                    <a:pt x="6092" y="1622"/>
                  </a:cubicBezTo>
                  <a:cubicBezTo>
                    <a:pt x="6261" y="2616"/>
                    <a:pt x="7022" y="3420"/>
                    <a:pt x="7911" y="3906"/>
                  </a:cubicBezTo>
                  <a:cubicBezTo>
                    <a:pt x="8122" y="4012"/>
                    <a:pt x="8355" y="4118"/>
                    <a:pt x="8588" y="4202"/>
                  </a:cubicBezTo>
                  <a:cubicBezTo>
                    <a:pt x="8334" y="4287"/>
                    <a:pt x="8101" y="4371"/>
                    <a:pt x="7868" y="4456"/>
                  </a:cubicBezTo>
                  <a:lnTo>
                    <a:pt x="7022" y="4773"/>
                  </a:lnTo>
                  <a:cubicBezTo>
                    <a:pt x="2793" y="6423"/>
                    <a:pt x="1" y="10483"/>
                    <a:pt x="1" y="15009"/>
                  </a:cubicBezTo>
                  <a:cubicBezTo>
                    <a:pt x="1" y="19091"/>
                    <a:pt x="2771" y="22665"/>
                    <a:pt x="6748" y="23659"/>
                  </a:cubicBezTo>
                  <a:cubicBezTo>
                    <a:pt x="6536" y="23765"/>
                    <a:pt x="6346" y="23934"/>
                    <a:pt x="6198" y="24125"/>
                  </a:cubicBezTo>
                  <a:cubicBezTo>
                    <a:pt x="5655" y="24892"/>
                    <a:pt x="6370" y="25063"/>
                    <a:pt x="6997" y="25063"/>
                  </a:cubicBezTo>
                  <a:cubicBezTo>
                    <a:pt x="7078" y="25063"/>
                    <a:pt x="7158" y="25060"/>
                    <a:pt x="7234" y="25055"/>
                  </a:cubicBezTo>
                  <a:cubicBezTo>
                    <a:pt x="7890" y="24971"/>
                    <a:pt x="8524" y="24802"/>
                    <a:pt x="9137" y="24527"/>
                  </a:cubicBezTo>
                  <a:cubicBezTo>
                    <a:pt x="9307" y="24442"/>
                    <a:pt x="9518" y="24379"/>
                    <a:pt x="9708" y="24294"/>
                  </a:cubicBezTo>
                  <a:lnTo>
                    <a:pt x="9708" y="24294"/>
                  </a:lnTo>
                  <a:cubicBezTo>
                    <a:pt x="9497" y="24527"/>
                    <a:pt x="9328" y="24780"/>
                    <a:pt x="9222" y="25076"/>
                  </a:cubicBezTo>
                  <a:cubicBezTo>
                    <a:pt x="9074" y="25436"/>
                    <a:pt x="8968" y="25986"/>
                    <a:pt x="9243" y="26303"/>
                  </a:cubicBezTo>
                  <a:cubicBezTo>
                    <a:pt x="9350" y="26426"/>
                    <a:pt x="9485" y="26473"/>
                    <a:pt x="9629" y="26473"/>
                  </a:cubicBezTo>
                  <a:cubicBezTo>
                    <a:pt x="9857" y="26473"/>
                    <a:pt x="10106" y="26356"/>
                    <a:pt x="10301" y="26240"/>
                  </a:cubicBezTo>
                  <a:cubicBezTo>
                    <a:pt x="10808" y="25944"/>
                    <a:pt x="11252" y="25584"/>
                    <a:pt x="11675" y="25182"/>
                  </a:cubicBezTo>
                  <a:cubicBezTo>
                    <a:pt x="12014" y="24844"/>
                    <a:pt x="12521" y="24421"/>
                    <a:pt x="12627" y="23934"/>
                  </a:cubicBezTo>
                  <a:lnTo>
                    <a:pt x="14657" y="23934"/>
                  </a:lnTo>
                  <a:cubicBezTo>
                    <a:pt x="19564" y="23934"/>
                    <a:pt x="23561" y="19937"/>
                    <a:pt x="23561" y="15009"/>
                  </a:cubicBezTo>
                  <a:cubicBezTo>
                    <a:pt x="23561" y="10462"/>
                    <a:pt x="20812" y="6359"/>
                    <a:pt x="16603" y="4625"/>
                  </a:cubicBezTo>
                  <a:lnTo>
                    <a:pt x="16434" y="4562"/>
                  </a:lnTo>
                  <a:cubicBezTo>
                    <a:pt x="16392" y="4541"/>
                    <a:pt x="16349" y="4519"/>
                    <a:pt x="16307" y="4498"/>
                  </a:cubicBezTo>
                  <a:cubicBezTo>
                    <a:pt x="15969" y="4033"/>
                    <a:pt x="15757" y="3504"/>
                    <a:pt x="15651" y="2954"/>
                  </a:cubicBezTo>
                  <a:cubicBezTo>
                    <a:pt x="15595" y="2636"/>
                    <a:pt x="15423" y="2235"/>
                    <a:pt x="15164" y="2235"/>
                  </a:cubicBezTo>
                  <a:cubicBezTo>
                    <a:pt x="15131" y="2235"/>
                    <a:pt x="15096" y="2242"/>
                    <a:pt x="15059" y="2256"/>
                  </a:cubicBezTo>
                  <a:cubicBezTo>
                    <a:pt x="14932" y="2320"/>
                    <a:pt x="14848" y="2426"/>
                    <a:pt x="14805" y="2552"/>
                  </a:cubicBezTo>
                  <a:cubicBezTo>
                    <a:pt x="14615" y="2954"/>
                    <a:pt x="14446" y="3356"/>
                    <a:pt x="14298" y="3779"/>
                  </a:cubicBezTo>
                  <a:cubicBezTo>
                    <a:pt x="13579" y="3483"/>
                    <a:pt x="13029" y="2827"/>
                    <a:pt x="12839" y="2045"/>
                  </a:cubicBezTo>
                  <a:cubicBezTo>
                    <a:pt x="12796" y="1706"/>
                    <a:pt x="12733" y="1347"/>
                    <a:pt x="12648" y="987"/>
                  </a:cubicBezTo>
                  <a:cubicBezTo>
                    <a:pt x="12542" y="649"/>
                    <a:pt x="12246" y="395"/>
                    <a:pt x="11866" y="353"/>
                  </a:cubicBezTo>
                  <a:cubicBezTo>
                    <a:pt x="11506" y="374"/>
                    <a:pt x="11231" y="755"/>
                    <a:pt x="11147" y="1114"/>
                  </a:cubicBezTo>
                  <a:cubicBezTo>
                    <a:pt x="11104" y="1495"/>
                    <a:pt x="11083" y="1876"/>
                    <a:pt x="11083" y="2235"/>
                  </a:cubicBezTo>
                  <a:cubicBezTo>
                    <a:pt x="11083" y="2426"/>
                    <a:pt x="10999" y="2595"/>
                    <a:pt x="10872" y="2701"/>
                  </a:cubicBezTo>
                  <a:cubicBezTo>
                    <a:pt x="10787" y="2743"/>
                    <a:pt x="10681" y="2764"/>
                    <a:pt x="10597" y="2764"/>
                  </a:cubicBezTo>
                  <a:cubicBezTo>
                    <a:pt x="10026" y="2764"/>
                    <a:pt x="9539" y="2341"/>
                    <a:pt x="9201" y="1876"/>
                  </a:cubicBezTo>
                  <a:cubicBezTo>
                    <a:pt x="8862" y="1410"/>
                    <a:pt x="8609" y="882"/>
                    <a:pt x="8207" y="480"/>
                  </a:cubicBezTo>
                  <a:cubicBezTo>
                    <a:pt x="7911" y="199"/>
                    <a:pt x="7512" y="1"/>
                    <a:pt x="7125" y="1"/>
                  </a:cubicBezTo>
                  <a:close/>
                </a:path>
              </a:pathLst>
            </a:custGeom>
            <a:solidFill>
              <a:srgbClr val="DBB54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5" name="Google Shape;1205;p34"/>
            <p:cNvSpPr/>
            <p:nvPr/>
          </p:nvSpPr>
          <p:spPr>
            <a:xfrm>
              <a:off x="7176825" y="2719363"/>
              <a:ext cx="1543553" cy="1722453"/>
            </a:xfrm>
            <a:custGeom>
              <a:avLst/>
              <a:gdLst/>
              <a:ahLst/>
              <a:cxnLst/>
              <a:rect l="l" t="t" r="r" b="b"/>
              <a:pathLst>
                <a:path w="25168" h="28085" extrusionOk="0">
                  <a:moveTo>
                    <a:pt x="7895" y="1581"/>
                  </a:moveTo>
                  <a:cubicBezTo>
                    <a:pt x="8104" y="1581"/>
                    <a:pt x="8308" y="1667"/>
                    <a:pt x="8460" y="1838"/>
                  </a:cubicBezTo>
                  <a:cubicBezTo>
                    <a:pt x="8671" y="2071"/>
                    <a:pt x="8841" y="2303"/>
                    <a:pt x="9010" y="2578"/>
                  </a:cubicBezTo>
                  <a:cubicBezTo>
                    <a:pt x="9116" y="2768"/>
                    <a:pt x="9242" y="2938"/>
                    <a:pt x="9369" y="3128"/>
                  </a:cubicBezTo>
                  <a:cubicBezTo>
                    <a:pt x="9940" y="3910"/>
                    <a:pt x="10659" y="4333"/>
                    <a:pt x="11400" y="4333"/>
                  </a:cubicBezTo>
                  <a:cubicBezTo>
                    <a:pt x="11632" y="4333"/>
                    <a:pt x="11886" y="4270"/>
                    <a:pt x="12076" y="4164"/>
                  </a:cubicBezTo>
                  <a:cubicBezTo>
                    <a:pt x="12436" y="3910"/>
                    <a:pt x="12669" y="3530"/>
                    <a:pt x="12669" y="3107"/>
                  </a:cubicBezTo>
                  <a:cubicBezTo>
                    <a:pt x="12690" y="2916"/>
                    <a:pt x="12711" y="2726"/>
                    <a:pt x="12690" y="2557"/>
                  </a:cubicBezTo>
                  <a:cubicBezTo>
                    <a:pt x="12690" y="2388"/>
                    <a:pt x="12711" y="2240"/>
                    <a:pt x="12732" y="2092"/>
                  </a:cubicBezTo>
                  <a:cubicBezTo>
                    <a:pt x="12753" y="2219"/>
                    <a:pt x="12796" y="2367"/>
                    <a:pt x="12796" y="2515"/>
                  </a:cubicBezTo>
                  <a:cubicBezTo>
                    <a:pt x="12817" y="2663"/>
                    <a:pt x="12838" y="2832"/>
                    <a:pt x="12880" y="3001"/>
                  </a:cubicBezTo>
                  <a:cubicBezTo>
                    <a:pt x="13113" y="4016"/>
                    <a:pt x="13832" y="4883"/>
                    <a:pt x="14805" y="5285"/>
                  </a:cubicBezTo>
                  <a:lnTo>
                    <a:pt x="15587" y="5602"/>
                  </a:lnTo>
                  <a:lnTo>
                    <a:pt x="15841" y="4820"/>
                  </a:lnTo>
                  <a:lnTo>
                    <a:pt x="15905" y="4693"/>
                  </a:lnTo>
                  <a:cubicBezTo>
                    <a:pt x="16031" y="5053"/>
                    <a:pt x="16222" y="5391"/>
                    <a:pt x="16433" y="5729"/>
                  </a:cubicBezTo>
                  <a:lnTo>
                    <a:pt x="16581" y="5920"/>
                  </a:lnTo>
                  <a:lnTo>
                    <a:pt x="17110" y="6131"/>
                  </a:lnTo>
                  <a:cubicBezTo>
                    <a:pt x="21023" y="7739"/>
                    <a:pt x="23582" y="11567"/>
                    <a:pt x="23561" y="15796"/>
                  </a:cubicBezTo>
                  <a:cubicBezTo>
                    <a:pt x="23561" y="20259"/>
                    <a:pt x="19923" y="23897"/>
                    <a:pt x="15439" y="23897"/>
                  </a:cubicBezTo>
                  <a:lnTo>
                    <a:pt x="12796" y="23897"/>
                  </a:lnTo>
                  <a:lnTo>
                    <a:pt x="12648" y="24510"/>
                  </a:lnTo>
                  <a:cubicBezTo>
                    <a:pt x="12605" y="24743"/>
                    <a:pt x="12246" y="25081"/>
                    <a:pt x="12034" y="25292"/>
                  </a:cubicBezTo>
                  <a:lnTo>
                    <a:pt x="11907" y="25398"/>
                  </a:lnTo>
                  <a:cubicBezTo>
                    <a:pt x="11548" y="25779"/>
                    <a:pt x="11125" y="26096"/>
                    <a:pt x="10681" y="26350"/>
                  </a:cubicBezTo>
                  <a:cubicBezTo>
                    <a:pt x="10702" y="26286"/>
                    <a:pt x="10723" y="26223"/>
                    <a:pt x="10744" y="26160"/>
                  </a:cubicBezTo>
                  <a:cubicBezTo>
                    <a:pt x="10829" y="25969"/>
                    <a:pt x="10956" y="25779"/>
                    <a:pt x="11104" y="25631"/>
                  </a:cubicBezTo>
                  <a:lnTo>
                    <a:pt x="13642" y="22924"/>
                  </a:lnTo>
                  <a:lnTo>
                    <a:pt x="13642" y="22924"/>
                  </a:lnTo>
                  <a:lnTo>
                    <a:pt x="10215" y="24362"/>
                  </a:lnTo>
                  <a:lnTo>
                    <a:pt x="9919" y="24468"/>
                  </a:lnTo>
                  <a:cubicBezTo>
                    <a:pt x="9813" y="24510"/>
                    <a:pt x="9729" y="24552"/>
                    <a:pt x="9623" y="24595"/>
                  </a:cubicBezTo>
                  <a:cubicBezTo>
                    <a:pt x="9158" y="24806"/>
                    <a:pt x="8629" y="24954"/>
                    <a:pt x="8122" y="25039"/>
                  </a:cubicBezTo>
                  <a:lnTo>
                    <a:pt x="9644" y="24150"/>
                  </a:lnTo>
                  <a:lnTo>
                    <a:pt x="7741" y="23685"/>
                  </a:lnTo>
                  <a:cubicBezTo>
                    <a:pt x="4124" y="22776"/>
                    <a:pt x="1586" y="19519"/>
                    <a:pt x="1608" y="15796"/>
                  </a:cubicBezTo>
                  <a:cubicBezTo>
                    <a:pt x="1608" y="11609"/>
                    <a:pt x="4188" y="7844"/>
                    <a:pt x="8100" y="6300"/>
                  </a:cubicBezTo>
                  <a:lnTo>
                    <a:pt x="8946" y="5983"/>
                  </a:lnTo>
                  <a:cubicBezTo>
                    <a:pt x="9158" y="5899"/>
                    <a:pt x="9369" y="5835"/>
                    <a:pt x="9623" y="5750"/>
                  </a:cubicBezTo>
                  <a:lnTo>
                    <a:pt x="11844" y="5053"/>
                  </a:lnTo>
                  <a:lnTo>
                    <a:pt x="9665" y="4249"/>
                  </a:lnTo>
                  <a:cubicBezTo>
                    <a:pt x="9475" y="4164"/>
                    <a:pt x="9285" y="4080"/>
                    <a:pt x="9094" y="3974"/>
                  </a:cubicBezTo>
                  <a:cubicBezTo>
                    <a:pt x="8312" y="3572"/>
                    <a:pt x="7783" y="2938"/>
                    <a:pt x="7677" y="2261"/>
                  </a:cubicBezTo>
                  <a:cubicBezTo>
                    <a:pt x="7614" y="2028"/>
                    <a:pt x="7656" y="1774"/>
                    <a:pt x="7825" y="1584"/>
                  </a:cubicBezTo>
                  <a:cubicBezTo>
                    <a:pt x="7849" y="1582"/>
                    <a:pt x="7872" y="1581"/>
                    <a:pt x="7895" y="1581"/>
                  </a:cubicBezTo>
                  <a:close/>
                  <a:moveTo>
                    <a:pt x="7905" y="1"/>
                  </a:moveTo>
                  <a:cubicBezTo>
                    <a:pt x="7621" y="1"/>
                    <a:pt x="7335" y="64"/>
                    <a:pt x="7064" y="209"/>
                  </a:cubicBezTo>
                  <a:cubicBezTo>
                    <a:pt x="6197" y="675"/>
                    <a:pt x="5964" y="1732"/>
                    <a:pt x="6112" y="2557"/>
                  </a:cubicBezTo>
                  <a:cubicBezTo>
                    <a:pt x="6282" y="3466"/>
                    <a:pt x="6789" y="4270"/>
                    <a:pt x="7508" y="4841"/>
                  </a:cubicBezTo>
                  <a:cubicBezTo>
                    <a:pt x="3003" y="6618"/>
                    <a:pt x="21" y="10953"/>
                    <a:pt x="0" y="15818"/>
                  </a:cubicBezTo>
                  <a:cubicBezTo>
                    <a:pt x="0" y="19794"/>
                    <a:pt x="2432" y="23368"/>
                    <a:pt x="6133" y="24827"/>
                  </a:cubicBezTo>
                  <a:cubicBezTo>
                    <a:pt x="5964" y="25187"/>
                    <a:pt x="5964" y="25610"/>
                    <a:pt x="6155" y="25948"/>
                  </a:cubicBezTo>
                  <a:cubicBezTo>
                    <a:pt x="6465" y="26500"/>
                    <a:pt x="7113" y="26644"/>
                    <a:pt x="7708" y="26644"/>
                  </a:cubicBezTo>
                  <a:cubicBezTo>
                    <a:pt x="7843" y="26644"/>
                    <a:pt x="7975" y="26637"/>
                    <a:pt x="8100" y="26625"/>
                  </a:cubicBezTo>
                  <a:cubicBezTo>
                    <a:pt x="8418" y="26604"/>
                    <a:pt x="8756" y="26540"/>
                    <a:pt x="9073" y="26456"/>
                  </a:cubicBezTo>
                  <a:lnTo>
                    <a:pt x="9073" y="26456"/>
                  </a:lnTo>
                  <a:cubicBezTo>
                    <a:pt x="9052" y="26879"/>
                    <a:pt x="9179" y="27280"/>
                    <a:pt x="9454" y="27619"/>
                  </a:cubicBezTo>
                  <a:cubicBezTo>
                    <a:pt x="9687" y="27915"/>
                    <a:pt x="10046" y="28084"/>
                    <a:pt x="10427" y="28084"/>
                  </a:cubicBezTo>
                  <a:cubicBezTo>
                    <a:pt x="10808" y="28063"/>
                    <a:pt x="11188" y="27936"/>
                    <a:pt x="11505" y="27703"/>
                  </a:cubicBezTo>
                  <a:cubicBezTo>
                    <a:pt x="12055" y="27386"/>
                    <a:pt x="12584" y="26984"/>
                    <a:pt x="13049" y="26540"/>
                  </a:cubicBezTo>
                  <a:lnTo>
                    <a:pt x="13134" y="26435"/>
                  </a:lnTo>
                  <a:cubicBezTo>
                    <a:pt x="13451" y="26160"/>
                    <a:pt x="13726" y="25842"/>
                    <a:pt x="13959" y="25504"/>
                  </a:cubicBezTo>
                  <a:lnTo>
                    <a:pt x="15460" y="25504"/>
                  </a:lnTo>
                  <a:cubicBezTo>
                    <a:pt x="20811" y="25483"/>
                    <a:pt x="25147" y="21147"/>
                    <a:pt x="25168" y="15796"/>
                  </a:cubicBezTo>
                  <a:cubicBezTo>
                    <a:pt x="25168" y="10911"/>
                    <a:pt x="22228" y="6533"/>
                    <a:pt x="17723" y="4672"/>
                  </a:cubicBezTo>
                  <a:lnTo>
                    <a:pt x="17639" y="4630"/>
                  </a:lnTo>
                  <a:cubicBezTo>
                    <a:pt x="17448" y="4312"/>
                    <a:pt x="17300" y="3953"/>
                    <a:pt x="17237" y="3572"/>
                  </a:cubicBezTo>
                  <a:cubicBezTo>
                    <a:pt x="17195" y="3297"/>
                    <a:pt x="17004" y="2642"/>
                    <a:pt x="16476" y="2345"/>
                  </a:cubicBezTo>
                  <a:cubicBezTo>
                    <a:pt x="16311" y="2263"/>
                    <a:pt x="16132" y="2220"/>
                    <a:pt x="15956" y="2220"/>
                  </a:cubicBezTo>
                  <a:cubicBezTo>
                    <a:pt x="15815" y="2220"/>
                    <a:pt x="15676" y="2247"/>
                    <a:pt x="15545" y="2303"/>
                  </a:cubicBezTo>
                  <a:cubicBezTo>
                    <a:pt x="15249" y="2451"/>
                    <a:pt x="15037" y="2684"/>
                    <a:pt x="14911" y="2980"/>
                  </a:cubicBezTo>
                  <a:cubicBezTo>
                    <a:pt x="14847" y="3107"/>
                    <a:pt x="14805" y="3213"/>
                    <a:pt x="14762" y="3318"/>
                  </a:cubicBezTo>
                  <a:cubicBezTo>
                    <a:pt x="14593" y="3128"/>
                    <a:pt x="14488" y="2895"/>
                    <a:pt x="14424" y="2663"/>
                  </a:cubicBezTo>
                  <a:cubicBezTo>
                    <a:pt x="14403" y="2536"/>
                    <a:pt x="14382" y="2430"/>
                    <a:pt x="14382" y="2303"/>
                  </a:cubicBezTo>
                  <a:cubicBezTo>
                    <a:pt x="14339" y="2049"/>
                    <a:pt x="14276" y="1774"/>
                    <a:pt x="14191" y="1521"/>
                  </a:cubicBezTo>
                  <a:cubicBezTo>
                    <a:pt x="13993" y="737"/>
                    <a:pt x="13358" y="363"/>
                    <a:pt x="12721" y="363"/>
                  </a:cubicBezTo>
                  <a:cubicBezTo>
                    <a:pt x="12000" y="363"/>
                    <a:pt x="11278" y="843"/>
                    <a:pt x="11188" y="1753"/>
                  </a:cubicBezTo>
                  <a:cubicBezTo>
                    <a:pt x="11125" y="2007"/>
                    <a:pt x="11104" y="2303"/>
                    <a:pt x="11125" y="2578"/>
                  </a:cubicBezTo>
                  <a:lnTo>
                    <a:pt x="11125" y="2663"/>
                  </a:lnTo>
                  <a:cubicBezTo>
                    <a:pt x="10934" y="2536"/>
                    <a:pt x="10765" y="2367"/>
                    <a:pt x="10638" y="2197"/>
                  </a:cubicBezTo>
                  <a:cubicBezTo>
                    <a:pt x="10554" y="2049"/>
                    <a:pt x="10448" y="1901"/>
                    <a:pt x="10342" y="1732"/>
                  </a:cubicBezTo>
                  <a:cubicBezTo>
                    <a:pt x="10131" y="1373"/>
                    <a:pt x="9856" y="1013"/>
                    <a:pt x="9560" y="696"/>
                  </a:cubicBezTo>
                  <a:cubicBezTo>
                    <a:pt x="9138" y="303"/>
                    <a:pt x="8527" y="1"/>
                    <a:pt x="79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6" name="Google Shape;1206;p34"/>
            <p:cNvSpPr/>
            <p:nvPr/>
          </p:nvSpPr>
          <p:spPr>
            <a:xfrm>
              <a:off x="7593198" y="2775725"/>
              <a:ext cx="735469" cy="365097"/>
            </a:xfrm>
            <a:custGeom>
              <a:avLst/>
              <a:gdLst/>
              <a:ahLst/>
              <a:cxnLst/>
              <a:rect l="l" t="t" r="r" b="b"/>
              <a:pathLst>
                <a:path w="11992" h="5953" extrusionOk="0">
                  <a:moveTo>
                    <a:pt x="1112" y="0"/>
                  </a:moveTo>
                  <a:cubicBezTo>
                    <a:pt x="952" y="0"/>
                    <a:pt x="797" y="35"/>
                    <a:pt x="656" y="115"/>
                  </a:cubicBezTo>
                  <a:cubicBezTo>
                    <a:pt x="148" y="390"/>
                    <a:pt x="0" y="1067"/>
                    <a:pt x="106" y="1638"/>
                  </a:cubicBezTo>
                  <a:cubicBezTo>
                    <a:pt x="275" y="2632"/>
                    <a:pt x="1036" y="3436"/>
                    <a:pt x="1925" y="3901"/>
                  </a:cubicBezTo>
                  <a:cubicBezTo>
                    <a:pt x="2813" y="4387"/>
                    <a:pt x="3807" y="4578"/>
                    <a:pt x="4801" y="4747"/>
                  </a:cubicBezTo>
                  <a:lnTo>
                    <a:pt x="11992" y="5952"/>
                  </a:lnTo>
                  <a:cubicBezTo>
                    <a:pt x="10786" y="5381"/>
                    <a:pt x="9919" y="4282"/>
                    <a:pt x="9665" y="2970"/>
                  </a:cubicBezTo>
                  <a:cubicBezTo>
                    <a:pt x="9591" y="2652"/>
                    <a:pt x="9433" y="2251"/>
                    <a:pt x="9163" y="2251"/>
                  </a:cubicBezTo>
                  <a:cubicBezTo>
                    <a:pt x="9128" y="2251"/>
                    <a:pt x="9091" y="2258"/>
                    <a:pt x="9052" y="2272"/>
                  </a:cubicBezTo>
                  <a:cubicBezTo>
                    <a:pt x="8946" y="2336"/>
                    <a:pt x="8862" y="2442"/>
                    <a:pt x="8819" y="2569"/>
                  </a:cubicBezTo>
                  <a:cubicBezTo>
                    <a:pt x="8629" y="2970"/>
                    <a:pt x="8460" y="3372"/>
                    <a:pt x="8312" y="3795"/>
                  </a:cubicBezTo>
                  <a:cubicBezTo>
                    <a:pt x="7572" y="3478"/>
                    <a:pt x="7043" y="2843"/>
                    <a:pt x="6853" y="2061"/>
                  </a:cubicBezTo>
                  <a:cubicBezTo>
                    <a:pt x="6810" y="1701"/>
                    <a:pt x="6747" y="1363"/>
                    <a:pt x="6662" y="1003"/>
                  </a:cubicBezTo>
                  <a:cubicBezTo>
                    <a:pt x="6556" y="644"/>
                    <a:pt x="6260" y="390"/>
                    <a:pt x="5880" y="369"/>
                  </a:cubicBezTo>
                  <a:cubicBezTo>
                    <a:pt x="5499" y="390"/>
                    <a:pt x="5245" y="750"/>
                    <a:pt x="5161" y="1130"/>
                  </a:cubicBezTo>
                  <a:cubicBezTo>
                    <a:pt x="5118" y="1490"/>
                    <a:pt x="5097" y="1871"/>
                    <a:pt x="5097" y="2251"/>
                  </a:cubicBezTo>
                  <a:cubicBezTo>
                    <a:pt x="5097" y="2420"/>
                    <a:pt x="5013" y="2590"/>
                    <a:pt x="4886" y="2717"/>
                  </a:cubicBezTo>
                  <a:cubicBezTo>
                    <a:pt x="4824" y="2748"/>
                    <a:pt x="4750" y="2767"/>
                    <a:pt x="4682" y="2767"/>
                  </a:cubicBezTo>
                  <a:cubicBezTo>
                    <a:pt x="4658" y="2767"/>
                    <a:pt x="4633" y="2765"/>
                    <a:pt x="4611" y="2759"/>
                  </a:cubicBezTo>
                  <a:cubicBezTo>
                    <a:pt x="4040" y="2759"/>
                    <a:pt x="3553" y="2336"/>
                    <a:pt x="3215" y="1892"/>
                  </a:cubicBezTo>
                  <a:cubicBezTo>
                    <a:pt x="2876" y="1426"/>
                    <a:pt x="2623" y="898"/>
                    <a:pt x="2200" y="496"/>
                  </a:cubicBezTo>
                  <a:cubicBezTo>
                    <a:pt x="1914" y="211"/>
                    <a:pt x="1502" y="0"/>
                    <a:pt x="1112" y="0"/>
                  </a:cubicBezTo>
                  <a:close/>
                </a:path>
              </a:pathLst>
            </a:custGeom>
            <a:solidFill>
              <a:srgbClr val="CE5959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7" name="Google Shape;1207;p34"/>
            <p:cNvSpPr/>
            <p:nvPr/>
          </p:nvSpPr>
          <p:spPr>
            <a:xfrm>
              <a:off x="7226073" y="3001299"/>
              <a:ext cx="1445057" cy="1242055"/>
            </a:xfrm>
            <a:custGeom>
              <a:avLst/>
              <a:gdLst/>
              <a:ahLst/>
              <a:cxnLst/>
              <a:rect l="l" t="t" r="r" b="b"/>
              <a:pathLst>
                <a:path w="23562" h="20252" extrusionOk="0">
                  <a:moveTo>
                    <a:pt x="12022" y="0"/>
                  </a:moveTo>
                  <a:cubicBezTo>
                    <a:pt x="10608" y="0"/>
                    <a:pt x="9193" y="259"/>
                    <a:pt x="7847" y="773"/>
                  </a:cubicBezTo>
                  <a:lnTo>
                    <a:pt x="7022" y="1111"/>
                  </a:lnTo>
                  <a:cubicBezTo>
                    <a:pt x="2793" y="2740"/>
                    <a:pt x="1" y="6800"/>
                    <a:pt x="1" y="11347"/>
                  </a:cubicBezTo>
                  <a:cubicBezTo>
                    <a:pt x="1" y="16254"/>
                    <a:pt x="3977" y="20251"/>
                    <a:pt x="8905" y="20251"/>
                  </a:cubicBezTo>
                  <a:lnTo>
                    <a:pt x="14657" y="20251"/>
                  </a:lnTo>
                  <a:cubicBezTo>
                    <a:pt x="19564" y="20251"/>
                    <a:pt x="23561" y="16254"/>
                    <a:pt x="23561" y="11347"/>
                  </a:cubicBezTo>
                  <a:cubicBezTo>
                    <a:pt x="23561" y="6779"/>
                    <a:pt x="20812" y="2676"/>
                    <a:pt x="16603" y="942"/>
                  </a:cubicBezTo>
                  <a:lnTo>
                    <a:pt x="16434" y="879"/>
                  </a:lnTo>
                  <a:cubicBezTo>
                    <a:pt x="15020" y="291"/>
                    <a:pt x="13521" y="0"/>
                    <a:pt x="12022" y="0"/>
                  </a:cubicBezTo>
                  <a:close/>
                </a:path>
              </a:pathLst>
            </a:custGeom>
            <a:solidFill>
              <a:srgbClr val="F1CD5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8" name="Google Shape;1208;p34"/>
            <p:cNvSpPr/>
            <p:nvPr/>
          </p:nvSpPr>
          <p:spPr>
            <a:xfrm>
              <a:off x="7777373" y="3413133"/>
              <a:ext cx="186811" cy="245197"/>
            </a:xfrm>
            <a:custGeom>
              <a:avLst/>
              <a:gdLst/>
              <a:ahLst/>
              <a:cxnLst/>
              <a:rect l="l" t="t" r="r" b="b"/>
              <a:pathLst>
                <a:path w="3046" h="3998" extrusionOk="0">
                  <a:moveTo>
                    <a:pt x="1523" y="1"/>
                  </a:moveTo>
                  <a:cubicBezTo>
                    <a:pt x="677" y="1"/>
                    <a:pt x="0" y="678"/>
                    <a:pt x="0" y="1524"/>
                  </a:cubicBezTo>
                  <a:cubicBezTo>
                    <a:pt x="0" y="2369"/>
                    <a:pt x="677" y="3998"/>
                    <a:pt x="1523" y="3998"/>
                  </a:cubicBezTo>
                  <a:cubicBezTo>
                    <a:pt x="2369" y="3998"/>
                    <a:pt x="3046" y="2369"/>
                    <a:pt x="3046" y="1524"/>
                  </a:cubicBezTo>
                  <a:cubicBezTo>
                    <a:pt x="3046" y="678"/>
                    <a:pt x="2369" y="1"/>
                    <a:pt x="1523" y="1"/>
                  </a:cubicBezTo>
                  <a:close/>
                </a:path>
              </a:pathLst>
            </a:custGeom>
            <a:solidFill>
              <a:srgbClr val="DB8D43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9" name="Google Shape;1209;p34"/>
            <p:cNvSpPr/>
            <p:nvPr/>
          </p:nvSpPr>
          <p:spPr>
            <a:xfrm>
              <a:off x="7777373" y="3409270"/>
              <a:ext cx="186811" cy="190736"/>
            </a:xfrm>
            <a:custGeom>
              <a:avLst/>
              <a:gdLst/>
              <a:ahLst/>
              <a:cxnLst/>
              <a:rect l="l" t="t" r="r" b="b"/>
              <a:pathLst>
                <a:path w="3046" h="3110" extrusionOk="0">
                  <a:moveTo>
                    <a:pt x="1523" y="0"/>
                  </a:moveTo>
                  <a:cubicBezTo>
                    <a:pt x="677" y="0"/>
                    <a:pt x="0" y="719"/>
                    <a:pt x="0" y="1333"/>
                  </a:cubicBezTo>
                  <a:cubicBezTo>
                    <a:pt x="0" y="1925"/>
                    <a:pt x="677" y="3109"/>
                    <a:pt x="1523" y="3109"/>
                  </a:cubicBezTo>
                  <a:cubicBezTo>
                    <a:pt x="2369" y="3109"/>
                    <a:pt x="3046" y="1925"/>
                    <a:pt x="3046" y="1333"/>
                  </a:cubicBezTo>
                  <a:cubicBezTo>
                    <a:pt x="3046" y="719"/>
                    <a:pt x="2369" y="0"/>
                    <a:pt x="1523" y="0"/>
                  </a:cubicBezTo>
                  <a:close/>
                </a:path>
              </a:pathLst>
            </a:custGeom>
            <a:solidFill>
              <a:srgbClr val="E79A4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0" name="Google Shape;1210;p34"/>
            <p:cNvSpPr/>
            <p:nvPr/>
          </p:nvSpPr>
          <p:spPr>
            <a:xfrm>
              <a:off x="7543888" y="3274342"/>
              <a:ext cx="217967" cy="219316"/>
            </a:xfrm>
            <a:custGeom>
              <a:avLst/>
              <a:gdLst/>
              <a:ahLst/>
              <a:cxnLst/>
              <a:rect l="l" t="t" r="r" b="b"/>
              <a:pathLst>
                <a:path w="3554" h="3576" extrusionOk="0">
                  <a:moveTo>
                    <a:pt x="1777" y="1"/>
                  </a:moveTo>
                  <a:cubicBezTo>
                    <a:pt x="804" y="1"/>
                    <a:pt x="0" y="804"/>
                    <a:pt x="0" y="1798"/>
                  </a:cubicBezTo>
                  <a:cubicBezTo>
                    <a:pt x="0" y="2771"/>
                    <a:pt x="804" y="3575"/>
                    <a:pt x="1777" y="3575"/>
                  </a:cubicBezTo>
                  <a:cubicBezTo>
                    <a:pt x="2771" y="3575"/>
                    <a:pt x="3554" y="2771"/>
                    <a:pt x="3554" y="1798"/>
                  </a:cubicBezTo>
                  <a:cubicBezTo>
                    <a:pt x="3554" y="804"/>
                    <a:pt x="2771" y="1"/>
                    <a:pt x="1777" y="1"/>
                  </a:cubicBezTo>
                  <a:close/>
                </a:path>
              </a:pathLst>
            </a:custGeom>
            <a:solidFill>
              <a:srgbClr val="434038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1" name="Google Shape;1211;p34"/>
            <p:cNvSpPr/>
            <p:nvPr/>
          </p:nvSpPr>
          <p:spPr>
            <a:xfrm>
              <a:off x="8019935" y="3274342"/>
              <a:ext cx="219255" cy="219316"/>
            </a:xfrm>
            <a:custGeom>
              <a:avLst/>
              <a:gdLst/>
              <a:ahLst/>
              <a:cxnLst/>
              <a:rect l="l" t="t" r="r" b="b"/>
              <a:pathLst>
                <a:path w="3575" h="3576" extrusionOk="0">
                  <a:moveTo>
                    <a:pt x="1777" y="1"/>
                  </a:moveTo>
                  <a:cubicBezTo>
                    <a:pt x="804" y="1"/>
                    <a:pt x="0" y="804"/>
                    <a:pt x="0" y="1798"/>
                  </a:cubicBezTo>
                  <a:cubicBezTo>
                    <a:pt x="0" y="2771"/>
                    <a:pt x="804" y="3575"/>
                    <a:pt x="1777" y="3575"/>
                  </a:cubicBezTo>
                  <a:cubicBezTo>
                    <a:pt x="2771" y="3575"/>
                    <a:pt x="3575" y="2771"/>
                    <a:pt x="3575" y="1798"/>
                  </a:cubicBezTo>
                  <a:cubicBezTo>
                    <a:pt x="3575" y="804"/>
                    <a:pt x="2771" y="1"/>
                    <a:pt x="1777" y="1"/>
                  </a:cubicBezTo>
                  <a:close/>
                </a:path>
              </a:pathLst>
            </a:custGeom>
            <a:solidFill>
              <a:srgbClr val="434038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2" name="Google Shape;1212;p34"/>
            <p:cNvSpPr/>
            <p:nvPr/>
          </p:nvSpPr>
          <p:spPr>
            <a:xfrm>
              <a:off x="7471273" y="3274342"/>
              <a:ext cx="190736" cy="49371"/>
            </a:xfrm>
            <a:custGeom>
              <a:avLst/>
              <a:gdLst/>
              <a:ahLst/>
              <a:cxnLst/>
              <a:rect l="l" t="t" r="r" b="b"/>
              <a:pathLst>
                <a:path w="3110" h="805" extrusionOk="0">
                  <a:moveTo>
                    <a:pt x="402" y="1"/>
                  </a:moveTo>
                  <a:cubicBezTo>
                    <a:pt x="169" y="1"/>
                    <a:pt x="0" y="191"/>
                    <a:pt x="0" y="403"/>
                  </a:cubicBezTo>
                  <a:cubicBezTo>
                    <a:pt x="0" y="614"/>
                    <a:pt x="169" y="804"/>
                    <a:pt x="402" y="804"/>
                  </a:cubicBezTo>
                  <a:lnTo>
                    <a:pt x="2707" y="804"/>
                  </a:lnTo>
                  <a:cubicBezTo>
                    <a:pt x="2940" y="804"/>
                    <a:pt x="3109" y="614"/>
                    <a:pt x="3109" y="403"/>
                  </a:cubicBezTo>
                  <a:cubicBezTo>
                    <a:pt x="3109" y="191"/>
                    <a:pt x="2940" y="1"/>
                    <a:pt x="2707" y="1"/>
                  </a:cubicBezTo>
                  <a:close/>
                </a:path>
              </a:pathLst>
            </a:custGeom>
            <a:solidFill>
              <a:srgbClr val="434038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3" name="Google Shape;1213;p34"/>
            <p:cNvSpPr/>
            <p:nvPr/>
          </p:nvSpPr>
          <p:spPr>
            <a:xfrm>
              <a:off x="7957685" y="3274342"/>
              <a:ext cx="192024" cy="49371"/>
            </a:xfrm>
            <a:custGeom>
              <a:avLst/>
              <a:gdLst/>
              <a:ahLst/>
              <a:cxnLst/>
              <a:rect l="l" t="t" r="r" b="b"/>
              <a:pathLst>
                <a:path w="3131" h="805" extrusionOk="0">
                  <a:moveTo>
                    <a:pt x="402" y="1"/>
                  </a:moveTo>
                  <a:cubicBezTo>
                    <a:pt x="190" y="1"/>
                    <a:pt x="0" y="191"/>
                    <a:pt x="0" y="403"/>
                  </a:cubicBezTo>
                  <a:cubicBezTo>
                    <a:pt x="0" y="614"/>
                    <a:pt x="190" y="804"/>
                    <a:pt x="402" y="804"/>
                  </a:cubicBezTo>
                  <a:lnTo>
                    <a:pt x="2728" y="804"/>
                  </a:lnTo>
                  <a:cubicBezTo>
                    <a:pt x="2961" y="804"/>
                    <a:pt x="3130" y="614"/>
                    <a:pt x="3130" y="403"/>
                  </a:cubicBezTo>
                  <a:cubicBezTo>
                    <a:pt x="3130" y="191"/>
                    <a:pt x="2961" y="1"/>
                    <a:pt x="2728" y="1"/>
                  </a:cubicBezTo>
                  <a:close/>
                </a:path>
              </a:pathLst>
            </a:custGeom>
            <a:solidFill>
              <a:srgbClr val="434038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4" name="Google Shape;1214;p34"/>
            <p:cNvSpPr/>
            <p:nvPr/>
          </p:nvSpPr>
          <p:spPr>
            <a:xfrm>
              <a:off x="7669677" y="3336593"/>
              <a:ext cx="50659" cy="50659"/>
            </a:xfrm>
            <a:custGeom>
              <a:avLst/>
              <a:gdLst/>
              <a:ahLst/>
              <a:cxnLst/>
              <a:rect l="l" t="t" r="r" b="b"/>
              <a:pathLst>
                <a:path w="826" h="826" extrusionOk="0">
                  <a:moveTo>
                    <a:pt x="424" y="1"/>
                  </a:moveTo>
                  <a:cubicBezTo>
                    <a:pt x="191" y="1"/>
                    <a:pt x="1" y="191"/>
                    <a:pt x="1" y="424"/>
                  </a:cubicBezTo>
                  <a:cubicBezTo>
                    <a:pt x="1" y="657"/>
                    <a:pt x="191" y="826"/>
                    <a:pt x="424" y="826"/>
                  </a:cubicBezTo>
                  <a:cubicBezTo>
                    <a:pt x="635" y="826"/>
                    <a:pt x="826" y="657"/>
                    <a:pt x="826" y="424"/>
                  </a:cubicBezTo>
                  <a:cubicBezTo>
                    <a:pt x="826" y="191"/>
                    <a:pt x="635" y="1"/>
                    <a:pt x="424" y="1"/>
                  </a:cubicBezTo>
                  <a:close/>
                </a:path>
              </a:pathLst>
            </a:custGeom>
            <a:solidFill>
              <a:srgbClr val="EDE6DD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5" name="Google Shape;1215;p34"/>
            <p:cNvSpPr/>
            <p:nvPr/>
          </p:nvSpPr>
          <p:spPr>
            <a:xfrm>
              <a:off x="8158726" y="3336593"/>
              <a:ext cx="51947" cy="50659"/>
            </a:xfrm>
            <a:custGeom>
              <a:avLst/>
              <a:gdLst/>
              <a:ahLst/>
              <a:cxnLst/>
              <a:rect l="l" t="t" r="r" b="b"/>
              <a:pathLst>
                <a:path w="847" h="826" extrusionOk="0">
                  <a:moveTo>
                    <a:pt x="423" y="1"/>
                  </a:moveTo>
                  <a:cubicBezTo>
                    <a:pt x="191" y="1"/>
                    <a:pt x="0" y="191"/>
                    <a:pt x="0" y="424"/>
                  </a:cubicBezTo>
                  <a:cubicBezTo>
                    <a:pt x="0" y="657"/>
                    <a:pt x="191" y="826"/>
                    <a:pt x="423" y="826"/>
                  </a:cubicBezTo>
                  <a:cubicBezTo>
                    <a:pt x="656" y="826"/>
                    <a:pt x="846" y="657"/>
                    <a:pt x="846" y="424"/>
                  </a:cubicBezTo>
                  <a:cubicBezTo>
                    <a:pt x="846" y="191"/>
                    <a:pt x="656" y="1"/>
                    <a:pt x="423" y="1"/>
                  </a:cubicBezTo>
                  <a:close/>
                </a:path>
              </a:pathLst>
            </a:custGeom>
            <a:solidFill>
              <a:srgbClr val="EDE6DD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6" name="Google Shape;1216;p34"/>
            <p:cNvSpPr/>
            <p:nvPr/>
          </p:nvSpPr>
          <p:spPr>
            <a:xfrm>
              <a:off x="7610063" y="3725674"/>
              <a:ext cx="234833" cy="191288"/>
            </a:xfrm>
            <a:custGeom>
              <a:avLst/>
              <a:gdLst/>
              <a:ahLst/>
              <a:cxnLst/>
              <a:rect l="l" t="t" r="r" b="b"/>
              <a:pathLst>
                <a:path w="3829" h="3119" extrusionOk="0">
                  <a:moveTo>
                    <a:pt x="2771" y="1"/>
                  </a:moveTo>
                  <a:cubicBezTo>
                    <a:pt x="2636" y="1"/>
                    <a:pt x="2504" y="112"/>
                    <a:pt x="2559" y="277"/>
                  </a:cubicBezTo>
                  <a:cubicBezTo>
                    <a:pt x="2707" y="594"/>
                    <a:pt x="2855" y="911"/>
                    <a:pt x="3046" y="1228"/>
                  </a:cubicBezTo>
                  <a:cubicBezTo>
                    <a:pt x="3172" y="1503"/>
                    <a:pt x="3405" y="2159"/>
                    <a:pt x="3130" y="2455"/>
                  </a:cubicBezTo>
                  <a:lnTo>
                    <a:pt x="2369" y="2667"/>
                  </a:lnTo>
                  <a:cubicBezTo>
                    <a:pt x="2242" y="2624"/>
                    <a:pt x="2115" y="2582"/>
                    <a:pt x="2009" y="2519"/>
                  </a:cubicBezTo>
                  <a:cubicBezTo>
                    <a:pt x="1184" y="2159"/>
                    <a:pt x="487" y="1546"/>
                    <a:pt x="21" y="784"/>
                  </a:cubicBezTo>
                  <a:lnTo>
                    <a:pt x="0" y="784"/>
                  </a:lnTo>
                  <a:cubicBezTo>
                    <a:pt x="364" y="1816"/>
                    <a:pt x="1386" y="3119"/>
                    <a:pt x="2604" y="3119"/>
                  </a:cubicBezTo>
                  <a:cubicBezTo>
                    <a:pt x="2659" y="3119"/>
                    <a:pt x="2715" y="3116"/>
                    <a:pt x="2771" y="3111"/>
                  </a:cubicBezTo>
                  <a:cubicBezTo>
                    <a:pt x="3236" y="3047"/>
                    <a:pt x="3617" y="2688"/>
                    <a:pt x="3680" y="2222"/>
                  </a:cubicBezTo>
                  <a:cubicBezTo>
                    <a:pt x="3828" y="1461"/>
                    <a:pt x="3321" y="700"/>
                    <a:pt x="2961" y="107"/>
                  </a:cubicBezTo>
                  <a:cubicBezTo>
                    <a:pt x="2916" y="33"/>
                    <a:pt x="2843" y="1"/>
                    <a:pt x="2771" y="1"/>
                  </a:cubicBezTo>
                  <a:close/>
                </a:path>
              </a:pathLst>
            </a:custGeom>
            <a:solidFill>
              <a:srgbClr val="DBB54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7" name="Google Shape;1217;p34"/>
            <p:cNvSpPr/>
            <p:nvPr/>
          </p:nvSpPr>
          <p:spPr>
            <a:xfrm>
              <a:off x="7756582" y="3699792"/>
              <a:ext cx="227105" cy="205026"/>
            </a:xfrm>
            <a:custGeom>
              <a:avLst/>
              <a:gdLst/>
              <a:ahLst/>
              <a:cxnLst/>
              <a:rect l="l" t="t" r="r" b="b"/>
              <a:pathLst>
                <a:path w="3703" h="3343" extrusionOk="0">
                  <a:moveTo>
                    <a:pt x="3004" y="1"/>
                  </a:moveTo>
                  <a:cubicBezTo>
                    <a:pt x="2158" y="233"/>
                    <a:pt x="1481" y="783"/>
                    <a:pt x="805" y="1354"/>
                  </a:cubicBezTo>
                  <a:cubicBezTo>
                    <a:pt x="635" y="1481"/>
                    <a:pt x="487" y="1629"/>
                    <a:pt x="360" y="1798"/>
                  </a:cubicBezTo>
                  <a:cubicBezTo>
                    <a:pt x="191" y="1989"/>
                    <a:pt x="86" y="2243"/>
                    <a:pt x="43" y="2518"/>
                  </a:cubicBezTo>
                  <a:cubicBezTo>
                    <a:pt x="1" y="2814"/>
                    <a:pt x="86" y="3173"/>
                    <a:pt x="360" y="3300"/>
                  </a:cubicBezTo>
                  <a:cubicBezTo>
                    <a:pt x="466" y="3342"/>
                    <a:pt x="593" y="3342"/>
                    <a:pt x="699" y="3342"/>
                  </a:cubicBezTo>
                  <a:cubicBezTo>
                    <a:pt x="1778" y="3300"/>
                    <a:pt x="2835" y="2919"/>
                    <a:pt x="3702" y="2264"/>
                  </a:cubicBezTo>
                  <a:lnTo>
                    <a:pt x="3004" y="1"/>
                  </a:lnTo>
                  <a:close/>
                </a:path>
              </a:pathLst>
            </a:custGeom>
            <a:solidFill>
              <a:srgbClr val="F1CD5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8" name="Google Shape;1218;p34"/>
            <p:cNvSpPr/>
            <p:nvPr/>
          </p:nvSpPr>
          <p:spPr>
            <a:xfrm>
              <a:off x="7729351" y="3697216"/>
              <a:ext cx="280217" cy="225878"/>
            </a:xfrm>
            <a:custGeom>
              <a:avLst/>
              <a:gdLst/>
              <a:ahLst/>
              <a:cxnLst/>
              <a:rect l="l" t="t" r="r" b="b"/>
              <a:pathLst>
                <a:path w="4569" h="3683" extrusionOk="0">
                  <a:moveTo>
                    <a:pt x="3427" y="0"/>
                  </a:moveTo>
                  <a:cubicBezTo>
                    <a:pt x="2496" y="149"/>
                    <a:pt x="1820" y="635"/>
                    <a:pt x="1079" y="1206"/>
                  </a:cubicBezTo>
                  <a:cubicBezTo>
                    <a:pt x="530" y="1650"/>
                    <a:pt x="1" y="2348"/>
                    <a:pt x="255" y="3088"/>
                  </a:cubicBezTo>
                  <a:cubicBezTo>
                    <a:pt x="418" y="3566"/>
                    <a:pt x="784" y="3682"/>
                    <a:pt x="1188" y="3682"/>
                  </a:cubicBezTo>
                  <a:cubicBezTo>
                    <a:pt x="1410" y="3682"/>
                    <a:pt x="1644" y="3647"/>
                    <a:pt x="1862" y="3617"/>
                  </a:cubicBezTo>
                  <a:cubicBezTo>
                    <a:pt x="2793" y="3490"/>
                    <a:pt x="3639" y="3109"/>
                    <a:pt x="4358" y="2517"/>
                  </a:cubicBezTo>
                  <a:cubicBezTo>
                    <a:pt x="4568" y="2324"/>
                    <a:pt x="4370" y="1985"/>
                    <a:pt x="4128" y="1985"/>
                  </a:cubicBezTo>
                  <a:cubicBezTo>
                    <a:pt x="4078" y="1985"/>
                    <a:pt x="4027" y="1999"/>
                    <a:pt x="3977" y="2031"/>
                  </a:cubicBezTo>
                  <a:cubicBezTo>
                    <a:pt x="3490" y="2369"/>
                    <a:pt x="2962" y="2644"/>
                    <a:pt x="2412" y="2856"/>
                  </a:cubicBezTo>
                  <a:cubicBezTo>
                    <a:pt x="2171" y="2939"/>
                    <a:pt x="1712" y="3080"/>
                    <a:pt x="1338" y="3080"/>
                  </a:cubicBezTo>
                  <a:cubicBezTo>
                    <a:pt x="958" y="3080"/>
                    <a:pt x="666" y="2934"/>
                    <a:pt x="783" y="2433"/>
                  </a:cubicBezTo>
                  <a:cubicBezTo>
                    <a:pt x="931" y="1883"/>
                    <a:pt x="1545" y="1439"/>
                    <a:pt x="1968" y="1100"/>
                  </a:cubicBezTo>
                  <a:cubicBezTo>
                    <a:pt x="2412" y="698"/>
                    <a:pt x="2919" y="360"/>
                    <a:pt x="3469" y="85"/>
                  </a:cubicBezTo>
                  <a:cubicBezTo>
                    <a:pt x="3533" y="64"/>
                    <a:pt x="3490" y="0"/>
                    <a:pt x="3427" y="0"/>
                  </a:cubicBezTo>
                  <a:close/>
                </a:path>
              </a:pathLst>
            </a:custGeom>
            <a:solidFill>
              <a:srgbClr val="DBB54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9" name="Google Shape;1219;p34"/>
            <p:cNvSpPr/>
            <p:nvPr/>
          </p:nvSpPr>
          <p:spPr>
            <a:xfrm>
              <a:off x="7611351" y="4194791"/>
              <a:ext cx="247773" cy="103218"/>
            </a:xfrm>
            <a:custGeom>
              <a:avLst/>
              <a:gdLst/>
              <a:ahLst/>
              <a:cxnLst/>
              <a:rect l="l" t="t" r="r" b="b"/>
              <a:pathLst>
                <a:path w="4040" h="1683" extrusionOk="0">
                  <a:moveTo>
                    <a:pt x="3584" y="0"/>
                  </a:moveTo>
                  <a:cubicBezTo>
                    <a:pt x="3517" y="0"/>
                    <a:pt x="3451" y="11"/>
                    <a:pt x="3384" y="30"/>
                  </a:cubicBezTo>
                  <a:lnTo>
                    <a:pt x="3067" y="136"/>
                  </a:lnTo>
                  <a:cubicBezTo>
                    <a:pt x="2306" y="220"/>
                    <a:pt x="1544" y="411"/>
                    <a:pt x="825" y="686"/>
                  </a:cubicBezTo>
                  <a:cubicBezTo>
                    <a:pt x="635" y="770"/>
                    <a:pt x="444" y="855"/>
                    <a:pt x="296" y="982"/>
                  </a:cubicBezTo>
                  <a:cubicBezTo>
                    <a:pt x="127" y="1109"/>
                    <a:pt x="21" y="1299"/>
                    <a:pt x="0" y="1510"/>
                  </a:cubicBezTo>
                  <a:cubicBezTo>
                    <a:pt x="0" y="1553"/>
                    <a:pt x="21" y="1595"/>
                    <a:pt x="43" y="1616"/>
                  </a:cubicBezTo>
                  <a:cubicBezTo>
                    <a:pt x="64" y="1637"/>
                    <a:pt x="106" y="1658"/>
                    <a:pt x="127" y="1658"/>
                  </a:cubicBezTo>
                  <a:cubicBezTo>
                    <a:pt x="271" y="1675"/>
                    <a:pt x="415" y="1683"/>
                    <a:pt x="558" y="1683"/>
                  </a:cubicBezTo>
                  <a:cubicBezTo>
                    <a:pt x="1694" y="1683"/>
                    <a:pt x="2790" y="1188"/>
                    <a:pt x="3786" y="643"/>
                  </a:cubicBezTo>
                  <a:cubicBezTo>
                    <a:pt x="3892" y="601"/>
                    <a:pt x="3955" y="516"/>
                    <a:pt x="4019" y="411"/>
                  </a:cubicBezTo>
                  <a:cubicBezTo>
                    <a:pt x="4040" y="263"/>
                    <a:pt x="3976" y="93"/>
                    <a:pt x="3828" y="51"/>
                  </a:cubicBezTo>
                  <a:cubicBezTo>
                    <a:pt x="3747" y="16"/>
                    <a:pt x="3665" y="0"/>
                    <a:pt x="3584" y="0"/>
                  </a:cubicBezTo>
                  <a:close/>
                </a:path>
              </a:pathLst>
            </a:custGeom>
            <a:solidFill>
              <a:srgbClr val="F1CD5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0" name="Google Shape;1220;p34"/>
            <p:cNvSpPr/>
            <p:nvPr/>
          </p:nvSpPr>
          <p:spPr>
            <a:xfrm>
              <a:off x="7574124" y="4179642"/>
              <a:ext cx="316524" cy="133393"/>
            </a:xfrm>
            <a:custGeom>
              <a:avLst/>
              <a:gdLst/>
              <a:ahLst/>
              <a:cxnLst/>
              <a:rect l="l" t="t" r="r" b="b"/>
              <a:pathLst>
                <a:path w="5161" h="2175" extrusionOk="0">
                  <a:moveTo>
                    <a:pt x="4250" y="0"/>
                  </a:moveTo>
                  <a:cubicBezTo>
                    <a:pt x="4136" y="0"/>
                    <a:pt x="4018" y="27"/>
                    <a:pt x="3907" y="87"/>
                  </a:cubicBezTo>
                  <a:cubicBezTo>
                    <a:pt x="3758" y="192"/>
                    <a:pt x="3780" y="404"/>
                    <a:pt x="3949" y="446"/>
                  </a:cubicBezTo>
                  <a:cubicBezTo>
                    <a:pt x="4647" y="658"/>
                    <a:pt x="3547" y="1017"/>
                    <a:pt x="3251" y="1123"/>
                  </a:cubicBezTo>
                  <a:cubicBezTo>
                    <a:pt x="2659" y="1398"/>
                    <a:pt x="2045" y="1567"/>
                    <a:pt x="1411" y="1631"/>
                  </a:cubicBezTo>
                  <a:cubicBezTo>
                    <a:pt x="1362" y="1634"/>
                    <a:pt x="1319" y="1635"/>
                    <a:pt x="1281" y="1635"/>
                  </a:cubicBezTo>
                  <a:cubicBezTo>
                    <a:pt x="543" y="1635"/>
                    <a:pt x="1743" y="1075"/>
                    <a:pt x="2024" y="975"/>
                  </a:cubicBezTo>
                  <a:cubicBezTo>
                    <a:pt x="2574" y="763"/>
                    <a:pt x="3145" y="658"/>
                    <a:pt x="3695" y="467"/>
                  </a:cubicBezTo>
                  <a:cubicBezTo>
                    <a:pt x="3822" y="425"/>
                    <a:pt x="3780" y="256"/>
                    <a:pt x="3674" y="256"/>
                  </a:cubicBezTo>
                  <a:cubicBezTo>
                    <a:pt x="3602" y="252"/>
                    <a:pt x="3526" y="251"/>
                    <a:pt x="3445" y="251"/>
                  </a:cubicBezTo>
                  <a:cubicBezTo>
                    <a:pt x="2508" y="251"/>
                    <a:pt x="1049" y="490"/>
                    <a:pt x="523" y="1250"/>
                  </a:cubicBezTo>
                  <a:cubicBezTo>
                    <a:pt x="1" y="1988"/>
                    <a:pt x="643" y="2174"/>
                    <a:pt x="1237" y="2174"/>
                  </a:cubicBezTo>
                  <a:cubicBezTo>
                    <a:pt x="1341" y="2174"/>
                    <a:pt x="1443" y="2169"/>
                    <a:pt x="1538" y="2159"/>
                  </a:cubicBezTo>
                  <a:cubicBezTo>
                    <a:pt x="2215" y="2096"/>
                    <a:pt x="2849" y="1927"/>
                    <a:pt x="3462" y="1631"/>
                  </a:cubicBezTo>
                  <a:cubicBezTo>
                    <a:pt x="3843" y="1482"/>
                    <a:pt x="4435" y="1292"/>
                    <a:pt x="4731" y="975"/>
                  </a:cubicBezTo>
                  <a:cubicBezTo>
                    <a:pt x="5160" y="494"/>
                    <a:pt x="4740" y="0"/>
                    <a:pt x="4250" y="0"/>
                  </a:cubicBezTo>
                  <a:close/>
                </a:path>
              </a:pathLst>
            </a:custGeom>
            <a:solidFill>
              <a:srgbClr val="DBB54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1" name="Google Shape;1221;p34"/>
            <p:cNvSpPr/>
            <p:nvPr/>
          </p:nvSpPr>
          <p:spPr>
            <a:xfrm>
              <a:off x="7796815" y="4200004"/>
              <a:ext cx="190736" cy="183867"/>
            </a:xfrm>
            <a:custGeom>
              <a:avLst/>
              <a:gdLst/>
              <a:ahLst/>
              <a:cxnLst/>
              <a:rect l="l" t="t" r="r" b="b"/>
              <a:pathLst>
                <a:path w="3110" h="2998" extrusionOk="0">
                  <a:moveTo>
                    <a:pt x="2591" y="0"/>
                  </a:moveTo>
                  <a:cubicBezTo>
                    <a:pt x="2560" y="0"/>
                    <a:pt x="2528" y="3"/>
                    <a:pt x="2496" y="8"/>
                  </a:cubicBezTo>
                  <a:cubicBezTo>
                    <a:pt x="2242" y="30"/>
                    <a:pt x="2010" y="72"/>
                    <a:pt x="1777" y="114"/>
                  </a:cubicBezTo>
                  <a:lnTo>
                    <a:pt x="2285" y="114"/>
                  </a:lnTo>
                  <a:cubicBezTo>
                    <a:pt x="1544" y="326"/>
                    <a:pt x="910" y="770"/>
                    <a:pt x="466" y="1383"/>
                  </a:cubicBezTo>
                  <a:cubicBezTo>
                    <a:pt x="149" y="1764"/>
                    <a:pt x="1" y="2250"/>
                    <a:pt x="64" y="2716"/>
                  </a:cubicBezTo>
                  <a:cubicBezTo>
                    <a:pt x="85" y="2800"/>
                    <a:pt x="127" y="2885"/>
                    <a:pt x="170" y="2948"/>
                  </a:cubicBezTo>
                  <a:cubicBezTo>
                    <a:pt x="219" y="2983"/>
                    <a:pt x="276" y="2997"/>
                    <a:pt x="334" y="2997"/>
                  </a:cubicBezTo>
                  <a:cubicBezTo>
                    <a:pt x="452" y="2997"/>
                    <a:pt x="579" y="2941"/>
                    <a:pt x="677" y="2885"/>
                  </a:cubicBezTo>
                  <a:cubicBezTo>
                    <a:pt x="1460" y="2398"/>
                    <a:pt x="2158" y="1806"/>
                    <a:pt x="2750" y="1108"/>
                  </a:cubicBezTo>
                  <a:cubicBezTo>
                    <a:pt x="2898" y="960"/>
                    <a:pt x="2983" y="791"/>
                    <a:pt x="3046" y="601"/>
                  </a:cubicBezTo>
                  <a:cubicBezTo>
                    <a:pt x="3110" y="410"/>
                    <a:pt x="3025" y="178"/>
                    <a:pt x="2856" y="72"/>
                  </a:cubicBezTo>
                  <a:cubicBezTo>
                    <a:pt x="2776" y="24"/>
                    <a:pt x="2685" y="0"/>
                    <a:pt x="2591" y="0"/>
                  </a:cubicBezTo>
                  <a:close/>
                </a:path>
              </a:pathLst>
            </a:custGeom>
            <a:solidFill>
              <a:srgbClr val="F1CD5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2" name="Google Shape;1222;p34"/>
            <p:cNvSpPr/>
            <p:nvPr/>
          </p:nvSpPr>
          <p:spPr>
            <a:xfrm>
              <a:off x="7776085" y="4181912"/>
              <a:ext cx="232870" cy="218396"/>
            </a:xfrm>
            <a:custGeom>
              <a:avLst/>
              <a:gdLst/>
              <a:ahLst/>
              <a:cxnLst/>
              <a:rect l="l" t="t" r="r" b="b"/>
              <a:pathLst>
                <a:path w="3797" h="3561" extrusionOk="0">
                  <a:moveTo>
                    <a:pt x="2729" y="614"/>
                  </a:moveTo>
                  <a:cubicBezTo>
                    <a:pt x="2808" y="614"/>
                    <a:pt x="2821" y="667"/>
                    <a:pt x="2834" y="917"/>
                  </a:cubicBezTo>
                  <a:cubicBezTo>
                    <a:pt x="2855" y="1234"/>
                    <a:pt x="2834" y="1213"/>
                    <a:pt x="2665" y="1403"/>
                  </a:cubicBezTo>
                  <a:cubicBezTo>
                    <a:pt x="2242" y="1868"/>
                    <a:pt x="1756" y="2291"/>
                    <a:pt x="1248" y="2651"/>
                  </a:cubicBezTo>
                  <a:cubicBezTo>
                    <a:pt x="1163" y="2736"/>
                    <a:pt x="1058" y="2820"/>
                    <a:pt x="931" y="2884"/>
                  </a:cubicBezTo>
                  <a:cubicBezTo>
                    <a:pt x="839" y="2924"/>
                    <a:pt x="782" y="2955"/>
                    <a:pt x="740" y="2955"/>
                  </a:cubicBezTo>
                  <a:cubicBezTo>
                    <a:pt x="695" y="2955"/>
                    <a:pt x="668" y="2919"/>
                    <a:pt x="635" y="2820"/>
                  </a:cubicBezTo>
                  <a:cubicBezTo>
                    <a:pt x="550" y="2503"/>
                    <a:pt x="804" y="2080"/>
                    <a:pt x="994" y="1805"/>
                  </a:cubicBezTo>
                  <a:cubicBezTo>
                    <a:pt x="1293" y="1341"/>
                    <a:pt x="1708" y="942"/>
                    <a:pt x="2189" y="648"/>
                  </a:cubicBezTo>
                  <a:lnTo>
                    <a:pt x="2189" y="648"/>
                  </a:lnTo>
                  <a:cubicBezTo>
                    <a:pt x="2235" y="658"/>
                    <a:pt x="2281" y="663"/>
                    <a:pt x="2327" y="663"/>
                  </a:cubicBezTo>
                  <a:cubicBezTo>
                    <a:pt x="2383" y="663"/>
                    <a:pt x="2439" y="656"/>
                    <a:pt x="2496" y="642"/>
                  </a:cubicBezTo>
                  <a:cubicBezTo>
                    <a:pt x="2608" y="634"/>
                    <a:pt x="2681" y="614"/>
                    <a:pt x="2729" y="614"/>
                  </a:cubicBezTo>
                  <a:close/>
                  <a:moveTo>
                    <a:pt x="2725" y="0"/>
                  </a:moveTo>
                  <a:cubicBezTo>
                    <a:pt x="2438" y="0"/>
                    <a:pt x="2151" y="103"/>
                    <a:pt x="1967" y="325"/>
                  </a:cubicBezTo>
                  <a:cubicBezTo>
                    <a:pt x="1904" y="388"/>
                    <a:pt x="1925" y="514"/>
                    <a:pt x="2009" y="578"/>
                  </a:cubicBezTo>
                  <a:lnTo>
                    <a:pt x="2009" y="578"/>
                  </a:lnTo>
                  <a:cubicBezTo>
                    <a:pt x="1236" y="871"/>
                    <a:pt x="572" y="1335"/>
                    <a:pt x="233" y="2165"/>
                  </a:cubicBezTo>
                  <a:cubicBezTo>
                    <a:pt x="85" y="2524"/>
                    <a:pt x="0" y="3074"/>
                    <a:pt x="254" y="3391"/>
                  </a:cubicBezTo>
                  <a:cubicBezTo>
                    <a:pt x="361" y="3514"/>
                    <a:pt x="496" y="3561"/>
                    <a:pt x="640" y="3561"/>
                  </a:cubicBezTo>
                  <a:cubicBezTo>
                    <a:pt x="867" y="3561"/>
                    <a:pt x="1117" y="3444"/>
                    <a:pt x="1311" y="3328"/>
                  </a:cubicBezTo>
                  <a:cubicBezTo>
                    <a:pt x="1819" y="3032"/>
                    <a:pt x="2284" y="2672"/>
                    <a:pt x="2686" y="2270"/>
                  </a:cubicBezTo>
                  <a:cubicBezTo>
                    <a:pt x="3046" y="1932"/>
                    <a:pt x="3553" y="1488"/>
                    <a:pt x="3659" y="980"/>
                  </a:cubicBezTo>
                  <a:cubicBezTo>
                    <a:pt x="3797" y="360"/>
                    <a:pt x="3261" y="0"/>
                    <a:pt x="2725" y="0"/>
                  </a:cubicBezTo>
                  <a:close/>
                </a:path>
              </a:pathLst>
            </a:custGeom>
            <a:solidFill>
              <a:srgbClr val="DBB54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3" name="Google Shape;1223;p34"/>
            <p:cNvSpPr/>
            <p:nvPr/>
          </p:nvSpPr>
          <p:spPr>
            <a:xfrm>
              <a:off x="7226073" y="2767630"/>
              <a:ext cx="1445057" cy="1623589"/>
            </a:xfrm>
            <a:custGeom>
              <a:avLst/>
              <a:gdLst/>
              <a:ahLst/>
              <a:cxnLst/>
              <a:rect l="l" t="t" r="r" b="b"/>
              <a:pathLst>
                <a:path w="23562" h="26473" extrusionOk="0">
                  <a:moveTo>
                    <a:pt x="7125" y="1"/>
                  </a:moveTo>
                  <a:cubicBezTo>
                    <a:pt x="6959" y="1"/>
                    <a:pt x="6795" y="38"/>
                    <a:pt x="6642" y="120"/>
                  </a:cubicBezTo>
                  <a:cubicBezTo>
                    <a:pt x="6134" y="395"/>
                    <a:pt x="5986" y="1051"/>
                    <a:pt x="6092" y="1622"/>
                  </a:cubicBezTo>
                  <a:cubicBezTo>
                    <a:pt x="6261" y="2616"/>
                    <a:pt x="7022" y="3420"/>
                    <a:pt x="7911" y="3906"/>
                  </a:cubicBezTo>
                  <a:cubicBezTo>
                    <a:pt x="8122" y="4012"/>
                    <a:pt x="8355" y="4118"/>
                    <a:pt x="8588" y="4202"/>
                  </a:cubicBezTo>
                  <a:cubicBezTo>
                    <a:pt x="8334" y="4287"/>
                    <a:pt x="8101" y="4371"/>
                    <a:pt x="7868" y="4456"/>
                  </a:cubicBezTo>
                  <a:lnTo>
                    <a:pt x="7022" y="4773"/>
                  </a:lnTo>
                  <a:cubicBezTo>
                    <a:pt x="2793" y="6423"/>
                    <a:pt x="1" y="10483"/>
                    <a:pt x="1" y="15009"/>
                  </a:cubicBezTo>
                  <a:cubicBezTo>
                    <a:pt x="1" y="19091"/>
                    <a:pt x="2771" y="22665"/>
                    <a:pt x="6748" y="23659"/>
                  </a:cubicBezTo>
                  <a:cubicBezTo>
                    <a:pt x="6536" y="23765"/>
                    <a:pt x="6346" y="23934"/>
                    <a:pt x="6198" y="24125"/>
                  </a:cubicBezTo>
                  <a:cubicBezTo>
                    <a:pt x="5655" y="24892"/>
                    <a:pt x="6370" y="25063"/>
                    <a:pt x="6997" y="25063"/>
                  </a:cubicBezTo>
                  <a:cubicBezTo>
                    <a:pt x="7078" y="25063"/>
                    <a:pt x="7158" y="25060"/>
                    <a:pt x="7234" y="25055"/>
                  </a:cubicBezTo>
                  <a:cubicBezTo>
                    <a:pt x="7890" y="24971"/>
                    <a:pt x="8524" y="24802"/>
                    <a:pt x="9137" y="24527"/>
                  </a:cubicBezTo>
                  <a:cubicBezTo>
                    <a:pt x="9307" y="24442"/>
                    <a:pt x="9518" y="24379"/>
                    <a:pt x="9708" y="24294"/>
                  </a:cubicBezTo>
                  <a:lnTo>
                    <a:pt x="9708" y="24294"/>
                  </a:lnTo>
                  <a:cubicBezTo>
                    <a:pt x="9497" y="24527"/>
                    <a:pt x="9328" y="24780"/>
                    <a:pt x="9222" y="25076"/>
                  </a:cubicBezTo>
                  <a:cubicBezTo>
                    <a:pt x="9074" y="25436"/>
                    <a:pt x="8968" y="25986"/>
                    <a:pt x="9243" y="26303"/>
                  </a:cubicBezTo>
                  <a:cubicBezTo>
                    <a:pt x="9350" y="26426"/>
                    <a:pt x="9485" y="26473"/>
                    <a:pt x="9629" y="26473"/>
                  </a:cubicBezTo>
                  <a:cubicBezTo>
                    <a:pt x="9857" y="26473"/>
                    <a:pt x="10106" y="26356"/>
                    <a:pt x="10301" y="26240"/>
                  </a:cubicBezTo>
                  <a:cubicBezTo>
                    <a:pt x="10808" y="25944"/>
                    <a:pt x="11252" y="25584"/>
                    <a:pt x="11675" y="25182"/>
                  </a:cubicBezTo>
                  <a:cubicBezTo>
                    <a:pt x="12014" y="24844"/>
                    <a:pt x="12521" y="24421"/>
                    <a:pt x="12627" y="23934"/>
                  </a:cubicBezTo>
                  <a:lnTo>
                    <a:pt x="14657" y="23934"/>
                  </a:lnTo>
                  <a:cubicBezTo>
                    <a:pt x="19564" y="23934"/>
                    <a:pt x="23561" y="19937"/>
                    <a:pt x="23561" y="15009"/>
                  </a:cubicBezTo>
                  <a:cubicBezTo>
                    <a:pt x="23561" y="10462"/>
                    <a:pt x="20812" y="6359"/>
                    <a:pt x="16603" y="4625"/>
                  </a:cubicBezTo>
                  <a:lnTo>
                    <a:pt x="16434" y="4562"/>
                  </a:lnTo>
                  <a:cubicBezTo>
                    <a:pt x="16392" y="4541"/>
                    <a:pt x="16349" y="4519"/>
                    <a:pt x="16307" y="4498"/>
                  </a:cubicBezTo>
                  <a:cubicBezTo>
                    <a:pt x="15969" y="4033"/>
                    <a:pt x="15757" y="3504"/>
                    <a:pt x="15651" y="2954"/>
                  </a:cubicBezTo>
                  <a:cubicBezTo>
                    <a:pt x="15595" y="2636"/>
                    <a:pt x="15423" y="2235"/>
                    <a:pt x="15164" y="2235"/>
                  </a:cubicBezTo>
                  <a:cubicBezTo>
                    <a:pt x="15131" y="2235"/>
                    <a:pt x="15096" y="2242"/>
                    <a:pt x="15059" y="2256"/>
                  </a:cubicBezTo>
                  <a:cubicBezTo>
                    <a:pt x="14932" y="2320"/>
                    <a:pt x="14848" y="2426"/>
                    <a:pt x="14805" y="2552"/>
                  </a:cubicBezTo>
                  <a:cubicBezTo>
                    <a:pt x="14615" y="2954"/>
                    <a:pt x="14446" y="3356"/>
                    <a:pt x="14298" y="3779"/>
                  </a:cubicBezTo>
                  <a:cubicBezTo>
                    <a:pt x="13579" y="3483"/>
                    <a:pt x="13029" y="2827"/>
                    <a:pt x="12839" y="2045"/>
                  </a:cubicBezTo>
                  <a:cubicBezTo>
                    <a:pt x="12796" y="1706"/>
                    <a:pt x="12733" y="1347"/>
                    <a:pt x="12648" y="987"/>
                  </a:cubicBezTo>
                  <a:cubicBezTo>
                    <a:pt x="12542" y="649"/>
                    <a:pt x="12246" y="395"/>
                    <a:pt x="11866" y="353"/>
                  </a:cubicBezTo>
                  <a:cubicBezTo>
                    <a:pt x="11506" y="374"/>
                    <a:pt x="11231" y="755"/>
                    <a:pt x="11147" y="1114"/>
                  </a:cubicBezTo>
                  <a:cubicBezTo>
                    <a:pt x="11104" y="1495"/>
                    <a:pt x="11083" y="1876"/>
                    <a:pt x="11083" y="2235"/>
                  </a:cubicBezTo>
                  <a:cubicBezTo>
                    <a:pt x="11083" y="2426"/>
                    <a:pt x="10999" y="2595"/>
                    <a:pt x="10872" y="2701"/>
                  </a:cubicBezTo>
                  <a:cubicBezTo>
                    <a:pt x="10787" y="2743"/>
                    <a:pt x="10681" y="2764"/>
                    <a:pt x="10597" y="2764"/>
                  </a:cubicBezTo>
                  <a:cubicBezTo>
                    <a:pt x="10026" y="2764"/>
                    <a:pt x="9539" y="2341"/>
                    <a:pt x="9201" y="1876"/>
                  </a:cubicBezTo>
                  <a:cubicBezTo>
                    <a:pt x="8862" y="1410"/>
                    <a:pt x="8609" y="882"/>
                    <a:pt x="8207" y="480"/>
                  </a:cubicBezTo>
                  <a:cubicBezTo>
                    <a:pt x="7911" y="199"/>
                    <a:pt x="7512" y="1"/>
                    <a:pt x="7125" y="1"/>
                  </a:cubicBezTo>
                  <a:close/>
                </a:path>
              </a:pathLst>
            </a:custGeom>
            <a:solidFill>
              <a:srgbClr val="DBB54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4" name="Google Shape;1224;p34"/>
            <p:cNvSpPr/>
            <p:nvPr/>
          </p:nvSpPr>
          <p:spPr>
            <a:xfrm>
              <a:off x="7176825" y="2719363"/>
              <a:ext cx="1543553" cy="1722453"/>
            </a:xfrm>
            <a:custGeom>
              <a:avLst/>
              <a:gdLst/>
              <a:ahLst/>
              <a:cxnLst/>
              <a:rect l="l" t="t" r="r" b="b"/>
              <a:pathLst>
                <a:path w="25168" h="28085" extrusionOk="0">
                  <a:moveTo>
                    <a:pt x="7895" y="1581"/>
                  </a:moveTo>
                  <a:cubicBezTo>
                    <a:pt x="8104" y="1581"/>
                    <a:pt x="8308" y="1667"/>
                    <a:pt x="8460" y="1838"/>
                  </a:cubicBezTo>
                  <a:cubicBezTo>
                    <a:pt x="8671" y="2071"/>
                    <a:pt x="8841" y="2303"/>
                    <a:pt x="9010" y="2578"/>
                  </a:cubicBezTo>
                  <a:cubicBezTo>
                    <a:pt x="9116" y="2768"/>
                    <a:pt x="9242" y="2938"/>
                    <a:pt x="9369" y="3128"/>
                  </a:cubicBezTo>
                  <a:cubicBezTo>
                    <a:pt x="9940" y="3910"/>
                    <a:pt x="10659" y="4333"/>
                    <a:pt x="11400" y="4333"/>
                  </a:cubicBezTo>
                  <a:cubicBezTo>
                    <a:pt x="11632" y="4333"/>
                    <a:pt x="11886" y="4270"/>
                    <a:pt x="12076" y="4164"/>
                  </a:cubicBezTo>
                  <a:cubicBezTo>
                    <a:pt x="12436" y="3910"/>
                    <a:pt x="12669" y="3530"/>
                    <a:pt x="12669" y="3107"/>
                  </a:cubicBezTo>
                  <a:cubicBezTo>
                    <a:pt x="12690" y="2916"/>
                    <a:pt x="12711" y="2726"/>
                    <a:pt x="12690" y="2557"/>
                  </a:cubicBezTo>
                  <a:cubicBezTo>
                    <a:pt x="12690" y="2388"/>
                    <a:pt x="12711" y="2240"/>
                    <a:pt x="12732" y="2092"/>
                  </a:cubicBezTo>
                  <a:cubicBezTo>
                    <a:pt x="12753" y="2219"/>
                    <a:pt x="12796" y="2367"/>
                    <a:pt x="12796" y="2515"/>
                  </a:cubicBezTo>
                  <a:cubicBezTo>
                    <a:pt x="12817" y="2663"/>
                    <a:pt x="12838" y="2832"/>
                    <a:pt x="12880" y="3001"/>
                  </a:cubicBezTo>
                  <a:cubicBezTo>
                    <a:pt x="13113" y="4016"/>
                    <a:pt x="13832" y="4883"/>
                    <a:pt x="14805" y="5285"/>
                  </a:cubicBezTo>
                  <a:lnTo>
                    <a:pt x="15587" y="5602"/>
                  </a:lnTo>
                  <a:lnTo>
                    <a:pt x="15841" y="4820"/>
                  </a:lnTo>
                  <a:lnTo>
                    <a:pt x="15905" y="4693"/>
                  </a:lnTo>
                  <a:cubicBezTo>
                    <a:pt x="16031" y="5053"/>
                    <a:pt x="16222" y="5391"/>
                    <a:pt x="16433" y="5729"/>
                  </a:cubicBezTo>
                  <a:lnTo>
                    <a:pt x="16581" y="5920"/>
                  </a:lnTo>
                  <a:lnTo>
                    <a:pt x="17110" y="6131"/>
                  </a:lnTo>
                  <a:cubicBezTo>
                    <a:pt x="21023" y="7739"/>
                    <a:pt x="23582" y="11567"/>
                    <a:pt x="23561" y="15796"/>
                  </a:cubicBezTo>
                  <a:cubicBezTo>
                    <a:pt x="23561" y="20259"/>
                    <a:pt x="19923" y="23897"/>
                    <a:pt x="15439" y="23897"/>
                  </a:cubicBezTo>
                  <a:lnTo>
                    <a:pt x="12796" y="23897"/>
                  </a:lnTo>
                  <a:lnTo>
                    <a:pt x="12648" y="24510"/>
                  </a:lnTo>
                  <a:cubicBezTo>
                    <a:pt x="12605" y="24743"/>
                    <a:pt x="12246" y="25081"/>
                    <a:pt x="12034" y="25292"/>
                  </a:cubicBezTo>
                  <a:lnTo>
                    <a:pt x="11907" y="25398"/>
                  </a:lnTo>
                  <a:cubicBezTo>
                    <a:pt x="11548" y="25779"/>
                    <a:pt x="11125" y="26096"/>
                    <a:pt x="10681" y="26350"/>
                  </a:cubicBezTo>
                  <a:cubicBezTo>
                    <a:pt x="10702" y="26286"/>
                    <a:pt x="10723" y="26223"/>
                    <a:pt x="10744" y="26160"/>
                  </a:cubicBezTo>
                  <a:cubicBezTo>
                    <a:pt x="10829" y="25969"/>
                    <a:pt x="10956" y="25779"/>
                    <a:pt x="11104" y="25631"/>
                  </a:cubicBezTo>
                  <a:lnTo>
                    <a:pt x="13642" y="22924"/>
                  </a:lnTo>
                  <a:lnTo>
                    <a:pt x="13642" y="22924"/>
                  </a:lnTo>
                  <a:lnTo>
                    <a:pt x="10215" y="24362"/>
                  </a:lnTo>
                  <a:lnTo>
                    <a:pt x="9919" y="24468"/>
                  </a:lnTo>
                  <a:cubicBezTo>
                    <a:pt x="9813" y="24510"/>
                    <a:pt x="9729" y="24552"/>
                    <a:pt x="9623" y="24595"/>
                  </a:cubicBezTo>
                  <a:cubicBezTo>
                    <a:pt x="9158" y="24806"/>
                    <a:pt x="8629" y="24954"/>
                    <a:pt x="8122" y="25039"/>
                  </a:cubicBezTo>
                  <a:lnTo>
                    <a:pt x="9644" y="24150"/>
                  </a:lnTo>
                  <a:lnTo>
                    <a:pt x="7741" y="23685"/>
                  </a:lnTo>
                  <a:cubicBezTo>
                    <a:pt x="4124" y="22776"/>
                    <a:pt x="1586" y="19519"/>
                    <a:pt x="1608" y="15796"/>
                  </a:cubicBezTo>
                  <a:cubicBezTo>
                    <a:pt x="1608" y="11609"/>
                    <a:pt x="4188" y="7844"/>
                    <a:pt x="8100" y="6300"/>
                  </a:cubicBezTo>
                  <a:lnTo>
                    <a:pt x="8946" y="5983"/>
                  </a:lnTo>
                  <a:cubicBezTo>
                    <a:pt x="9158" y="5899"/>
                    <a:pt x="9369" y="5835"/>
                    <a:pt x="9623" y="5750"/>
                  </a:cubicBezTo>
                  <a:lnTo>
                    <a:pt x="11844" y="5053"/>
                  </a:lnTo>
                  <a:lnTo>
                    <a:pt x="9665" y="4249"/>
                  </a:lnTo>
                  <a:cubicBezTo>
                    <a:pt x="9475" y="4164"/>
                    <a:pt x="9285" y="4080"/>
                    <a:pt x="9094" y="3974"/>
                  </a:cubicBezTo>
                  <a:cubicBezTo>
                    <a:pt x="8312" y="3572"/>
                    <a:pt x="7783" y="2938"/>
                    <a:pt x="7677" y="2261"/>
                  </a:cubicBezTo>
                  <a:cubicBezTo>
                    <a:pt x="7614" y="2028"/>
                    <a:pt x="7656" y="1774"/>
                    <a:pt x="7825" y="1584"/>
                  </a:cubicBezTo>
                  <a:cubicBezTo>
                    <a:pt x="7849" y="1582"/>
                    <a:pt x="7872" y="1581"/>
                    <a:pt x="7895" y="1581"/>
                  </a:cubicBezTo>
                  <a:close/>
                  <a:moveTo>
                    <a:pt x="7905" y="1"/>
                  </a:moveTo>
                  <a:cubicBezTo>
                    <a:pt x="7621" y="1"/>
                    <a:pt x="7335" y="64"/>
                    <a:pt x="7064" y="209"/>
                  </a:cubicBezTo>
                  <a:cubicBezTo>
                    <a:pt x="6197" y="675"/>
                    <a:pt x="5964" y="1732"/>
                    <a:pt x="6112" y="2557"/>
                  </a:cubicBezTo>
                  <a:cubicBezTo>
                    <a:pt x="6282" y="3466"/>
                    <a:pt x="6789" y="4270"/>
                    <a:pt x="7508" y="4841"/>
                  </a:cubicBezTo>
                  <a:cubicBezTo>
                    <a:pt x="3003" y="6618"/>
                    <a:pt x="21" y="10953"/>
                    <a:pt x="0" y="15818"/>
                  </a:cubicBezTo>
                  <a:cubicBezTo>
                    <a:pt x="0" y="19794"/>
                    <a:pt x="2432" y="23368"/>
                    <a:pt x="6133" y="24827"/>
                  </a:cubicBezTo>
                  <a:cubicBezTo>
                    <a:pt x="5964" y="25187"/>
                    <a:pt x="5964" y="25610"/>
                    <a:pt x="6155" y="25948"/>
                  </a:cubicBezTo>
                  <a:cubicBezTo>
                    <a:pt x="6465" y="26500"/>
                    <a:pt x="7113" y="26644"/>
                    <a:pt x="7708" y="26644"/>
                  </a:cubicBezTo>
                  <a:cubicBezTo>
                    <a:pt x="7843" y="26644"/>
                    <a:pt x="7975" y="26637"/>
                    <a:pt x="8100" y="26625"/>
                  </a:cubicBezTo>
                  <a:cubicBezTo>
                    <a:pt x="8418" y="26604"/>
                    <a:pt x="8756" y="26540"/>
                    <a:pt x="9073" y="26456"/>
                  </a:cubicBezTo>
                  <a:lnTo>
                    <a:pt x="9073" y="26456"/>
                  </a:lnTo>
                  <a:cubicBezTo>
                    <a:pt x="9052" y="26879"/>
                    <a:pt x="9179" y="27280"/>
                    <a:pt x="9454" y="27619"/>
                  </a:cubicBezTo>
                  <a:cubicBezTo>
                    <a:pt x="9687" y="27915"/>
                    <a:pt x="10046" y="28084"/>
                    <a:pt x="10427" y="28084"/>
                  </a:cubicBezTo>
                  <a:cubicBezTo>
                    <a:pt x="10808" y="28063"/>
                    <a:pt x="11188" y="27936"/>
                    <a:pt x="11505" y="27703"/>
                  </a:cubicBezTo>
                  <a:cubicBezTo>
                    <a:pt x="12055" y="27386"/>
                    <a:pt x="12584" y="26984"/>
                    <a:pt x="13049" y="26540"/>
                  </a:cubicBezTo>
                  <a:lnTo>
                    <a:pt x="13134" y="26435"/>
                  </a:lnTo>
                  <a:cubicBezTo>
                    <a:pt x="13451" y="26160"/>
                    <a:pt x="13726" y="25842"/>
                    <a:pt x="13959" y="25504"/>
                  </a:cubicBezTo>
                  <a:lnTo>
                    <a:pt x="15460" y="25504"/>
                  </a:lnTo>
                  <a:cubicBezTo>
                    <a:pt x="20811" y="25483"/>
                    <a:pt x="25147" y="21147"/>
                    <a:pt x="25168" y="15796"/>
                  </a:cubicBezTo>
                  <a:cubicBezTo>
                    <a:pt x="25168" y="10911"/>
                    <a:pt x="22228" y="6533"/>
                    <a:pt x="17723" y="4672"/>
                  </a:cubicBezTo>
                  <a:lnTo>
                    <a:pt x="17639" y="4630"/>
                  </a:lnTo>
                  <a:cubicBezTo>
                    <a:pt x="17448" y="4312"/>
                    <a:pt x="17300" y="3953"/>
                    <a:pt x="17237" y="3572"/>
                  </a:cubicBezTo>
                  <a:cubicBezTo>
                    <a:pt x="17195" y="3297"/>
                    <a:pt x="17004" y="2642"/>
                    <a:pt x="16476" y="2345"/>
                  </a:cubicBezTo>
                  <a:cubicBezTo>
                    <a:pt x="16311" y="2263"/>
                    <a:pt x="16132" y="2220"/>
                    <a:pt x="15956" y="2220"/>
                  </a:cubicBezTo>
                  <a:cubicBezTo>
                    <a:pt x="15815" y="2220"/>
                    <a:pt x="15676" y="2247"/>
                    <a:pt x="15545" y="2303"/>
                  </a:cubicBezTo>
                  <a:cubicBezTo>
                    <a:pt x="15249" y="2451"/>
                    <a:pt x="15037" y="2684"/>
                    <a:pt x="14911" y="2980"/>
                  </a:cubicBezTo>
                  <a:cubicBezTo>
                    <a:pt x="14847" y="3107"/>
                    <a:pt x="14805" y="3213"/>
                    <a:pt x="14762" y="3318"/>
                  </a:cubicBezTo>
                  <a:cubicBezTo>
                    <a:pt x="14593" y="3128"/>
                    <a:pt x="14488" y="2895"/>
                    <a:pt x="14424" y="2663"/>
                  </a:cubicBezTo>
                  <a:cubicBezTo>
                    <a:pt x="14403" y="2536"/>
                    <a:pt x="14382" y="2430"/>
                    <a:pt x="14382" y="2303"/>
                  </a:cubicBezTo>
                  <a:cubicBezTo>
                    <a:pt x="14339" y="2049"/>
                    <a:pt x="14276" y="1774"/>
                    <a:pt x="14191" y="1521"/>
                  </a:cubicBezTo>
                  <a:cubicBezTo>
                    <a:pt x="13993" y="737"/>
                    <a:pt x="13358" y="363"/>
                    <a:pt x="12721" y="363"/>
                  </a:cubicBezTo>
                  <a:cubicBezTo>
                    <a:pt x="12000" y="363"/>
                    <a:pt x="11278" y="843"/>
                    <a:pt x="11188" y="1753"/>
                  </a:cubicBezTo>
                  <a:cubicBezTo>
                    <a:pt x="11125" y="2007"/>
                    <a:pt x="11104" y="2303"/>
                    <a:pt x="11125" y="2578"/>
                  </a:cubicBezTo>
                  <a:lnTo>
                    <a:pt x="11125" y="2663"/>
                  </a:lnTo>
                  <a:cubicBezTo>
                    <a:pt x="10934" y="2536"/>
                    <a:pt x="10765" y="2367"/>
                    <a:pt x="10638" y="2197"/>
                  </a:cubicBezTo>
                  <a:cubicBezTo>
                    <a:pt x="10554" y="2049"/>
                    <a:pt x="10448" y="1901"/>
                    <a:pt x="10342" y="1732"/>
                  </a:cubicBezTo>
                  <a:cubicBezTo>
                    <a:pt x="10131" y="1373"/>
                    <a:pt x="9856" y="1013"/>
                    <a:pt x="9560" y="696"/>
                  </a:cubicBezTo>
                  <a:cubicBezTo>
                    <a:pt x="9138" y="303"/>
                    <a:pt x="8527" y="1"/>
                    <a:pt x="79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5" name="Google Shape;1225;p34"/>
            <p:cNvSpPr/>
            <p:nvPr/>
          </p:nvSpPr>
          <p:spPr>
            <a:xfrm>
              <a:off x="7593198" y="2775725"/>
              <a:ext cx="735469" cy="365097"/>
            </a:xfrm>
            <a:custGeom>
              <a:avLst/>
              <a:gdLst/>
              <a:ahLst/>
              <a:cxnLst/>
              <a:rect l="l" t="t" r="r" b="b"/>
              <a:pathLst>
                <a:path w="11992" h="5953" extrusionOk="0">
                  <a:moveTo>
                    <a:pt x="1112" y="0"/>
                  </a:moveTo>
                  <a:cubicBezTo>
                    <a:pt x="952" y="0"/>
                    <a:pt x="797" y="35"/>
                    <a:pt x="656" y="115"/>
                  </a:cubicBezTo>
                  <a:cubicBezTo>
                    <a:pt x="148" y="390"/>
                    <a:pt x="0" y="1067"/>
                    <a:pt x="106" y="1638"/>
                  </a:cubicBezTo>
                  <a:cubicBezTo>
                    <a:pt x="275" y="2632"/>
                    <a:pt x="1036" y="3436"/>
                    <a:pt x="1925" y="3901"/>
                  </a:cubicBezTo>
                  <a:cubicBezTo>
                    <a:pt x="2813" y="4387"/>
                    <a:pt x="3807" y="4578"/>
                    <a:pt x="4801" y="4747"/>
                  </a:cubicBezTo>
                  <a:lnTo>
                    <a:pt x="11992" y="5952"/>
                  </a:lnTo>
                  <a:cubicBezTo>
                    <a:pt x="10786" y="5381"/>
                    <a:pt x="9919" y="4282"/>
                    <a:pt x="9665" y="2970"/>
                  </a:cubicBezTo>
                  <a:cubicBezTo>
                    <a:pt x="9591" y="2652"/>
                    <a:pt x="9433" y="2251"/>
                    <a:pt x="9163" y="2251"/>
                  </a:cubicBezTo>
                  <a:cubicBezTo>
                    <a:pt x="9128" y="2251"/>
                    <a:pt x="9091" y="2258"/>
                    <a:pt x="9052" y="2272"/>
                  </a:cubicBezTo>
                  <a:cubicBezTo>
                    <a:pt x="8946" y="2336"/>
                    <a:pt x="8862" y="2442"/>
                    <a:pt x="8819" y="2569"/>
                  </a:cubicBezTo>
                  <a:cubicBezTo>
                    <a:pt x="8629" y="2970"/>
                    <a:pt x="8460" y="3372"/>
                    <a:pt x="8312" y="3795"/>
                  </a:cubicBezTo>
                  <a:cubicBezTo>
                    <a:pt x="7572" y="3478"/>
                    <a:pt x="7043" y="2843"/>
                    <a:pt x="6853" y="2061"/>
                  </a:cubicBezTo>
                  <a:cubicBezTo>
                    <a:pt x="6810" y="1701"/>
                    <a:pt x="6747" y="1363"/>
                    <a:pt x="6662" y="1003"/>
                  </a:cubicBezTo>
                  <a:cubicBezTo>
                    <a:pt x="6556" y="644"/>
                    <a:pt x="6260" y="390"/>
                    <a:pt x="5880" y="369"/>
                  </a:cubicBezTo>
                  <a:cubicBezTo>
                    <a:pt x="5499" y="390"/>
                    <a:pt x="5245" y="750"/>
                    <a:pt x="5161" y="1130"/>
                  </a:cubicBezTo>
                  <a:cubicBezTo>
                    <a:pt x="5118" y="1490"/>
                    <a:pt x="5097" y="1871"/>
                    <a:pt x="5097" y="2251"/>
                  </a:cubicBezTo>
                  <a:cubicBezTo>
                    <a:pt x="5097" y="2420"/>
                    <a:pt x="5013" y="2590"/>
                    <a:pt x="4886" y="2717"/>
                  </a:cubicBezTo>
                  <a:cubicBezTo>
                    <a:pt x="4824" y="2748"/>
                    <a:pt x="4750" y="2767"/>
                    <a:pt x="4682" y="2767"/>
                  </a:cubicBezTo>
                  <a:cubicBezTo>
                    <a:pt x="4658" y="2767"/>
                    <a:pt x="4633" y="2765"/>
                    <a:pt x="4611" y="2759"/>
                  </a:cubicBezTo>
                  <a:cubicBezTo>
                    <a:pt x="4040" y="2759"/>
                    <a:pt x="3553" y="2336"/>
                    <a:pt x="3215" y="1892"/>
                  </a:cubicBezTo>
                  <a:cubicBezTo>
                    <a:pt x="2876" y="1426"/>
                    <a:pt x="2623" y="898"/>
                    <a:pt x="2200" y="496"/>
                  </a:cubicBezTo>
                  <a:cubicBezTo>
                    <a:pt x="1914" y="211"/>
                    <a:pt x="1502" y="0"/>
                    <a:pt x="111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6" name="Google Shape;1226;p34"/>
            <p:cNvSpPr/>
            <p:nvPr/>
          </p:nvSpPr>
          <p:spPr>
            <a:xfrm>
              <a:off x="7226073" y="3001299"/>
              <a:ext cx="1445057" cy="1242055"/>
            </a:xfrm>
            <a:custGeom>
              <a:avLst/>
              <a:gdLst/>
              <a:ahLst/>
              <a:cxnLst/>
              <a:rect l="l" t="t" r="r" b="b"/>
              <a:pathLst>
                <a:path w="23562" h="20252" extrusionOk="0">
                  <a:moveTo>
                    <a:pt x="12022" y="0"/>
                  </a:moveTo>
                  <a:cubicBezTo>
                    <a:pt x="10608" y="0"/>
                    <a:pt x="9193" y="259"/>
                    <a:pt x="7847" y="773"/>
                  </a:cubicBezTo>
                  <a:lnTo>
                    <a:pt x="7022" y="1111"/>
                  </a:lnTo>
                  <a:cubicBezTo>
                    <a:pt x="2793" y="2740"/>
                    <a:pt x="1" y="6800"/>
                    <a:pt x="1" y="11347"/>
                  </a:cubicBezTo>
                  <a:cubicBezTo>
                    <a:pt x="1" y="16254"/>
                    <a:pt x="3977" y="20251"/>
                    <a:pt x="8905" y="20251"/>
                  </a:cubicBezTo>
                  <a:lnTo>
                    <a:pt x="14657" y="20251"/>
                  </a:lnTo>
                  <a:cubicBezTo>
                    <a:pt x="19564" y="20251"/>
                    <a:pt x="23561" y="16254"/>
                    <a:pt x="23561" y="11347"/>
                  </a:cubicBezTo>
                  <a:cubicBezTo>
                    <a:pt x="23561" y="6779"/>
                    <a:pt x="20812" y="2676"/>
                    <a:pt x="16603" y="942"/>
                  </a:cubicBezTo>
                  <a:lnTo>
                    <a:pt x="16434" y="879"/>
                  </a:lnTo>
                  <a:cubicBezTo>
                    <a:pt x="15020" y="291"/>
                    <a:pt x="13521" y="0"/>
                    <a:pt x="120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7" name="Google Shape;1227;p34"/>
            <p:cNvSpPr/>
            <p:nvPr/>
          </p:nvSpPr>
          <p:spPr>
            <a:xfrm>
              <a:off x="7777373" y="3413133"/>
              <a:ext cx="186811" cy="245197"/>
            </a:xfrm>
            <a:custGeom>
              <a:avLst/>
              <a:gdLst/>
              <a:ahLst/>
              <a:cxnLst/>
              <a:rect l="l" t="t" r="r" b="b"/>
              <a:pathLst>
                <a:path w="3046" h="3998" extrusionOk="0">
                  <a:moveTo>
                    <a:pt x="1523" y="1"/>
                  </a:moveTo>
                  <a:cubicBezTo>
                    <a:pt x="677" y="1"/>
                    <a:pt x="0" y="678"/>
                    <a:pt x="0" y="1524"/>
                  </a:cubicBezTo>
                  <a:cubicBezTo>
                    <a:pt x="0" y="2369"/>
                    <a:pt x="677" y="3998"/>
                    <a:pt x="1523" y="3998"/>
                  </a:cubicBezTo>
                  <a:cubicBezTo>
                    <a:pt x="2369" y="3998"/>
                    <a:pt x="3046" y="2369"/>
                    <a:pt x="3046" y="1524"/>
                  </a:cubicBezTo>
                  <a:cubicBezTo>
                    <a:pt x="3046" y="678"/>
                    <a:pt x="2369" y="1"/>
                    <a:pt x="1523" y="1"/>
                  </a:cubicBezTo>
                  <a:close/>
                </a:path>
              </a:pathLst>
            </a:custGeom>
            <a:solidFill>
              <a:srgbClr val="DB8D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8" name="Google Shape;1228;p34"/>
            <p:cNvSpPr/>
            <p:nvPr/>
          </p:nvSpPr>
          <p:spPr>
            <a:xfrm>
              <a:off x="7777373" y="3409270"/>
              <a:ext cx="186811" cy="190736"/>
            </a:xfrm>
            <a:custGeom>
              <a:avLst/>
              <a:gdLst/>
              <a:ahLst/>
              <a:cxnLst/>
              <a:rect l="l" t="t" r="r" b="b"/>
              <a:pathLst>
                <a:path w="3046" h="3110" extrusionOk="0">
                  <a:moveTo>
                    <a:pt x="1523" y="0"/>
                  </a:moveTo>
                  <a:cubicBezTo>
                    <a:pt x="677" y="0"/>
                    <a:pt x="0" y="719"/>
                    <a:pt x="0" y="1333"/>
                  </a:cubicBezTo>
                  <a:cubicBezTo>
                    <a:pt x="0" y="1925"/>
                    <a:pt x="677" y="3109"/>
                    <a:pt x="1523" y="3109"/>
                  </a:cubicBezTo>
                  <a:cubicBezTo>
                    <a:pt x="2369" y="3109"/>
                    <a:pt x="3046" y="1925"/>
                    <a:pt x="3046" y="1333"/>
                  </a:cubicBezTo>
                  <a:cubicBezTo>
                    <a:pt x="3046" y="719"/>
                    <a:pt x="2369" y="0"/>
                    <a:pt x="15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9" name="Google Shape;1229;p34"/>
            <p:cNvSpPr/>
            <p:nvPr/>
          </p:nvSpPr>
          <p:spPr>
            <a:xfrm>
              <a:off x="7543888" y="3274342"/>
              <a:ext cx="217967" cy="219316"/>
            </a:xfrm>
            <a:custGeom>
              <a:avLst/>
              <a:gdLst/>
              <a:ahLst/>
              <a:cxnLst/>
              <a:rect l="l" t="t" r="r" b="b"/>
              <a:pathLst>
                <a:path w="3554" h="3576" extrusionOk="0">
                  <a:moveTo>
                    <a:pt x="1777" y="1"/>
                  </a:moveTo>
                  <a:cubicBezTo>
                    <a:pt x="804" y="1"/>
                    <a:pt x="0" y="804"/>
                    <a:pt x="0" y="1798"/>
                  </a:cubicBezTo>
                  <a:cubicBezTo>
                    <a:pt x="0" y="2771"/>
                    <a:pt x="804" y="3575"/>
                    <a:pt x="1777" y="3575"/>
                  </a:cubicBezTo>
                  <a:cubicBezTo>
                    <a:pt x="2771" y="3575"/>
                    <a:pt x="3554" y="2771"/>
                    <a:pt x="3554" y="1798"/>
                  </a:cubicBezTo>
                  <a:cubicBezTo>
                    <a:pt x="3554" y="804"/>
                    <a:pt x="2771" y="1"/>
                    <a:pt x="17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0" name="Google Shape;1230;p34"/>
            <p:cNvSpPr/>
            <p:nvPr/>
          </p:nvSpPr>
          <p:spPr>
            <a:xfrm>
              <a:off x="8019935" y="3274342"/>
              <a:ext cx="219255" cy="219316"/>
            </a:xfrm>
            <a:custGeom>
              <a:avLst/>
              <a:gdLst/>
              <a:ahLst/>
              <a:cxnLst/>
              <a:rect l="l" t="t" r="r" b="b"/>
              <a:pathLst>
                <a:path w="3575" h="3576" extrusionOk="0">
                  <a:moveTo>
                    <a:pt x="1777" y="1"/>
                  </a:moveTo>
                  <a:cubicBezTo>
                    <a:pt x="804" y="1"/>
                    <a:pt x="0" y="804"/>
                    <a:pt x="0" y="1798"/>
                  </a:cubicBezTo>
                  <a:cubicBezTo>
                    <a:pt x="0" y="2771"/>
                    <a:pt x="804" y="3575"/>
                    <a:pt x="1777" y="3575"/>
                  </a:cubicBezTo>
                  <a:cubicBezTo>
                    <a:pt x="2771" y="3575"/>
                    <a:pt x="3575" y="2771"/>
                    <a:pt x="3575" y="1798"/>
                  </a:cubicBezTo>
                  <a:cubicBezTo>
                    <a:pt x="3575" y="804"/>
                    <a:pt x="2771" y="1"/>
                    <a:pt x="17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1" name="Google Shape;1231;p34"/>
            <p:cNvSpPr/>
            <p:nvPr/>
          </p:nvSpPr>
          <p:spPr>
            <a:xfrm>
              <a:off x="7471273" y="3274342"/>
              <a:ext cx="190736" cy="49371"/>
            </a:xfrm>
            <a:custGeom>
              <a:avLst/>
              <a:gdLst/>
              <a:ahLst/>
              <a:cxnLst/>
              <a:rect l="l" t="t" r="r" b="b"/>
              <a:pathLst>
                <a:path w="3110" h="805" extrusionOk="0">
                  <a:moveTo>
                    <a:pt x="402" y="1"/>
                  </a:moveTo>
                  <a:cubicBezTo>
                    <a:pt x="169" y="1"/>
                    <a:pt x="0" y="191"/>
                    <a:pt x="0" y="403"/>
                  </a:cubicBezTo>
                  <a:cubicBezTo>
                    <a:pt x="0" y="614"/>
                    <a:pt x="169" y="804"/>
                    <a:pt x="402" y="804"/>
                  </a:cubicBezTo>
                  <a:lnTo>
                    <a:pt x="2707" y="804"/>
                  </a:lnTo>
                  <a:cubicBezTo>
                    <a:pt x="2940" y="804"/>
                    <a:pt x="3109" y="614"/>
                    <a:pt x="3109" y="403"/>
                  </a:cubicBezTo>
                  <a:cubicBezTo>
                    <a:pt x="3109" y="191"/>
                    <a:pt x="2940" y="1"/>
                    <a:pt x="27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2" name="Google Shape;1232;p34"/>
            <p:cNvSpPr/>
            <p:nvPr/>
          </p:nvSpPr>
          <p:spPr>
            <a:xfrm>
              <a:off x="7957685" y="3274342"/>
              <a:ext cx="192024" cy="49371"/>
            </a:xfrm>
            <a:custGeom>
              <a:avLst/>
              <a:gdLst/>
              <a:ahLst/>
              <a:cxnLst/>
              <a:rect l="l" t="t" r="r" b="b"/>
              <a:pathLst>
                <a:path w="3131" h="805" extrusionOk="0">
                  <a:moveTo>
                    <a:pt x="402" y="1"/>
                  </a:moveTo>
                  <a:cubicBezTo>
                    <a:pt x="190" y="1"/>
                    <a:pt x="0" y="191"/>
                    <a:pt x="0" y="403"/>
                  </a:cubicBezTo>
                  <a:cubicBezTo>
                    <a:pt x="0" y="614"/>
                    <a:pt x="190" y="804"/>
                    <a:pt x="402" y="804"/>
                  </a:cubicBezTo>
                  <a:lnTo>
                    <a:pt x="2728" y="804"/>
                  </a:lnTo>
                  <a:cubicBezTo>
                    <a:pt x="2961" y="804"/>
                    <a:pt x="3130" y="614"/>
                    <a:pt x="3130" y="403"/>
                  </a:cubicBezTo>
                  <a:cubicBezTo>
                    <a:pt x="3130" y="191"/>
                    <a:pt x="2961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3" name="Google Shape;1233;p34"/>
            <p:cNvSpPr/>
            <p:nvPr/>
          </p:nvSpPr>
          <p:spPr>
            <a:xfrm>
              <a:off x="7669677" y="3336593"/>
              <a:ext cx="50659" cy="50659"/>
            </a:xfrm>
            <a:custGeom>
              <a:avLst/>
              <a:gdLst/>
              <a:ahLst/>
              <a:cxnLst/>
              <a:rect l="l" t="t" r="r" b="b"/>
              <a:pathLst>
                <a:path w="826" h="826" extrusionOk="0">
                  <a:moveTo>
                    <a:pt x="424" y="1"/>
                  </a:moveTo>
                  <a:cubicBezTo>
                    <a:pt x="191" y="1"/>
                    <a:pt x="1" y="191"/>
                    <a:pt x="1" y="424"/>
                  </a:cubicBezTo>
                  <a:cubicBezTo>
                    <a:pt x="1" y="657"/>
                    <a:pt x="191" y="826"/>
                    <a:pt x="424" y="826"/>
                  </a:cubicBezTo>
                  <a:cubicBezTo>
                    <a:pt x="635" y="826"/>
                    <a:pt x="826" y="657"/>
                    <a:pt x="826" y="424"/>
                  </a:cubicBezTo>
                  <a:cubicBezTo>
                    <a:pt x="826" y="191"/>
                    <a:pt x="635" y="1"/>
                    <a:pt x="4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4" name="Google Shape;1234;p34"/>
            <p:cNvSpPr/>
            <p:nvPr/>
          </p:nvSpPr>
          <p:spPr>
            <a:xfrm>
              <a:off x="8158726" y="3336593"/>
              <a:ext cx="51947" cy="50659"/>
            </a:xfrm>
            <a:custGeom>
              <a:avLst/>
              <a:gdLst/>
              <a:ahLst/>
              <a:cxnLst/>
              <a:rect l="l" t="t" r="r" b="b"/>
              <a:pathLst>
                <a:path w="847" h="826" extrusionOk="0">
                  <a:moveTo>
                    <a:pt x="423" y="1"/>
                  </a:moveTo>
                  <a:cubicBezTo>
                    <a:pt x="191" y="1"/>
                    <a:pt x="0" y="191"/>
                    <a:pt x="0" y="424"/>
                  </a:cubicBezTo>
                  <a:cubicBezTo>
                    <a:pt x="0" y="657"/>
                    <a:pt x="191" y="826"/>
                    <a:pt x="423" y="826"/>
                  </a:cubicBezTo>
                  <a:cubicBezTo>
                    <a:pt x="656" y="826"/>
                    <a:pt x="846" y="657"/>
                    <a:pt x="846" y="424"/>
                  </a:cubicBezTo>
                  <a:cubicBezTo>
                    <a:pt x="846" y="191"/>
                    <a:pt x="656" y="1"/>
                    <a:pt x="4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5" name="Google Shape;1235;p34"/>
            <p:cNvSpPr/>
            <p:nvPr/>
          </p:nvSpPr>
          <p:spPr>
            <a:xfrm>
              <a:off x="7610063" y="3725674"/>
              <a:ext cx="234833" cy="191288"/>
            </a:xfrm>
            <a:custGeom>
              <a:avLst/>
              <a:gdLst/>
              <a:ahLst/>
              <a:cxnLst/>
              <a:rect l="l" t="t" r="r" b="b"/>
              <a:pathLst>
                <a:path w="3829" h="3119" extrusionOk="0">
                  <a:moveTo>
                    <a:pt x="2771" y="1"/>
                  </a:moveTo>
                  <a:cubicBezTo>
                    <a:pt x="2636" y="1"/>
                    <a:pt x="2504" y="112"/>
                    <a:pt x="2559" y="277"/>
                  </a:cubicBezTo>
                  <a:cubicBezTo>
                    <a:pt x="2707" y="594"/>
                    <a:pt x="2855" y="911"/>
                    <a:pt x="3046" y="1228"/>
                  </a:cubicBezTo>
                  <a:cubicBezTo>
                    <a:pt x="3172" y="1503"/>
                    <a:pt x="3405" y="2159"/>
                    <a:pt x="3130" y="2455"/>
                  </a:cubicBezTo>
                  <a:lnTo>
                    <a:pt x="2369" y="2667"/>
                  </a:lnTo>
                  <a:cubicBezTo>
                    <a:pt x="2242" y="2624"/>
                    <a:pt x="2115" y="2582"/>
                    <a:pt x="2009" y="2519"/>
                  </a:cubicBezTo>
                  <a:cubicBezTo>
                    <a:pt x="1184" y="2159"/>
                    <a:pt x="487" y="1546"/>
                    <a:pt x="21" y="784"/>
                  </a:cubicBezTo>
                  <a:lnTo>
                    <a:pt x="0" y="784"/>
                  </a:lnTo>
                  <a:cubicBezTo>
                    <a:pt x="364" y="1816"/>
                    <a:pt x="1386" y="3119"/>
                    <a:pt x="2604" y="3119"/>
                  </a:cubicBezTo>
                  <a:cubicBezTo>
                    <a:pt x="2659" y="3119"/>
                    <a:pt x="2715" y="3116"/>
                    <a:pt x="2771" y="3111"/>
                  </a:cubicBezTo>
                  <a:cubicBezTo>
                    <a:pt x="3236" y="3047"/>
                    <a:pt x="3617" y="2688"/>
                    <a:pt x="3680" y="2222"/>
                  </a:cubicBezTo>
                  <a:cubicBezTo>
                    <a:pt x="3828" y="1461"/>
                    <a:pt x="3321" y="700"/>
                    <a:pt x="2961" y="107"/>
                  </a:cubicBezTo>
                  <a:cubicBezTo>
                    <a:pt x="2916" y="33"/>
                    <a:pt x="2843" y="1"/>
                    <a:pt x="27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6" name="Google Shape;1236;p34"/>
            <p:cNvSpPr/>
            <p:nvPr/>
          </p:nvSpPr>
          <p:spPr>
            <a:xfrm>
              <a:off x="7756582" y="3699792"/>
              <a:ext cx="227105" cy="205026"/>
            </a:xfrm>
            <a:custGeom>
              <a:avLst/>
              <a:gdLst/>
              <a:ahLst/>
              <a:cxnLst/>
              <a:rect l="l" t="t" r="r" b="b"/>
              <a:pathLst>
                <a:path w="3703" h="3343" extrusionOk="0">
                  <a:moveTo>
                    <a:pt x="3004" y="1"/>
                  </a:moveTo>
                  <a:cubicBezTo>
                    <a:pt x="2158" y="233"/>
                    <a:pt x="1481" y="783"/>
                    <a:pt x="805" y="1354"/>
                  </a:cubicBezTo>
                  <a:cubicBezTo>
                    <a:pt x="635" y="1481"/>
                    <a:pt x="487" y="1629"/>
                    <a:pt x="360" y="1798"/>
                  </a:cubicBezTo>
                  <a:cubicBezTo>
                    <a:pt x="191" y="1989"/>
                    <a:pt x="86" y="2243"/>
                    <a:pt x="43" y="2518"/>
                  </a:cubicBezTo>
                  <a:cubicBezTo>
                    <a:pt x="1" y="2814"/>
                    <a:pt x="86" y="3173"/>
                    <a:pt x="360" y="3300"/>
                  </a:cubicBezTo>
                  <a:cubicBezTo>
                    <a:pt x="466" y="3342"/>
                    <a:pt x="593" y="3342"/>
                    <a:pt x="699" y="3342"/>
                  </a:cubicBezTo>
                  <a:cubicBezTo>
                    <a:pt x="1778" y="3300"/>
                    <a:pt x="2835" y="2919"/>
                    <a:pt x="3702" y="2264"/>
                  </a:cubicBezTo>
                  <a:lnTo>
                    <a:pt x="300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7" name="Google Shape;1237;p34"/>
            <p:cNvSpPr/>
            <p:nvPr/>
          </p:nvSpPr>
          <p:spPr>
            <a:xfrm>
              <a:off x="7729351" y="3697216"/>
              <a:ext cx="280217" cy="225878"/>
            </a:xfrm>
            <a:custGeom>
              <a:avLst/>
              <a:gdLst/>
              <a:ahLst/>
              <a:cxnLst/>
              <a:rect l="l" t="t" r="r" b="b"/>
              <a:pathLst>
                <a:path w="4569" h="3683" extrusionOk="0">
                  <a:moveTo>
                    <a:pt x="3427" y="0"/>
                  </a:moveTo>
                  <a:cubicBezTo>
                    <a:pt x="2496" y="149"/>
                    <a:pt x="1820" y="635"/>
                    <a:pt x="1079" y="1206"/>
                  </a:cubicBezTo>
                  <a:cubicBezTo>
                    <a:pt x="530" y="1650"/>
                    <a:pt x="1" y="2348"/>
                    <a:pt x="255" y="3088"/>
                  </a:cubicBezTo>
                  <a:cubicBezTo>
                    <a:pt x="418" y="3566"/>
                    <a:pt x="784" y="3682"/>
                    <a:pt x="1188" y="3682"/>
                  </a:cubicBezTo>
                  <a:cubicBezTo>
                    <a:pt x="1410" y="3682"/>
                    <a:pt x="1644" y="3647"/>
                    <a:pt x="1862" y="3617"/>
                  </a:cubicBezTo>
                  <a:cubicBezTo>
                    <a:pt x="2793" y="3490"/>
                    <a:pt x="3639" y="3109"/>
                    <a:pt x="4358" y="2517"/>
                  </a:cubicBezTo>
                  <a:cubicBezTo>
                    <a:pt x="4568" y="2324"/>
                    <a:pt x="4370" y="1985"/>
                    <a:pt x="4128" y="1985"/>
                  </a:cubicBezTo>
                  <a:cubicBezTo>
                    <a:pt x="4078" y="1985"/>
                    <a:pt x="4027" y="1999"/>
                    <a:pt x="3977" y="2031"/>
                  </a:cubicBezTo>
                  <a:cubicBezTo>
                    <a:pt x="3490" y="2369"/>
                    <a:pt x="2962" y="2644"/>
                    <a:pt x="2412" y="2856"/>
                  </a:cubicBezTo>
                  <a:cubicBezTo>
                    <a:pt x="2171" y="2939"/>
                    <a:pt x="1712" y="3080"/>
                    <a:pt x="1338" y="3080"/>
                  </a:cubicBezTo>
                  <a:cubicBezTo>
                    <a:pt x="958" y="3080"/>
                    <a:pt x="666" y="2934"/>
                    <a:pt x="783" y="2433"/>
                  </a:cubicBezTo>
                  <a:cubicBezTo>
                    <a:pt x="931" y="1883"/>
                    <a:pt x="1545" y="1439"/>
                    <a:pt x="1968" y="1100"/>
                  </a:cubicBezTo>
                  <a:cubicBezTo>
                    <a:pt x="2412" y="698"/>
                    <a:pt x="2919" y="360"/>
                    <a:pt x="3469" y="85"/>
                  </a:cubicBezTo>
                  <a:cubicBezTo>
                    <a:pt x="3533" y="64"/>
                    <a:pt x="3490" y="0"/>
                    <a:pt x="342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8" name="Google Shape;1238;p34"/>
            <p:cNvSpPr/>
            <p:nvPr/>
          </p:nvSpPr>
          <p:spPr>
            <a:xfrm>
              <a:off x="7611351" y="4194791"/>
              <a:ext cx="247773" cy="103218"/>
            </a:xfrm>
            <a:custGeom>
              <a:avLst/>
              <a:gdLst/>
              <a:ahLst/>
              <a:cxnLst/>
              <a:rect l="l" t="t" r="r" b="b"/>
              <a:pathLst>
                <a:path w="4040" h="1683" extrusionOk="0">
                  <a:moveTo>
                    <a:pt x="3584" y="0"/>
                  </a:moveTo>
                  <a:cubicBezTo>
                    <a:pt x="3517" y="0"/>
                    <a:pt x="3451" y="11"/>
                    <a:pt x="3384" y="30"/>
                  </a:cubicBezTo>
                  <a:lnTo>
                    <a:pt x="3067" y="136"/>
                  </a:lnTo>
                  <a:cubicBezTo>
                    <a:pt x="2306" y="220"/>
                    <a:pt x="1544" y="411"/>
                    <a:pt x="825" y="686"/>
                  </a:cubicBezTo>
                  <a:cubicBezTo>
                    <a:pt x="635" y="770"/>
                    <a:pt x="444" y="855"/>
                    <a:pt x="296" y="982"/>
                  </a:cubicBezTo>
                  <a:cubicBezTo>
                    <a:pt x="127" y="1109"/>
                    <a:pt x="21" y="1299"/>
                    <a:pt x="0" y="1510"/>
                  </a:cubicBezTo>
                  <a:cubicBezTo>
                    <a:pt x="0" y="1553"/>
                    <a:pt x="21" y="1595"/>
                    <a:pt x="43" y="1616"/>
                  </a:cubicBezTo>
                  <a:cubicBezTo>
                    <a:pt x="64" y="1637"/>
                    <a:pt x="106" y="1658"/>
                    <a:pt x="127" y="1658"/>
                  </a:cubicBezTo>
                  <a:cubicBezTo>
                    <a:pt x="271" y="1675"/>
                    <a:pt x="415" y="1683"/>
                    <a:pt x="558" y="1683"/>
                  </a:cubicBezTo>
                  <a:cubicBezTo>
                    <a:pt x="1694" y="1683"/>
                    <a:pt x="2790" y="1188"/>
                    <a:pt x="3786" y="643"/>
                  </a:cubicBezTo>
                  <a:cubicBezTo>
                    <a:pt x="3892" y="601"/>
                    <a:pt x="3955" y="516"/>
                    <a:pt x="4019" y="411"/>
                  </a:cubicBezTo>
                  <a:cubicBezTo>
                    <a:pt x="4040" y="263"/>
                    <a:pt x="3976" y="93"/>
                    <a:pt x="3828" y="51"/>
                  </a:cubicBezTo>
                  <a:cubicBezTo>
                    <a:pt x="3747" y="16"/>
                    <a:pt x="3665" y="0"/>
                    <a:pt x="35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9" name="Google Shape;1239;p34"/>
            <p:cNvSpPr/>
            <p:nvPr/>
          </p:nvSpPr>
          <p:spPr>
            <a:xfrm>
              <a:off x="7796815" y="4200004"/>
              <a:ext cx="190736" cy="183867"/>
            </a:xfrm>
            <a:custGeom>
              <a:avLst/>
              <a:gdLst/>
              <a:ahLst/>
              <a:cxnLst/>
              <a:rect l="l" t="t" r="r" b="b"/>
              <a:pathLst>
                <a:path w="3110" h="2998" extrusionOk="0">
                  <a:moveTo>
                    <a:pt x="2591" y="0"/>
                  </a:moveTo>
                  <a:cubicBezTo>
                    <a:pt x="2560" y="0"/>
                    <a:pt x="2528" y="3"/>
                    <a:pt x="2496" y="8"/>
                  </a:cubicBezTo>
                  <a:cubicBezTo>
                    <a:pt x="2242" y="30"/>
                    <a:pt x="2010" y="72"/>
                    <a:pt x="1777" y="114"/>
                  </a:cubicBezTo>
                  <a:lnTo>
                    <a:pt x="2285" y="114"/>
                  </a:lnTo>
                  <a:cubicBezTo>
                    <a:pt x="1544" y="326"/>
                    <a:pt x="910" y="770"/>
                    <a:pt x="466" y="1383"/>
                  </a:cubicBezTo>
                  <a:cubicBezTo>
                    <a:pt x="149" y="1764"/>
                    <a:pt x="1" y="2250"/>
                    <a:pt x="64" y="2716"/>
                  </a:cubicBezTo>
                  <a:cubicBezTo>
                    <a:pt x="85" y="2800"/>
                    <a:pt x="127" y="2885"/>
                    <a:pt x="170" y="2948"/>
                  </a:cubicBezTo>
                  <a:cubicBezTo>
                    <a:pt x="219" y="2983"/>
                    <a:pt x="276" y="2997"/>
                    <a:pt x="334" y="2997"/>
                  </a:cubicBezTo>
                  <a:cubicBezTo>
                    <a:pt x="452" y="2997"/>
                    <a:pt x="579" y="2941"/>
                    <a:pt x="677" y="2885"/>
                  </a:cubicBezTo>
                  <a:cubicBezTo>
                    <a:pt x="1460" y="2398"/>
                    <a:pt x="2158" y="1806"/>
                    <a:pt x="2750" y="1108"/>
                  </a:cubicBezTo>
                  <a:cubicBezTo>
                    <a:pt x="2898" y="960"/>
                    <a:pt x="2983" y="791"/>
                    <a:pt x="3046" y="601"/>
                  </a:cubicBezTo>
                  <a:cubicBezTo>
                    <a:pt x="3110" y="410"/>
                    <a:pt x="3025" y="178"/>
                    <a:pt x="2856" y="72"/>
                  </a:cubicBezTo>
                  <a:cubicBezTo>
                    <a:pt x="2776" y="24"/>
                    <a:pt x="2685" y="0"/>
                    <a:pt x="25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0" name="Google Shape;1240;p34"/>
            <p:cNvSpPr/>
            <p:nvPr/>
          </p:nvSpPr>
          <p:spPr>
            <a:xfrm>
              <a:off x="7574124" y="4179642"/>
              <a:ext cx="316524" cy="133393"/>
            </a:xfrm>
            <a:custGeom>
              <a:avLst/>
              <a:gdLst/>
              <a:ahLst/>
              <a:cxnLst/>
              <a:rect l="l" t="t" r="r" b="b"/>
              <a:pathLst>
                <a:path w="5161" h="2175" extrusionOk="0">
                  <a:moveTo>
                    <a:pt x="4250" y="0"/>
                  </a:moveTo>
                  <a:cubicBezTo>
                    <a:pt x="4136" y="0"/>
                    <a:pt x="4018" y="27"/>
                    <a:pt x="3907" y="87"/>
                  </a:cubicBezTo>
                  <a:cubicBezTo>
                    <a:pt x="3758" y="192"/>
                    <a:pt x="3780" y="404"/>
                    <a:pt x="3949" y="446"/>
                  </a:cubicBezTo>
                  <a:cubicBezTo>
                    <a:pt x="4647" y="658"/>
                    <a:pt x="3547" y="1017"/>
                    <a:pt x="3251" y="1123"/>
                  </a:cubicBezTo>
                  <a:cubicBezTo>
                    <a:pt x="2659" y="1398"/>
                    <a:pt x="2045" y="1567"/>
                    <a:pt x="1411" y="1631"/>
                  </a:cubicBezTo>
                  <a:cubicBezTo>
                    <a:pt x="1362" y="1634"/>
                    <a:pt x="1319" y="1635"/>
                    <a:pt x="1281" y="1635"/>
                  </a:cubicBezTo>
                  <a:cubicBezTo>
                    <a:pt x="543" y="1635"/>
                    <a:pt x="1743" y="1075"/>
                    <a:pt x="2024" y="975"/>
                  </a:cubicBezTo>
                  <a:cubicBezTo>
                    <a:pt x="2574" y="763"/>
                    <a:pt x="3145" y="658"/>
                    <a:pt x="3695" y="467"/>
                  </a:cubicBezTo>
                  <a:cubicBezTo>
                    <a:pt x="3822" y="425"/>
                    <a:pt x="3780" y="256"/>
                    <a:pt x="3674" y="256"/>
                  </a:cubicBezTo>
                  <a:cubicBezTo>
                    <a:pt x="3602" y="252"/>
                    <a:pt x="3526" y="251"/>
                    <a:pt x="3445" y="251"/>
                  </a:cubicBezTo>
                  <a:cubicBezTo>
                    <a:pt x="2508" y="251"/>
                    <a:pt x="1049" y="490"/>
                    <a:pt x="523" y="1250"/>
                  </a:cubicBezTo>
                  <a:cubicBezTo>
                    <a:pt x="1" y="1988"/>
                    <a:pt x="643" y="2174"/>
                    <a:pt x="1237" y="2174"/>
                  </a:cubicBezTo>
                  <a:cubicBezTo>
                    <a:pt x="1341" y="2174"/>
                    <a:pt x="1443" y="2169"/>
                    <a:pt x="1538" y="2159"/>
                  </a:cubicBezTo>
                  <a:cubicBezTo>
                    <a:pt x="2215" y="2096"/>
                    <a:pt x="2849" y="1927"/>
                    <a:pt x="3462" y="1631"/>
                  </a:cubicBezTo>
                  <a:cubicBezTo>
                    <a:pt x="3843" y="1482"/>
                    <a:pt x="4435" y="1292"/>
                    <a:pt x="4731" y="975"/>
                  </a:cubicBezTo>
                  <a:cubicBezTo>
                    <a:pt x="5160" y="494"/>
                    <a:pt x="4740" y="0"/>
                    <a:pt x="42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1" name="Google Shape;1241;p34"/>
            <p:cNvSpPr/>
            <p:nvPr/>
          </p:nvSpPr>
          <p:spPr>
            <a:xfrm>
              <a:off x="7776085" y="4181912"/>
              <a:ext cx="232870" cy="218396"/>
            </a:xfrm>
            <a:custGeom>
              <a:avLst/>
              <a:gdLst/>
              <a:ahLst/>
              <a:cxnLst/>
              <a:rect l="l" t="t" r="r" b="b"/>
              <a:pathLst>
                <a:path w="3797" h="3561" extrusionOk="0">
                  <a:moveTo>
                    <a:pt x="2729" y="614"/>
                  </a:moveTo>
                  <a:cubicBezTo>
                    <a:pt x="2808" y="614"/>
                    <a:pt x="2821" y="667"/>
                    <a:pt x="2834" y="917"/>
                  </a:cubicBezTo>
                  <a:cubicBezTo>
                    <a:pt x="2855" y="1234"/>
                    <a:pt x="2834" y="1213"/>
                    <a:pt x="2665" y="1403"/>
                  </a:cubicBezTo>
                  <a:cubicBezTo>
                    <a:pt x="2242" y="1868"/>
                    <a:pt x="1756" y="2291"/>
                    <a:pt x="1248" y="2651"/>
                  </a:cubicBezTo>
                  <a:cubicBezTo>
                    <a:pt x="1163" y="2736"/>
                    <a:pt x="1058" y="2820"/>
                    <a:pt x="931" y="2884"/>
                  </a:cubicBezTo>
                  <a:cubicBezTo>
                    <a:pt x="839" y="2924"/>
                    <a:pt x="782" y="2955"/>
                    <a:pt x="740" y="2955"/>
                  </a:cubicBezTo>
                  <a:cubicBezTo>
                    <a:pt x="695" y="2955"/>
                    <a:pt x="668" y="2919"/>
                    <a:pt x="635" y="2820"/>
                  </a:cubicBezTo>
                  <a:cubicBezTo>
                    <a:pt x="550" y="2503"/>
                    <a:pt x="804" y="2080"/>
                    <a:pt x="994" y="1805"/>
                  </a:cubicBezTo>
                  <a:cubicBezTo>
                    <a:pt x="1293" y="1341"/>
                    <a:pt x="1708" y="942"/>
                    <a:pt x="2189" y="648"/>
                  </a:cubicBezTo>
                  <a:lnTo>
                    <a:pt x="2189" y="648"/>
                  </a:lnTo>
                  <a:cubicBezTo>
                    <a:pt x="2235" y="658"/>
                    <a:pt x="2281" y="663"/>
                    <a:pt x="2327" y="663"/>
                  </a:cubicBezTo>
                  <a:cubicBezTo>
                    <a:pt x="2383" y="663"/>
                    <a:pt x="2439" y="656"/>
                    <a:pt x="2496" y="642"/>
                  </a:cubicBezTo>
                  <a:cubicBezTo>
                    <a:pt x="2608" y="634"/>
                    <a:pt x="2681" y="614"/>
                    <a:pt x="2729" y="614"/>
                  </a:cubicBezTo>
                  <a:close/>
                  <a:moveTo>
                    <a:pt x="2725" y="0"/>
                  </a:moveTo>
                  <a:cubicBezTo>
                    <a:pt x="2438" y="0"/>
                    <a:pt x="2151" y="103"/>
                    <a:pt x="1967" y="325"/>
                  </a:cubicBezTo>
                  <a:cubicBezTo>
                    <a:pt x="1904" y="388"/>
                    <a:pt x="1925" y="514"/>
                    <a:pt x="2009" y="578"/>
                  </a:cubicBezTo>
                  <a:lnTo>
                    <a:pt x="2009" y="578"/>
                  </a:lnTo>
                  <a:cubicBezTo>
                    <a:pt x="1236" y="871"/>
                    <a:pt x="572" y="1335"/>
                    <a:pt x="233" y="2165"/>
                  </a:cubicBezTo>
                  <a:cubicBezTo>
                    <a:pt x="85" y="2524"/>
                    <a:pt x="0" y="3074"/>
                    <a:pt x="254" y="3391"/>
                  </a:cubicBezTo>
                  <a:cubicBezTo>
                    <a:pt x="361" y="3514"/>
                    <a:pt x="496" y="3561"/>
                    <a:pt x="640" y="3561"/>
                  </a:cubicBezTo>
                  <a:cubicBezTo>
                    <a:pt x="867" y="3561"/>
                    <a:pt x="1117" y="3444"/>
                    <a:pt x="1311" y="3328"/>
                  </a:cubicBezTo>
                  <a:cubicBezTo>
                    <a:pt x="1819" y="3032"/>
                    <a:pt x="2284" y="2672"/>
                    <a:pt x="2686" y="2270"/>
                  </a:cubicBezTo>
                  <a:cubicBezTo>
                    <a:pt x="3046" y="1932"/>
                    <a:pt x="3553" y="1488"/>
                    <a:pt x="3659" y="980"/>
                  </a:cubicBezTo>
                  <a:cubicBezTo>
                    <a:pt x="3797" y="360"/>
                    <a:pt x="3261" y="0"/>
                    <a:pt x="272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1464704" y="108675"/>
            <a:ext cx="9520883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4267" b="1" kern="0" dirty="0" err="1">
                <a:solidFill>
                  <a:srgbClr val="BBA2FD">
                    <a:lumMod val="10000"/>
                  </a:srgbClr>
                </a:solidFill>
                <a:latin typeface="Patrick Hand" panose="00000500000000000000" pitchFamily="2" charset="0"/>
                <a:cs typeface="Calibri" panose="020F0502020204030204" pitchFamily="34" charset="0"/>
                <a:sym typeface="Arial"/>
              </a:rPr>
              <a:t>Thứ</a:t>
            </a:r>
            <a:r>
              <a:rPr lang="en-US" sz="4267" b="1" kern="0" dirty="0">
                <a:solidFill>
                  <a:srgbClr val="BBA2FD">
                    <a:lumMod val="10000"/>
                  </a:srgbClr>
                </a:solidFill>
                <a:latin typeface="Patrick Hand" panose="00000500000000000000" pitchFamily="2" charset="0"/>
                <a:cs typeface="Calibri" panose="020F0502020204030204" pitchFamily="34" charset="0"/>
                <a:sym typeface="Arial"/>
              </a:rPr>
              <a:t> … </a:t>
            </a:r>
            <a:r>
              <a:rPr lang="en-US" sz="4267" b="1" kern="0" dirty="0" err="1">
                <a:solidFill>
                  <a:srgbClr val="BBA2FD">
                    <a:lumMod val="10000"/>
                  </a:srgbClr>
                </a:solidFill>
                <a:latin typeface="Patrick Hand" panose="00000500000000000000" pitchFamily="2" charset="0"/>
                <a:cs typeface="Calibri" panose="020F0502020204030204" pitchFamily="34" charset="0"/>
                <a:sym typeface="Arial"/>
              </a:rPr>
              <a:t>ngày</a:t>
            </a:r>
            <a:r>
              <a:rPr lang="en-US" sz="4267" b="1" kern="0" dirty="0">
                <a:solidFill>
                  <a:srgbClr val="BBA2FD">
                    <a:lumMod val="10000"/>
                  </a:srgbClr>
                </a:solidFill>
                <a:latin typeface="Patrick Hand" panose="00000500000000000000" pitchFamily="2" charset="0"/>
                <a:cs typeface="Calibri" panose="020F0502020204030204" pitchFamily="34" charset="0"/>
                <a:sym typeface="Arial"/>
              </a:rPr>
              <a:t> … </a:t>
            </a:r>
            <a:r>
              <a:rPr lang="en-US" sz="4267" b="1" kern="0" dirty="0" err="1">
                <a:solidFill>
                  <a:srgbClr val="BBA2FD">
                    <a:lumMod val="10000"/>
                  </a:srgbClr>
                </a:solidFill>
                <a:latin typeface="Patrick Hand" panose="00000500000000000000" pitchFamily="2" charset="0"/>
                <a:cs typeface="Calibri" panose="020F0502020204030204" pitchFamily="34" charset="0"/>
                <a:sym typeface="Arial"/>
              </a:rPr>
              <a:t>tháng</a:t>
            </a:r>
            <a:r>
              <a:rPr lang="en-US" sz="4267" b="1" kern="0" dirty="0">
                <a:solidFill>
                  <a:srgbClr val="BBA2FD">
                    <a:lumMod val="10000"/>
                  </a:srgbClr>
                </a:solidFill>
                <a:latin typeface="Patrick Hand" panose="00000500000000000000" pitchFamily="2" charset="0"/>
                <a:cs typeface="Calibri" panose="020F0502020204030204" pitchFamily="34" charset="0"/>
                <a:sym typeface="Arial"/>
              </a:rPr>
              <a:t> … </a:t>
            </a:r>
            <a:r>
              <a:rPr lang="en-US" sz="4267" b="1" kern="0" dirty="0" err="1">
                <a:solidFill>
                  <a:srgbClr val="BBA2FD">
                    <a:lumMod val="10000"/>
                  </a:srgbClr>
                </a:solidFill>
                <a:latin typeface="Patrick Hand" panose="00000500000000000000" pitchFamily="2" charset="0"/>
                <a:cs typeface="Calibri" panose="020F0502020204030204" pitchFamily="34" charset="0"/>
                <a:sym typeface="Arial"/>
              </a:rPr>
              <a:t>năm</a:t>
            </a:r>
            <a:r>
              <a:rPr lang="en-US" sz="4267" b="1" kern="0" dirty="0">
                <a:solidFill>
                  <a:srgbClr val="BBA2FD">
                    <a:lumMod val="10000"/>
                  </a:srgbClr>
                </a:solidFill>
                <a:latin typeface="Patrick Hand" panose="00000500000000000000" pitchFamily="2" charset="0"/>
                <a:cs typeface="Calibri" panose="020F0502020204030204" pitchFamily="34" charset="0"/>
                <a:sym typeface="Arial"/>
              </a:rPr>
              <a:t> 2022</a:t>
            </a:r>
          </a:p>
        </p:txBody>
      </p:sp>
      <p:sp>
        <p:nvSpPr>
          <p:cNvPr id="102" name="TextBox 101"/>
          <p:cNvSpPr txBox="1"/>
          <p:nvPr/>
        </p:nvSpPr>
        <p:spPr>
          <a:xfrm>
            <a:off x="4244125" y="895233"/>
            <a:ext cx="3825888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4267" b="1" u="sng" kern="0" dirty="0" err="1">
                <a:solidFill>
                  <a:srgbClr val="CA1E49"/>
                </a:solidFill>
                <a:latin typeface="Patrick Hand" panose="00000500000000000000" pitchFamily="2" charset="0"/>
                <a:cs typeface="Calibri" panose="020F0502020204030204" pitchFamily="34" charset="0"/>
                <a:sym typeface="Arial"/>
              </a:rPr>
              <a:t>T</a:t>
            </a:r>
            <a:r>
              <a:rPr lang="en-US" sz="4267" b="1" u="sng" kern="0" dirty="0" err="1">
                <a:solidFill>
                  <a:srgbClr val="30AE12"/>
                </a:solidFill>
                <a:latin typeface="Patrick Hand" panose="00000500000000000000" pitchFamily="2" charset="0"/>
                <a:cs typeface="Calibri" panose="020F0502020204030204" pitchFamily="34" charset="0"/>
                <a:sym typeface="Arial"/>
              </a:rPr>
              <a:t>i</a:t>
            </a:r>
            <a:r>
              <a:rPr lang="en-US" sz="4267" b="1" u="sng" kern="0" dirty="0" err="1">
                <a:solidFill>
                  <a:srgbClr val="BBA2FD">
                    <a:lumMod val="25000"/>
                  </a:srgbClr>
                </a:solidFill>
                <a:latin typeface="Patrick Hand" panose="00000500000000000000" pitchFamily="2" charset="0"/>
                <a:cs typeface="Calibri" panose="020F0502020204030204" pitchFamily="34" charset="0"/>
                <a:sym typeface="Arial"/>
              </a:rPr>
              <a:t>ế</a:t>
            </a:r>
            <a:r>
              <a:rPr lang="en-US" sz="4267" b="1" u="sng" kern="0" dirty="0" err="1">
                <a:solidFill>
                  <a:srgbClr val="30AE12"/>
                </a:solidFill>
                <a:latin typeface="Patrick Hand" panose="00000500000000000000" pitchFamily="2" charset="0"/>
                <a:cs typeface="Calibri" panose="020F0502020204030204" pitchFamily="34" charset="0"/>
                <a:sym typeface="Arial"/>
              </a:rPr>
              <a:t>n</a:t>
            </a:r>
            <a:r>
              <a:rPr lang="en-US" sz="4267" b="1" u="sng" kern="0" dirty="0" err="1">
                <a:solidFill>
                  <a:srgbClr val="BBA2FD">
                    <a:lumMod val="25000"/>
                  </a:srgbClr>
                </a:solidFill>
                <a:latin typeface="Patrick Hand" panose="00000500000000000000" pitchFamily="2" charset="0"/>
                <a:cs typeface="Calibri" panose="020F0502020204030204" pitchFamily="34" charset="0"/>
                <a:sym typeface="Arial"/>
              </a:rPr>
              <a:t>g</a:t>
            </a:r>
            <a:r>
              <a:rPr lang="en-US" sz="4267" b="1" u="sng" kern="0" dirty="0">
                <a:solidFill>
                  <a:srgbClr val="BBA2FD">
                    <a:lumMod val="10000"/>
                  </a:srgbClr>
                </a:solidFill>
                <a:latin typeface="Patrick Hand" panose="00000500000000000000" pitchFamily="2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u="sng" kern="0" dirty="0" err="1">
                <a:solidFill>
                  <a:srgbClr val="FF0000"/>
                </a:solidFill>
                <a:latin typeface="Patrick Hand" panose="00000500000000000000" pitchFamily="2" charset="0"/>
                <a:cs typeface="Calibri" panose="020F0502020204030204" pitchFamily="34" charset="0"/>
                <a:sym typeface="Arial"/>
              </a:rPr>
              <a:t>V</a:t>
            </a:r>
            <a:r>
              <a:rPr lang="en-US" sz="4267" b="1" u="sng" kern="0" dirty="0" err="1">
                <a:solidFill>
                  <a:srgbClr val="BBA2FD">
                    <a:lumMod val="10000"/>
                  </a:srgbClr>
                </a:solidFill>
                <a:latin typeface="Patrick Hand" panose="00000500000000000000" pitchFamily="2" charset="0"/>
                <a:cs typeface="Calibri" panose="020F0502020204030204" pitchFamily="34" charset="0"/>
                <a:sym typeface="Arial"/>
              </a:rPr>
              <a:t>i</a:t>
            </a:r>
            <a:r>
              <a:rPr lang="en-US" sz="4267" b="1" u="sng" kern="0" dirty="0" err="1">
                <a:solidFill>
                  <a:srgbClr val="30AE12"/>
                </a:solidFill>
                <a:latin typeface="Patrick Hand" panose="00000500000000000000" pitchFamily="2" charset="0"/>
                <a:cs typeface="Calibri" panose="020F0502020204030204" pitchFamily="34" charset="0"/>
                <a:sym typeface="Arial"/>
              </a:rPr>
              <a:t>ệ</a:t>
            </a:r>
            <a:r>
              <a:rPr lang="en-US" sz="4267" b="1" u="sng" kern="0" dirty="0" err="1">
                <a:solidFill>
                  <a:srgbClr val="CA1E49">
                    <a:lumMod val="75000"/>
                  </a:srgbClr>
                </a:solidFill>
                <a:latin typeface="Patrick Hand" panose="00000500000000000000" pitchFamily="2" charset="0"/>
                <a:cs typeface="Calibri" panose="020F0502020204030204" pitchFamily="34" charset="0"/>
                <a:sym typeface="Arial"/>
              </a:rPr>
              <a:t>t</a:t>
            </a:r>
            <a:endParaRPr lang="en-US" sz="4267" b="1" u="sng" kern="0" dirty="0">
              <a:solidFill>
                <a:srgbClr val="CA1E49">
                  <a:lumMod val="75000"/>
                </a:srgbClr>
              </a:solidFill>
              <a:latin typeface="Patrick Hand" panose="00000500000000000000" pitchFamily="2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E4A4542-B289-4491-A147-C9AC802B45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2073" y="2259295"/>
            <a:ext cx="5809992" cy="1201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177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32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32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32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47" grpId="0" animBg="1"/>
      <p:bldP spid="1148" grpId="0" animBg="1"/>
      <p:bldP spid="1149" grpId="0" animBg="1"/>
      <p:bldP spid="4" grpId="0"/>
      <p:bldP spid="10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Rectangle: Rounded Corners 33">
            <a:extLst>
              <a:ext uri="{FF2B5EF4-FFF2-40B4-BE49-F238E27FC236}">
                <a16:creationId xmlns:a16="http://schemas.microsoft.com/office/drawing/2014/main" id="{E89AF8CC-6D20-4B5C-A163-EF33BDA8C533}"/>
              </a:ext>
            </a:extLst>
          </p:cNvPr>
          <p:cNvSpPr/>
          <p:nvPr/>
        </p:nvSpPr>
        <p:spPr>
          <a:xfrm>
            <a:off x="203200" y="1039832"/>
            <a:ext cx="11734800" cy="5818169"/>
          </a:xfrm>
          <a:custGeom>
            <a:avLst/>
            <a:gdLst>
              <a:gd name="connsiteX0" fmla="*/ 0 w 11734800"/>
              <a:gd name="connsiteY0" fmla="*/ 756537 h 5818169"/>
              <a:gd name="connsiteX1" fmla="*/ 756537 w 11734800"/>
              <a:gd name="connsiteY1" fmla="*/ 0 h 5818169"/>
              <a:gd name="connsiteX2" fmla="*/ 1528845 w 11734800"/>
              <a:gd name="connsiteY2" fmla="*/ 0 h 5818169"/>
              <a:gd name="connsiteX3" fmla="*/ 1994502 w 11734800"/>
              <a:gd name="connsiteY3" fmla="*/ 0 h 5818169"/>
              <a:gd name="connsiteX4" fmla="*/ 2357941 w 11734800"/>
              <a:gd name="connsiteY4" fmla="*/ 0 h 5818169"/>
              <a:gd name="connsiteX5" fmla="*/ 3130249 w 11734800"/>
              <a:gd name="connsiteY5" fmla="*/ 0 h 5818169"/>
              <a:gd name="connsiteX6" fmla="*/ 3391471 w 11734800"/>
              <a:gd name="connsiteY6" fmla="*/ 0 h 5818169"/>
              <a:gd name="connsiteX7" fmla="*/ 4163779 w 11734800"/>
              <a:gd name="connsiteY7" fmla="*/ 0 h 5818169"/>
              <a:gd name="connsiteX8" fmla="*/ 4936087 w 11734800"/>
              <a:gd name="connsiteY8" fmla="*/ 0 h 5818169"/>
              <a:gd name="connsiteX9" fmla="*/ 5299526 w 11734800"/>
              <a:gd name="connsiteY9" fmla="*/ 0 h 5818169"/>
              <a:gd name="connsiteX10" fmla="*/ 5560748 w 11734800"/>
              <a:gd name="connsiteY10" fmla="*/ 0 h 5818169"/>
              <a:gd name="connsiteX11" fmla="*/ 6230839 w 11734800"/>
              <a:gd name="connsiteY11" fmla="*/ 0 h 5818169"/>
              <a:gd name="connsiteX12" fmla="*/ 6492061 w 11734800"/>
              <a:gd name="connsiteY12" fmla="*/ 0 h 5818169"/>
              <a:gd name="connsiteX13" fmla="*/ 7059935 w 11734800"/>
              <a:gd name="connsiteY13" fmla="*/ 0 h 5818169"/>
              <a:gd name="connsiteX14" fmla="*/ 7321157 w 11734800"/>
              <a:gd name="connsiteY14" fmla="*/ 0 h 5818169"/>
              <a:gd name="connsiteX15" fmla="*/ 7889030 w 11734800"/>
              <a:gd name="connsiteY15" fmla="*/ 0 h 5818169"/>
              <a:gd name="connsiteX16" fmla="*/ 8354687 w 11734800"/>
              <a:gd name="connsiteY16" fmla="*/ 0 h 5818169"/>
              <a:gd name="connsiteX17" fmla="*/ 9024778 w 11734800"/>
              <a:gd name="connsiteY17" fmla="*/ 0 h 5818169"/>
              <a:gd name="connsiteX18" fmla="*/ 9797086 w 11734800"/>
              <a:gd name="connsiteY18" fmla="*/ 0 h 5818169"/>
              <a:gd name="connsiteX19" fmla="*/ 10058308 w 11734800"/>
              <a:gd name="connsiteY19" fmla="*/ 0 h 5818169"/>
              <a:gd name="connsiteX20" fmla="*/ 10978263 w 11734800"/>
              <a:gd name="connsiteY20" fmla="*/ 0 h 5818169"/>
              <a:gd name="connsiteX21" fmla="*/ 11734800 w 11734800"/>
              <a:gd name="connsiteY21" fmla="*/ 756537 h 5818169"/>
              <a:gd name="connsiteX22" fmla="*/ 11734800 w 11734800"/>
              <a:gd name="connsiteY22" fmla="*/ 1294674 h 5818169"/>
              <a:gd name="connsiteX23" fmla="*/ 11734800 w 11734800"/>
              <a:gd name="connsiteY23" fmla="*/ 1746709 h 5818169"/>
              <a:gd name="connsiteX24" fmla="*/ 11734800 w 11734800"/>
              <a:gd name="connsiteY24" fmla="*/ 2155693 h 5818169"/>
              <a:gd name="connsiteX25" fmla="*/ 11734800 w 11734800"/>
              <a:gd name="connsiteY25" fmla="*/ 2650779 h 5818169"/>
              <a:gd name="connsiteX26" fmla="*/ 11734800 w 11734800"/>
              <a:gd name="connsiteY26" fmla="*/ 3231967 h 5818169"/>
              <a:gd name="connsiteX27" fmla="*/ 11734800 w 11734800"/>
              <a:gd name="connsiteY27" fmla="*/ 3727053 h 5818169"/>
              <a:gd name="connsiteX28" fmla="*/ 11734800 w 11734800"/>
              <a:gd name="connsiteY28" fmla="*/ 4351291 h 5818169"/>
              <a:gd name="connsiteX29" fmla="*/ 11734800 w 11734800"/>
              <a:gd name="connsiteY29" fmla="*/ 5061632 h 5818169"/>
              <a:gd name="connsiteX30" fmla="*/ 10978263 w 11734800"/>
              <a:gd name="connsiteY30" fmla="*/ 5818169 h 5818169"/>
              <a:gd name="connsiteX31" fmla="*/ 10614824 w 11734800"/>
              <a:gd name="connsiteY31" fmla="*/ 5818169 h 5818169"/>
              <a:gd name="connsiteX32" fmla="*/ 9944733 w 11734800"/>
              <a:gd name="connsiteY32" fmla="*/ 5818169 h 5818169"/>
              <a:gd name="connsiteX33" fmla="*/ 9479077 w 11734800"/>
              <a:gd name="connsiteY33" fmla="*/ 5818169 h 5818169"/>
              <a:gd name="connsiteX34" fmla="*/ 9013420 w 11734800"/>
              <a:gd name="connsiteY34" fmla="*/ 5818169 h 5818169"/>
              <a:gd name="connsiteX35" fmla="*/ 8343329 w 11734800"/>
              <a:gd name="connsiteY35" fmla="*/ 5818169 h 5818169"/>
              <a:gd name="connsiteX36" fmla="*/ 7571021 w 11734800"/>
              <a:gd name="connsiteY36" fmla="*/ 5818169 h 5818169"/>
              <a:gd name="connsiteX37" fmla="*/ 6798713 w 11734800"/>
              <a:gd name="connsiteY37" fmla="*/ 5818169 h 5818169"/>
              <a:gd name="connsiteX38" fmla="*/ 6026405 w 11734800"/>
              <a:gd name="connsiteY38" fmla="*/ 5818169 h 5818169"/>
              <a:gd name="connsiteX39" fmla="*/ 5662965 w 11734800"/>
              <a:gd name="connsiteY39" fmla="*/ 5818169 h 5818169"/>
              <a:gd name="connsiteX40" fmla="*/ 5095092 w 11734800"/>
              <a:gd name="connsiteY40" fmla="*/ 5818169 h 5818169"/>
              <a:gd name="connsiteX41" fmla="*/ 4527218 w 11734800"/>
              <a:gd name="connsiteY41" fmla="*/ 5818169 h 5818169"/>
              <a:gd name="connsiteX42" fmla="*/ 3754910 w 11734800"/>
              <a:gd name="connsiteY42" fmla="*/ 5818169 h 5818169"/>
              <a:gd name="connsiteX43" fmla="*/ 3187036 w 11734800"/>
              <a:gd name="connsiteY43" fmla="*/ 5818169 h 5818169"/>
              <a:gd name="connsiteX44" fmla="*/ 2925814 w 11734800"/>
              <a:gd name="connsiteY44" fmla="*/ 5818169 h 5818169"/>
              <a:gd name="connsiteX45" fmla="*/ 2153506 w 11734800"/>
              <a:gd name="connsiteY45" fmla="*/ 5818169 h 5818169"/>
              <a:gd name="connsiteX46" fmla="*/ 1892284 w 11734800"/>
              <a:gd name="connsiteY46" fmla="*/ 5818169 h 5818169"/>
              <a:gd name="connsiteX47" fmla="*/ 1631062 w 11734800"/>
              <a:gd name="connsiteY47" fmla="*/ 5818169 h 5818169"/>
              <a:gd name="connsiteX48" fmla="*/ 756537 w 11734800"/>
              <a:gd name="connsiteY48" fmla="*/ 5818169 h 5818169"/>
              <a:gd name="connsiteX49" fmla="*/ 0 w 11734800"/>
              <a:gd name="connsiteY49" fmla="*/ 5061632 h 5818169"/>
              <a:gd name="connsiteX50" fmla="*/ 0 w 11734800"/>
              <a:gd name="connsiteY50" fmla="*/ 4480444 h 5818169"/>
              <a:gd name="connsiteX51" fmla="*/ 0 w 11734800"/>
              <a:gd name="connsiteY51" fmla="*/ 4028409 h 5818169"/>
              <a:gd name="connsiteX52" fmla="*/ 0 w 11734800"/>
              <a:gd name="connsiteY52" fmla="*/ 3576374 h 5818169"/>
              <a:gd name="connsiteX53" fmla="*/ 0 w 11734800"/>
              <a:gd name="connsiteY53" fmla="*/ 2995186 h 5818169"/>
              <a:gd name="connsiteX54" fmla="*/ 0 w 11734800"/>
              <a:gd name="connsiteY54" fmla="*/ 2543151 h 5818169"/>
              <a:gd name="connsiteX55" fmla="*/ 0 w 11734800"/>
              <a:gd name="connsiteY55" fmla="*/ 1961964 h 5818169"/>
              <a:gd name="connsiteX56" fmla="*/ 0 w 11734800"/>
              <a:gd name="connsiteY56" fmla="*/ 1509929 h 5818169"/>
              <a:gd name="connsiteX57" fmla="*/ 0 w 11734800"/>
              <a:gd name="connsiteY57" fmla="*/ 756537 h 58181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11734800" h="5818169" fill="none" extrusionOk="0">
                <a:moveTo>
                  <a:pt x="0" y="756537"/>
                </a:moveTo>
                <a:cubicBezTo>
                  <a:pt x="77115" y="297408"/>
                  <a:pt x="328980" y="34881"/>
                  <a:pt x="756537" y="0"/>
                </a:cubicBezTo>
                <a:cubicBezTo>
                  <a:pt x="1138123" y="-28411"/>
                  <a:pt x="1184369" y="33763"/>
                  <a:pt x="1528845" y="0"/>
                </a:cubicBezTo>
                <a:cubicBezTo>
                  <a:pt x="1873321" y="-33763"/>
                  <a:pt x="1804035" y="20543"/>
                  <a:pt x="1994502" y="0"/>
                </a:cubicBezTo>
                <a:cubicBezTo>
                  <a:pt x="2184969" y="-20543"/>
                  <a:pt x="2278706" y="13415"/>
                  <a:pt x="2357941" y="0"/>
                </a:cubicBezTo>
                <a:cubicBezTo>
                  <a:pt x="2437176" y="-13415"/>
                  <a:pt x="2887419" y="25794"/>
                  <a:pt x="3130249" y="0"/>
                </a:cubicBezTo>
                <a:cubicBezTo>
                  <a:pt x="3373079" y="-25794"/>
                  <a:pt x="3278997" y="3698"/>
                  <a:pt x="3391471" y="0"/>
                </a:cubicBezTo>
                <a:cubicBezTo>
                  <a:pt x="3503945" y="-3698"/>
                  <a:pt x="3907376" y="81768"/>
                  <a:pt x="4163779" y="0"/>
                </a:cubicBezTo>
                <a:cubicBezTo>
                  <a:pt x="4420182" y="-81768"/>
                  <a:pt x="4575802" y="22707"/>
                  <a:pt x="4936087" y="0"/>
                </a:cubicBezTo>
                <a:cubicBezTo>
                  <a:pt x="5296372" y="-22707"/>
                  <a:pt x="5188376" y="39431"/>
                  <a:pt x="5299526" y="0"/>
                </a:cubicBezTo>
                <a:cubicBezTo>
                  <a:pt x="5410676" y="-39431"/>
                  <a:pt x="5454640" y="20601"/>
                  <a:pt x="5560748" y="0"/>
                </a:cubicBezTo>
                <a:cubicBezTo>
                  <a:pt x="5666856" y="-20601"/>
                  <a:pt x="6031082" y="75536"/>
                  <a:pt x="6230839" y="0"/>
                </a:cubicBezTo>
                <a:cubicBezTo>
                  <a:pt x="6430596" y="-75536"/>
                  <a:pt x="6392515" y="9287"/>
                  <a:pt x="6492061" y="0"/>
                </a:cubicBezTo>
                <a:cubicBezTo>
                  <a:pt x="6591607" y="-9287"/>
                  <a:pt x="6838244" y="49881"/>
                  <a:pt x="7059935" y="0"/>
                </a:cubicBezTo>
                <a:cubicBezTo>
                  <a:pt x="7281626" y="-49881"/>
                  <a:pt x="7253007" y="3702"/>
                  <a:pt x="7321157" y="0"/>
                </a:cubicBezTo>
                <a:cubicBezTo>
                  <a:pt x="7389307" y="-3702"/>
                  <a:pt x="7675945" y="37275"/>
                  <a:pt x="7889030" y="0"/>
                </a:cubicBezTo>
                <a:cubicBezTo>
                  <a:pt x="8102115" y="-37275"/>
                  <a:pt x="8223722" y="11608"/>
                  <a:pt x="8354687" y="0"/>
                </a:cubicBezTo>
                <a:cubicBezTo>
                  <a:pt x="8485652" y="-11608"/>
                  <a:pt x="8704768" y="67629"/>
                  <a:pt x="9024778" y="0"/>
                </a:cubicBezTo>
                <a:cubicBezTo>
                  <a:pt x="9344788" y="-67629"/>
                  <a:pt x="9586377" y="29562"/>
                  <a:pt x="9797086" y="0"/>
                </a:cubicBezTo>
                <a:cubicBezTo>
                  <a:pt x="10007795" y="-29562"/>
                  <a:pt x="9995637" y="15117"/>
                  <a:pt x="10058308" y="0"/>
                </a:cubicBezTo>
                <a:cubicBezTo>
                  <a:pt x="10120979" y="-15117"/>
                  <a:pt x="10549725" y="89625"/>
                  <a:pt x="10978263" y="0"/>
                </a:cubicBezTo>
                <a:cubicBezTo>
                  <a:pt x="11322706" y="-65024"/>
                  <a:pt x="11656124" y="246416"/>
                  <a:pt x="11734800" y="756537"/>
                </a:cubicBezTo>
                <a:cubicBezTo>
                  <a:pt x="11794035" y="986335"/>
                  <a:pt x="11713481" y="1086249"/>
                  <a:pt x="11734800" y="1294674"/>
                </a:cubicBezTo>
                <a:cubicBezTo>
                  <a:pt x="11756119" y="1503099"/>
                  <a:pt x="11712800" y="1525902"/>
                  <a:pt x="11734800" y="1746709"/>
                </a:cubicBezTo>
                <a:cubicBezTo>
                  <a:pt x="11756800" y="1967517"/>
                  <a:pt x="11686933" y="2019220"/>
                  <a:pt x="11734800" y="2155693"/>
                </a:cubicBezTo>
                <a:cubicBezTo>
                  <a:pt x="11782667" y="2292166"/>
                  <a:pt x="11676263" y="2405792"/>
                  <a:pt x="11734800" y="2650779"/>
                </a:cubicBezTo>
                <a:cubicBezTo>
                  <a:pt x="11793337" y="2895766"/>
                  <a:pt x="11674792" y="3003190"/>
                  <a:pt x="11734800" y="3231967"/>
                </a:cubicBezTo>
                <a:cubicBezTo>
                  <a:pt x="11794808" y="3460744"/>
                  <a:pt x="11721210" y="3597966"/>
                  <a:pt x="11734800" y="3727053"/>
                </a:cubicBezTo>
                <a:cubicBezTo>
                  <a:pt x="11748390" y="3856140"/>
                  <a:pt x="11676258" y="4205105"/>
                  <a:pt x="11734800" y="4351291"/>
                </a:cubicBezTo>
                <a:cubicBezTo>
                  <a:pt x="11793342" y="4497477"/>
                  <a:pt x="11682542" y="4751823"/>
                  <a:pt x="11734800" y="5061632"/>
                </a:cubicBezTo>
                <a:cubicBezTo>
                  <a:pt x="11710225" y="5400384"/>
                  <a:pt x="11405866" y="5835763"/>
                  <a:pt x="10978263" y="5818169"/>
                </a:cubicBezTo>
                <a:cubicBezTo>
                  <a:pt x="10824234" y="5856377"/>
                  <a:pt x="10783403" y="5803013"/>
                  <a:pt x="10614824" y="5818169"/>
                </a:cubicBezTo>
                <a:cubicBezTo>
                  <a:pt x="10446245" y="5833325"/>
                  <a:pt x="10159112" y="5767782"/>
                  <a:pt x="9944733" y="5818169"/>
                </a:cubicBezTo>
                <a:cubicBezTo>
                  <a:pt x="9730354" y="5868556"/>
                  <a:pt x="9707139" y="5791565"/>
                  <a:pt x="9479077" y="5818169"/>
                </a:cubicBezTo>
                <a:cubicBezTo>
                  <a:pt x="9251015" y="5844773"/>
                  <a:pt x="9156148" y="5811133"/>
                  <a:pt x="9013420" y="5818169"/>
                </a:cubicBezTo>
                <a:cubicBezTo>
                  <a:pt x="8870692" y="5825205"/>
                  <a:pt x="8564896" y="5809620"/>
                  <a:pt x="8343329" y="5818169"/>
                </a:cubicBezTo>
                <a:cubicBezTo>
                  <a:pt x="8121762" y="5826718"/>
                  <a:pt x="7809531" y="5742284"/>
                  <a:pt x="7571021" y="5818169"/>
                </a:cubicBezTo>
                <a:cubicBezTo>
                  <a:pt x="7332511" y="5894054"/>
                  <a:pt x="7065183" y="5802245"/>
                  <a:pt x="6798713" y="5818169"/>
                </a:cubicBezTo>
                <a:cubicBezTo>
                  <a:pt x="6532243" y="5834093"/>
                  <a:pt x="6342014" y="5806976"/>
                  <a:pt x="6026405" y="5818169"/>
                </a:cubicBezTo>
                <a:cubicBezTo>
                  <a:pt x="5710796" y="5829362"/>
                  <a:pt x="5770134" y="5782439"/>
                  <a:pt x="5662965" y="5818169"/>
                </a:cubicBezTo>
                <a:cubicBezTo>
                  <a:pt x="5555796" y="5853899"/>
                  <a:pt x="5230029" y="5769445"/>
                  <a:pt x="5095092" y="5818169"/>
                </a:cubicBezTo>
                <a:cubicBezTo>
                  <a:pt x="4960155" y="5866893"/>
                  <a:pt x="4781383" y="5816594"/>
                  <a:pt x="4527218" y="5818169"/>
                </a:cubicBezTo>
                <a:cubicBezTo>
                  <a:pt x="4273053" y="5819744"/>
                  <a:pt x="3962392" y="5734676"/>
                  <a:pt x="3754910" y="5818169"/>
                </a:cubicBezTo>
                <a:cubicBezTo>
                  <a:pt x="3547428" y="5901662"/>
                  <a:pt x="3432123" y="5781537"/>
                  <a:pt x="3187036" y="5818169"/>
                </a:cubicBezTo>
                <a:cubicBezTo>
                  <a:pt x="2941949" y="5854801"/>
                  <a:pt x="3022078" y="5801823"/>
                  <a:pt x="2925814" y="5818169"/>
                </a:cubicBezTo>
                <a:cubicBezTo>
                  <a:pt x="2829550" y="5834515"/>
                  <a:pt x="2326099" y="5743242"/>
                  <a:pt x="2153506" y="5818169"/>
                </a:cubicBezTo>
                <a:cubicBezTo>
                  <a:pt x="1980913" y="5893096"/>
                  <a:pt x="1991766" y="5809632"/>
                  <a:pt x="1892284" y="5818169"/>
                </a:cubicBezTo>
                <a:cubicBezTo>
                  <a:pt x="1792802" y="5826706"/>
                  <a:pt x="1746927" y="5796079"/>
                  <a:pt x="1631062" y="5818169"/>
                </a:cubicBezTo>
                <a:cubicBezTo>
                  <a:pt x="1515197" y="5840259"/>
                  <a:pt x="1081051" y="5793936"/>
                  <a:pt x="756537" y="5818169"/>
                </a:cubicBezTo>
                <a:cubicBezTo>
                  <a:pt x="293192" y="5840030"/>
                  <a:pt x="-16493" y="5466978"/>
                  <a:pt x="0" y="5061632"/>
                </a:cubicBezTo>
                <a:cubicBezTo>
                  <a:pt x="-58429" y="4852477"/>
                  <a:pt x="14521" y="4750517"/>
                  <a:pt x="0" y="4480444"/>
                </a:cubicBezTo>
                <a:cubicBezTo>
                  <a:pt x="-14521" y="4210371"/>
                  <a:pt x="29023" y="4218521"/>
                  <a:pt x="0" y="4028409"/>
                </a:cubicBezTo>
                <a:cubicBezTo>
                  <a:pt x="-29023" y="3838298"/>
                  <a:pt x="40470" y="3709314"/>
                  <a:pt x="0" y="3576374"/>
                </a:cubicBezTo>
                <a:cubicBezTo>
                  <a:pt x="-40470" y="3443434"/>
                  <a:pt x="43723" y="3233440"/>
                  <a:pt x="0" y="2995186"/>
                </a:cubicBezTo>
                <a:cubicBezTo>
                  <a:pt x="-43723" y="2756932"/>
                  <a:pt x="38490" y="2673104"/>
                  <a:pt x="0" y="2543151"/>
                </a:cubicBezTo>
                <a:cubicBezTo>
                  <a:pt x="-38490" y="2413198"/>
                  <a:pt x="68635" y="2206372"/>
                  <a:pt x="0" y="1961964"/>
                </a:cubicBezTo>
                <a:cubicBezTo>
                  <a:pt x="-68635" y="1717556"/>
                  <a:pt x="51819" y="1625201"/>
                  <a:pt x="0" y="1509929"/>
                </a:cubicBezTo>
                <a:cubicBezTo>
                  <a:pt x="-51819" y="1394658"/>
                  <a:pt x="5726" y="1045910"/>
                  <a:pt x="0" y="756537"/>
                </a:cubicBezTo>
                <a:close/>
              </a:path>
              <a:path w="11734800" h="5818169" stroke="0" extrusionOk="0">
                <a:moveTo>
                  <a:pt x="0" y="756537"/>
                </a:moveTo>
                <a:cubicBezTo>
                  <a:pt x="-7832" y="345765"/>
                  <a:pt x="336114" y="13503"/>
                  <a:pt x="756537" y="0"/>
                </a:cubicBezTo>
                <a:cubicBezTo>
                  <a:pt x="1038148" y="-38930"/>
                  <a:pt x="1234936" y="18490"/>
                  <a:pt x="1528845" y="0"/>
                </a:cubicBezTo>
                <a:cubicBezTo>
                  <a:pt x="1822754" y="-18490"/>
                  <a:pt x="1917887" y="23572"/>
                  <a:pt x="2096719" y="0"/>
                </a:cubicBezTo>
                <a:cubicBezTo>
                  <a:pt x="2275551" y="-23572"/>
                  <a:pt x="2360182" y="36824"/>
                  <a:pt x="2460158" y="0"/>
                </a:cubicBezTo>
                <a:cubicBezTo>
                  <a:pt x="2560134" y="-36824"/>
                  <a:pt x="2874792" y="9296"/>
                  <a:pt x="3028032" y="0"/>
                </a:cubicBezTo>
                <a:cubicBezTo>
                  <a:pt x="3181272" y="-9296"/>
                  <a:pt x="3224161" y="1780"/>
                  <a:pt x="3289254" y="0"/>
                </a:cubicBezTo>
                <a:cubicBezTo>
                  <a:pt x="3354347" y="-1780"/>
                  <a:pt x="3580595" y="489"/>
                  <a:pt x="3754910" y="0"/>
                </a:cubicBezTo>
                <a:cubicBezTo>
                  <a:pt x="3929225" y="-489"/>
                  <a:pt x="4150278" y="20957"/>
                  <a:pt x="4322784" y="0"/>
                </a:cubicBezTo>
                <a:cubicBezTo>
                  <a:pt x="4495290" y="-20957"/>
                  <a:pt x="4629738" y="1274"/>
                  <a:pt x="4890657" y="0"/>
                </a:cubicBezTo>
                <a:cubicBezTo>
                  <a:pt x="5151576" y="-1274"/>
                  <a:pt x="5315342" y="28773"/>
                  <a:pt x="5560748" y="0"/>
                </a:cubicBezTo>
                <a:cubicBezTo>
                  <a:pt x="5806154" y="-28773"/>
                  <a:pt x="5779607" y="18777"/>
                  <a:pt x="5924187" y="0"/>
                </a:cubicBezTo>
                <a:cubicBezTo>
                  <a:pt x="6068767" y="-18777"/>
                  <a:pt x="6224785" y="41677"/>
                  <a:pt x="6389844" y="0"/>
                </a:cubicBezTo>
                <a:cubicBezTo>
                  <a:pt x="6554903" y="-41677"/>
                  <a:pt x="6885627" y="53234"/>
                  <a:pt x="7059935" y="0"/>
                </a:cubicBezTo>
                <a:cubicBezTo>
                  <a:pt x="7234243" y="-53234"/>
                  <a:pt x="7348552" y="12680"/>
                  <a:pt x="7525591" y="0"/>
                </a:cubicBezTo>
                <a:cubicBezTo>
                  <a:pt x="7702630" y="-12680"/>
                  <a:pt x="7835368" y="33617"/>
                  <a:pt x="7991248" y="0"/>
                </a:cubicBezTo>
                <a:cubicBezTo>
                  <a:pt x="8147128" y="-33617"/>
                  <a:pt x="8486332" y="17929"/>
                  <a:pt x="8763556" y="0"/>
                </a:cubicBezTo>
                <a:cubicBezTo>
                  <a:pt x="9040780" y="-17929"/>
                  <a:pt x="9313465" y="74520"/>
                  <a:pt x="9535864" y="0"/>
                </a:cubicBezTo>
                <a:cubicBezTo>
                  <a:pt x="9758263" y="-74520"/>
                  <a:pt x="10108662" y="62528"/>
                  <a:pt x="10308172" y="0"/>
                </a:cubicBezTo>
                <a:cubicBezTo>
                  <a:pt x="10507682" y="-62528"/>
                  <a:pt x="10717625" y="70780"/>
                  <a:pt x="10978263" y="0"/>
                </a:cubicBezTo>
                <a:cubicBezTo>
                  <a:pt x="11487027" y="-54490"/>
                  <a:pt x="11720837" y="353990"/>
                  <a:pt x="11734800" y="756537"/>
                </a:cubicBezTo>
                <a:cubicBezTo>
                  <a:pt x="11797784" y="873019"/>
                  <a:pt x="11695063" y="1150556"/>
                  <a:pt x="11734800" y="1294674"/>
                </a:cubicBezTo>
                <a:cubicBezTo>
                  <a:pt x="11774537" y="1438792"/>
                  <a:pt x="11701206" y="1620806"/>
                  <a:pt x="11734800" y="1832811"/>
                </a:cubicBezTo>
                <a:cubicBezTo>
                  <a:pt x="11768394" y="2044816"/>
                  <a:pt x="11699616" y="2258104"/>
                  <a:pt x="11734800" y="2413999"/>
                </a:cubicBezTo>
                <a:cubicBezTo>
                  <a:pt x="11769984" y="2569894"/>
                  <a:pt x="11667457" y="2776912"/>
                  <a:pt x="11734800" y="2995186"/>
                </a:cubicBezTo>
                <a:cubicBezTo>
                  <a:pt x="11802143" y="3213460"/>
                  <a:pt x="11694138" y="3362854"/>
                  <a:pt x="11734800" y="3490272"/>
                </a:cubicBezTo>
                <a:cubicBezTo>
                  <a:pt x="11775462" y="3617690"/>
                  <a:pt x="11695138" y="3798688"/>
                  <a:pt x="11734800" y="3899256"/>
                </a:cubicBezTo>
                <a:cubicBezTo>
                  <a:pt x="11774462" y="3999824"/>
                  <a:pt x="11731337" y="4131576"/>
                  <a:pt x="11734800" y="4308240"/>
                </a:cubicBezTo>
                <a:cubicBezTo>
                  <a:pt x="11738263" y="4484904"/>
                  <a:pt x="11719654" y="4748182"/>
                  <a:pt x="11734800" y="5061632"/>
                </a:cubicBezTo>
                <a:cubicBezTo>
                  <a:pt x="11739225" y="5492910"/>
                  <a:pt x="11498067" y="5883364"/>
                  <a:pt x="10978263" y="5818169"/>
                </a:cubicBezTo>
                <a:cubicBezTo>
                  <a:pt x="10744143" y="5876366"/>
                  <a:pt x="10532325" y="5733808"/>
                  <a:pt x="10205955" y="5818169"/>
                </a:cubicBezTo>
                <a:cubicBezTo>
                  <a:pt x="9879585" y="5902530"/>
                  <a:pt x="9799266" y="5752471"/>
                  <a:pt x="9535864" y="5818169"/>
                </a:cubicBezTo>
                <a:cubicBezTo>
                  <a:pt x="9272462" y="5883867"/>
                  <a:pt x="9403287" y="5803655"/>
                  <a:pt x="9274642" y="5818169"/>
                </a:cubicBezTo>
                <a:cubicBezTo>
                  <a:pt x="9145997" y="5832683"/>
                  <a:pt x="8966966" y="5794964"/>
                  <a:pt x="8706768" y="5818169"/>
                </a:cubicBezTo>
                <a:cubicBezTo>
                  <a:pt x="8446570" y="5841374"/>
                  <a:pt x="8280268" y="5787867"/>
                  <a:pt x="8036677" y="5818169"/>
                </a:cubicBezTo>
                <a:cubicBezTo>
                  <a:pt x="7793086" y="5848471"/>
                  <a:pt x="7733351" y="5785002"/>
                  <a:pt x="7468804" y="5818169"/>
                </a:cubicBezTo>
                <a:cubicBezTo>
                  <a:pt x="7204257" y="5851336"/>
                  <a:pt x="7110634" y="5792157"/>
                  <a:pt x="6900930" y="5818169"/>
                </a:cubicBezTo>
                <a:cubicBezTo>
                  <a:pt x="6691226" y="5844181"/>
                  <a:pt x="6516777" y="5756508"/>
                  <a:pt x="6230839" y="5818169"/>
                </a:cubicBezTo>
                <a:cubicBezTo>
                  <a:pt x="5944901" y="5879830"/>
                  <a:pt x="6006421" y="5803573"/>
                  <a:pt x="5867400" y="5818169"/>
                </a:cubicBezTo>
                <a:cubicBezTo>
                  <a:pt x="5728379" y="5832765"/>
                  <a:pt x="5628592" y="5798953"/>
                  <a:pt x="5401744" y="5818169"/>
                </a:cubicBezTo>
                <a:cubicBezTo>
                  <a:pt x="5174896" y="5837385"/>
                  <a:pt x="5155799" y="5790656"/>
                  <a:pt x="4936087" y="5818169"/>
                </a:cubicBezTo>
                <a:cubicBezTo>
                  <a:pt x="4716375" y="5845682"/>
                  <a:pt x="4701489" y="5794430"/>
                  <a:pt x="4572648" y="5818169"/>
                </a:cubicBezTo>
                <a:cubicBezTo>
                  <a:pt x="4443807" y="5841908"/>
                  <a:pt x="4376499" y="5816009"/>
                  <a:pt x="4209209" y="5818169"/>
                </a:cubicBezTo>
                <a:cubicBezTo>
                  <a:pt x="4041919" y="5820329"/>
                  <a:pt x="3812039" y="5748662"/>
                  <a:pt x="3539118" y="5818169"/>
                </a:cubicBezTo>
                <a:cubicBezTo>
                  <a:pt x="3266197" y="5887676"/>
                  <a:pt x="3103279" y="5739506"/>
                  <a:pt x="2869027" y="5818169"/>
                </a:cubicBezTo>
                <a:cubicBezTo>
                  <a:pt x="2634775" y="5896832"/>
                  <a:pt x="2671280" y="5796079"/>
                  <a:pt x="2505588" y="5818169"/>
                </a:cubicBezTo>
                <a:cubicBezTo>
                  <a:pt x="2339896" y="5840259"/>
                  <a:pt x="2221124" y="5803364"/>
                  <a:pt x="2142149" y="5818169"/>
                </a:cubicBezTo>
                <a:cubicBezTo>
                  <a:pt x="2063174" y="5832974"/>
                  <a:pt x="1658939" y="5811110"/>
                  <a:pt x="1369841" y="5818169"/>
                </a:cubicBezTo>
                <a:cubicBezTo>
                  <a:pt x="1080743" y="5825228"/>
                  <a:pt x="960121" y="5790254"/>
                  <a:pt x="756537" y="5818169"/>
                </a:cubicBezTo>
                <a:cubicBezTo>
                  <a:pt x="315532" y="5704602"/>
                  <a:pt x="-42121" y="5419660"/>
                  <a:pt x="0" y="5061632"/>
                </a:cubicBezTo>
                <a:cubicBezTo>
                  <a:pt x="-53698" y="4911889"/>
                  <a:pt x="40499" y="4787363"/>
                  <a:pt x="0" y="4523495"/>
                </a:cubicBezTo>
                <a:cubicBezTo>
                  <a:pt x="-40499" y="4259627"/>
                  <a:pt x="15940" y="4175226"/>
                  <a:pt x="0" y="4028409"/>
                </a:cubicBezTo>
                <a:cubicBezTo>
                  <a:pt x="-15940" y="3881592"/>
                  <a:pt x="27436" y="3717920"/>
                  <a:pt x="0" y="3447221"/>
                </a:cubicBezTo>
                <a:cubicBezTo>
                  <a:pt x="-27436" y="3176522"/>
                  <a:pt x="27982" y="3129377"/>
                  <a:pt x="0" y="2995186"/>
                </a:cubicBezTo>
                <a:cubicBezTo>
                  <a:pt x="-27982" y="2860996"/>
                  <a:pt x="55754" y="2658153"/>
                  <a:pt x="0" y="2457050"/>
                </a:cubicBezTo>
                <a:cubicBezTo>
                  <a:pt x="-55754" y="2255947"/>
                  <a:pt x="22681" y="2111905"/>
                  <a:pt x="0" y="1918913"/>
                </a:cubicBezTo>
                <a:cubicBezTo>
                  <a:pt x="-22681" y="1725921"/>
                  <a:pt x="42545" y="1619699"/>
                  <a:pt x="0" y="1466878"/>
                </a:cubicBezTo>
                <a:cubicBezTo>
                  <a:pt x="-42545" y="1314057"/>
                  <a:pt x="30495" y="990974"/>
                  <a:pt x="0" y="756537"/>
                </a:cubicBezTo>
                <a:close/>
              </a:path>
            </a:pathLst>
          </a:custGeom>
          <a:solidFill>
            <a:sysClr val="window" lastClr="FFFFFF"/>
          </a:solidFill>
          <a:ln w="28575" cap="flat" cmpd="sng" algn="ctr">
            <a:solidFill>
              <a:srgbClr val="70AD47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439500498">
                  <a:prstGeom prst="roundRect">
                    <a:avLst>
                      <a:gd name="adj" fmla="val 13003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algn="ctr" defTabSz="609585">
              <a:buClr>
                <a:srgbClr val="000000"/>
              </a:buClr>
            </a:pPr>
            <a:endParaRPr lang="en-US" sz="4800" kern="0" dirty="0">
              <a:solidFill>
                <a:srgbClr val="00B050"/>
              </a:solidFill>
              <a:latin typeface="Calibri" panose="020F0502020204030204" pitchFamily="34" charset="0"/>
              <a:ea typeface="微软雅黑"/>
              <a:cs typeface="Calibri" panose="020F0502020204030204" pitchFamily="34" charset="0"/>
              <a:sym typeface="Arial"/>
            </a:endParaRPr>
          </a:p>
        </p:txBody>
      </p:sp>
      <p:sp>
        <p:nvSpPr>
          <p:cNvPr id="385" name="Rectangle: Rounded Corners 33">
            <a:extLst>
              <a:ext uri="{FF2B5EF4-FFF2-40B4-BE49-F238E27FC236}">
                <a16:creationId xmlns:a16="http://schemas.microsoft.com/office/drawing/2014/main" id="{E89AF8CC-6D20-4B5C-A163-EF33BDA8C533}"/>
              </a:ext>
            </a:extLst>
          </p:cNvPr>
          <p:cNvSpPr/>
          <p:nvPr/>
        </p:nvSpPr>
        <p:spPr>
          <a:xfrm>
            <a:off x="2067339" y="204164"/>
            <a:ext cx="8507159" cy="863993"/>
          </a:xfrm>
          <a:custGeom>
            <a:avLst/>
            <a:gdLst>
              <a:gd name="connsiteX0" fmla="*/ 0 w 8507159"/>
              <a:gd name="connsiteY0" fmla="*/ 112345 h 863993"/>
              <a:gd name="connsiteX1" fmla="*/ 112345 w 8507159"/>
              <a:gd name="connsiteY1" fmla="*/ 0 h 863993"/>
              <a:gd name="connsiteX2" fmla="*/ 786775 w 8507159"/>
              <a:gd name="connsiteY2" fmla="*/ 0 h 863993"/>
              <a:gd name="connsiteX3" fmla="*/ 1461204 w 8507159"/>
              <a:gd name="connsiteY3" fmla="*/ 0 h 863993"/>
              <a:gd name="connsiteX4" fmla="*/ 2135634 w 8507159"/>
              <a:gd name="connsiteY4" fmla="*/ 0 h 863993"/>
              <a:gd name="connsiteX5" fmla="*/ 2561589 w 8507159"/>
              <a:gd name="connsiteY5" fmla="*/ 0 h 863993"/>
              <a:gd name="connsiteX6" fmla="*/ 2987545 w 8507159"/>
              <a:gd name="connsiteY6" fmla="*/ 0 h 863993"/>
              <a:gd name="connsiteX7" fmla="*/ 3744799 w 8507159"/>
              <a:gd name="connsiteY7" fmla="*/ 0 h 863993"/>
              <a:gd name="connsiteX8" fmla="*/ 4336404 w 8507159"/>
              <a:gd name="connsiteY8" fmla="*/ 0 h 863993"/>
              <a:gd name="connsiteX9" fmla="*/ 4845184 w 8507159"/>
              <a:gd name="connsiteY9" fmla="*/ 0 h 863993"/>
              <a:gd name="connsiteX10" fmla="*/ 5271140 w 8507159"/>
              <a:gd name="connsiteY10" fmla="*/ 0 h 863993"/>
              <a:gd name="connsiteX11" fmla="*/ 5697096 w 8507159"/>
              <a:gd name="connsiteY11" fmla="*/ 0 h 863993"/>
              <a:gd name="connsiteX12" fmla="*/ 6205876 w 8507159"/>
              <a:gd name="connsiteY12" fmla="*/ 0 h 863993"/>
              <a:gd name="connsiteX13" fmla="*/ 6880305 w 8507159"/>
              <a:gd name="connsiteY13" fmla="*/ 0 h 863993"/>
              <a:gd name="connsiteX14" fmla="*/ 7306261 w 8507159"/>
              <a:gd name="connsiteY14" fmla="*/ 0 h 863993"/>
              <a:gd name="connsiteX15" fmla="*/ 8394814 w 8507159"/>
              <a:gd name="connsiteY15" fmla="*/ 0 h 863993"/>
              <a:gd name="connsiteX16" fmla="*/ 8507159 w 8507159"/>
              <a:gd name="connsiteY16" fmla="*/ 112345 h 863993"/>
              <a:gd name="connsiteX17" fmla="*/ 8507159 w 8507159"/>
              <a:gd name="connsiteY17" fmla="*/ 412817 h 863993"/>
              <a:gd name="connsiteX18" fmla="*/ 8507159 w 8507159"/>
              <a:gd name="connsiteY18" fmla="*/ 751648 h 863993"/>
              <a:gd name="connsiteX19" fmla="*/ 8394814 w 8507159"/>
              <a:gd name="connsiteY19" fmla="*/ 863993 h 863993"/>
              <a:gd name="connsiteX20" fmla="*/ 8051683 w 8507159"/>
              <a:gd name="connsiteY20" fmla="*/ 863993 h 863993"/>
              <a:gd name="connsiteX21" fmla="*/ 7625728 w 8507159"/>
              <a:gd name="connsiteY21" fmla="*/ 863993 h 863993"/>
              <a:gd name="connsiteX22" fmla="*/ 6868473 w 8507159"/>
              <a:gd name="connsiteY22" fmla="*/ 863993 h 863993"/>
              <a:gd name="connsiteX23" fmla="*/ 6525342 w 8507159"/>
              <a:gd name="connsiteY23" fmla="*/ 863993 h 863993"/>
              <a:gd name="connsiteX24" fmla="*/ 5768088 w 8507159"/>
              <a:gd name="connsiteY24" fmla="*/ 863993 h 863993"/>
              <a:gd name="connsiteX25" fmla="*/ 5010834 w 8507159"/>
              <a:gd name="connsiteY25" fmla="*/ 863993 h 863993"/>
              <a:gd name="connsiteX26" fmla="*/ 4584878 w 8507159"/>
              <a:gd name="connsiteY26" fmla="*/ 863993 h 863993"/>
              <a:gd name="connsiteX27" fmla="*/ 4241747 w 8507159"/>
              <a:gd name="connsiteY27" fmla="*/ 863993 h 863993"/>
              <a:gd name="connsiteX28" fmla="*/ 3567318 w 8507159"/>
              <a:gd name="connsiteY28" fmla="*/ 863993 h 863993"/>
              <a:gd name="connsiteX29" fmla="*/ 3224187 w 8507159"/>
              <a:gd name="connsiteY29" fmla="*/ 863993 h 863993"/>
              <a:gd name="connsiteX30" fmla="*/ 2632582 w 8507159"/>
              <a:gd name="connsiteY30" fmla="*/ 863993 h 863993"/>
              <a:gd name="connsiteX31" fmla="*/ 2289451 w 8507159"/>
              <a:gd name="connsiteY31" fmla="*/ 863993 h 863993"/>
              <a:gd name="connsiteX32" fmla="*/ 1697846 w 8507159"/>
              <a:gd name="connsiteY32" fmla="*/ 863993 h 863993"/>
              <a:gd name="connsiteX33" fmla="*/ 1189066 w 8507159"/>
              <a:gd name="connsiteY33" fmla="*/ 863993 h 863993"/>
              <a:gd name="connsiteX34" fmla="*/ 112345 w 8507159"/>
              <a:gd name="connsiteY34" fmla="*/ 863993 h 863993"/>
              <a:gd name="connsiteX35" fmla="*/ 0 w 8507159"/>
              <a:gd name="connsiteY35" fmla="*/ 751648 h 863993"/>
              <a:gd name="connsiteX36" fmla="*/ 0 w 8507159"/>
              <a:gd name="connsiteY36" fmla="*/ 438390 h 863993"/>
              <a:gd name="connsiteX37" fmla="*/ 0 w 8507159"/>
              <a:gd name="connsiteY37" fmla="*/ 112345 h 8639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8507159" h="863993" fill="none" extrusionOk="0">
                <a:moveTo>
                  <a:pt x="0" y="112345"/>
                </a:moveTo>
                <a:cubicBezTo>
                  <a:pt x="-3456" y="64370"/>
                  <a:pt x="49824" y="8902"/>
                  <a:pt x="112345" y="0"/>
                </a:cubicBezTo>
                <a:cubicBezTo>
                  <a:pt x="345519" y="-66664"/>
                  <a:pt x="512557" y="2982"/>
                  <a:pt x="786775" y="0"/>
                </a:cubicBezTo>
                <a:cubicBezTo>
                  <a:pt x="1060993" y="-2982"/>
                  <a:pt x="1145951" y="79752"/>
                  <a:pt x="1461204" y="0"/>
                </a:cubicBezTo>
                <a:cubicBezTo>
                  <a:pt x="1776457" y="-79752"/>
                  <a:pt x="1867020" y="22007"/>
                  <a:pt x="2135634" y="0"/>
                </a:cubicBezTo>
                <a:cubicBezTo>
                  <a:pt x="2404248" y="-22007"/>
                  <a:pt x="2383344" y="27667"/>
                  <a:pt x="2561589" y="0"/>
                </a:cubicBezTo>
                <a:cubicBezTo>
                  <a:pt x="2739835" y="-27667"/>
                  <a:pt x="2793093" y="34838"/>
                  <a:pt x="2987545" y="0"/>
                </a:cubicBezTo>
                <a:cubicBezTo>
                  <a:pt x="3181997" y="-34838"/>
                  <a:pt x="3575871" y="7843"/>
                  <a:pt x="3744799" y="0"/>
                </a:cubicBezTo>
                <a:cubicBezTo>
                  <a:pt x="3913727" y="-7843"/>
                  <a:pt x="4060708" y="19459"/>
                  <a:pt x="4336404" y="0"/>
                </a:cubicBezTo>
                <a:cubicBezTo>
                  <a:pt x="4612100" y="-19459"/>
                  <a:pt x="4655403" y="51391"/>
                  <a:pt x="4845184" y="0"/>
                </a:cubicBezTo>
                <a:cubicBezTo>
                  <a:pt x="5034965" y="-51391"/>
                  <a:pt x="5093151" y="47490"/>
                  <a:pt x="5271140" y="0"/>
                </a:cubicBezTo>
                <a:cubicBezTo>
                  <a:pt x="5449129" y="-47490"/>
                  <a:pt x="5604542" y="31659"/>
                  <a:pt x="5697096" y="0"/>
                </a:cubicBezTo>
                <a:cubicBezTo>
                  <a:pt x="5789650" y="-31659"/>
                  <a:pt x="5990264" y="49400"/>
                  <a:pt x="6205876" y="0"/>
                </a:cubicBezTo>
                <a:cubicBezTo>
                  <a:pt x="6421488" y="-49400"/>
                  <a:pt x="6576649" y="35011"/>
                  <a:pt x="6880305" y="0"/>
                </a:cubicBezTo>
                <a:cubicBezTo>
                  <a:pt x="7183961" y="-35011"/>
                  <a:pt x="7116560" y="342"/>
                  <a:pt x="7306261" y="0"/>
                </a:cubicBezTo>
                <a:cubicBezTo>
                  <a:pt x="7495962" y="-342"/>
                  <a:pt x="7969260" y="77116"/>
                  <a:pt x="8394814" y="0"/>
                </a:cubicBezTo>
                <a:cubicBezTo>
                  <a:pt x="8446112" y="1784"/>
                  <a:pt x="8523876" y="50980"/>
                  <a:pt x="8507159" y="112345"/>
                </a:cubicBezTo>
                <a:cubicBezTo>
                  <a:pt x="8542206" y="209205"/>
                  <a:pt x="8474587" y="322516"/>
                  <a:pt x="8507159" y="412817"/>
                </a:cubicBezTo>
                <a:cubicBezTo>
                  <a:pt x="8539731" y="503118"/>
                  <a:pt x="8484605" y="655652"/>
                  <a:pt x="8507159" y="751648"/>
                </a:cubicBezTo>
                <a:cubicBezTo>
                  <a:pt x="8499736" y="822274"/>
                  <a:pt x="8449938" y="863941"/>
                  <a:pt x="8394814" y="863993"/>
                </a:cubicBezTo>
                <a:cubicBezTo>
                  <a:pt x="8313024" y="887645"/>
                  <a:pt x="8139164" y="827224"/>
                  <a:pt x="8051683" y="863993"/>
                </a:cubicBezTo>
                <a:cubicBezTo>
                  <a:pt x="7964202" y="900762"/>
                  <a:pt x="7819259" y="854108"/>
                  <a:pt x="7625728" y="863993"/>
                </a:cubicBezTo>
                <a:cubicBezTo>
                  <a:pt x="7432198" y="873878"/>
                  <a:pt x="7212551" y="808939"/>
                  <a:pt x="6868473" y="863993"/>
                </a:cubicBezTo>
                <a:cubicBezTo>
                  <a:pt x="6524396" y="919047"/>
                  <a:pt x="6679665" y="825633"/>
                  <a:pt x="6525342" y="863993"/>
                </a:cubicBezTo>
                <a:cubicBezTo>
                  <a:pt x="6371019" y="902353"/>
                  <a:pt x="6092185" y="835969"/>
                  <a:pt x="5768088" y="863993"/>
                </a:cubicBezTo>
                <a:cubicBezTo>
                  <a:pt x="5443991" y="892017"/>
                  <a:pt x="5208734" y="787520"/>
                  <a:pt x="5010834" y="863993"/>
                </a:cubicBezTo>
                <a:cubicBezTo>
                  <a:pt x="4812934" y="940466"/>
                  <a:pt x="4763011" y="831747"/>
                  <a:pt x="4584878" y="863993"/>
                </a:cubicBezTo>
                <a:cubicBezTo>
                  <a:pt x="4406745" y="896239"/>
                  <a:pt x="4377203" y="848998"/>
                  <a:pt x="4241747" y="863993"/>
                </a:cubicBezTo>
                <a:cubicBezTo>
                  <a:pt x="4106291" y="878988"/>
                  <a:pt x="3746779" y="800858"/>
                  <a:pt x="3567318" y="863993"/>
                </a:cubicBezTo>
                <a:cubicBezTo>
                  <a:pt x="3387857" y="927128"/>
                  <a:pt x="3354344" y="828342"/>
                  <a:pt x="3224187" y="863993"/>
                </a:cubicBezTo>
                <a:cubicBezTo>
                  <a:pt x="3094030" y="899644"/>
                  <a:pt x="2812992" y="796996"/>
                  <a:pt x="2632582" y="863993"/>
                </a:cubicBezTo>
                <a:cubicBezTo>
                  <a:pt x="2452173" y="930990"/>
                  <a:pt x="2387917" y="848148"/>
                  <a:pt x="2289451" y="863993"/>
                </a:cubicBezTo>
                <a:cubicBezTo>
                  <a:pt x="2190985" y="879838"/>
                  <a:pt x="1988481" y="827719"/>
                  <a:pt x="1697846" y="863993"/>
                </a:cubicBezTo>
                <a:cubicBezTo>
                  <a:pt x="1407212" y="900267"/>
                  <a:pt x="1344898" y="820686"/>
                  <a:pt x="1189066" y="863993"/>
                </a:cubicBezTo>
                <a:cubicBezTo>
                  <a:pt x="1033234" y="907300"/>
                  <a:pt x="368843" y="816678"/>
                  <a:pt x="112345" y="863993"/>
                </a:cubicBezTo>
                <a:cubicBezTo>
                  <a:pt x="44056" y="853321"/>
                  <a:pt x="6345" y="801242"/>
                  <a:pt x="0" y="751648"/>
                </a:cubicBezTo>
                <a:cubicBezTo>
                  <a:pt x="-32972" y="681875"/>
                  <a:pt x="16774" y="569740"/>
                  <a:pt x="0" y="438390"/>
                </a:cubicBezTo>
                <a:cubicBezTo>
                  <a:pt x="-16774" y="307040"/>
                  <a:pt x="28640" y="205548"/>
                  <a:pt x="0" y="112345"/>
                </a:cubicBezTo>
                <a:close/>
              </a:path>
              <a:path w="8507159" h="863993" stroke="0" extrusionOk="0">
                <a:moveTo>
                  <a:pt x="0" y="112345"/>
                </a:moveTo>
                <a:cubicBezTo>
                  <a:pt x="-5851" y="55568"/>
                  <a:pt x="49339" y="4985"/>
                  <a:pt x="112345" y="0"/>
                </a:cubicBezTo>
                <a:cubicBezTo>
                  <a:pt x="359889" y="-77701"/>
                  <a:pt x="500587" y="71400"/>
                  <a:pt x="869599" y="0"/>
                </a:cubicBezTo>
                <a:cubicBezTo>
                  <a:pt x="1238611" y="-71400"/>
                  <a:pt x="1299416" y="20670"/>
                  <a:pt x="1461204" y="0"/>
                </a:cubicBezTo>
                <a:cubicBezTo>
                  <a:pt x="1622993" y="-20670"/>
                  <a:pt x="1683510" y="23769"/>
                  <a:pt x="1887160" y="0"/>
                </a:cubicBezTo>
                <a:cubicBezTo>
                  <a:pt x="2090810" y="-23769"/>
                  <a:pt x="2199716" y="25053"/>
                  <a:pt x="2478765" y="0"/>
                </a:cubicBezTo>
                <a:cubicBezTo>
                  <a:pt x="2757815" y="-25053"/>
                  <a:pt x="2742517" y="18947"/>
                  <a:pt x="2821896" y="0"/>
                </a:cubicBezTo>
                <a:cubicBezTo>
                  <a:pt x="2901275" y="-18947"/>
                  <a:pt x="3210335" y="6234"/>
                  <a:pt x="3330676" y="0"/>
                </a:cubicBezTo>
                <a:cubicBezTo>
                  <a:pt x="3451017" y="-6234"/>
                  <a:pt x="3634585" y="61456"/>
                  <a:pt x="3922281" y="0"/>
                </a:cubicBezTo>
                <a:cubicBezTo>
                  <a:pt x="4209977" y="-61456"/>
                  <a:pt x="4359309" y="28540"/>
                  <a:pt x="4513886" y="0"/>
                </a:cubicBezTo>
                <a:cubicBezTo>
                  <a:pt x="4668464" y="-28540"/>
                  <a:pt x="4937234" y="1778"/>
                  <a:pt x="5188315" y="0"/>
                </a:cubicBezTo>
                <a:cubicBezTo>
                  <a:pt x="5439396" y="-1778"/>
                  <a:pt x="5484461" y="40455"/>
                  <a:pt x="5614271" y="0"/>
                </a:cubicBezTo>
                <a:cubicBezTo>
                  <a:pt x="5744081" y="-40455"/>
                  <a:pt x="5968779" y="14120"/>
                  <a:pt x="6123051" y="0"/>
                </a:cubicBezTo>
                <a:cubicBezTo>
                  <a:pt x="6277323" y="-14120"/>
                  <a:pt x="6586582" y="59256"/>
                  <a:pt x="6797481" y="0"/>
                </a:cubicBezTo>
                <a:cubicBezTo>
                  <a:pt x="7008380" y="-59256"/>
                  <a:pt x="7176057" y="38197"/>
                  <a:pt x="7306261" y="0"/>
                </a:cubicBezTo>
                <a:cubicBezTo>
                  <a:pt x="7436465" y="-38197"/>
                  <a:pt x="7608948" y="31383"/>
                  <a:pt x="7815041" y="0"/>
                </a:cubicBezTo>
                <a:cubicBezTo>
                  <a:pt x="8021134" y="-31383"/>
                  <a:pt x="8247717" y="27444"/>
                  <a:pt x="8394814" y="0"/>
                </a:cubicBezTo>
                <a:cubicBezTo>
                  <a:pt x="8454271" y="1025"/>
                  <a:pt x="8510943" y="45239"/>
                  <a:pt x="8507159" y="112345"/>
                </a:cubicBezTo>
                <a:cubicBezTo>
                  <a:pt x="8523066" y="216833"/>
                  <a:pt x="8472490" y="292212"/>
                  <a:pt x="8507159" y="438390"/>
                </a:cubicBezTo>
                <a:cubicBezTo>
                  <a:pt x="8541828" y="584568"/>
                  <a:pt x="8473736" y="688060"/>
                  <a:pt x="8507159" y="751648"/>
                </a:cubicBezTo>
                <a:cubicBezTo>
                  <a:pt x="8505413" y="811866"/>
                  <a:pt x="8446608" y="865928"/>
                  <a:pt x="8394814" y="863993"/>
                </a:cubicBezTo>
                <a:cubicBezTo>
                  <a:pt x="8307256" y="885821"/>
                  <a:pt x="8099715" y="862195"/>
                  <a:pt x="7968858" y="863993"/>
                </a:cubicBezTo>
                <a:cubicBezTo>
                  <a:pt x="7838001" y="865791"/>
                  <a:pt x="7445498" y="857471"/>
                  <a:pt x="7294429" y="863993"/>
                </a:cubicBezTo>
                <a:cubicBezTo>
                  <a:pt x="7143360" y="870515"/>
                  <a:pt x="6861267" y="793035"/>
                  <a:pt x="6619999" y="863993"/>
                </a:cubicBezTo>
                <a:cubicBezTo>
                  <a:pt x="6378731" y="934951"/>
                  <a:pt x="6281826" y="828542"/>
                  <a:pt x="6111219" y="863993"/>
                </a:cubicBezTo>
                <a:cubicBezTo>
                  <a:pt x="5940612" y="899444"/>
                  <a:pt x="5934456" y="863192"/>
                  <a:pt x="5768088" y="863993"/>
                </a:cubicBezTo>
                <a:cubicBezTo>
                  <a:pt x="5601720" y="864794"/>
                  <a:pt x="5519776" y="827528"/>
                  <a:pt x="5424957" y="863993"/>
                </a:cubicBezTo>
                <a:cubicBezTo>
                  <a:pt x="5330138" y="900458"/>
                  <a:pt x="5206546" y="859414"/>
                  <a:pt x="4999002" y="863993"/>
                </a:cubicBezTo>
                <a:cubicBezTo>
                  <a:pt x="4791458" y="868572"/>
                  <a:pt x="4741686" y="854898"/>
                  <a:pt x="4655871" y="863993"/>
                </a:cubicBezTo>
                <a:cubicBezTo>
                  <a:pt x="4570056" y="873088"/>
                  <a:pt x="4151103" y="819735"/>
                  <a:pt x="3898617" y="863993"/>
                </a:cubicBezTo>
                <a:cubicBezTo>
                  <a:pt x="3646131" y="908251"/>
                  <a:pt x="3677890" y="836747"/>
                  <a:pt x="3472661" y="863993"/>
                </a:cubicBezTo>
                <a:cubicBezTo>
                  <a:pt x="3267432" y="891239"/>
                  <a:pt x="3062728" y="815985"/>
                  <a:pt x="2798231" y="863993"/>
                </a:cubicBezTo>
                <a:cubicBezTo>
                  <a:pt x="2533734" y="912001"/>
                  <a:pt x="2534255" y="849995"/>
                  <a:pt x="2455101" y="863993"/>
                </a:cubicBezTo>
                <a:cubicBezTo>
                  <a:pt x="2375947" y="877991"/>
                  <a:pt x="2100470" y="798443"/>
                  <a:pt x="1863496" y="863993"/>
                </a:cubicBezTo>
                <a:cubicBezTo>
                  <a:pt x="1626523" y="929543"/>
                  <a:pt x="1375115" y="789552"/>
                  <a:pt x="1189066" y="863993"/>
                </a:cubicBezTo>
                <a:cubicBezTo>
                  <a:pt x="1003017" y="938434"/>
                  <a:pt x="527437" y="779090"/>
                  <a:pt x="112345" y="863993"/>
                </a:cubicBezTo>
                <a:cubicBezTo>
                  <a:pt x="48894" y="862874"/>
                  <a:pt x="-844" y="815509"/>
                  <a:pt x="0" y="751648"/>
                </a:cubicBezTo>
                <a:cubicBezTo>
                  <a:pt x="-14125" y="641830"/>
                  <a:pt x="11947" y="539610"/>
                  <a:pt x="0" y="451176"/>
                </a:cubicBezTo>
                <a:cubicBezTo>
                  <a:pt x="-11947" y="362742"/>
                  <a:pt x="6897" y="262581"/>
                  <a:pt x="0" y="112345"/>
                </a:cubicBezTo>
                <a:close/>
              </a:path>
            </a:pathLst>
          </a:custGeom>
          <a:solidFill>
            <a:sysClr val="window" lastClr="FFFFFF"/>
          </a:solidFill>
          <a:ln w="28575" cap="flat" cmpd="sng" algn="ctr">
            <a:solidFill>
              <a:srgbClr val="70AD47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439500498">
                  <a:prstGeom prst="roundRect">
                    <a:avLst>
                      <a:gd name="adj" fmla="val 13003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vi-VN" sz="3733" b="1" kern="0">
                <a:solidFill>
                  <a:srgbClr val="EFF5FF">
                    <a:lumMod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Nói và đáp lời trong các tình huống sau:</a:t>
            </a:r>
            <a:endParaRPr lang="vi-VN" sz="3733" kern="0" dirty="0">
              <a:solidFill>
                <a:srgbClr val="EFF5FF">
                  <a:lumMod val="25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27" name="Picture 26" descr="Diagram&#10;&#10;Description automatically generated">
            <a:extLst>
              <a:ext uri="{FF2B5EF4-FFF2-40B4-BE49-F238E27FC236}">
                <a16:creationId xmlns:a16="http://schemas.microsoft.com/office/drawing/2014/main" id="{EA815ABA-F79C-4F9C-933F-38BAC10EE22B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E6E6E6"/>
              </a:clrFrom>
              <a:clrTo>
                <a:srgbClr val="E6E6E6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909705" y="3657600"/>
            <a:ext cx="6304856" cy="3200400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5E1F6F4B-7C0C-4D41-908C-19565A3AB56D}"/>
              </a:ext>
            </a:extLst>
          </p:cNvPr>
          <p:cNvGrpSpPr/>
          <p:nvPr/>
        </p:nvGrpSpPr>
        <p:grpSpPr>
          <a:xfrm>
            <a:off x="1083971" y="1972628"/>
            <a:ext cx="2838735" cy="2006222"/>
            <a:chOff x="1321207" y="1335458"/>
            <a:chExt cx="2838735" cy="2006223"/>
          </a:xfrm>
        </p:grpSpPr>
        <p:sp>
          <p:nvSpPr>
            <p:cNvPr id="29" name="Speech Bubble: Oval 14">
              <a:extLst>
                <a:ext uri="{FF2B5EF4-FFF2-40B4-BE49-F238E27FC236}">
                  <a16:creationId xmlns:a16="http://schemas.microsoft.com/office/drawing/2014/main" id="{49D5AB09-AA62-4047-A8E9-2B391AB03527}"/>
                </a:ext>
              </a:extLst>
            </p:cNvPr>
            <p:cNvSpPr/>
            <p:nvPr/>
          </p:nvSpPr>
          <p:spPr>
            <a:xfrm flipH="1">
              <a:off x="1321207" y="1335458"/>
              <a:ext cx="2838735" cy="2006223"/>
            </a:xfrm>
            <a:prstGeom prst="wedgeEllipseCallou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659881BB-30BE-419D-8DB1-4752C689B03B}"/>
                </a:ext>
              </a:extLst>
            </p:cNvPr>
            <p:cNvSpPr txBox="1"/>
            <p:nvPr/>
          </p:nvSpPr>
          <p:spPr>
            <a:xfrm>
              <a:off x="1432095" y="1553739"/>
              <a:ext cx="2616958" cy="156966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914377"/>
              <a:r>
                <a:rPr lang="en-US" sz="3200" b="1" dirty="0">
                  <a:solidFill>
                    <a:srgbClr val="0000FF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a. An </a:t>
              </a:r>
              <a:r>
                <a:rPr lang="en-US" sz="3200" b="1" dirty="0" err="1">
                  <a:solidFill>
                    <a:srgbClr val="0000FF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ủi</a:t>
              </a:r>
              <a:r>
                <a:rPr lang="en-US" sz="3200" b="1" dirty="0">
                  <a:solidFill>
                    <a:srgbClr val="0000FF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, </a:t>
              </a:r>
              <a:r>
                <a:rPr lang="en-US" sz="3200" b="1" dirty="0" err="1">
                  <a:solidFill>
                    <a:srgbClr val="0000FF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động</a:t>
              </a:r>
              <a:r>
                <a:rPr lang="en-US" sz="3200" b="1" dirty="0">
                  <a:solidFill>
                    <a:srgbClr val="0000FF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dirty="0" err="1">
                  <a:solidFill>
                    <a:srgbClr val="0000FF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viên</a:t>
              </a:r>
              <a:r>
                <a:rPr lang="en-US" sz="3200" b="1" dirty="0">
                  <a:solidFill>
                    <a:srgbClr val="0000FF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dirty="0" err="1">
                  <a:solidFill>
                    <a:srgbClr val="0000FF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khi</a:t>
              </a:r>
              <a:r>
                <a:rPr lang="en-US" sz="3200" b="1" dirty="0">
                  <a:solidFill>
                    <a:srgbClr val="0000FF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dirty="0" err="1">
                  <a:solidFill>
                    <a:srgbClr val="0000FF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bạn</a:t>
              </a:r>
              <a:r>
                <a:rPr lang="en-US" sz="3200" b="1" dirty="0">
                  <a:solidFill>
                    <a:srgbClr val="0000FF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dirty="0" err="1">
                  <a:solidFill>
                    <a:srgbClr val="0000FF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bị</a:t>
              </a:r>
              <a:r>
                <a:rPr lang="en-US" sz="3200" b="1" dirty="0">
                  <a:solidFill>
                    <a:srgbClr val="0000FF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dirty="0" err="1">
                  <a:solidFill>
                    <a:srgbClr val="0000FF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mệt</a:t>
              </a:r>
              <a:r>
                <a:rPr lang="en-US" sz="3200" b="1" dirty="0">
                  <a:solidFill>
                    <a:srgbClr val="0000FF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.</a:t>
              </a:r>
              <a:endPara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389E96EC-5220-4299-B049-DB0630A1194E}"/>
              </a:ext>
            </a:extLst>
          </p:cNvPr>
          <p:cNvGrpSpPr/>
          <p:nvPr/>
        </p:nvGrpSpPr>
        <p:grpSpPr>
          <a:xfrm>
            <a:off x="4272714" y="1801503"/>
            <a:ext cx="3347287" cy="1571179"/>
            <a:chOff x="4394577" y="1279684"/>
            <a:chExt cx="3347287" cy="1571179"/>
          </a:xfrm>
        </p:grpSpPr>
        <p:sp>
          <p:nvSpPr>
            <p:cNvPr id="43" name="Speech Bubble: Rectangle 18">
              <a:extLst>
                <a:ext uri="{FF2B5EF4-FFF2-40B4-BE49-F238E27FC236}">
                  <a16:creationId xmlns:a16="http://schemas.microsoft.com/office/drawing/2014/main" id="{B5E5B821-2D57-4497-8922-28BA3B766222}"/>
                </a:ext>
              </a:extLst>
            </p:cNvPr>
            <p:cNvSpPr/>
            <p:nvPr/>
          </p:nvSpPr>
          <p:spPr>
            <a:xfrm>
              <a:off x="4394577" y="1281203"/>
              <a:ext cx="3347287" cy="1569660"/>
            </a:xfrm>
            <a:prstGeom prst="wedgeRectCallout">
              <a:avLst/>
            </a:prstGeom>
            <a:solidFill>
              <a:srgbClr val="FFFF66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US">
                <a:solidFill>
                  <a:prstClr val="white"/>
                </a:solidFill>
                <a:latin typeface="Arial"/>
                <a:sym typeface="Arial"/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F2089A3D-9F29-4692-92F1-D3FB7A80C4DB}"/>
                </a:ext>
              </a:extLst>
            </p:cNvPr>
            <p:cNvSpPr txBox="1"/>
            <p:nvPr/>
          </p:nvSpPr>
          <p:spPr>
            <a:xfrm>
              <a:off x="4394577" y="1279684"/>
              <a:ext cx="3174419" cy="15696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914377"/>
              <a:r>
                <a:rPr lang="en-US" sz="3200" b="1" dirty="0">
                  <a:solidFill>
                    <a:srgbClr val="0000FF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b. </a:t>
              </a:r>
              <a:r>
                <a:rPr lang="en-US" sz="3200" b="1" dirty="0" err="1">
                  <a:solidFill>
                    <a:srgbClr val="0000FF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Mời</a:t>
              </a:r>
              <a:r>
                <a:rPr lang="en-US" sz="3200" b="1" dirty="0">
                  <a:solidFill>
                    <a:srgbClr val="0000FF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dirty="0" err="1">
                  <a:solidFill>
                    <a:srgbClr val="0000FF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bạn</a:t>
              </a:r>
              <a:r>
                <a:rPr lang="en-US" sz="3200" b="1" dirty="0">
                  <a:solidFill>
                    <a:srgbClr val="0000FF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dirty="0" err="1">
                  <a:solidFill>
                    <a:srgbClr val="0000FF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đọc</a:t>
              </a:r>
              <a:r>
                <a:rPr lang="en-US" sz="3200" b="1" dirty="0">
                  <a:solidFill>
                    <a:srgbClr val="0000FF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dirty="0" err="1">
                  <a:solidFill>
                    <a:srgbClr val="0000FF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một</a:t>
              </a:r>
              <a:r>
                <a:rPr lang="en-US" sz="3200" b="1" dirty="0">
                  <a:solidFill>
                    <a:srgbClr val="0000FF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dirty="0" err="1">
                  <a:solidFill>
                    <a:srgbClr val="0000FF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cuốn</a:t>
              </a:r>
              <a:r>
                <a:rPr lang="en-US" sz="3200" b="1" dirty="0">
                  <a:solidFill>
                    <a:srgbClr val="0000FF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dirty="0" err="1">
                  <a:solidFill>
                    <a:srgbClr val="0000FF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truyện</a:t>
              </a:r>
              <a:r>
                <a:rPr lang="en-US" sz="3200" b="1" dirty="0">
                  <a:solidFill>
                    <a:srgbClr val="0000FF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hay.</a:t>
              </a:r>
              <a:endPara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67866838-629C-40C3-97A0-89BB1C5D9C18}"/>
              </a:ext>
            </a:extLst>
          </p:cNvPr>
          <p:cNvGrpSpPr/>
          <p:nvPr/>
        </p:nvGrpSpPr>
        <p:grpSpPr>
          <a:xfrm>
            <a:off x="7941832" y="2364895"/>
            <a:ext cx="3420435" cy="2306471"/>
            <a:chOff x="7829062" y="1856096"/>
            <a:chExt cx="2838736" cy="2306471"/>
          </a:xfrm>
        </p:grpSpPr>
        <p:sp>
          <p:nvSpPr>
            <p:cNvPr id="49" name="Thought Bubble: Cloud 22">
              <a:extLst>
                <a:ext uri="{FF2B5EF4-FFF2-40B4-BE49-F238E27FC236}">
                  <a16:creationId xmlns:a16="http://schemas.microsoft.com/office/drawing/2014/main" id="{FEDE8F5D-468A-43D3-BEF1-0BF9FF426F54}"/>
                </a:ext>
              </a:extLst>
            </p:cNvPr>
            <p:cNvSpPr/>
            <p:nvPr/>
          </p:nvSpPr>
          <p:spPr>
            <a:xfrm>
              <a:off x="7829062" y="1856096"/>
              <a:ext cx="2838736" cy="2306471"/>
            </a:xfrm>
            <a:prstGeom prst="cloudCallout">
              <a:avLst>
                <a:gd name="adj1" fmla="val -49052"/>
                <a:gd name="adj2" fmla="val 54424"/>
              </a:avLst>
            </a:prstGeom>
            <a:solidFill>
              <a:srgbClr val="D8F6FA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US" dirty="0">
                <a:solidFill>
                  <a:prstClr val="white"/>
                </a:solidFill>
                <a:latin typeface="Arial"/>
                <a:sym typeface="Arial"/>
              </a:endParaRP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C8559F92-EF04-4501-9E6E-2DD521A2311C}"/>
                </a:ext>
              </a:extLst>
            </p:cNvPr>
            <p:cNvSpPr txBox="1"/>
            <p:nvPr/>
          </p:nvSpPr>
          <p:spPr>
            <a:xfrm>
              <a:off x="7934654" y="2199651"/>
              <a:ext cx="2627546" cy="15696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914377"/>
              <a:r>
                <a:rPr lang="en-US" sz="3200" b="1" dirty="0">
                  <a:solidFill>
                    <a:srgbClr val="0000FF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c. </a:t>
              </a:r>
              <a:r>
                <a:rPr lang="en-US" sz="3200" b="1" dirty="0" err="1">
                  <a:solidFill>
                    <a:srgbClr val="0000FF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Đề</a:t>
              </a:r>
              <a:r>
                <a:rPr lang="en-US" sz="3200" b="1" dirty="0">
                  <a:solidFill>
                    <a:srgbClr val="0000FF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dirty="0" err="1">
                  <a:solidFill>
                    <a:srgbClr val="0000FF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nghị</a:t>
              </a:r>
              <a:r>
                <a:rPr lang="en-US" sz="3200" b="1" dirty="0">
                  <a:solidFill>
                    <a:srgbClr val="0000FF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dirty="0" err="1">
                  <a:solidFill>
                    <a:srgbClr val="0000FF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bạn</a:t>
              </a:r>
              <a:r>
                <a:rPr lang="en-US" sz="3200" b="1" dirty="0">
                  <a:solidFill>
                    <a:srgbClr val="0000FF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dirty="0" err="1">
                  <a:solidFill>
                    <a:srgbClr val="0000FF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hát</a:t>
              </a:r>
              <a:r>
                <a:rPr lang="en-US" sz="3200" b="1" dirty="0">
                  <a:solidFill>
                    <a:srgbClr val="0000FF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dirty="0" err="1">
                  <a:solidFill>
                    <a:srgbClr val="0000FF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một</a:t>
              </a:r>
              <a:r>
                <a:rPr lang="en-US" sz="3200" b="1" dirty="0">
                  <a:solidFill>
                    <a:srgbClr val="0000FF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dirty="0" err="1">
                  <a:solidFill>
                    <a:srgbClr val="0000FF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bài</a:t>
              </a:r>
              <a:r>
                <a:rPr lang="en-US" sz="3200" b="1" dirty="0">
                  <a:solidFill>
                    <a:srgbClr val="0000FF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dirty="0" err="1">
                  <a:solidFill>
                    <a:srgbClr val="0000FF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trước</a:t>
              </a:r>
              <a:r>
                <a:rPr lang="en-US" sz="3200" b="1" dirty="0">
                  <a:solidFill>
                    <a:srgbClr val="0000FF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dirty="0" err="1">
                  <a:solidFill>
                    <a:srgbClr val="0000FF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lớp</a:t>
              </a:r>
              <a:r>
                <a:rPr lang="en-US" sz="3200" b="1" dirty="0">
                  <a:solidFill>
                    <a:srgbClr val="0000FF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.</a:t>
              </a:r>
              <a:endPara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76224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>
            <a:extLst>
              <a:ext uri="{FF2B5EF4-FFF2-40B4-BE49-F238E27FC236}">
                <a16:creationId xmlns:a16="http://schemas.microsoft.com/office/drawing/2014/main" id="{909055D3-7736-43FC-B1A7-47B92322C2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6267" r="942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805"/>
          <a:stretch/>
        </p:blipFill>
        <p:spPr bwMode="auto">
          <a:xfrm>
            <a:off x="1148273" y="3634734"/>
            <a:ext cx="1966025" cy="2667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hought Bubble: Cloud 10">
            <a:extLst>
              <a:ext uri="{FF2B5EF4-FFF2-40B4-BE49-F238E27FC236}">
                <a16:creationId xmlns:a16="http://schemas.microsoft.com/office/drawing/2014/main" id="{401AF0E0-0B33-4DA7-9380-D0DBD9697129}"/>
              </a:ext>
            </a:extLst>
          </p:cNvPr>
          <p:cNvSpPr/>
          <p:nvPr/>
        </p:nvSpPr>
        <p:spPr>
          <a:xfrm>
            <a:off x="2107580" y="1846982"/>
            <a:ext cx="3422887" cy="1594625"/>
          </a:xfrm>
          <a:prstGeom prst="cloudCallout">
            <a:avLst>
              <a:gd name="adj1" fmla="val -51602"/>
              <a:gd name="adj2" fmla="val 6599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bị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ốm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à?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E5646CF-D7E2-4453-9219-2642169C70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48" b="3048"/>
          <a:stretch/>
        </p:blipFill>
        <p:spPr bwMode="auto">
          <a:xfrm flipH="1">
            <a:off x="7894074" y="3833871"/>
            <a:ext cx="2687674" cy="25238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hought Bubble: Cloud 12">
            <a:extLst>
              <a:ext uri="{FF2B5EF4-FFF2-40B4-BE49-F238E27FC236}">
                <a16:creationId xmlns:a16="http://schemas.microsoft.com/office/drawing/2014/main" id="{F3D6ACBE-7733-4327-BE15-0ABC10C11D01}"/>
              </a:ext>
            </a:extLst>
          </p:cNvPr>
          <p:cNvSpPr/>
          <p:nvPr/>
        </p:nvSpPr>
        <p:spPr>
          <a:xfrm>
            <a:off x="7094863" y="1520329"/>
            <a:ext cx="4560983" cy="1908672"/>
          </a:xfrm>
          <a:prstGeom prst="cloudCallout">
            <a:avLst>
              <a:gd name="adj1" fmla="val 4398"/>
              <a:gd name="adj2" fmla="val 72712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bị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ốm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E37C35A-7437-48E5-92CD-B5A728D1D396}"/>
              </a:ext>
            </a:extLst>
          </p:cNvPr>
          <p:cNvSpPr txBox="1"/>
          <p:nvPr/>
        </p:nvSpPr>
        <p:spPr>
          <a:xfrm>
            <a:off x="1594624" y="636320"/>
            <a:ext cx="105973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An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ủi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viên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bị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mệt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hought Bubble: Cloud 7">
            <a:extLst>
              <a:ext uri="{FF2B5EF4-FFF2-40B4-BE49-F238E27FC236}">
                <a16:creationId xmlns:a16="http://schemas.microsoft.com/office/drawing/2014/main" id="{D5302375-DE66-42FF-A3F8-A9D06022A0D2}"/>
              </a:ext>
            </a:extLst>
          </p:cNvPr>
          <p:cNvSpPr/>
          <p:nvPr/>
        </p:nvSpPr>
        <p:spPr>
          <a:xfrm>
            <a:off x="2219326" y="1283473"/>
            <a:ext cx="4342492" cy="2550398"/>
          </a:xfrm>
          <a:prstGeom prst="cloudCallout">
            <a:avLst>
              <a:gd name="adj1" fmla="val -50944"/>
              <a:gd name="adj2" fmla="val 4657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Đừng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phòng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y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tế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9247214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3" grpId="0" animBg="1"/>
      <p:bldP spid="7" grpId="0"/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eo">
            <a:hlinkClick r:id="" action="ppaction://media"/>
            <a:extLst>
              <a:ext uri="{FF2B5EF4-FFF2-40B4-BE49-F238E27FC236}">
                <a16:creationId xmlns:a16="http://schemas.microsoft.com/office/drawing/2014/main" id="{1ECE498B-C47B-4498-B9B8-1244B29216D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34090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5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5" name="Google Shape;3199;p63"/>
          <p:cNvGrpSpPr/>
          <p:nvPr/>
        </p:nvGrpSpPr>
        <p:grpSpPr>
          <a:xfrm>
            <a:off x="329852" y="0"/>
            <a:ext cx="1094192" cy="631245"/>
            <a:chOff x="3736099" y="1890574"/>
            <a:chExt cx="856613" cy="494185"/>
          </a:xfrm>
        </p:grpSpPr>
        <p:grpSp>
          <p:nvGrpSpPr>
            <p:cNvPr id="166" name="Google Shape;3200;p63"/>
            <p:cNvGrpSpPr/>
            <p:nvPr/>
          </p:nvGrpSpPr>
          <p:grpSpPr>
            <a:xfrm>
              <a:off x="3745693" y="1890589"/>
              <a:ext cx="847019" cy="494170"/>
              <a:chOff x="3745693" y="1890589"/>
              <a:chExt cx="847019" cy="494170"/>
            </a:xfrm>
          </p:grpSpPr>
          <p:sp>
            <p:nvSpPr>
              <p:cNvPr id="182" name="Google Shape;3201;p63"/>
              <p:cNvSpPr/>
              <p:nvPr/>
            </p:nvSpPr>
            <p:spPr>
              <a:xfrm>
                <a:off x="3775723" y="1912900"/>
                <a:ext cx="789374" cy="449630"/>
              </a:xfrm>
              <a:custGeom>
                <a:avLst/>
                <a:gdLst/>
                <a:ahLst/>
                <a:cxnLst/>
                <a:rect l="l" t="t" r="r" b="b"/>
                <a:pathLst>
                  <a:path w="27812" h="15839" extrusionOk="0">
                    <a:moveTo>
                      <a:pt x="14327" y="0"/>
                    </a:moveTo>
                    <a:cubicBezTo>
                      <a:pt x="13138" y="0"/>
                      <a:pt x="11955" y="142"/>
                      <a:pt x="10808" y="442"/>
                    </a:cubicBezTo>
                    <a:cubicBezTo>
                      <a:pt x="10364" y="548"/>
                      <a:pt x="9898" y="717"/>
                      <a:pt x="9475" y="886"/>
                    </a:cubicBezTo>
                    <a:cubicBezTo>
                      <a:pt x="7974" y="1500"/>
                      <a:pt x="6662" y="2473"/>
                      <a:pt x="5626" y="3742"/>
                    </a:cubicBezTo>
                    <a:cubicBezTo>
                      <a:pt x="3680" y="6110"/>
                      <a:pt x="2982" y="9198"/>
                      <a:pt x="2750" y="11651"/>
                    </a:cubicBezTo>
                    <a:cubicBezTo>
                      <a:pt x="1460" y="12751"/>
                      <a:pt x="508" y="14210"/>
                      <a:pt x="0" y="15839"/>
                    </a:cubicBezTo>
                    <a:lnTo>
                      <a:pt x="27812" y="15839"/>
                    </a:lnTo>
                    <a:cubicBezTo>
                      <a:pt x="27389" y="13788"/>
                      <a:pt x="25020" y="11419"/>
                      <a:pt x="25020" y="11419"/>
                    </a:cubicBezTo>
                    <a:cubicBezTo>
                      <a:pt x="24788" y="8987"/>
                      <a:pt x="24322" y="6174"/>
                      <a:pt x="23413" y="4693"/>
                    </a:cubicBezTo>
                    <a:cubicBezTo>
                      <a:pt x="22926" y="3932"/>
                      <a:pt x="22334" y="3213"/>
                      <a:pt x="21679" y="2600"/>
                    </a:cubicBezTo>
                    <a:cubicBezTo>
                      <a:pt x="21256" y="2219"/>
                      <a:pt x="20811" y="1880"/>
                      <a:pt x="20325" y="1584"/>
                    </a:cubicBezTo>
                    <a:cubicBezTo>
                      <a:pt x="19500" y="1056"/>
                      <a:pt x="18591" y="654"/>
                      <a:pt x="17639" y="400"/>
                    </a:cubicBezTo>
                    <a:cubicBezTo>
                      <a:pt x="17195" y="294"/>
                      <a:pt x="16730" y="189"/>
                      <a:pt x="16285" y="125"/>
                    </a:cubicBezTo>
                    <a:cubicBezTo>
                      <a:pt x="15634" y="43"/>
                      <a:pt x="14980" y="0"/>
                      <a:pt x="14327" y="0"/>
                    </a:cubicBezTo>
                    <a:close/>
                  </a:path>
                </a:pathLst>
              </a:custGeom>
              <a:solidFill>
                <a:srgbClr val="EDE6DD"/>
              </a:solidFill>
              <a:ln>
                <a:noFill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3" name="Google Shape;3202;p63"/>
              <p:cNvSpPr/>
              <p:nvPr/>
            </p:nvSpPr>
            <p:spPr>
              <a:xfrm>
                <a:off x="3745693" y="1890589"/>
                <a:ext cx="847019" cy="494170"/>
              </a:xfrm>
              <a:custGeom>
                <a:avLst/>
                <a:gdLst/>
                <a:ahLst/>
                <a:cxnLst/>
                <a:rect l="l" t="t" r="r" b="b"/>
                <a:pathLst>
                  <a:path w="29843" h="17408" extrusionOk="0">
                    <a:moveTo>
                      <a:pt x="15410" y="1573"/>
                    </a:moveTo>
                    <a:cubicBezTo>
                      <a:pt x="16011" y="1573"/>
                      <a:pt x="16614" y="1613"/>
                      <a:pt x="17217" y="1694"/>
                    </a:cubicBezTo>
                    <a:cubicBezTo>
                      <a:pt x="17640" y="1757"/>
                      <a:pt x="18063" y="1842"/>
                      <a:pt x="18486" y="1969"/>
                    </a:cubicBezTo>
                    <a:cubicBezTo>
                      <a:pt x="19353" y="2201"/>
                      <a:pt x="20178" y="2561"/>
                      <a:pt x="20960" y="3026"/>
                    </a:cubicBezTo>
                    <a:cubicBezTo>
                      <a:pt x="21383" y="3301"/>
                      <a:pt x="21806" y="3618"/>
                      <a:pt x="22187" y="3978"/>
                    </a:cubicBezTo>
                    <a:cubicBezTo>
                      <a:pt x="22800" y="4549"/>
                      <a:pt x="23350" y="5183"/>
                      <a:pt x="23773" y="5902"/>
                    </a:cubicBezTo>
                    <a:cubicBezTo>
                      <a:pt x="24471" y="7002"/>
                      <a:pt x="24978" y="9202"/>
                      <a:pt x="25275" y="12289"/>
                    </a:cubicBezTo>
                    <a:lnTo>
                      <a:pt x="25296" y="12564"/>
                    </a:lnTo>
                    <a:lnTo>
                      <a:pt x="25507" y="12776"/>
                    </a:lnTo>
                    <a:cubicBezTo>
                      <a:pt x="26395" y="13664"/>
                      <a:pt x="27157" y="14700"/>
                      <a:pt x="27749" y="15821"/>
                    </a:cubicBezTo>
                    <a:lnTo>
                      <a:pt x="2200" y="15821"/>
                    </a:lnTo>
                    <a:cubicBezTo>
                      <a:pt x="2687" y="14764"/>
                      <a:pt x="3406" y="13812"/>
                      <a:pt x="4273" y="13030"/>
                    </a:cubicBezTo>
                    <a:lnTo>
                      <a:pt x="4548" y="12818"/>
                    </a:lnTo>
                    <a:lnTo>
                      <a:pt x="4569" y="12501"/>
                    </a:lnTo>
                    <a:cubicBezTo>
                      <a:pt x="4781" y="10344"/>
                      <a:pt x="5415" y="7298"/>
                      <a:pt x="7297" y="5014"/>
                    </a:cubicBezTo>
                    <a:lnTo>
                      <a:pt x="7361" y="4929"/>
                    </a:lnTo>
                    <a:cubicBezTo>
                      <a:pt x="7699" y="4528"/>
                      <a:pt x="8059" y="4168"/>
                      <a:pt x="8440" y="3851"/>
                    </a:cubicBezTo>
                    <a:cubicBezTo>
                      <a:pt x="9159" y="3237"/>
                      <a:pt x="9962" y="2751"/>
                      <a:pt x="10829" y="2413"/>
                    </a:cubicBezTo>
                    <a:cubicBezTo>
                      <a:pt x="11231" y="2243"/>
                      <a:pt x="11633" y="2095"/>
                      <a:pt x="12056" y="1990"/>
                    </a:cubicBezTo>
                    <a:cubicBezTo>
                      <a:pt x="13160" y="1714"/>
                      <a:pt x="14282" y="1573"/>
                      <a:pt x="15410" y="1573"/>
                    </a:cubicBezTo>
                    <a:close/>
                    <a:moveTo>
                      <a:pt x="15333" y="1"/>
                    </a:moveTo>
                    <a:cubicBezTo>
                      <a:pt x="14094" y="1"/>
                      <a:pt x="12857" y="156"/>
                      <a:pt x="11654" y="467"/>
                    </a:cubicBezTo>
                    <a:cubicBezTo>
                      <a:pt x="11168" y="594"/>
                      <a:pt x="10681" y="763"/>
                      <a:pt x="10216" y="953"/>
                    </a:cubicBezTo>
                    <a:cubicBezTo>
                      <a:pt x="9201" y="1355"/>
                      <a:pt x="8270" y="1926"/>
                      <a:pt x="7424" y="2645"/>
                    </a:cubicBezTo>
                    <a:cubicBezTo>
                      <a:pt x="6938" y="3047"/>
                      <a:pt x="6473" y="3512"/>
                      <a:pt x="6071" y="4020"/>
                    </a:cubicBezTo>
                    <a:lnTo>
                      <a:pt x="5902" y="4231"/>
                    </a:lnTo>
                    <a:cubicBezTo>
                      <a:pt x="3998" y="6685"/>
                      <a:pt x="3300" y="9751"/>
                      <a:pt x="3046" y="12036"/>
                    </a:cubicBezTo>
                    <a:cubicBezTo>
                      <a:pt x="1756" y="13220"/>
                      <a:pt x="805" y="14722"/>
                      <a:pt x="297" y="16392"/>
                    </a:cubicBezTo>
                    <a:lnTo>
                      <a:pt x="1" y="17408"/>
                    </a:lnTo>
                    <a:lnTo>
                      <a:pt x="29843" y="17408"/>
                    </a:lnTo>
                    <a:lnTo>
                      <a:pt x="29652" y="16456"/>
                    </a:lnTo>
                    <a:cubicBezTo>
                      <a:pt x="29272" y="14552"/>
                      <a:pt x="27453" y="12522"/>
                      <a:pt x="26818" y="11866"/>
                    </a:cubicBezTo>
                    <a:cubicBezTo>
                      <a:pt x="26501" y="8652"/>
                      <a:pt x="25930" y="6368"/>
                      <a:pt x="25126" y="5077"/>
                    </a:cubicBezTo>
                    <a:cubicBezTo>
                      <a:pt x="24619" y="4231"/>
                      <a:pt x="23984" y="3470"/>
                      <a:pt x="23265" y="2814"/>
                    </a:cubicBezTo>
                    <a:cubicBezTo>
                      <a:pt x="22800" y="2392"/>
                      <a:pt x="22314" y="2032"/>
                      <a:pt x="21806" y="1694"/>
                    </a:cubicBezTo>
                    <a:cubicBezTo>
                      <a:pt x="20897" y="1144"/>
                      <a:pt x="19924" y="700"/>
                      <a:pt x="18887" y="446"/>
                    </a:cubicBezTo>
                    <a:cubicBezTo>
                      <a:pt x="18422" y="298"/>
                      <a:pt x="17936" y="213"/>
                      <a:pt x="17428" y="150"/>
                    </a:cubicBezTo>
                    <a:cubicBezTo>
                      <a:pt x="16733" y="50"/>
                      <a:pt x="16033" y="1"/>
                      <a:pt x="153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4" name="Google Shape;3203;p63"/>
              <p:cNvSpPr/>
              <p:nvPr/>
            </p:nvSpPr>
            <p:spPr>
              <a:xfrm>
                <a:off x="4484668" y="2237004"/>
                <a:ext cx="79868" cy="124905"/>
              </a:xfrm>
              <a:custGeom>
                <a:avLst/>
                <a:gdLst/>
                <a:ahLst/>
                <a:cxnLst/>
                <a:rect l="l" t="t" r="r" b="b"/>
                <a:pathLst>
                  <a:path w="2814" h="4400" extrusionOk="0">
                    <a:moveTo>
                      <a:pt x="1" y="1"/>
                    </a:moveTo>
                    <a:cubicBezTo>
                      <a:pt x="212" y="2348"/>
                      <a:pt x="212" y="4336"/>
                      <a:pt x="212" y="4336"/>
                    </a:cubicBezTo>
                    <a:lnTo>
                      <a:pt x="212" y="4400"/>
                    </a:lnTo>
                    <a:lnTo>
                      <a:pt x="2814" y="4400"/>
                    </a:lnTo>
                    <a:cubicBezTo>
                      <a:pt x="2391" y="237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EDCA5D"/>
              </a:solidFill>
              <a:ln>
                <a:noFill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5" name="Google Shape;3204;p63"/>
              <p:cNvSpPr/>
              <p:nvPr/>
            </p:nvSpPr>
            <p:spPr>
              <a:xfrm>
                <a:off x="3848358" y="1912900"/>
                <a:ext cx="642324" cy="449033"/>
              </a:xfrm>
              <a:custGeom>
                <a:avLst/>
                <a:gdLst/>
                <a:ahLst/>
                <a:cxnLst/>
                <a:rect l="l" t="t" r="r" b="b"/>
                <a:pathLst>
                  <a:path w="22631" h="15818" extrusionOk="0">
                    <a:moveTo>
                      <a:pt x="11720" y="0"/>
                    </a:moveTo>
                    <a:cubicBezTo>
                      <a:pt x="10534" y="0"/>
                      <a:pt x="9346" y="142"/>
                      <a:pt x="8185" y="442"/>
                    </a:cubicBezTo>
                    <a:cubicBezTo>
                      <a:pt x="7741" y="548"/>
                      <a:pt x="7297" y="717"/>
                      <a:pt x="6874" y="886"/>
                    </a:cubicBezTo>
                    <a:cubicBezTo>
                      <a:pt x="5943" y="1267"/>
                      <a:pt x="5055" y="1796"/>
                      <a:pt x="4294" y="2451"/>
                    </a:cubicBezTo>
                    <a:cubicBezTo>
                      <a:pt x="3829" y="2832"/>
                      <a:pt x="3427" y="3255"/>
                      <a:pt x="3046" y="3720"/>
                    </a:cubicBezTo>
                    <a:cubicBezTo>
                      <a:pt x="1100" y="6110"/>
                      <a:pt x="381" y="9198"/>
                      <a:pt x="149" y="11630"/>
                    </a:cubicBezTo>
                    <a:cubicBezTo>
                      <a:pt x="0" y="13005"/>
                      <a:pt x="0" y="14380"/>
                      <a:pt x="149" y="15754"/>
                    </a:cubicBezTo>
                    <a:lnTo>
                      <a:pt x="149" y="15818"/>
                    </a:lnTo>
                    <a:lnTo>
                      <a:pt x="22630" y="15818"/>
                    </a:lnTo>
                    <a:lnTo>
                      <a:pt x="22630" y="15754"/>
                    </a:lnTo>
                    <a:cubicBezTo>
                      <a:pt x="22630" y="15754"/>
                      <a:pt x="22630" y="13766"/>
                      <a:pt x="22419" y="11419"/>
                    </a:cubicBezTo>
                    <a:cubicBezTo>
                      <a:pt x="22186" y="9008"/>
                      <a:pt x="21742" y="6174"/>
                      <a:pt x="20812" y="4693"/>
                    </a:cubicBezTo>
                    <a:cubicBezTo>
                      <a:pt x="20325" y="3932"/>
                      <a:pt x="19754" y="3213"/>
                      <a:pt x="19077" y="2600"/>
                    </a:cubicBezTo>
                    <a:cubicBezTo>
                      <a:pt x="18654" y="2219"/>
                      <a:pt x="18210" y="1880"/>
                      <a:pt x="17724" y="1584"/>
                    </a:cubicBezTo>
                    <a:cubicBezTo>
                      <a:pt x="16878" y="1056"/>
                      <a:pt x="15968" y="654"/>
                      <a:pt x="15017" y="421"/>
                    </a:cubicBezTo>
                    <a:cubicBezTo>
                      <a:pt x="14572" y="294"/>
                      <a:pt x="14128" y="189"/>
                      <a:pt x="13663" y="125"/>
                    </a:cubicBezTo>
                    <a:cubicBezTo>
                      <a:pt x="13019" y="43"/>
                      <a:pt x="12370" y="0"/>
                      <a:pt x="11720" y="0"/>
                    </a:cubicBezTo>
                    <a:close/>
                  </a:path>
                </a:pathLst>
              </a:custGeom>
              <a:solidFill>
                <a:srgbClr val="F6E262"/>
              </a:solidFill>
              <a:ln>
                <a:noFill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6" name="Google Shape;3205;p63"/>
              <p:cNvSpPr/>
              <p:nvPr/>
            </p:nvSpPr>
            <p:spPr>
              <a:xfrm>
                <a:off x="3775127" y="2243022"/>
                <a:ext cx="77456" cy="118887"/>
              </a:xfrm>
              <a:custGeom>
                <a:avLst/>
                <a:gdLst/>
                <a:ahLst/>
                <a:cxnLst/>
                <a:rect l="l" t="t" r="r" b="b"/>
                <a:pathLst>
                  <a:path w="2729" h="4188" extrusionOk="0">
                    <a:moveTo>
                      <a:pt x="2729" y="0"/>
                    </a:moveTo>
                    <a:cubicBezTo>
                      <a:pt x="1460" y="1121"/>
                      <a:pt x="508" y="2580"/>
                      <a:pt x="0" y="4188"/>
                    </a:cubicBezTo>
                    <a:lnTo>
                      <a:pt x="2729" y="4188"/>
                    </a:lnTo>
                    <a:lnTo>
                      <a:pt x="2729" y="4124"/>
                    </a:lnTo>
                    <a:cubicBezTo>
                      <a:pt x="2602" y="2750"/>
                      <a:pt x="2602" y="1375"/>
                      <a:pt x="2729" y="0"/>
                    </a:cubicBezTo>
                    <a:close/>
                  </a:path>
                </a:pathLst>
              </a:custGeom>
              <a:solidFill>
                <a:srgbClr val="EDCA5D"/>
              </a:solidFill>
              <a:ln>
                <a:noFill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7" name="Google Shape;3206;p63"/>
              <p:cNvSpPr/>
              <p:nvPr/>
            </p:nvSpPr>
            <p:spPr>
              <a:xfrm>
                <a:off x="4125697" y="2181795"/>
                <a:ext cx="72659" cy="38408"/>
              </a:xfrm>
              <a:custGeom>
                <a:avLst/>
                <a:gdLst/>
                <a:ahLst/>
                <a:cxnLst/>
                <a:rect l="l" t="t" r="r" b="b"/>
                <a:pathLst>
                  <a:path w="2560" h="1353" extrusionOk="0">
                    <a:moveTo>
                      <a:pt x="572" y="0"/>
                    </a:moveTo>
                    <a:lnTo>
                      <a:pt x="572" y="85"/>
                    </a:lnTo>
                    <a:cubicBezTo>
                      <a:pt x="572" y="85"/>
                      <a:pt x="1" y="1121"/>
                      <a:pt x="233" y="1311"/>
                    </a:cubicBezTo>
                    <a:cubicBezTo>
                      <a:pt x="264" y="1339"/>
                      <a:pt x="327" y="1352"/>
                      <a:pt x="413" y="1352"/>
                    </a:cubicBezTo>
                    <a:cubicBezTo>
                      <a:pt x="917" y="1352"/>
                      <a:pt x="2216" y="895"/>
                      <a:pt x="2560" y="190"/>
                    </a:cubicBezTo>
                    <a:lnTo>
                      <a:pt x="2560" y="148"/>
                    </a:lnTo>
                    <a:cubicBezTo>
                      <a:pt x="2453" y="152"/>
                      <a:pt x="2346" y="153"/>
                      <a:pt x="2239" y="153"/>
                    </a:cubicBezTo>
                    <a:cubicBezTo>
                      <a:pt x="1685" y="153"/>
                      <a:pt x="1121" y="106"/>
                      <a:pt x="572" y="0"/>
                    </a:cubicBezTo>
                    <a:close/>
                  </a:path>
                </a:pathLst>
              </a:custGeom>
              <a:solidFill>
                <a:srgbClr val="C67045"/>
              </a:solidFill>
              <a:ln>
                <a:noFill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8" name="Google Shape;3207;p63"/>
              <p:cNvSpPr/>
              <p:nvPr/>
            </p:nvSpPr>
            <p:spPr>
              <a:xfrm>
                <a:off x="4115479" y="2179978"/>
                <a:ext cx="100900" cy="52659"/>
              </a:xfrm>
              <a:custGeom>
                <a:avLst/>
                <a:gdLst/>
                <a:ahLst/>
                <a:cxnLst/>
                <a:rect l="l" t="t" r="r" b="b"/>
                <a:pathLst>
                  <a:path w="3555" h="1855" extrusionOk="0">
                    <a:moveTo>
                      <a:pt x="593" y="1"/>
                    </a:moveTo>
                    <a:cubicBezTo>
                      <a:pt x="593" y="1"/>
                      <a:pt x="1" y="1523"/>
                      <a:pt x="191" y="1671"/>
                    </a:cubicBezTo>
                    <a:cubicBezTo>
                      <a:pt x="334" y="1783"/>
                      <a:pt x="594" y="1855"/>
                      <a:pt x="915" y="1855"/>
                    </a:cubicBezTo>
                    <a:cubicBezTo>
                      <a:pt x="1689" y="1855"/>
                      <a:pt x="2822" y="1440"/>
                      <a:pt x="3554" y="170"/>
                    </a:cubicBezTo>
                    <a:lnTo>
                      <a:pt x="3554" y="149"/>
                    </a:lnTo>
                    <a:cubicBezTo>
                      <a:pt x="3343" y="170"/>
                      <a:pt x="3152" y="212"/>
                      <a:pt x="2941" y="212"/>
                    </a:cubicBezTo>
                    <a:lnTo>
                      <a:pt x="2941" y="254"/>
                    </a:lnTo>
                    <a:cubicBezTo>
                      <a:pt x="2598" y="959"/>
                      <a:pt x="1298" y="1416"/>
                      <a:pt x="794" y="1416"/>
                    </a:cubicBezTo>
                    <a:cubicBezTo>
                      <a:pt x="708" y="1416"/>
                      <a:pt x="645" y="1403"/>
                      <a:pt x="614" y="1375"/>
                    </a:cubicBezTo>
                    <a:cubicBezTo>
                      <a:pt x="382" y="1206"/>
                      <a:pt x="953" y="149"/>
                      <a:pt x="953" y="149"/>
                    </a:cubicBezTo>
                    <a:lnTo>
                      <a:pt x="953" y="64"/>
                    </a:lnTo>
                    <a:cubicBezTo>
                      <a:pt x="720" y="22"/>
                      <a:pt x="593" y="1"/>
                      <a:pt x="593" y="1"/>
                    </a:cubicBezTo>
                    <a:close/>
                  </a:path>
                </a:pathLst>
              </a:custGeom>
              <a:solidFill>
                <a:srgbClr val="C67045"/>
              </a:solidFill>
              <a:ln>
                <a:noFill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9" name="Google Shape;3208;p63"/>
              <p:cNvSpPr/>
              <p:nvPr/>
            </p:nvSpPr>
            <p:spPr>
              <a:xfrm>
                <a:off x="4105885" y="2133880"/>
                <a:ext cx="109869" cy="52261"/>
              </a:xfrm>
              <a:custGeom>
                <a:avLst/>
                <a:gdLst/>
                <a:ahLst/>
                <a:cxnLst/>
                <a:rect l="l" t="t" r="r" b="b"/>
                <a:pathLst>
                  <a:path w="3871" h="1841" extrusionOk="0">
                    <a:moveTo>
                      <a:pt x="1030" y="1"/>
                    </a:moveTo>
                    <a:cubicBezTo>
                      <a:pt x="712" y="1"/>
                      <a:pt x="509" y="60"/>
                      <a:pt x="489" y="60"/>
                    </a:cubicBezTo>
                    <a:cubicBezTo>
                      <a:pt x="488" y="60"/>
                      <a:pt x="487" y="60"/>
                      <a:pt x="487" y="60"/>
                    </a:cubicBezTo>
                    <a:lnTo>
                      <a:pt x="487" y="60"/>
                    </a:lnTo>
                    <a:cubicBezTo>
                      <a:pt x="1" y="123"/>
                      <a:pt x="910" y="1603"/>
                      <a:pt x="910" y="1603"/>
                    </a:cubicBezTo>
                    <a:cubicBezTo>
                      <a:pt x="910" y="1603"/>
                      <a:pt x="1058" y="1646"/>
                      <a:pt x="1291" y="1688"/>
                    </a:cubicBezTo>
                    <a:cubicBezTo>
                      <a:pt x="1862" y="1780"/>
                      <a:pt x="2433" y="1840"/>
                      <a:pt x="3004" y="1840"/>
                    </a:cubicBezTo>
                    <a:cubicBezTo>
                      <a:pt x="3088" y="1840"/>
                      <a:pt x="3173" y="1839"/>
                      <a:pt x="3258" y="1836"/>
                    </a:cubicBezTo>
                    <a:cubicBezTo>
                      <a:pt x="3469" y="1815"/>
                      <a:pt x="3681" y="1794"/>
                      <a:pt x="3871" y="1773"/>
                    </a:cubicBezTo>
                    <a:cubicBezTo>
                      <a:pt x="2823" y="250"/>
                      <a:pt x="1684" y="1"/>
                      <a:pt x="1030" y="1"/>
                    </a:cubicBezTo>
                    <a:close/>
                  </a:path>
                </a:pathLst>
              </a:custGeom>
              <a:solidFill>
                <a:srgbClr val="D78C4B"/>
              </a:solidFill>
              <a:ln>
                <a:noFill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0" name="Google Shape;3209;p63"/>
              <p:cNvSpPr/>
              <p:nvPr/>
            </p:nvSpPr>
            <p:spPr>
              <a:xfrm>
                <a:off x="4128280" y="2168340"/>
                <a:ext cx="125309" cy="23675"/>
              </a:xfrm>
              <a:custGeom>
                <a:avLst/>
                <a:gdLst/>
                <a:ahLst/>
                <a:cxnLst/>
                <a:rect l="l" t="t" r="r" b="b"/>
                <a:pathLst>
                  <a:path w="4415" h="834" extrusionOk="0">
                    <a:moveTo>
                      <a:pt x="4295" y="0"/>
                    </a:moveTo>
                    <a:cubicBezTo>
                      <a:pt x="4279" y="0"/>
                      <a:pt x="4262" y="3"/>
                      <a:pt x="4245" y="9"/>
                    </a:cubicBezTo>
                    <a:cubicBezTo>
                      <a:pt x="3949" y="178"/>
                      <a:pt x="3632" y="284"/>
                      <a:pt x="3293" y="347"/>
                    </a:cubicBezTo>
                    <a:cubicBezTo>
                      <a:pt x="2955" y="389"/>
                      <a:pt x="2617" y="432"/>
                      <a:pt x="2278" y="432"/>
                    </a:cubicBezTo>
                    <a:cubicBezTo>
                      <a:pt x="1919" y="432"/>
                      <a:pt x="1580" y="432"/>
                      <a:pt x="1221" y="411"/>
                    </a:cubicBezTo>
                    <a:cubicBezTo>
                      <a:pt x="861" y="368"/>
                      <a:pt x="502" y="347"/>
                      <a:pt x="163" y="305"/>
                    </a:cubicBezTo>
                    <a:cubicBezTo>
                      <a:pt x="156" y="304"/>
                      <a:pt x="149" y="303"/>
                      <a:pt x="142" y="303"/>
                    </a:cubicBezTo>
                    <a:cubicBezTo>
                      <a:pt x="32" y="303"/>
                      <a:pt x="0" y="457"/>
                      <a:pt x="100" y="516"/>
                    </a:cubicBezTo>
                    <a:cubicBezTo>
                      <a:pt x="459" y="622"/>
                      <a:pt x="798" y="707"/>
                      <a:pt x="1157" y="749"/>
                    </a:cubicBezTo>
                    <a:cubicBezTo>
                      <a:pt x="1517" y="812"/>
                      <a:pt x="1898" y="834"/>
                      <a:pt x="2257" y="834"/>
                    </a:cubicBezTo>
                    <a:cubicBezTo>
                      <a:pt x="2617" y="834"/>
                      <a:pt x="2997" y="770"/>
                      <a:pt x="3357" y="686"/>
                    </a:cubicBezTo>
                    <a:cubicBezTo>
                      <a:pt x="3716" y="601"/>
                      <a:pt x="4055" y="432"/>
                      <a:pt x="4351" y="178"/>
                    </a:cubicBezTo>
                    <a:cubicBezTo>
                      <a:pt x="4393" y="157"/>
                      <a:pt x="4414" y="93"/>
                      <a:pt x="4393" y="51"/>
                    </a:cubicBezTo>
                    <a:cubicBezTo>
                      <a:pt x="4378" y="20"/>
                      <a:pt x="4340" y="0"/>
                      <a:pt x="4295" y="0"/>
                    </a:cubicBezTo>
                    <a:close/>
                  </a:path>
                </a:pathLst>
              </a:custGeom>
              <a:solidFill>
                <a:srgbClr val="9A5B38"/>
              </a:solidFill>
              <a:ln>
                <a:noFill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1" name="Google Shape;3210;p63"/>
              <p:cNvSpPr/>
              <p:nvPr/>
            </p:nvSpPr>
            <p:spPr>
              <a:xfrm>
                <a:off x="4245761" y="2160165"/>
                <a:ext cx="15639" cy="18651"/>
              </a:xfrm>
              <a:custGeom>
                <a:avLst/>
                <a:gdLst/>
                <a:ahLst/>
                <a:cxnLst/>
                <a:rect l="l" t="t" r="r" b="b"/>
                <a:pathLst>
                  <a:path w="551" h="657" fill="none" extrusionOk="0">
                    <a:moveTo>
                      <a:pt x="148" y="1"/>
                    </a:moveTo>
                    <a:cubicBezTo>
                      <a:pt x="148" y="1"/>
                      <a:pt x="0" y="656"/>
                      <a:pt x="550" y="656"/>
                    </a:cubicBezTo>
                  </a:path>
                </a:pathLst>
              </a:custGeom>
              <a:noFill/>
              <a:ln w="10050" cap="rnd" cmpd="sng">
                <a:solidFill>
                  <a:srgbClr val="9A5B38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2" name="Google Shape;3211;p63"/>
              <p:cNvSpPr/>
              <p:nvPr/>
            </p:nvSpPr>
            <p:spPr>
              <a:xfrm>
                <a:off x="4078863" y="1930243"/>
                <a:ext cx="147703" cy="82977"/>
              </a:xfrm>
              <a:custGeom>
                <a:avLst/>
                <a:gdLst/>
                <a:ahLst/>
                <a:cxnLst/>
                <a:rect l="l" t="t" r="r" b="b"/>
                <a:pathLst>
                  <a:path w="5204" h="2923" extrusionOk="0">
                    <a:moveTo>
                      <a:pt x="3859" y="1002"/>
                    </a:moveTo>
                    <a:cubicBezTo>
                      <a:pt x="3860" y="1002"/>
                      <a:pt x="3859" y="1006"/>
                      <a:pt x="3853" y="1012"/>
                    </a:cubicBezTo>
                    <a:lnTo>
                      <a:pt x="3853" y="1012"/>
                    </a:lnTo>
                    <a:cubicBezTo>
                      <a:pt x="3855" y="1005"/>
                      <a:pt x="3858" y="1002"/>
                      <a:pt x="3859" y="1002"/>
                    </a:cubicBezTo>
                    <a:close/>
                    <a:moveTo>
                      <a:pt x="1122" y="0"/>
                    </a:moveTo>
                    <a:cubicBezTo>
                      <a:pt x="868" y="127"/>
                      <a:pt x="657" y="297"/>
                      <a:pt x="445" y="487"/>
                    </a:cubicBezTo>
                    <a:cubicBezTo>
                      <a:pt x="234" y="677"/>
                      <a:pt x="64" y="952"/>
                      <a:pt x="22" y="1248"/>
                    </a:cubicBezTo>
                    <a:cubicBezTo>
                      <a:pt x="1" y="1417"/>
                      <a:pt x="22" y="1587"/>
                      <a:pt x="107" y="1735"/>
                    </a:cubicBezTo>
                    <a:cubicBezTo>
                      <a:pt x="170" y="1883"/>
                      <a:pt x="255" y="2010"/>
                      <a:pt x="360" y="2115"/>
                    </a:cubicBezTo>
                    <a:cubicBezTo>
                      <a:pt x="487" y="2242"/>
                      <a:pt x="614" y="2327"/>
                      <a:pt x="762" y="2369"/>
                    </a:cubicBezTo>
                    <a:cubicBezTo>
                      <a:pt x="855" y="2404"/>
                      <a:pt x="955" y="2420"/>
                      <a:pt x="1054" y="2420"/>
                    </a:cubicBezTo>
                    <a:cubicBezTo>
                      <a:pt x="1135" y="2420"/>
                      <a:pt x="1215" y="2409"/>
                      <a:pt x="1291" y="2390"/>
                    </a:cubicBezTo>
                    <a:cubicBezTo>
                      <a:pt x="1409" y="2357"/>
                      <a:pt x="1520" y="2306"/>
                      <a:pt x="1624" y="2241"/>
                    </a:cubicBezTo>
                    <a:lnTo>
                      <a:pt x="1624" y="2241"/>
                    </a:lnTo>
                    <a:cubicBezTo>
                      <a:pt x="1683" y="2326"/>
                      <a:pt x="1749" y="2404"/>
                      <a:pt x="1820" y="2475"/>
                    </a:cubicBezTo>
                    <a:cubicBezTo>
                      <a:pt x="2052" y="2686"/>
                      <a:pt x="2327" y="2813"/>
                      <a:pt x="2623" y="2877"/>
                    </a:cubicBezTo>
                    <a:cubicBezTo>
                      <a:pt x="2761" y="2906"/>
                      <a:pt x="2898" y="2922"/>
                      <a:pt x="3036" y="2922"/>
                    </a:cubicBezTo>
                    <a:cubicBezTo>
                      <a:pt x="3194" y="2922"/>
                      <a:pt x="3353" y="2901"/>
                      <a:pt x="3512" y="2856"/>
                    </a:cubicBezTo>
                    <a:cubicBezTo>
                      <a:pt x="3829" y="2771"/>
                      <a:pt x="4104" y="2560"/>
                      <a:pt x="4231" y="2263"/>
                    </a:cubicBezTo>
                    <a:cubicBezTo>
                      <a:pt x="4252" y="2223"/>
                      <a:pt x="4272" y="2182"/>
                      <a:pt x="4289" y="2141"/>
                    </a:cubicBezTo>
                    <a:lnTo>
                      <a:pt x="4289" y="2141"/>
                    </a:lnTo>
                    <a:cubicBezTo>
                      <a:pt x="4312" y="2147"/>
                      <a:pt x="4335" y="2153"/>
                      <a:pt x="4358" y="2158"/>
                    </a:cubicBezTo>
                    <a:cubicBezTo>
                      <a:pt x="4449" y="2177"/>
                      <a:pt x="4541" y="2187"/>
                      <a:pt x="4631" y="2187"/>
                    </a:cubicBezTo>
                    <a:cubicBezTo>
                      <a:pt x="4833" y="2187"/>
                      <a:pt x="5028" y="2140"/>
                      <a:pt x="5204" y="2052"/>
                    </a:cubicBezTo>
                    <a:lnTo>
                      <a:pt x="5098" y="1798"/>
                    </a:lnTo>
                    <a:cubicBezTo>
                      <a:pt x="4975" y="1835"/>
                      <a:pt x="4845" y="1858"/>
                      <a:pt x="4716" y="1858"/>
                    </a:cubicBezTo>
                    <a:cubicBezTo>
                      <a:pt x="4623" y="1858"/>
                      <a:pt x="4531" y="1846"/>
                      <a:pt x="4442" y="1819"/>
                    </a:cubicBezTo>
                    <a:cubicBezTo>
                      <a:pt x="4421" y="1813"/>
                      <a:pt x="4401" y="1806"/>
                      <a:pt x="4380" y="1799"/>
                    </a:cubicBezTo>
                    <a:lnTo>
                      <a:pt x="4380" y="1799"/>
                    </a:lnTo>
                    <a:cubicBezTo>
                      <a:pt x="4400" y="1657"/>
                      <a:pt x="4399" y="1514"/>
                      <a:pt x="4379" y="1375"/>
                    </a:cubicBezTo>
                    <a:cubicBezTo>
                      <a:pt x="4358" y="1206"/>
                      <a:pt x="4315" y="1058"/>
                      <a:pt x="4252" y="931"/>
                    </a:cubicBezTo>
                    <a:cubicBezTo>
                      <a:pt x="4210" y="846"/>
                      <a:pt x="4146" y="762"/>
                      <a:pt x="4083" y="698"/>
                    </a:cubicBezTo>
                    <a:cubicBezTo>
                      <a:pt x="4019" y="656"/>
                      <a:pt x="3956" y="614"/>
                      <a:pt x="3892" y="593"/>
                    </a:cubicBezTo>
                    <a:cubicBezTo>
                      <a:pt x="3808" y="593"/>
                      <a:pt x="3723" y="614"/>
                      <a:pt x="3639" y="656"/>
                    </a:cubicBezTo>
                    <a:cubicBezTo>
                      <a:pt x="3533" y="720"/>
                      <a:pt x="3469" y="825"/>
                      <a:pt x="3448" y="952"/>
                    </a:cubicBezTo>
                    <a:cubicBezTo>
                      <a:pt x="3427" y="1037"/>
                      <a:pt x="3427" y="1143"/>
                      <a:pt x="3448" y="1227"/>
                    </a:cubicBezTo>
                    <a:cubicBezTo>
                      <a:pt x="3469" y="1375"/>
                      <a:pt x="3533" y="1523"/>
                      <a:pt x="3617" y="1650"/>
                    </a:cubicBezTo>
                    <a:cubicBezTo>
                      <a:pt x="3680" y="1744"/>
                      <a:pt x="3757" y="1829"/>
                      <a:pt x="3844" y="1903"/>
                    </a:cubicBezTo>
                    <a:lnTo>
                      <a:pt x="3844" y="1903"/>
                    </a:lnTo>
                    <a:cubicBezTo>
                      <a:pt x="3829" y="1946"/>
                      <a:pt x="3810" y="1989"/>
                      <a:pt x="3787" y="2031"/>
                    </a:cubicBezTo>
                    <a:cubicBezTo>
                      <a:pt x="3702" y="2200"/>
                      <a:pt x="3554" y="2327"/>
                      <a:pt x="3364" y="2369"/>
                    </a:cubicBezTo>
                    <a:cubicBezTo>
                      <a:pt x="3258" y="2401"/>
                      <a:pt x="3152" y="2417"/>
                      <a:pt x="3046" y="2417"/>
                    </a:cubicBezTo>
                    <a:cubicBezTo>
                      <a:pt x="2941" y="2417"/>
                      <a:pt x="2835" y="2401"/>
                      <a:pt x="2729" y="2369"/>
                    </a:cubicBezTo>
                    <a:cubicBezTo>
                      <a:pt x="2518" y="2327"/>
                      <a:pt x="2327" y="2242"/>
                      <a:pt x="2179" y="2094"/>
                    </a:cubicBezTo>
                    <a:cubicBezTo>
                      <a:pt x="2115" y="2030"/>
                      <a:pt x="2058" y="1961"/>
                      <a:pt x="2012" y="1887"/>
                    </a:cubicBezTo>
                    <a:lnTo>
                      <a:pt x="2012" y="1887"/>
                    </a:lnTo>
                    <a:cubicBezTo>
                      <a:pt x="2018" y="1879"/>
                      <a:pt x="2025" y="1870"/>
                      <a:pt x="2031" y="1862"/>
                    </a:cubicBezTo>
                    <a:cubicBezTo>
                      <a:pt x="2116" y="1735"/>
                      <a:pt x="2200" y="1608"/>
                      <a:pt x="2243" y="1460"/>
                    </a:cubicBezTo>
                    <a:cubicBezTo>
                      <a:pt x="2285" y="1354"/>
                      <a:pt x="2285" y="1269"/>
                      <a:pt x="2285" y="1164"/>
                    </a:cubicBezTo>
                    <a:cubicBezTo>
                      <a:pt x="2285" y="1100"/>
                      <a:pt x="2264" y="1016"/>
                      <a:pt x="2200" y="952"/>
                    </a:cubicBezTo>
                    <a:cubicBezTo>
                      <a:pt x="2179" y="910"/>
                      <a:pt x="2137" y="889"/>
                      <a:pt x="2095" y="846"/>
                    </a:cubicBezTo>
                    <a:cubicBezTo>
                      <a:pt x="2074" y="825"/>
                      <a:pt x="2031" y="804"/>
                      <a:pt x="1989" y="804"/>
                    </a:cubicBezTo>
                    <a:cubicBezTo>
                      <a:pt x="1947" y="794"/>
                      <a:pt x="1910" y="788"/>
                      <a:pt x="1875" y="788"/>
                    </a:cubicBezTo>
                    <a:cubicBezTo>
                      <a:pt x="1841" y="788"/>
                      <a:pt x="1809" y="794"/>
                      <a:pt x="1777" y="804"/>
                    </a:cubicBezTo>
                    <a:cubicBezTo>
                      <a:pt x="1714" y="825"/>
                      <a:pt x="1651" y="846"/>
                      <a:pt x="1587" y="889"/>
                    </a:cubicBezTo>
                    <a:cubicBezTo>
                      <a:pt x="1545" y="931"/>
                      <a:pt x="1502" y="973"/>
                      <a:pt x="1460" y="1016"/>
                    </a:cubicBezTo>
                    <a:cubicBezTo>
                      <a:pt x="1439" y="1058"/>
                      <a:pt x="1418" y="1121"/>
                      <a:pt x="1397" y="1164"/>
                    </a:cubicBezTo>
                    <a:cubicBezTo>
                      <a:pt x="1354" y="1333"/>
                      <a:pt x="1333" y="1502"/>
                      <a:pt x="1376" y="1671"/>
                    </a:cubicBezTo>
                    <a:cubicBezTo>
                      <a:pt x="1383" y="1708"/>
                      <a:pt x="1392" y="1744"/>
                      <a:pt x="1402" y="1779"/>
                    </a:cubicBezTo>
                    <a:lnTo>
                      <a:pt x="1402" y="1779"/>
                    </a:lnTo>
                    <a:cubicBezTo>
                      <a:pt x="1324" y="1843"/>
                      <a:pt x="1236" y="1894"/>
                      <a:pt x="1143" y="1925"/>
                    </a:cubicBezTo>
                    <a:cubicBezTo>
                      <a:pt x="1102" y="1935"/>
                      <a:pt x="1060" y="1941"/>
                      <a:pt x="1017" y="1941"/>
                    </a:cubicBezTo>
                    <a:cubicBezTo>
                      <a:pt x="885" y="1941"/>
                      <a:pt x="753" y="1889"/>
                      <a:pt x="657" y="1777"/>
                    </a:cubicBezTo>
                    <a:cubicBezTo>
                      <a:pt x="508" y="1671"/>
                      <a:pt x="403" y="1481"/>
                      <a:pt x="403" y="1291"/>
                    </a:cubicBezTo>
                    <a:cubicBezTo>
                      <a:pt x="424" y="1079"/>
                      <a:pt x="530" y="868"/>
                      <a:pt x="678" y="720"/>
                    </a:cubicBezTo>
                    <a:cubicBezTo>
                      <a:pt x="847" y="529"/>
                      <a:pt x="1037" y="381"/>
                      <a:pt x="1228" y="254"/>
                    </a:cubicBezTo>
                    <a:lnTo>
                      <a:pt x="1122" y="0"/>
                    </a:lnTo>
                    <a:close/>
                  </a:path>
                </a:pathLst>
              </a:custGeom>
              <a:solidFill>
                <a:srgbClr val="CE9766"/>
              </a:solidFill>
              <a:ln>
                <a:noFill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3" name="Google Shape;3212;p63"/>
              <p:cNvSpPr/>
              <p:nvPr/>
            </p:nvSpPr>
            <p:spPr>
              <a:xfrm>
                <a:off x="4035039" y="2082729"/>
                <a:ext cx="61874" cy="61856"/>
              </a:xfrm>
              <a:custGeom>
                <a:avLst/>
                <a:gdLst/>
                <a:ahLst/>
                <a:cxnLst/>
                <a:rect l="l" t="t" r="r" b="b"/>
                <a:pathLst>
                  <a:path w="2180" h="2179" extrusionOk="0">
                    <a:moveTo>
                      <a:pt x="1101" y="0"/>
                    </a:moveTo>
                    <a:cubicBezTo>
                      <a:pt x="509" y="0"/>
                      <a:pt x="1" y="487"/>
                      <a:pt x="1" y="1100"/>
                    </a:cubicBezTo>
                    <a:cubicBezTo>
                      <a:pt x="1" y="1692"/>
                      <a:pt x="509" y="2179"/>
                      <a:pt x="1101" y="2179"/>
                    </a:cubicBezTo>
                    <a:cubicBezTo>
                      <a:pt x="1693" y="2179"/>
                      <a:pt x="2179" y="1692"/>
                      <a:pt x="2179" y="1100"/>
                    </a:cubicBezTo>
                    <a:cubicBezTo>
                      <a:pt x="2179" y="487"/>
                      <a:pt x="1693" y="0"/>
                      <a:pt x="1101" y="0"/>
                    </a:cubicBezTo>
                    <a:close/>
                  </a:path>
                </a:pathLst>
              </a:custGeom>
              <a:solidFill>
                <a:srgbClr val="434038"/>
              </a:solidFill>
              <a:ln>
                <a:noFill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4" name="Google Shape;3213;p63"/>
              <p:cNvSpPr/>
              <p:nvPr/>
            </p:nvSpPr>
            <p:spPr>
              <a:xfrm>
                <a:off x="4066261" y="2094736"/>
                <a:ext cx="18647" cy="18651"/>
              </a:xfrm>
              <a:custGeom>
                <a:avLst/>
                <a:gdLst/>
                <a:ahLst/>
                <a:cxnLst/>
                <a:rect l="l" t="t" r="r" b="b"/>
                <a:pathLst>
                  <a:path w="657" h="657" extrusionOk="0">
                    <a:moveTo>
                      <a:pt x="318" y="0"/>
                    </a:moveTo>
                    <a:cubicBezTo>
                      <a:pt x="149" y="0"/>
                      <a:pt x="1" y="148"/>
                      <a:pt x="1" y="339"/>
                    </a:cubicBezTo>
                    <a:cubicBezTo>
                      <a:pt x="1" y="529"/>
                      <a:pt x="149" y="656"/>
                      <a:pt x="318" y="656"/>
                    </a:cubicBezTo>
                    <a:cubicBezTo>
                      <a:pt x="508" y="656"/>
                      <a:pt x="656" y="529"/>
                      <a:pt x="656" y="339"/>
                    </a:cubicBezTo>
                    <a:cubicBezTo>
                      <a:pt x="656" y="148"/>
                      <a:pt x="508" y="0"/>
                      <a:pt x="318" y="0"/>
                    </a:cubicBezTo>
                    <a:close/>
                  </a:path>
                </a:pathLst>
              </a:custGeom>
              <a:solidFill>
                <a:srgbClr val="EDE6DD"/>
              </a:solidFill>
              <a:ln>
                <a:noFill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5" name="Google Shape;3214;p63"/>
              <p:cNvSpPr/>
              <p:nvPr/>
            </p:nvSpPr>
            <p:spPr>
              <a:xfrm>
                <a:off x="4243348" y="2082729"/>
                <a:ext cx="61874" cy="61856"/>
              </a:xfrm>
              <a:custGeom>
                <a:avLst/>
                <a:gdLst/>
                <a:ahLst/>
                <a:cxnLst/>
                <a:rect l="l" t="t" r="r" b="b"/>
                <a:pathLst>
                  <a:path w="2180" h="2179" extrusionOk="0">
                    <a:moveTo>
                      <a:pt x="1101" y="0"/>
                    </a:moveTo>
                    <a:cubicBezTo>
                      <a:pt x="508" y="0"/>
                      <a:pt x="1" y="487"/>
                      <a:pt x="1" y="1100"/>
                    </a:cubicBezTo>
                    <a:cubicBezTo>
                      <a:pt x="1" y="1692"/>
                      <a:pt x="508" y="2179"/>
                      <a:pt x="1101" y="2179"/>
                    </a:cubicBezTo>
                    <a:cubicBezTo>
                      <a:pt x="1693" y="2179"/>
                      <a:pt x="2179" y="1692"/>
                      <a:pt x="2179" y="1100"/>
                    </a:cubicBezTo>
                    <a:cubicBezTo>
                      <a:pt x="2179" y="487"/>
                      <a:pt x="1693" y="0"/>
                      <a:pt x="1101" y="0"/>
                    </a:cubicBezTo>
                    <a:close/>
                  </a:path>
                </a:pathLst>
              </a:custGeom>
              <a:solidFill>
                <a:srgbClr val="434038"/>
              </a:solidFill>
              <a:ln>
                <a:noFill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6" name="Google Shape;3215;p63"/>
              <p:cNvSpPr/>
              <p:nvPr/>
            </p:nvSpPr>
            <p:spPr>
              <a:xfrm>
                <a:off x="4278771" y="2094736"/>
                <a:ext cx="18647" cy="18651"/>
              </a:xfrm>
              <a:custGeom>
                <a:avLst/>
                <a:gdLst/>
                <a:ahLst/>
                <a:cxnLst/>
                <a:rect l="l" t="t" r="r" b="b"/>
                <a:pathLst>
                  <a:path w="657" h="657" extrusionOk="0">
                    <a:moveTo>
                      <a:pt x="339" y="0"/>
                    </a:moveTo>
                    <a:cubicBezTo>
                      <a:pt x="149" y="0"/>
                      <a:pt x="1" y="148"/>
                      <a:pt x="1" y="339"/>
                    </a:cubicBezTo>
                    <a:cubicBezTo>
                      <a:pt x="1" y="529"/>
                      <a:pt x="149" y="656"/>
                      <a:pt x="339" y="656"/>
                    </a:cubicBezTo>
                    <a:cubicBezTo>
                      <a:pt x="508" y="656"/>
                      <a:pt x="656" y="529"/>
                      <a:pt x="656" y="339"/>
                    </a:cubicBezTo>
                    <a:cubicBezTo>
                      <a:pt x="656" y="148"/>
                      <a:pt x="508" y="0"/>
                      <a:pt x="339" y="0"/>
                    </a:cubicBezTo>
                    <a:close/>
                  </a:path>
                </a:pathLst>
              </a:custGeom>
              <a:solidFill>
                <a:srgbClr val="EDE6DD"/>
              </a:solidFill>
              <a:ln>
                <a:noFill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67" name="Google Shape;3216;p63"/>
            <p:cNvSpPr/>
            <p:nvPr/>
          </p:nvSpPr>
          <p:spPr>
            <a:xfrm>
              <a:off x="3766130" y="1912885"/>
              <a:ext cx="789374" cy="449630"/>
            </a:xfrm>
            <a:custGeom>
              <a:avLst/>
              <a:gdLst/>
              <a:ahLst/>
              <a:cxnLst/>
              <a:rect l="l" t="t" r="r" b="b"/>
              <a:pathLst>
                <a:path w="27812" h="15839" extrusionOk="0">
                  <a:moveTo>
                    <a:pt x="14327" y="0"/>
                  </a:moveTo>
                  <a:cubicBezTo>
                    <a:pt x="13138" y="0"/>
                    <a:pt x="11955" y="142"/>
                    <a:pt x="10808" y="442"/>
                  </a:cubicBezTo>
                  <a:cubicBezTo>
                    <a:pt x="10364" y="548"/>
                    <a:pt x="9898" y="717"/>
                    <a:pt x="9475" y="886"/>
                  </a:cubicBezTo>
                  <a:cubicBezTo>
                    <a:pt x="7974" y="1500"/>
                    <a:pt x="6662" y="2473"/>
                    <a:pt x="5626" y="3742"/>
                  </a:cubicBezTo>
                  <a:cubicBezTo>
                    <a:pt x="3680" y="6110"/>
                    <a:pt x="2982" y="9198"/>
                    <a:pt x="2750" y="11651"/>
                  </a:cubicBezTo>
                  <a:cubicBezTo>
                    <a:pt x="1460" y="12751"/>
                    <a:pt x="508" y="14210"/>
                    <a:pt x="0" y="15839"/>
                  </a:cubicBezTo>
                  <a:lnTo>
                    <a:pt x="27812" y="15839"/>
                  </a:lnTo>
                  <a:cubicBezTo>
                    <a:pt x="27389" y="13788"/>
                    <a:pt x="25020" y="11419"/>
                    <a:pt x="25020" y="11419"/>
                  </a:cubicBezTo>
                  <a:cubicBezTo>
                    <a:pt x="24788" y="8987"/>
                    <a:pt x="24322" y="6174"/>
                    <a:pt x="23413" y="4693"/>
                  </a:cubicBezTo>
                  <a:cubicBezTo>
                    <a:pt x="22926" y="3932"/>
                    <a:pt x="22334" y="3213"/>
                    <a:pt x="21679" y="2600"/>
                  </a:cubicBezTo>
                  <a:cubicBezTo>
                    <a:pt x="21256" y="2219"/>
                    <a:pt x="20811" y="1880"/>
                    <a:pt x="20325" y="1584"/>
                  </a:cubicBezTo>
                  <a:cubicBezTo>
                    <a:pt x="19500" y="1056"/>
                    <a:pt x="18591" y="654"/>
                    <a:pt x="17639" y="400"/>
                  </a:cubicBezTo>
                  <a:cubicBezTo>
                    <a:pt x="17195" y="294"/>
                    <a:pt x="16730" y="189"/>
                    <a:pt x="16285" y="125"/>
                  </a:cubicBezTo>
                  <a:cubicBezTo>
                    <a:pt x="15634" y="43"/>
                    <a:pt x="14980" y="0"/>
                    <a:pt x="14327" y="0"/>
                  </a:cubicBezTo>
                  <a:close/>
                </a:path>
              </a:pathLst>
            </a:custGeom>
            <a:solidFill>
              <a:srgbClr val="EDE6D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8" name="Google Shape;3217;p63"/>
            <p:cNvSpPr/>
            <p:nvPr/>
          </p:nvSpPr>
          <p:spPr>
            <a:xfrm>
              <a:off x="3736099" y="1890574"/>
              <a:ext cx="847019" cy="494170"/>
            </a:xfrm>
            <a:custGeom>
              <a:avLst/>
              <a:gdLst/>
              <a:ahLst/>
              <a:cxnLst/>
              <a:rect l="l" t="t" r="r" b="b"/>
              <a:pathLst>
                <a:path w="29843" h="17408" extrusionOk="0">
                  <a:moveTo>
                    <a:pt x="15410" y="1573"/>
                  </a:moveTo>
                  <a:cubicBezTo>
                    <a:pt x="16011" y="1573"/>
                    <a:pt x="16614" y="1613"/>
                    <a:pt x="17217" y="1694"/>
                  </a:cubicBezTo>
                  <a:cubicBezTo>
                    <a:pt x="17640" y="1757"/>
                    <a:pt x="18063" y="1842"/>
                    <a:pt x="18486" y="1969"/>
                  </a:cubicBezTo>
                  <a:cubicBezTo>
                    <a:pt x="19353" y="2201"/>
                    <a:pt x="20178" y="2561"/>
                    <a:pt x="20960" y="3026"/>
                  </a:cubicBezTo>
                  <a:cubicBezTo>
                    <a:pt x="21383" y="3301"/>
                    <a:pt x="21806" y="3618"/>
                    <a:pt x="22187" y="3978"/>
                  </a:cubicBezTo>
                  <a:cubicBezTo>
                    <a:pt x="22800" y="4549"/>
                    <a:pt x="23350" y="5183"/>
                    <a:pt x="23773" y="5902"/>
                  </a:cubicBezTo>
                  <a:cubicBezTo>
                    <a:pt x="24471" y="7002"/>
                    <a:pt x="24978" y="9202"/>
                    <a:pt x="25275" y="12289"/>
                  </a:cubicBezTo>
                  <a:lnTo>
                    <a:pt x="25296" y="12564"/>
                  </a:lnTo>
                  <a:lnTo>
                    <a:pt x="25507" y="12776"/>
                  </a:lnTo>
                  <a:cubicBezTo>
                    <a:pt x="26395" y="13664"/>
                    <a:pt x="27157" y="14700"/>
                    <a:pt x="27749" y="15821"/>
                  </a:cubicBezTo>
                  <a:lnTo>
                    <a:pt x="2200" y="15821"/>
                  </a:lnTo>
                  <a:cubicBezTo>
                    <a:pt x="2687" y="14764"/>
                    <a:pt x="3406" y="13812"/>
                    <a:pt x="4273" y="13030"/>
                  </a:cubicBezTo>
                  <a:lnTo>
                    <a:pt x="4548" y="12818"/>
                  </a:lnTo>
                  <a:lnTo>
                    <a:pt x="4569" y="12501"/>
                  </a:lnTo>
                  <a:cubicBezTo>
                    <a:pt x="4781" y="10344"/>
                    <a:pt x="5415" y="7298"/>
                    <a:pt x="7297" y="5014"/>
                  </a:cubicBezTo>
                  <a:lnTo>
                    <a:pt x="7361" y="4929"/>
                  </a:lnTo>
                  <a:cubicBezTo>
                    <a:pt x="7699" y="4528"/>
                    <a:pt x="8059" y="4168"/>
                    <a:pt x="8440" y="3851"/>
                  </a:cubicBezTo>
                  <a:cubicBezTo>
                    <a:pt x="9159" y="3237"/>
                    <a:pt x="9962" y="2751"/>
                    <a:pt x="10829" y="2413"/>
                  </a:cubicBezTo>
                  <a:cubicBezTo>
                    <a:pt x="11231" y="2243"/>
                    <a:pt x="11633" y="2095"/>
                    <a:pt x="12056" y="1990"/>
                  </a:cubicBezTo>
                  <a:cubicBezTo>
                    <a:pt x="13160" y="1714"/>
                    <a:pt x="14282" y="1573"/>
                    <a:pt x="15410" y="1573"/>
                  </a:cubicBezTo>
                  <a:close/>
                  <a:moveTo>
                    <a:pt x="15333" y="1"/>
                  </a:moveTo>
                  <a:cubicBezTo>
                    <a:pt x="14094" y="1"/>
                    <a:pt x="12857" y="156"/>
                    <a:pt x="11654" y="467"/>
                  </a:cubicBezTo>
                  <a:cubicBezTo>
                    <a:pt x="11168" y="594"/>
                    <a:pt x="10681" y="763"/>
                    <a:pt x="10216" y="953"/>
                  </a:cubicBezTo>
                  <a:cubicBezTo>
                    <a:pt x="9201" y="1355"/>
                    <a:pt x="8270" y="1926"/>
                    <a:pt x="7424" y="2645"/>
                  </a:cubicBezTo>
                  <a:cubicBezTo>
                    <a:pt x="6938" y="3047"/>
                    <a:pt x="6473" y="3512"/>
                    <a:pt x="6071" y="4020"/>
                  </a:cubicBezTo>
                  <a:lnTo>
                    <a:pt x="5902" y="4231"/>
                  </a:lnTo>
                  <a:cubicBezTo>
                    <a:pt x="3998" y="6685"/>
                    <a:pt x="3300" y="9751"/>
                    <a:pt x="3046" y="12036"/>
                  </a:cubicBezTo>
                  <a:cubicBezTo>
                    <a:pt x="1756" y="13220"/>
                    <a:pt x="805" y="14722"/>
                    <a:pt x="297" y="16392"/>
                  </a:cubicBezTo>
                  <a:lnTo>
                    <a:pt x="1" y="17408"/>
                  </a:lnTo>
                  <a:lnTo>
                    <a:pt x="29843" y="17408"/>
                  </a:lnTo>
                  <a:lnTo>
                    <a:pt x="29652" y="16456"/>
                  </a:lnTo>
                  <a:cubicBezTo>
                    <a:pt x="29272" y="14552"/>
                    <a:pt x="27453" y="12522"/>
                    <a:pt x="26818" y="11866"/>
                  </a:cubicBezTo>
                  <a:cubicBezTo>
                    <a:pt x="26501" y="8652"/>
                    <a:pt x="25930" y="6368"/>
                    <a:pt x="25126" y="5077"/>
                  </a:cubicBezTo>
                  <a:cubicBezTo>
                    <a:pt x="24619" y="4231"/>
                    <a:pt x="23984" y="3470"/>
                    <a:pt x="23265" y="2814"/>
                  </a:cubicBezTo>
                  <a:cubicBezTo>
                    <a:pt x="22800" y="2392"/>
                    <a:pt x="22314" y="2032"/>
                    <a:pt x="21806" y="1694"/>
                  </a:cubicBezTo>
                  <a:cubicBezTo>
                    <a:pt x="20897" y="1144"/>
                    <a:pt x="19924" y="700"/>
                    <a:pt x="18887" y="446"/>
                  </a:cubicBezTo>
                  <a:cubicBezTo>
                    <a:pt x="18422" y="298"/>
                    <a:pt x="17936" y="213"/>
                    <a:pt x="17428" y="150"/>
                  </a:cubicBezTo>
                  <a:cubicBezTo>
                    <a:pt x="16733" y="50"/>
                    <a:pt x="16033" y="1"/>
                    <a:pt x="1533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9" name="Google Shape;3218;p63"/>
            <p:cNvSpPr/>
            <p:nvPr/>
          </p:nvSpPr>
          <p:spPr>
            <a:xfrm>
              <a:off x="4475074" y="2236990"/>
              <a:ext cx="79868" cy="124905"/>
            </a:xfrm>
            <a:custGeom>
              <a:avLst/>
              <a:gdLst/>
              <a:ahLst/>
              <a:cxnLst/>
              <a:rect l="l" t="t" r="r" b="b"/>
              <a:pathLst>
                <a:path w="2814" h="4400" extrusionOk="0">
                  <a:moveTo>
                    <a:pt x="1" y="1"/>
                  </a:moveTo>
                  <a:cubicBezTo>
                    <a:pt x="212" y="2348"/>
                    <a:pt x="212" y="4336"/>
                    <a:pt x="212" y="4336"/>
                  </a:cubicBezTo>
                  <a:lnTo>
                    <a:pt x="212" y="4400"/>
                  </a:lnTo>
                  <a:lnTo>
                    <a:pt x="2814" y="4400"/>
                  </a:lnTo>
                  <a:cubicBezTo>
                    <a:pt x="2391" y="2370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0" name="Google Shape;3219;p63"/>
            <p:cNvSpPr/>
            <p:nvPr/>
          </p:nvSpPr>
          <p:spPr>
            <a:xfrm>
              <a:off x="3838764" y="1912885"/>
              <a:ext cx="642324" cy="449033"/>
            </a:xfrm>
            <a:custGeom>
              <a:avLst/>
              <a:gdLst/>
              <a:ahLst/>
              <a:cxnLst/>
              <a:rect l="l" t="t" r="r" b="b"/>
              <a:pathLst>
                <a:path w="22631" h="15818" extrusionOk="0">
                  <a:moveTo>
                    <a:pt x="11720" y="0"/>
                  </a:moveTo>
                  <a:cubicBezTo>
                    <a:pt x="10534" y="0"/>
                    <a:pt x="9346" y="142"/>
                    <a:pt x="8185" y="442"/>
                  </a:cubicBezTo>
                  <a:cubicBezTo>
                    <a:pt x="7741" y="548"/>
                    <a:pt x="7297" y="717"/>
                    <a:pt x="6874" y="886"/>
                  </a:cubicBezTo>
                  <a:cubicBezTo>
                    <a:pt x="5943" y="1267"/>
                    <a:pt x="5055" y="1796"/>
                    <a:pt x="4294" y="2451"/>
                  </a:cubicBezTo>
                  <a:cubicBezTo>
                    <a:pt x="3829" y="2832"/>
                    <a:pt x="3427" y="3255"/>
                    <a:pt x="3046" y="3720"/>
                  </a:cubicBezTo>
                  <a:cubicBezTo>
                    <a:pt x="1100" y="6110"/>
                    <a:pt x="381" y="9198"/>
                    <a:pt x="149" y="11630"/>
                  </a:cubicBezTo>
                  <a:cubicBezTo>
                    <a:pt x="0" y="13005"/>
                    <a:pt x="0" y="14380"/>
                    <a:pt x="149" y="15754"/>
                  </a:cubicBezTo>
                  <a:lnTo>
                    <a:pt x="149" y="15818"/>
                  </a:lnTo>
                  <a:lnTo>
                    <a:pt x="22630" y="15818"/>
                  </a:lnTo>
                  <a:lnTo>
                    <a:pt x="22630" y="15754"/>
                  </a:lnTo>
                  <a:cubicBezTo>
                    <a:pt x="22630" y="15754"/>
                    <a:pt x="22630" y="13766"/>
                    <a:pt x="22419" y="11419"/>
                  </a:cubicBezTo>
                  <a:cubicBezTo>
                    <a:pt x="22186" y="9008"/>
                    <a:pt x="21742" y="6174"/>
                    <a:pt x="20812" y="4693"/>
                  </a:cubicBezTo>
                  <a:cubicBezTo>
                    <a:pt x="20325" y="3932"/>
                    <a:pt x="19754" y="3213"/>
                    <a:pt x="19077" y="2600"/>
                  </a:cubicBezTo>
                  <a:cubicBezTo>
                    <a:pt x="18654" y="2219"/>
                    <a:pt x="18210" y="1880"/>
                    <a:pt x="17724" y="1584"/>
                  </a:cubicBezTo>
                  <a:cubicBezTo>
                    <a:pt x="16878" y="1056"/>
                    <a:pt x="15968" y="654"/>
                    <a:pt x="15017" y="421"/>
                  </a:cubicBezTo>
                  <a:cubicBezTo>
                    <a:pt x="14572" y="294"/>
                    <a:pt x="14128" y="189"/>
                    <a:pt x="13663" y="125"/>
                  </a:cubicBezTo>
                  <a:cubicBezTo>
                    <a:pt x="13019" y="43"/>
                    <a:pt x="12370" y="0"/>
                    <a:pt x="117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1" name="Google Shape;3220;p63"/>
            <p:cNvSpPr/>
            <p:nvPr/>
          </p:nvSpPr>
          <p:spPr>
            <a:xfrm>
              <a:off x="3765534" y="2243008"/>
              <a:ext cx="77456" cy="118887"/>
            </a:xfrm>
            <a:custGeom>
              <a:avLst/>
              <a:gdLst/>
              <a:ahLst/>
              <a:cxnLst/>
              <a:rect l="l" t="t" r="r" b="b"/>
              <a:pathLst>
                <a:path w="2729" h="4188" extrusionOk="0">
                  <a:moveTo>
                    <a:pt x="2729" y="0"/>
                  </a:moveTo>
                  <a:cubicBezTo>
                    <a:pt x="1460" y="1121"/>
                    <a:pt x="508" y="2580"/>
                    <a:pt x="0" y="4188"/>
                  </a:cubicBezTo>
                  <a:lnTo>
                    <a:pt x="2729" y="4188"/>
                  </a:lnTo>
                  <a:lnTo>
                    <a:pt x="2729" y="4124"/>
                  </a:lnTo>
                  <a:cubicBezTo>
                    <a:pt x="2602" y="2750"/>
                    <a:pt x="2602" y="1375"/>
                    <a:pt x="272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2" name="Google Shape;3221;p63"/>
            <p:cNvSpPr/>
            <p:nvPr/>
          </p:nvSpPr>
          <p:spPr>
            <a:xfrm>
              <a:off x="4116103" y="2181780"/>
              <a:ext cx="72659" cy="38408"/>
            </a:xfrm>
            <a:custGeom>
              <a:avLst/>
              <a:gdLst/>
              <a:ahLst/>
              <a:cxnLst/>
              <a:rect l="l" t="t" r="r" b="b"/>
              <a:pathLst>
                <a:path w="2560" h="1353" extrusionOk="0">
                  <a:moveTo>
                    <a:pt x="572" y="0"/>
                  </a:moveTo>
                  <a:lnTo>
                    <a:pt x="572" y="85"/>
                  </a:lnTo>
                  <a:cubicBezTo>
                    <a:pt x="572" y="85"/>
                    <a:pt x="1" y="1121"/>
                    <a:pt x="233" y="1311"/>
                  </a:cubicBezTo>
                  <a:cubicBezTo>
                    <a:pt x="264" y="1339"/>
                    <a:pt x="327" y="1352"/>
                    <a:pt x="413" y="1352"/>
                  </a:cubicBezTo>
                  <a:cubicBezTo>
                    <a:pt x="917" y="1352"/>
                    <a:pt x="2216" y="895"/>
                    <a:pt x="2560" y="190"/>
                  </a:cubicBezTo>
                  <a:lnTo>
                    <a:pt x="2560" y="148"/>
                  </a:lnTo>
                  <a:cubicBezTo>
                    <a:pt x="2453" y="152"/>
                    <a:pt x="2346" y="153"/>
                    <a:pt x="2239" y="153"/>
                  </a:cubicBezTo>
                  <a:cubicBezTo>
                    <a:pt x="1685" y="153"/>
                    <a:pt x="1121" y="106"/>
                    <a:pt x="572" y="0"/>
                  </a:cubicBezTo>
                  <a:close/>
                </a:path>
              </a:pathLst>
            </a:custGeom>
            <a:solidFill>
              <a:srgbClr val="C6704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3" name="Google Shape;3222;p63"/>
            <p:cNvSpPr/>
            <p:nvPr/>
          </p:nvSpPr>
          <p:spPr>
            <a:xfrm>
              <a:off x="4105885" y="2179964"/>
              <a:ext cx="100900" cy="52659"/>
            </a:xfrm>
            <a:custGeom>
              <a:avLst/>
              <a:gdLst/>
              <a:ahLst/>
              <a:cxnLst/>
              <a:rect l="l" t="t" r="r" b="b"/>
              <a:pathLst>
                <a:path w="3555" h="1855" extrusionOk="0">
                  <a:moveTo>
                    <a:pt x="593" y="1"/>
                  </a:moveTo>
                  <a:cubicBezTo>
                    <a:pt x="593" y="1"/>
                    <a:pt x="1" y="1523"/>
                    <a:pt x="191" y="1671"/>
                  </a:cubicBezTo>
                  <a:cubicBezTo>
                    <a:pt x="334" y="1783"/>
                    <a:pt x="594" y="1855"/>
                    <a:pt x="915" y="1855"/>
                  </a:cubicBezTo>
                  <a:cubicBezTo>
                    <a:pt x="1689" y="1855"/>
                    <a:pt x="2822" y="1440"/>
                    <a:pt x="3554" y="170"/>
                  </a:cubicBezTo>
                  <a:lnTo>
                    <a:pt x="3554" y="149"/>
                  </a:lnTo>
                  <a:cubicBezTo>
                    <a:pt x="3343" y="170"/>
                    <a:pt x="3152" y="212"/>
                    <a:pt x="2941" y="212"/>
                  </a:cubicBezTo>
                  <a:lnTo>
                    <a:pt x="2941" y="254"/>
                  </a:lnTo>
                  <a:cubicBezTo>
                    <a:pt x="2598" y="959"/>
                    <a:pt x="1298" y="1416"/>
                    <a:pt x="794" y="1416"/>
                  </a:cubicBezTo>
                  <a:cubicBezTo>
                    <a:pt x="708" y="1416"/>
                    <a:pt x="645" y="1403"/>
                    <a:pt x="614" y="1375"/>
                  </a:cubicBezTo>
                  <a:cubicBezTo>
                    <a:pt x="382" y="1206"/>
                    <a:pt x="953" y="149"/>
                    <a:pt x="953" y="149"/>
                  </a:cubicBezTo>
                  <a:lnTo>
                    <a:pt x="953" y="64"/>
                  </a:lnTo>
                  <a:cubicBezTo>
                    <a:pt x="720" y="22"/>
                    <a:pt x="593" y="1"/>
                    <a:pt x="5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4" name="Google Shape;3223;p63"/>
            <p:cNvSpPr/>
            <p:nvPr/>
          </p:nvSpPr>
          <p:spPr>
            <a:xfrm>
              <a:off x="4096291" y="2133866"/>
              <a:ext cx="109869" cy="52261"/>
            </a:xfrm>
            <a:custGeom>
              <a:avLst/>
              <a:gdLst/>
              <a:ahLst/>
              <a:cxnLst/>
              <a:rect l="l" t="t" r="r" b="b"/>
              <a:pathLst>
                <a:path w="3871" h="1841" extrusionOk="0">
                  <a:moveTo>
                    <a:pt x="1030" y="1"/>
                  </a:moveTo>
                  <a:cubicBezTo>
                    <a:pt x="712" y="1"/>
                    <a:pt x="509" y="60"/>
                    <a:pt x="489" y="60"/>
                  </a:cubicBezTo>
                  <a:cubicBezTo>
                    <a:pt x="488" y="60"/>
                    <a:pt x="487" y="60"/>
                    <a:pt x="487" y="60"/>
                  </a:cubicBezTo>
                  <a:lnTo>
                    <a:pt x="487" y="60"/>
                  </a:lnTo>
                  <a:cubicBezTo>
                    <a:pt x="1" y="123"/>
                    <a:pt x="910" y="1603"/>
                    <a:pt x="910" y="1603"/>
                  </a:cubicBezTo>
                  <a:cubicBezTo>
                    <a:pt x="910" y="1603"/>
                    <a:pt x="1058" y="1646"/>
                    <a:pt x="1291" y="1688"/>
                  </a:cubicBezTo>
                  <a:cubicBezTo>
                    <a:pt x="1862" y="1780"/>
                    <a:pt x="2433" y="1840"/>
                    <a:pt x="3004" y="1840"/>
                  </a:cubicBezTo>
                  <a:cubicBezTo>
                    <a:pt x="3088" y="1840"/>
                    <a:pt x="3173" y="1839"/>
                    <a:pt x="3258" y="1836"/>
                  </a:cubicBezTo>
                  <a:cubicBezTo>
                    <a:pt x="3469" y="1815"/>
                    <a:pt x="3681" y="1794"/>
                    <a:pt x="3871" y="1773"/>
                  </a:cubicBezTo>
                  <a:cubicBezTo>
                    <a:pt x="2823" y="250"/>
                    <a:pt x="1684" y="1"/>
                    <a:pt x="10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5" name="Google Shape;3224;p63"/>
            <p:cNvSpPr/>
            <p:nvPr/>
          </p:nvSpPr>
          <p:spPr>
            <a:xfrm>
              <a:off x="4118686" y="2168326"/>
              <a:ext cx="125309" cy="23675"/>
            </a:xfrm>
            <a:custGeom>
              <a:avLst/>
              <a:gdLst/>
              <a:ahLst/>
              <a:cxnLst/>
              <a:rect l="l" t="t" r="r" b="b"/>
              <a:pathLst>
                <a:path w="4415" h="834" extrusionOk="0">
                  <a:moveTo>
                    <a:pt x="4295" y="0"/>
                  </a:moveTo>
                  <a:cubicBezTo>
                    <a:pt x="4279" y="0"/>
                    <a:pt x="4262" y="3"/>
                    <a:pt x="4245" y="9"/>
                  </a:cubicBezTo>
                  <a:cubicBezTo>
                    <a:pt x="3949" y="178"/>
                    <a:pt x="3632" y="284"/>
                    <a:pt x="3293" y="347"/>
                  </a:cubicBezTo>
                  <a:cubicBezTo>
                    <a:pt x="2955" y="389"/>
                    <a:pt x="2617" y="432"/>
                    <a:pt x="2278" y="432"/>
                  </a:cubicBezTo>
                  <a:cubicBezTo>
                    <a:pt x="1919" y="432"/>
                    <a:pt x="1580" y="432"/>
                    <a:pt x="1221" y="411"/>
                  </a:cubicBezTo>
                  <a:cubicBezTo>
                    <a:pt x="861" y="368"/>
                    <a:pt x="502" y="347"/>
                    <a:pt x="163" y="305"/>
                  </a:cubicBezTo>
                  <a:cubicBezTo>
                    <a:pt x="156" y="304"/>
                    <a:pt x="149" y="303"/>
                    <a:pt x="142" y="303"/>
                  </a:cubicBezTo>
                  <a:cubicBezTo>
                    <a:pt x="32" y="303"/>
                    <a:pt x="0" y="457"/>
                    <a:pt x="100" y="516"/>
                  </a:cubicBezTo>
                  <a:cubicBezTo>
                    <a:pt x="459" y="622"/>
                    <a:pt x="798" y="707"/>
                    <a:pt x="1157" y="749"/>
                  </a:cubicBezTo>
                  <a:cubicBezTo>
                    <a:pt x="1517" y="812"/>
                    <a:pt x="1898" y="834"/>
                    <a:pt x="2257" y="834"/>
                  </a:cubicBezTo>
                  <a:cubicBezTo>
                    <a:pt x="2617" y="834"/>
                    <a:pt x="2997" y="770"/>
                    <a:pt x="3357" y="686"/>
                  </a:cubicBezTo>
                  <a:cubicBezTo>
                    <a:pt x="3716" y="601"/>
                    <a:pt x="4055" y="432"/>
                    <a:pt x="4351" y="178"/>
                  </a:cubicBezTo>
                  <a:cubicBezTo>
                    <a:pt x="4393" y="157"/>
                    <a:pt x="4414" y="93"/>
                    <a:pt x="4393" y="51"/>
                  </a:cubicBezTo>
                  <a:cubicBezTo>
                    <a:pt x="4378" y="20"/>
                    <a:pt x="4340" y="0"/>
                    <a:pt x="42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6" name="Google Shape;3225;p63"/>
            <p:cNvSpPr/>
            <p:nvPr/>
          </p:nvSpPr>
          <p:spPr>
            <a:xfrm>
              <a:off x="4236167" y="2160151"/>
              <a:ext cx="15639" cy="18651"/>
            </a:xfrm>
            <a:custGeom>
              <a:avLst/>
              <a:gdLst/>
              <a:ahLst/>
              <a:cxnLst/>
              <a:rect l="l" t="t" r="r" b="b"/>
              <a:pathLst>
                <a:path w="551" h="657" fill="none" extrusionOk="0">
                  <a:moveTo>
                    <a:pt x="148" y="1"/>
                  </a:moveTo>
                  <a:cubicBezTo>
                    <a:pt x="148" y="1"/>
                    <a:pt x="0" y="656"/>
                    <a:pt x="550" y="656"/>
                  </a:cubicBezTo>
                </a:path>
              </a:pathLst>
            </a:custGeom>
            <a:solidFill>
              <a:schemeClr val="dk1"/>
            </a:solidFill>
            <a:ln w="10050" cap="rnd" cmpd="sng">
              <a:solidFill>
                <a:srgbClr val="9A5B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7" name="Google Shape;3226;p63"/>
            <p:cNvSpPr/>
            <p:nvPr/>
          </p:nvSpPr>
          <p:spPr>
            <a:xfrm>
              <a:off x="4069270" y="1930229"/>
              <a:ext cx="147703" cy="82977"/>
            </a:xfrm>
            <a:custGeom>
              <a:avLst/>
              <a:gdLst/>
              <a:ahLst/>
              <a:cxnLst/>
              <a:rect l="l" t="t" r="r" b="b"/>
              <a:pathLst>
                <a:path w="5204" h="2923" extrusionOk="0">
                  <a:moveTo>
                    <a:pt x="3859" y="1002"/>
                  </a:moveTo>
                  <a:cubicBezTo>
                    <a:pt x="3860" y="1002"/>
                    <a:pt x="3859" y="1006"/>
                    <a:pt x="3853" y="1012"/>
                  </a:cubicBezTo>
                  <a:lnTo>
                    <a:pt x="3853" y="1012"/>
                  </a:lnTo>
                  <a:cubicBezTo>
                    <a:pt x="3855" y="1005"/>
                    <a:pt x="3858" y="1002"/>
                    <a:pt x="3859" y="1002"/>
                  </a:cubicBezTo>
                  <a:close/>
                  <a:moveTo>
                    <a:pt x="1122" y="0"/>
                  </a:moveTo>
                  <a:cubicBezTo>
                    <a:pt x="868" y="127"/>
                    <a:pt x="657" y="297"/>
                    <a:pt x="445" y="487"/>
                  </a:cubicBezTo>
                  <a:cubicBezTo>
                    <a:pt x="234" y="677"/>
                    <a:pt x="64" y="952"/>
                    <a:pt x="22" y="1248"/>
                  </a:cubicBezTo>
                  <a:cubicBezTo>
                    <a:pt x="1" y="1417"/>
                    <a:pt x="22" y="1587"/>
                    <a:pt x="107" y="1735"/>
                  </a:cubicBezTo>
                  <a:cubicBezTo>
                    <a:pt x="170" y="1883"/>
                    <a:pt x="255" y="2010"/>
                    <a:pt x="360" y="2115"/>
                  </a:cubicBezTo>
                  <a:cubicBezTo>
                    <a:pt x="487" y="2242"/>
                    <a:pt x="614" y="2327"/>
                    <a:pt x="762" y="2369"/>
                  </a:cubicBezTo>
                  <a:cubicBezTo>
                    <a:pt x="855" y="2404"/>
                    <a:pt x="955" y="2420"/>
                    <a:pt x="1054" y="2420"/>
                  </a:cubicBezTo>
                  <a:cubicBezTo>
                    <a:pt x="1135" y="2420"/>
                    <a:pt x="1215" y="2409"/>
                    <a:pt x="1291" y="2390"/>
                  </a:cubicBezTo>
                  <a:cubicBezTo>
                    <a:pt x="1409" y="2357"/>
                    <a:pt x="1520" y="2306"/>
                    <a:pt x="1624" y="2241"/>
                  </a:cubicBezTo>
                  <a:lnTo>
                    <a:pt x="1624" y="2241"/>
                  </a:lnTo>
                  <a:cubicBezTo>
                    <a:pt x="1683" y="2326"/>
                    <a:pt x="1749" y="2404"/>
                    <a:pt x="1820" y="2475"/>
                  </a:cubicBezTo>
                  <a:cubicBezTo>
                    <a:pt x="2052" y="2686"/>
                    <a:pt x="2327" y="2813"/>
                    <a:pt x="2623" y="2877"/>
                  </a:cubicBezTo>
                  <a:cubicBezTo>
                    <a:pt x="2761" y="2906"/>
                    <a:pt x="2898" y="2922"/>
                    <a:pt x="3036" y="2922"/>
                  </a:cubicBezTo>
                  <a:cubicBezTo>
                    <a:pt x="3194" y="2922"/>
                    <a:pt x="3353" y="2901"/>
                    <a:pt x="3512" y="2856"/>
                  </a:cubicBezTo>
                  <a:cubicBezTo>
                    <a:pt x="3829" y="2771"/>
                    <a:pt x="4104" y="2560"/>
                    <a:pt x="4231" y="2263"/>
                  </a:cubicBezTo>
                  <a:cubicBezTo>
                    <a:pt x="4252" y="2223"/>
                    <a:pt x="4272" y="2182"/>
                    <a:pt x="4289" y="2141"/>
                  </a:cubicBezTo>
                  <a:lnTo>
                    <a:pt x="4289" y="2141"/>
                  </a:lnTo>
                  <a:cubicBezTo>
                    <a:pt x="4312" y="2147"/>
                    <a:pt x="4335" y="2153"/>
                    <a:pt x="4358" y="2158"/>
                  </a:cubicBezTo>
                  <a:cubicBezTo>
                    <a:pt x="4449" y="2177"/>
                    <a:pt x="4541" y="2187"/>
                    <a:pt x="4631" y="2187"/>
                  </a:cubicBezTo>
                  <a:cubicBezTo>
                    <a:pt x="4833" y="2187"/>
                    <a:pt x="5028" y="2140"/>
                    <a:pt x="5204" y="2052"/>
                  </a:cubicBezTo>
                  <a:lnTo>
                    <a:pt x="5098" y="1798"/>
                  </a:lnTo>
                  <a:cubicBezTo>
                    <a:pt x="4975" y="1835"/>
                    <a:pt x="4845" y="1858"/>
                    <a:pt x="4716" y="1858"/>
                  </a:cubicBezTo>
                  <a:cubicBezTo>
                    <a:pt x="4623" y="1858"/>
                    <a:pt x="4531" y="1846"/>
                    <a:pt x="4442" y="1819"/>
                  </a:cubicBezTo>
                  <a:cubicBezTo>
                    <a:pt x="4421" y="1813"/>
                    <a:pt x="4401" y="1806"/>
                    <a:pt x="4380" y="1799"/>
                  </a:cubicBezTo>
                  <a:lnTo>
                    <a:pt x="4380" y="1799"/>
                  </a:lnTo>
                  <a:cubicBezTo>
                    <a:pt x="4400" y="1657"/>
                    <a:pt x="4399" y="1514"/>
                    <a:pt x="4379" y="1375"/>
                  </a:cubicBezTo>
                  <a:cubicBezTo>
                    <a:pt x="4358" y="1206"/>
                    <a:pt x="4315" y="1058"/>
                    <a:pt x="4252" y="931"/>
                  </a:cubicBezTo>
                  <a:cubicBezTo>
                    <a:pt x="4210" y="846"/>
                    <a:pt x="4146" y="762"/>
                    <a:pt x="4083" y="698"/>
                  </a:cubicBezTo>
                  <a:cubicBezTo>
                    <a:pt x="4019" y="656"/>
                    <a:pt x="3956" y="614"/>
                    <a:pt x="3892" y="593"/>
                  </a:cubicBezTo>
                  <a:cubicBezTo>
                    <a:pt x="3808" y="593"/>
                    <a:pt x="3723" y="614"/>
                    <a:pt x="3639" y="656"/>
                  </a:cubicBezTo>
                  <a:cubicBezTo>
                    <a:pt x="3533" y="720"/>
                    <a:pt x="3469" y="825"/>
                    <a:pt x="3448" y="952"/>
                  </a:cubicBezTo>
                  <a:cubicBezTo>
                    <a:pt x="3427" y="1037"/>
                    <a:pt x="3427" y="1143"/>
                    <a:pt x="3448" y="1227"/>
                  </a:cubicBezTo>
                  <a:cubicBezTo>
                    <a:pt x="3469" y="1375"/>
                    <a:pt x="3533" y="1523"/>
                    <a:pt x="3617" y="1650"/>
                  </a:cubicBezTo>
                  <a:cubicBezTo>
                    <a:pt x="3680" y="1744"/>
                    <a:pt x="3757" y="1829"/>
                    <a:pt x="3844" y="1903"/>
                  </a:cubicBezTo>
                  <a:lnTo>
                    <a:pt x="3844" y="1903"/>
                  </a:lnTo>
                  <a:cubicBezTo>
                    <a:pt x="3829" y="1946"/>
                    <a:pt x="3810" y="1989"/>
                    <a:pt x="3787" y="2031"/>
                  </a:cubicBezTo>
                  <a:cubicBezTo>
                    <a:pt x="3702" y="2200"/>
                    <a:pt x="3554" y="2327"/>
                    <a:pt x="3364" y="2369"/>
                  </a:cubicBezTo>
                  <a:cubicBezTo>
                    <a:pt x="3258" y="2401"/>
                    <a:pt x="3152" y="2417"/>
                    <a:pt x="3046" y="2417"/>
                  </a:cubicBezTo>
                  <a:cubicBezTo>
                    <a:pt x="2941" y="2417"/>
                    <a:pt x="2835" y="2401"/>
                    <a:pt x="2729" y="2369"/>
                  </a:cubicBezTo>
                  <a:cubicBezTo>
                    <a:pt x="2518" y="2327"/>
                    <a:pt x="2327" y="2242"/>
                    <a:pt x="2179" y="2094"/>
                  </a:cubicBezTo>
                  <a:cubicBezTo>
                    <a:pt x="2115" y="2030"/>
                    <a:pt x="2058" y="1961"/>
                    <a:pt x="2012" y="1887"/>
                  </a:cubicBezTo>
                  <a:lnTo>
                    <a:pt x="2012" y="1887"/>
                  </a:lnTo>
                  <a:cubicBezTo>
                    <a:pt x="2018" y="1879"/>
                    <a:pt x="2025" y="1870"/>
                    <a:pt x="2031" y="1862"/>
                  </a:cubicBezTo>
                  <a:cubicBezTo>
                    <a:pt x="2116" y="1735"/>
                    <a:pt x="2200" y="1608"/>
                    <a:pt x="2243" y="1460"/>
                  </a:cubicBezTo>
                  <a:cubicBezTo>
                    <a:pt x="2285" y="1354"/>
                    <a:pt x="2285" y="1269"/>
                    <a:pt x="2285" y="1164"/>
                  </a:cubicBezTo>
                  <a:cubicBezTo>
                    <a:pt x="2285" y="1100"/>
                    <a:pt x="2264" y="1016"/>
                    <a:pt x="2200" y="952"/>
                  </a:cubicBezTo>
                  <a:cubicBezTo>
                    <a:pt x="2179" y="910"/>
                    <a:pt x="2137" y="889"/>
                    <a:pt x="2095" y="846"/>
                  </a:cubicBezTo>
                  <a:cubicBezTo>
                    <a:pt x="2074" y="825"/>
                    <a:pt x="2031" y="804"/>
                    <a:pt x="1989" y="804"/>
                  </a:cubicBezTo>
                  <a:cubicBezTo>
                    <a:pt x="1947" y="794"/>
                    <a:pt x="1910" y="788"/>
                    <a:pt x="1875" y="788"/>
                  </a:cubicBezTo>
                  <a:cubicBezTo>
                    <a:pt x="1841" y="788"/>
                    <a:pt x="1809" y="794"/>
                    <a:pt x="1777" y="804"/>
                  </a:cubicBezTo>
                  <a:cubicBezTo>
                    <a:pt x="1714" y="825"/>
                    <a:pt x="1651" y="846"/>
                    <a:pt x="1587" y="889"/>
                  </a:cubicBezTo>
                  <a:cubicBezTo>
                    <a:pt x="1545" y="931"/>
                    <a:pt x="1502" y="973"/>
                    <a:pt x="1460" y="1016"/>
                  </a:cubicBezTo>
                  <a:cubicBezTo>
                    <a:pt x="1439" y="1058"/>
                    <a:pt x="1418" y="1121"/>
                    <a:pt x="1397" y="1164"/>
                  </a:cubicBezTo>
                  <a:cubicBezTo>
                    <a:pt x="1354" y="1333"/>
                    <a:pt x="1333" y="1502"/>
                    <a:pt x="1376" y="1671"/>
                  </a:cubicBezTo>
                  <a:cubicBezTo>
                    <a:pt x="1383" y="1708"/>
                    <a:pt x="1392" y="1744"/>
                    <a:pt x="1402" y="1779"/>
                  </a:cubicBezTo>
                  <a:lnTo>
                    <a:pt x="1402" y="1779"/>
                  </a:lnTo>
                  <a:cubicBezTo>
                    <a:pt x="1324" y="1843"/>
                    <a:pt x="1236" y="1894"/>
                    <a:pt x="1143" y="1925"/>
                  </a:cubicBezTo>
                  <a:cubicBezTo>
                    <a:pt x="1102" y="1935"/>
                    <a:pt x="1060" y="1941"/>
                    <a:pt x="1017" y="1941"/>
                  </a:cubicBezTo>
                  <a:cubicBezTo>
                    <a:pt x="885" y="1941"/>
                    <a:pt x="753" y="1889"/>
                    <a:pt x="657" y="1777"/>
                  </a:cubicBezTo>
                  <a:cubicBezTo>
                    <a:pt x="508" y="1671"/>
                    <a:pt x="403" y="1481"/>
                    <a:pt x="403" y="1291"/>
                  </a:cubicBezTo>
                  <a:cubicBezTo>
                    <a:pt x="424" y="1079"/>
                    <a:pt x="530" y="868"/>
                    <a:pt x="678" y="720"/>
                  </a:cubicBezTo>
                  <a:cubicBezTo>
                    <a:pt x="847" y="529"/>
                    <a:pt x="1037" y="381"/>
                    <a:pt x="1228" y="254"/>
                  </a:cubicBezTo>
                  <a:lnTo>
                    <a:pt x="112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8" name="Google Shape;3227;p63"/>
            <p:cNvSpPr/>
            <p:nvPr/>
          </p:nvSpPr>
          <p:spPr>
            <a:xfrm>
              <a:off x="4025445" y="2082715"/>
              <a:ext cx="61874" cy="61856"/>
            </a:xfrm>
            <a:custGeom>
              <a:avLst/>
              <a:gdLst/>
              <a:ahLst/>
              <a:cxnLst/>
              <a:rect l="l" t="t" r="r" b="b"/>
              <a:pathLst>
                <a:path w="2180" h="2179" extrusionOk="0">
                  <a:moveTo>
                    <a:pt x="1101" y="0"/>
                  </a:moveTo>
                  <a:cubicBezTo>
                    <a:pt x="509" y="0"/>
                    <a:pt x="1" y="487"/>
                    <a:pt x="1" y="1100"/>
                  </a:cubicBezTo>
                  <a:cubicBezTo>
                    <a:pt x="1" y="1692"/>
                    <a:pt x="509" y="2179"/>
                    <a:pt x="1101" y="2179"/>
                  </a:cubicBezTo>
                  <a:cubicBezTo>
                    <a:pt x="1693" y="2179"/>
                    <a:pt x="2179" y="1692"/>
                    <a:pt x="2179" y="1100"/>
                  </a:cubicBezTo>
                  <a:cubicBezTo>
                    <a:pt x="2179" y="487"/>
                    <a:pt x="1693" y="0"/>
                    <a:pt x="11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9" name="Google Shape;3228;p63"/>
            <p:cNvSpPr/>
            <p:nvPr/>
          </p:nvSpPr>
          <p:spPr>
            <a:xfrm>
              <a:off x="4056667" y="2094722"/>
              <a:ext cx="18647" cy="18651"/>
            </a:xfrm>
            <a:custGeom>
              <a:avLst/>
              <a:gdLst/>
              <a:ahLst/>
              <a:cxnLst/>
              <a:rect l="l" t="t" r="r" b="b"/>
              <a:pathLst>
                <a:path w="657" h="657" extrusionOk="0">
                  <a:moveTo>
                    <a:pt x="318" y="0"/>
                  </a:moveTo>
                  <a:cubicBezTo>
                    <a:pt x="149" y="0"/>
                    <a:pt x="1" y="148"/>
                    <a:pt x="1" y="339"/>
                  </a:cubicBezTo>
                  <a:cubicBezTo>
                    <a:pt x="1" y="529"/>
                    <a:pt x="149" y="656"/>
                    <a:pt x="318" y="656"/>
                  </a:cubicBezTo>
                  <a:cubicBezTo>
                    <a:pt x="508" y="656"/>
                    <a:pt x="656" y="529"/>
                    <a:pt x="656" y="339"/>
                  </a:cubicBezTo>
                  <a:cubicBezTo>
                    <a:pt x="656" y="148"/>
                    <a:pt x="508" y="0"/>
                    <a:pt x="318" y="0"/>
                  </a:cubicBezTo>
                  <a:close/>
                </a:path>
              </a:pathLst>
            </a:custGeom>
            <a:solidFill>
              <a:srgbClr val="EDE6D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0" name="Google Shape;3229;p63"/>
            <p:cNvSpPr/>
            <p:nvPr/>
          </p:nvSpPr>
          <p:spPr>
            <a:xfrm>
              <a:off x="4233754" y="2082715"/>
              <a:ext cx="61874" cy="61856"/>
            </a:xfrm>
            <a:custGeom>
              <a:avLst/>
              <a:gdLst/>
              <a:ahLst/>
              <a:cxnLst/>
              <a:rect l="l" t="t" r="r" b="b"/>
              <a:pathLst>
                <a:path w="2180" h="2179" extrusionOk="0">
                  <a:moveTo>
                    <a:pt x="1101" y="0"/>
                  </a:moveTo>
                  <a:cubicBezTo>
                    <a:pt x="508" y="0"/>
                    <a:pt x="1" y="487"/>
                    <a:pt x="1" y="1100"/>
                  </a:cubicBezTo>
                  <a:cubicBezTo>
                    <a:pt x="1" y="1692"/>
                    <a:pt x="508" y="2179"/>
                    <a:pt x="1101" y="2179"/>
                  </a:cubicBezTo>
                  <a:cubicBezTo>
                    <a:pt x="1693" y="2179"/>
                    <a:pt x="2179" y="1692"/>
                    <a:pt x="2179" y="1100"/>
                  </a:cubicBezTo>
                  <a:cubicBezTo>
                    <a:pt x="2179" y="487"/>
                    <a:pt x="1693" y="0"/>
                    <a:pt x="11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1" name="Google Shape;3230;p63"/>
            <p:cNvSpPr/>
            <p:nvPr/>
          </p:nvSpPr>
          <p:spPr>
            <a:xfrm>
              <a:off x="4269177" y="2094722"/>
              <a:ext cx="18647" cy="18651"/>
            </a:xfrm>
            <a:custGeom>
              <a:avLst/>
              <a:gdLst/>
              <a:ahLst/>
              <a:cxnLst/>
              <a:rect l="l" t="t" r="r" b="b"/>
              <a:pathLst>
                <a:path w="657" h="657" extrusionOk="0">
                  <a:moveTo>
                    <a:pt x="339" y="0"/>
                  </a:moveTo>
                  <a:cubicBezTo>
                    <a:pt x="149" y="0"/>
                    <a:pt x="1" y="148"/>
                    <a:pt x="1" y="339"/>
                  </a:cubicBezTo>
                  <a:cubicBezTo>
                    <a:pt x="1" y="529"/>
                    <a:pt x="149" y="656"/>
                    <a:pt x="339" y="656"/>
                  </a:cubicBezTo>
                  <a:cubicBezTo>
                    <a:pt x="508" y="656"/>
                    <a:pt x="656" y="529"/>
                    <a:pt x="656" y="339"/>
                  </a:cubicBezTo>
                  <a:cubicBezTo>
                    <a:pt x="656" y="148"/>
                    <a:pt x="508" y="0"/>
                    <a:pt x="339" y="0"/>
                  </a:cubicBezTo>
                  <a:close/>
                </a:path>
              </a:pathLst>
            </a:custGeom>
            <a:solidFill>
              <a:srgbClr val="EDE6D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56" name="矩形: 圆角 30">
            <a:extLst>
              <a:ext uri="{FF2B5EF4-FFF2-40B4-BE49-F238E27FC236}">
                <a16:creationId xmlns:a16="http://schemas.microsoft.com/office/drawing/2014/main" id="{FE557F12-4F63-4744-88FD-857E1C5CB9D5}"/>
              </a:ext>
            </a:extLst>
          </p:cNvPr>
          <p:cNvSpPr/>
          <p:nvPr/>
        </p:nvSpPr>
        <p:spPr>
          <a:xfrm>
            <a:off x="460991" y="1151762"/>
            <a:ext cx="11635907" cy="5824730"/>
          </a:xfrm>
          <a:prstGeom prst="roundRect">
            <a:avLst>
              <a:gd name="adj" fmla="val 38426"/>
            </a:avLst>
          </a:prstGeom>
          <a:solidFill>
            <a:srgbClr val="FFFFFF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zh-CN" altLang="en-US" sz="8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25400" dist="254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 pitchFamily="34" charset="0"/>
              <a:ea typeface="字魂80号-萌趣小鱼体" panose="00000500000000000000" pitchFamily="2" charset="-122"/>
              <a:cs typeface="Calibri" panose="020F0502020204030204" pitchFamily="34" charset="0"/>
              <a:sym typeface="Arial"/>
            </a:endParaRPr>
          </a:p>
        </p:txBody>
      </p:sp>
      <p:sp>
        <p:nvSpPr>
          <p:cNvPr id="197" name="Rectangle 196"/>
          <p:cNvSpPr/>
          <p:nvPr/>
        </p:nvSpPr>
        <p:spPr>
          <a:xfrm>
            <a:off x="1951871" y="15679"/>
            <a:ext cx="989802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Tìm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trong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bài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Cánh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cam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lạc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mẹ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từ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ngữ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chỉ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hoạt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động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của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mỗi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con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vật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.</a:t>
            </a:r>
            <a:endParaRPr kumimoji="0" lang="en-US" sz="5333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Calibri" panose="020F0502020204030204" pitchFamily="34" charset="0"/>
              <a:sym typeface="Arial"/>
            </a:endParaRPr>
          </a:p>
        </p:txBody>
      </p:sp>
      <p:graphicFrame>
        <p:nvGraphicFramePr>
          <p:cNvPr id="198" name="Table 3">
            <a:extLst>
              <a:ext uri="{FF2B5EF4-FFF2-40B4-BE49-F238E27FC236}">
                <a16:creationId xmlns:a16="http://schemas.microsoft.com/office/drawing/2014/main" id="{ECF03299-F237-4BAD-B9C7-370BFEAACAA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50860026"/>
              </p:ext>
            </p:extLst>
          </p:nvPr>
        </p:nvGraphicFramePr>
        <p:xfrm>
          <a:off x="2318439" y="1854402"/>
          <a:ext cx="7872164" cy="3474720"/>
        </p:xfrm>
        <a:graphic>
          <a:graphicData uri="http://schemas.openxmlformats.org/drawingml/2006/table">
            <a:tbl>
              <a:tblPr firstRow="1" bandRow="1"/>
              <a:tblGrid>
                <a:gridCol w="3936082">
                  <a:extLst>
                    <a:ext uri="{9D8B030D-6E8A-4147-A177-3AD203B41FA5}">
                      <a16:colId xmlns:a16="http://schemas.microsoft.com/office/drawing/2014/main" val="698645408"/>
                    </a:ext>
                  </a:extLst>
                </a:gridCol>
                <a:gridCol w="3936082">
                  <a:extLst>
                    <a:ext uri="{9D8B030D-6E8A-4147-A177-3AD203B41FA5}">
                      <a16:colId xmlns:a16="http://schemas.microsoft.com/office/drawing/2014/main" val="276810549"/>
                    </a:ext>
                  </a:extLst>
                </a:gridCol>
              </a:tblGrid>
              <a:tr h="524866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等线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等线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等线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等线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等线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等线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等线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等线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等线" panose="020F0502020204030204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2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Con </a:t>
                      </a:r>
                      <a:r>
                        <a:rPr lang="en-US" sz="32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vật</a:t>
                      </a:r>
                      <a:endParaRPr lang="en-US" sz="3200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等线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等线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等线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等线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等线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等线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等线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等线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等线" panose="020F0502020204030204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2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Từ</a:t>
                      </a:r>
                      <a:r>
                        <a:rPr lang="en-US" sz="32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ngữ</a:t>
                      </a:r>
                      <a:r>
                        <a:rPr lang="en-US" sz="32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chỉ</a:t>
                      </a:r>
                      <a:r>
                        <a:rPr lang="en-US" sz="32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hoạt</a:t>
                      </a:r>
                      <a:r>
                        <a:rPr lang="en-US" sz="32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động</a:t>
                      </a:r>
                      <a:endParaRPr lang="en-US" sz="3200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69203239"/>
                  </a:ext>
                </a:extLst>
              </a:tr>
              <a:tr h="524866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等线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等线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等线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等线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等线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等线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等线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等线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等线" panose="020F0502020204030204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200" dirty="0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M. </a:t>
                      </a:r>
                      <a:r>
                        <a:rPr lang="en-US" sz="3200" dirty="0" err="1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Ve</a:t>
                      </a:r>
                      <a:r>
                        <a:rPr lang="en-US" sz="3200" dirty="0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sầu</a:t>
                      </a:r>
                      <a:endParaRPr lang="en-US" sz="3200" dirty="0">
                        <a:solidFill>
                          <a:srgbClr val="FF0000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等线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等线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等线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等线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等线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等线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等线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等线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等线" panose="020F0502020204030204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200" dirty="0" err="1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râm</a:t>
                      </a:r>
                      <a:r>
                        <a:rPr lang="en-US" sz="3200" dirty="0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ran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81084471"/>
                  </a:ext>
                </a:extLst>
              </a:tr>
              <a:tr h="524866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等线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等线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等线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等线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等线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等线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等线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等线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等线" panose="020F0502020204030204"/>
                          <a:sym typeface="Arial"/>
                        </a:defRPr>
                      </a:lvl9pPr>
                    </a:lstStyle>
                    <a:p>
                      <a:endParaRPr lang="en-US" sz="3200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等线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等线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等线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等线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等线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等线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等线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等线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等线" panose="020F0502020204030204"/>
                          <a:sym typeface="Arial"/>
                        </a:defRPr>
                      </a:lvl9pPr>
                    </a:lstStyle>
                    <a:p>
                      <a:endParaRPr lang="en-US" sz="3200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19659067"/>
                  </a:ext>
                </a:extLst>
              </a:tr>
              <a:tr h="524866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等线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等线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等线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等线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等线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等线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等线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等线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等线" panose="020F0502020204030204"/>
                          <a:sym typeface="Arial"/>
                        </a:defRPr>
                      </a:lvl9pPr>
                    </a:lstStyle>
                    <a:p>
                      <a:endParaRPr lang="en-US" sz="3200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等线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等线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等线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等线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等线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等线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等线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等线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等线" panose="020F0502020204030204"/>
                          <a:sym typeface="Arial"/>
                        </a:defRPr>
                      </a:lvl9pPr>
                    </a:lstStyle>
                    <a:p>
                      <a:endParaRPr lang="en-US" sz="3200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6098330"/>
                  </a:ext>
                </a:extLst>
              </a:tr>
              <a:tr h="524866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等线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等线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等线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等线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等线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等线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等线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等线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等线" panose="020F0502020204030204"/>
                          <a:sym typeface="Arial"/>
                        </a:defRPr>
                      </a:lvl9pPr>
                    </a:lstStyle>
                    <a:p>
                      <a:endParaRPr lang="en-US" sz="3200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等线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等线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等线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等线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等线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等线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等线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等线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等线" panose="020F0502020204030204"/>
                          <a:sym typeface="Arial"/>
                        </a:defRPr>
                      </a:lvl9pPr>
                    </a:lstStyle>
                    <a:p>
                      <a:endParaRPr lang="en-US" sz="3200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41719035"/>
                  </a:ext>
                </a:extLst>
              </a:tr>
              <a:tr h="524866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等线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等线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等线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等线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等线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等线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等线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等线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等线" panose="020F0502020204030204"/>
                          <a:sym typeface="Arial"/>
                        </a:defRPr>
                      </a:lvl9pPr>
                    </a:lstStyle>
                    <a:p>
                      <a:endParaRPr lang="en-US" sz="3200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等线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等线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等线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等线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等线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等线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等线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等线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等线" panose="020F0502020204030204"/>
                          <a:sym typeface="Arial"/>
                        </a:defRPr>
                      </a:lvl9pPr>
                    </a:lstStyle>
                    <a:p>
                      <a:endParaRPr lang="en-US" sz="3200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4286099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2BA8B4F1-7C04-4E60-8CDF-7219AEC0C5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447" y="4532244"/>
            <a:ext cx="4554476" cy="2261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579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9" name="Table 3">
            <a:extLst>
              <a:ext uri="{FF2B5EF4-FFF2-40B4-BE49-F238E27FC236}">
                <a16:creationId xmlns:a16="http://schemas.microsoft.com/office/drawing/2014/main" id="{BDE71BD5-AAE3-4FDE-80AF-7FB730B0920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56963806"/>
              </p:ext>
            </p:extLst>
          </p:nvPr>
        </p:nvGraphicFramePr>
        <p:xfrm>
          <a:off x="1276348" y="882850"/>
          <a:ext cx="9791702" cy="53083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95851">
                  <a:extLst>
                    <a:ext uri="{9D8B030D-6E8A-4147-A177-3AD203B41FA5}">
                      <a16:colId xmlns:a16="http://schemas.microsoft.com/office/drawing/2014/main" val="698645408"/>
                    </a:ext>
                  </a:extLst>
                </a:gridCol>
                <a:gridCol w="4895851">
                  <a:extLst>
                    <a:ext uri="{9D8B030D-6E8A-4147-A177-3AD203B41FA5}">
                      <a16:colId xmlns:a16="http://schemas.microsoft.com/office/drawing/2014/main" val="276810549"/>
                    </a:ext>
                  </a:extLst>
                </a:gridCol>
              </a:tblGrid>
              <a:tr h="762186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Con </a:t>
                      </a:r>
                      <a:r>
                        <a:rPr lang="en-US" sz="32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vật</a:t>
                      </a:r>
                      <a:endParaRPr lang="en-US" sz="3200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Từ</a:t>
                      </a:r>
                      <a:r>
                        <a:rPr lang="en-US" sz="32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ngữ</a:t>
                      </a:r>
                      <a:r>
                        <a:rPr lang="en-US" sz="32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chỉ</a:t>
                      </a:r>
                      <a:r>
                        <a:rPr lang="en-US" sz="32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hoạt</a:t>
                      </a:r>
                      <a:r>
                        <a:rPr lang="en-US" sz="32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động</a:t>
                      </a:r>
                      <a:endParaRPr lang="en-US" sz="3200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69203239"/>
                  </a:ext>
                </a:extLst>
              </a:tr>
              <a:tr h="762186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M. </a:t>
                      </a:r>
                      <a:r>
                        <a:rPr lang="en-US" sz="3200" dirty="0" err="1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Ve</a:t>
                      </a:r>
                      <a:r>
                        <a:rPr lang="en-US" sz="3200" dirty="0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sầu</a:t>
                      </a:r>
                      <a:endParaRPr lang="en-US" sz="3200" dirty="0">
                        <a:solidFill>
                          <a:srgbClr val="FF0000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râm</a:t>
                      </a:r>
                      <a:r>
                        <a:rPr lang="en-US" sz="3200" dirty="0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ran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81084471"/>
                  </a:ext>
                </a:extLst>
              </a:tr>
              <a:tr h="762186">
                <a:tc>
                  <a:txBody>
                    <a:bodyPr/>
                    <a:lstStyle/>
                    <a:p>
                      <a:endParaRPr lang="en-US" sz="3200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200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19659067"/>
                  </a:ext>
                </a:extLst>
              </a:tr>
              <a:tr h="1317942">
                <a:tc>
                  <a:txBody>
                    <a:bodyPr/>
                    <a:lstStyle/>
                    <a:p>
                      <a:endParaRPr lang="en-US" sz="3200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200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16098330"/>
                  </a:ext>
                </a:extLst>
              </a:tr>
              <a:tr h="941713">
                <a:tc>
                  <a:txBody>
                    <a:bodyPr/>
                    <a:lstStyle/>
                    <a:p>
                      <a:endParaRPr lang="en-US" sz="3200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200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41719035"/>
                  </a:ext>
                </a:extLst>
              </a:tr>
              <a:tr h="762186">
                <a:tc>
                  <a:txBody>
                    <a:bodyPr/>
                    <a:lstStyle/>
                    <a:p>
                      <a:endParaRPr lang="en-US" sz="3200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200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14286099"/>
                  </a:ext>
                </a:extLst>
              </a:tr>
            </a:tbl>
          </a:graphicData>
        </a:graphic>
      </p:graphicFrame>
      <p:sp>
        <p:nvSpPr>
          <p:cNvPr id="50" name="TextBox 49">
            <a:extLst>
              <a:ext uri="{FF2B5EF4-FFF2-40B4-BE49-F238E27FC236}">
                <a16:creationId xmlns:a16="http://schemas.microsoft.com/office/drawing/2014/main" id="{A2783278-12EA-4266-982B-30DEBAED9B2E}"/>
              </a:ext>
            </a:extLst>
          </p:cNvPr>
          <p:cNvSpPr txBox="1"/>
          <p:nvPr/>
        </p:nvSpPr>
        <p:spPr>
          <a:xfrm>
            <a:off x="2217453" y="2495697"/>
            <a:ext cx="24770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cam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86C227EB-464C-49B4-BFB5-C4792F8A0E96}"/>
              </a:ext>
            </a:extLst>
          </p:cNvPr>
          <p:cNvSpPr txBox="1"/>
          <p:nvPr/>
        </p:nvSpPr>
        <p:spPr>
          <a:xfrm>
            <a:off x="6248398" y="2488999"/>
            <a:ext cx="29653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FE3CC3BD-72CF-40B0-8133-4E94C5F68115}"/>
              </a:ext>
            </a:extLst>
          </p:cNvPr>
          <p:cNvSpPr txBox="1"/>
          <p:nvPr/>
        </p:nvSpPr>
        <p:spPr>
          <a:xfrm>
            <a:off x="2217453" y="3558406"/>
            <a:ext cx="24770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Bọ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dừa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6CC686C2-DB70-49F5-B1B1-B3574D261C03}"/>
              </a:ext>
            </a:extLst>
          </p:cNvPr>
          <p:cNvSpPr txBox="1"/>
          <p:nvPr/>
        </p:nvSpPr>
        <p:spPr>
          <a:xfrm>
            <a:off x="6172199" y="3312184"/>
            <a:ext cx="469066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dừng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nấu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cơm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bảo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C985595E-5355-4C9E-A53D-9456256E49E3}"/>
              </a:ext>
            </a:extLst>
          </p:cNvPr>
          <p:cNvSpPr txBox="1"/>
          <p:nvPr/>
        </p:nvSpPr>
        <p:spPr>
          <a:xfrm>
            <a:off x="2109674" y="4582439"/>
            <a:ext cx="24770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Cào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cào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B333DD11-FA9D-4819-BC77-7C275B3CC19E}"/>
              </a:ext>
            </a:extLst>
          </p:cNvPr>
          <p:cNvSpPr txBox="1"/>
          <p:nvPr/>
        </p:nvSpPr>
        <p:spPr>
          <a:xfrm>
            <a:off x="6248397" y="4434596"/>
            <a:ext cx="489585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gạo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bảo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075A6F22-6179-4628-8F1E-A10F5469A94F}"/>
              </a:ext>
            </a:extLst>
          </p:cNvPr>
          <p:cNvSpPr txBox="1"/>
          <p:nvPr/>
        </p:nvSpPr>
        <p:spPr>
          <a:xfrm>
            <a:off x="2060273" y="5533716"/>
            <a:ext cx="24770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Xén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tóc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1E1E9934-92F5-4239-BEAC-D7998AD7F2F9}"/>
              </a:ext>
            </a:extLst>
          </p:cNvPr>
          <p:cNvSpPr txBox="1"/>
          <p:nvPr/>
        </p:nvSpPr>
        <p:spPr>
          <a:xfrm>
            <a:off x="6248397" y="5510110"/>
            <a:ext cx="50196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thôi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cắt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bảo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300567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  <p:bldP spid="51" grpId="0"/>
      <p:bldP spid="52" grpId="0"/>
      <p:bldP spid="53" grpId="0"/>
      <p:bldP spid="54" grpId="0"/>
      <p:bldP spid="55" grpId="0"/>
      <p:bldP spid="56" grpId="0"/>
      <p:bldP spid="5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7" name="Google Shape;1147;p34"/>
          <p:cNvSpPr/>
          <p:nvPr/>
        </p:nvSpPr>
        <p:spPr>
          <a:xfrm>
            <a:off x="-557233" y="718867"/>
            <a:ext cx="2218913" cy="1133992"/>
          </a:xfrm>
          <a:custGeom>
            <a:avLst/>
            <a:gdLst/>
            <a:ahLst/>
            <a:cxnLst/>
            <a:rect l="l" t="t" r="r" b="b"/>
            <a:pathLst>
              <a:path w="43907" h="22439" extrusionOk="0">
                <a:moveTo>
                  <a:pt x="16645" y="1"/>
                </a:moveTo>
                <a:cubicBezTo>
                  <a:pt x="14149" y="22"/>
                  <a:pt x="11992" y="1079"/>
                  <a:pt x="10744" y="4125"/>
                </a:cubicBezTo>
                <a:cubicBezTo>
                  <a:pt x="9793" y="6430"/>
                  <a:pt x="10089" y="9264"/>
                  <a:pt x="10195" y="11421"/>
                </a:cubicBezTo>
                <a:cubicBezTo>
                  <a:pt x="9701" y="9392"/>
                  <a:pt x="8165" y="8248"/>
                  <a:pt x="6227" y="8248"/>
                </a:cubicBezTo>
                <a:cubicBezTo>
                  <a:pt x="5923" y="8248"/>
                  <a:pt x="5609" y="8276"/>
                  <a:pt x="5288" y="8334"/>
                </a:cubicBezTo>
                <a:cubicBezTo>
                  <a:pt x="2919" y="8735"/>
                  <a:pt x="1016" y="10829"/>
                  <a:pt x="508" y="13177"/>
                </a:cubicBezTo>
                <a:cubicBezTo>
                  <a:pt x="0" y="15524"/>
                  <a:pt x="952" y="20452"/>
                  <a:pt x="1460" y="21277"/>
                </a:cubicBezTo>
                <a:cubicBezTo>
                  <a:pt x="2380" y="22140"/>
                  <a:pt x="8468" y="22439"/>
                  <a:pt x="15646" y="22439"/>
                </a:cubicBezTo>
                <a:cubicBezTo>
                  <a:pt x="27110" y="22439"/>
                  <a:pt x="41354" y="21677"/>
                  <a:pt x="41771" y="21235"/>
                </a:cubicBezTo>
                <a:cubicBezTo>
                  <a:pt x="42595" y="20346"/>
                  <a:pt x="43695" y="16265"/>
                  <a:pt x="43801" y="13832"/>
                </a:cubicBezTo>
                <a:cubicBezTo>
                  <a:pt x="43907" y="11421"/>
                  <a:pt x="42532" y="8883"/>
                  <a:pt x="40269" y="8016"/>
                </a:cubicBezTo>
                <a:cubicBezTo>
                  <a:pt x="39796" y="7841"/>
                  <a:pt x="39294" y="7759"/>
                  <a:pt x="38791" y="7759"/>
                </a:cubicBezTo>
                <a:cubicBezTo>
                  <a:pt x="36863" y="7759"/>
                  <a:pt x="34914" y="8972"/>
                  <a:pt x="34495" y="10850"/>
                </a:cubicBezTo>
                <a:cubicBezTo>
                  <a:pt x="34559" y="8799"/>
                  <a:pt x="33818" y="6684"/>
                  <a:pt x="32317" y="5309"/>
                </a:cubicBezTo>
                <a:cubicBezTo>
                  <a:pt x="31295" y="4360"/>
                  <a:pt x="29892" y="3801"/>
                  <a:pt x="28506" y="3801"/>
                </a:cubicBezTo>
                <a:cubicBezTo>
                  <a:pt x="27855" y="3801"/>
                  <a:pt x="27208" y="3925"/>
                  <a:pt x="26606" y="4188"/>
                </a:cubicBezTo>
                <a:cubicBezTo>
                  <a:pt x="24919" y="4928"/>
                  <a:pt x="23776" y="6789"/>
                  <a:pt x="23953" y="8583"/>
                </a:cubicBezTo>
                <a:lnTo>
                  <a:pt x="23953" y="8583"/>
                </a:lnTo>
                <a:cubicBezTo>
                  <a:pt x="23593" y="6708"/>
                  <a:pt x="23135" y="4812"/>
                  <a:pt x="22144" y="3173"/>
                </a:cubicBezTo>
                <a:cubicBezTo>
                  <a:pt x="21065" y="1354"/>
                  <a:pt x="18760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48" name="Google Shape;1148;p34"/>
          <p:cNvSpPr/>
          <p:nvPr/>
        </p:nvSpPr>
        <p:spPr>
          <a:xfrm>
            <a:off x="11058834" y="2134467"/>
            <a:ext cx="2218913" cy="1133992"/>
          </a:xfrm>
          <a:custGeom>
            <a:avLst/>
            <a:gdLst/>
            <a:ahLst/>
            <a:cxnLst/>
            <a:rect l="l" t="t" r="r" b="b"/>
            <a:pathLst>
              <a:path w="43907" h="22439" extrusionOk="0">
                <a:moveTo>
                  <a:pt x="16645" y="1"/>
                </a:moveTo>
                <a:cubicBezTo>
                  <a:pt x="14149" y="22"/>
                  <a:pt x="11992" y="1079"/>
                  <a:pt x="10744" y="4125"/>
                </a:cubicBezTo>
                <a:cubicBezTo>
                  <a:pt x="9793" y="6430"/>
                  <a:pt x="10089" y="9264"/>
                  <a:pt x="10195" y="11421"/>
                </a:cubicBezTo>
                <a:cubicBezTo>
                  <a:pt x="9701" y="9392"/>
                  <a:pt x="8165" y="8248"/>
                  <a:pt x="6227" y="8248"/>
                </a:cubicBezTo>
                <a:cubicBezTo>
                  <a:pt x="5923" y="8248"/>
                  <a:pt x="5609" y="8276"/>
                  <a:pt x="5288" y="8334"/>
                </a:cubicBezTo>
                <a:cubicBezTo>
                  <a:pt x="2919" y="8735"/>
                  <a:pt x="1016" y="10829"/>
                  <a:pt x="508" y="13177"/>
                </a:cubicBezTo>
                <a:cubicBezTo>
                  <a:pt x="0" y="15524"/>
                  <a:pt x="952" y="20452"/>
                  <a:pt x="1460" y="21277"/>
                </a:cubicBezTo>
                <a:cubicBezTo>
                  <a:pt x="2380" y="22140"/>
                  <a:pt x="8468" y="22439"/>
                  <a:pt x="15646" y="22439"/>
                </a:cubicBezTo>
                <a:cubicBezTo>
                  <a:pt x="27110" y="22439"/>
                  <a:pt x="41354" y="21677"/>
                  <a:pt x="41771" y="21235"/>
                </a:cubicBezTo>
                <a:cubicBezTo>
                  <a:pt x="42595" y="20346"/>
                  <a:pt x="43695" y="16265"/>
                  <a:pt x="43801" y="13832"/>
                </a:cubicBezTo>
                <a:cubicBezTo>
                  <a:pt x="43907" y="11421"/>
                  <a:pt x="42532" y="8883"/>
                  <a:pt x="40269" y="8016"/>
                </a:cubicBezTo>
                <a:cubicBezTo>
                  <a:pt x="39796" y="7841"/>
                  <a:pt x="39294" y="7759"/>
                  <a:pt x="38791" y="7759"/>
                </a:cubicBezTo>
                <a:cubicBezTo>
                  <a:pt x="36863" y="7759"/>
                  <a:pt x="34914" y="8972"/>
                  <a:pt x="34495" y="10850"/>
                </a:cubicBezTo>
                <a:cubicBezTo>
                  <a:pt x="34559" y="8799"/>
                  <a:pt x="33818" y="6684"/>
                  <a:pt x="32317" y="5309"/>
                </a:cubicBezTo>
                <a:cubicBezTo>
                  <a:pt x="31295" y="4360"/>
                  <a:pt x="29892" y="3801"/>
                  <a:pt x="28506" y="3801"/>
                </a:cubicBezTo>
                <a:cubicBezTo>
                  <a:pt x="27855" y="3801"/>
                  <a:pt x="27208" y="3925"/>
                  <a:pt x="26606" y="4188"/>
                </a:cubicBezTo>
                <a:cubicBezTo>
                  <a:pt x="24919" y="4928"/>
                  <a:pt x="23776" y="6789"/>
                  <a:pt x="23953" y="8583"/>
                </a:cubicBezTo>
                <a:lnTo>
                  <a:pt x="23953" y="8583"/>
                </a:lnTo>
                <a:cubicBezTo>
                  <a:pt x="23593" y="6708"/>
                  <a:pt x="23135" y="4812"/>
                  <a:pt x="22144" y="3173"/>
                </a:cubicBezTo>
                <a:cubicBezTo>
                  <a:pt x="21065" y="1354"/>
                  <a:pt x="18760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1150" name="Google Shape;1150;p34"/>
          <p:cNvGrpSpPr/>
          <p:nvPr/>
        </p:nvGrpSpPr>
        <p:grpSpPr>
          <a:xfrm rot="21039825">
            <a:off x="1135388" y="3417533"/>
            <a:ext cx="3281211" cy="2764951"/>
            <a:chOff x="549228" y="3196461"/>
            <a:chExt cx="1962357" cy="1623443"/>
          </a:xfrm>
        </p:grpSpPr>
        <p:sp>
          <p:nvSpPr>
            <p:cNvPr id="1151" name="Google Shape;1151;p34"/>
            <p:cNvSpPr/>
            <p:nvPr/>
          </p:nvSpPr>
          <p:spPr>
            <a:xfrm>
              <a:off x="597784" y="3248692"/>
              <a:ext cx="1856910" cy="1517667"/>
            </a:xfrm>
            <a:custGeom>
              <a:avLst/>
              <a:gdLst/>
              <a:ahLst/>
              <a:cxnLst/>
              <a:rect l="l" t="t" r="r" b="b"/>
              <a:pathLst>
                <a:path w="28299" h="23129" extrusionOk="0">
                  <a:moveTo>
                    <a:pt x="20050" y="12058"/>
                  </a:moveTo>
                  <a:lnTo>
                    <a:pt x="20093" y="12143"/>
                  </a:lnTo>
                  <a:lnTo>
                    <a:pt x="19923" y="12206"/>
                  </a:lnTo>
                  <a:cubicBezTo>
                    <a:pt x="19923" y="12164"/>
                    <a:pt x="19902" y="12100"/>
                    <a:pt x="19902" y="12058"/>
                  </a:cubicBezTo>
                  <a:close/>
                  <a:moveTo>
                    <a:pt x="8443" y="0"/>
                  </a:moveTo>
                  <a:cubicBezTo>
                    <a:pt x="8408" y="0"/>
                    <a:pt x="8371" y="1"/>
                    <a:pt x="8333" y="3"/>
                  </a:cubicBezTo>
                  <a:cubicBezTo>
                    <a:pt x="7128" y="88"/>
                    <a:pt x="7149" y="1928"/>
                    <a:pt x="7149" y="1928"/>
                  </a:cubicBezTo>
                  <a:cubicBezTo>
                    <a:pt x="7149" y="1928"/>
                    <a:pt x="6661" y="1206"/>
                    <a:pt x="6053" y="1206"/>
                  </a:cubicBezTo>
                  <a:cubicBezTo>
                    <a:pt x="5803" y="1206"/>
                    <a:pt x="5532" y="1328"/>
                    <a:pt x="5267" y="1674"/>
                  </a:cubicBezTo>
                  <a:cubicBezTo>
                    <a:pt x="4548" y="2583"/>
                    <a:pt x="5584" y="3429"/>
                    <a:pt x="6197" y="3810"/>
                  </a:cubicBezTo>
                  <a:cubicBezTo>
                    <a:pt x="3025" y="5798"/>
                    <a:pt x="1" y="10789"/>
                    <a:pt x="1143" y="15611"/>
                  </a:cubicBezTo>
                  <a:cubicBezTo>
                    <a:pt x="1270" y="16182"/>
                    <a:pt x="1439" y="16753"/>
                    <a:pt x="1671" y="17282"/>
                  </a:cubicBezTo>
                  <a:cubicBezTo>
                    <a:pt x="1621" y="17280"/>
                    <a:pt x="1571" y="17278"/>
                    <a:pt x="1522" y="17278"/>
                  </a:cubicBezTo>
                  <a:cubicBezTo>
                    <a:pt x="1153" y="17278"/>
                    <a:pt x="813" y="17352"/>
                    <a:pt x="720" y="17557"/>
                  </a:cubicBezTo>
                  <a:cubicBezTo>
                    <a:pt x="572" y="17811"/>
                    <a:pt x="889" y="18128"/>
                    <a:pt x="995" y="18234"/>
                  </a:cubicBezTo>
                  <a:cubicBezTo>
                    <a:pt x="1587" y="18784"/>
                    <a:pt x="2264" y="19228"/>
                    <a:pt x="3025" y="19524"/>
                  </a:cubicBezTo>
                  <a:cubicBezTo>
                    <a:pt x="3681" y="20285"/>
                    <a:pt x="4484" y="20920"/>
                    <a:pt x="5415" y="21364"/>
                  </a:cubicBezTo>
                  <a:cubicBezTo>
                    <a:pt x="6007" y="21660"/>
                    <a:pt x="6663" y="21893"/>
                    <a:pt x="7318" y="22019"/>
                  </a:cubicBezTo>
                  <a:cubicBezTo>
                    <a:pt x="7213" y="22421"/>
                    <a:pt x="7234" y="22781"/>
                    <a:pt x="7466" y="22971"/>
                  </a:cubicBezTo>
                  <a:cubicBezTo>
                    <a:pt x="7585" y="23078"/>
                    <a:pt x="7744" y="23129"/>
                    <a:pt x="7924" y="23129"/>
                  </a:cubicBezTo>
                  <a:cubicBezTo>
                    <a:pt x="8353" y="23129"/>
                    <a:pt x="8909" y="22843"/>
                    <a:pt x="9370" y="22337"/>
                  </a:cubicBezTo>
                  <a:cubicBezTo>
                    <a:pt x="9391" y="22316"/>
                    <a:pt x="9412" y="22273"/>
                    <a:pt x="9433" y="22252"/>
                  </a:cubicBezTo>
                  <a:lnTo>
                    <a:pt x="9497" y="22252"/>
                  </a:lnTo>
                  <a:cubicBezTo>
                    <a:pt x="10512" y="22252"/>
                    <a:pt x="11506" y="22125"/>
                    <a:pt x="12479" y="21893"/>
                  </a:cubicBezTo>
                  <a:cubicBezTo>
                    <a:pt x="13748" y="21618"/>
                    <a:pt x="14932" y="21131"/>
                    <a:pt x="16053" y="20476"/>
                  </a:cubicBezTo>
                  <a:cubicBezTo>
                    <a:pt x="16465" y="20616"/>
                    <a:pt x="16861" y="20685"/>
                    <a:pt x="17206" y="20685"/>
                  </a:cubicBezTo>
                  <a:cubicBezTo>
                    <a:pt x="17746" y="20685"/>
                    <a:pt x="18161" y="20515"/>
                    <a:pt x="18316" y="20179"/>
                  </a:cubicBezTo>
                  <a:cubicBezTo>
                    <a:pt x="18485" y="19820"/>
                    <a:pt x="18316" y="19376"/>
                    <a:pt x="17956" y="18953"/>
                  </a:cubicBezTo>
                  <a:cubicBezTo>
                    <a:pt x="18675" y="18191"/>
                    <a:pt x="19225" y="17282"/>
                    <a:pt x="19564" y="16309"/>
                  </a:cubicBezTo>
                  <a:cubicBezTo>
                    <a:pt x="19775" y="16351"/>
                    <a:pt x="20008" y="16394"/>
                    <a:pt x="20241" y="16394"/>
                  </a:cubicBezTo>
                  <a:lnTo>
                    <a:pt x="20346" y="16394"/>
                  </a:lnTo>
                  <a:cubicBezTo>
                    <a:pt x="22863" y="16309"/>
                    <a:pt x="23963" y="14638"/>
                    <a:pt x="24428" y="13264"/>
                  </a:cubicBezTo>
                  <a:cubicBezTo>
                    <a:pt x="24470" y="13137"/>
                    <a:pt x="24597" y="12777"/>
                    <a:pt x="24386" y="12629"/>
                  </a:cubicBezTo>
                  <a:cubicBezTo>
                    <a:pt x="24343" y="12595"/>
                    <a:pt x="24283" y="12580"/>
                    <a:pt x="24212" y="12580"/>
                  </a:cubicBezTo>
                  <a:cubicBezTo>
                    <a:pt x="23934" y="12580"/>
                    <a:pt x="23479" y="12812"/>
                    <a:pt x="23159" y="13031"/>
                  </a:cubicBezTo>
                  <a:cubicBezTo>
                    <a:pt x="23223" y="12756"/>
                    <a:pt x="23265" y="12397"/>
                    <a:pt x="23053" y="12164"/>
                  </a:cubicBezTo>
                  <a:cubicBezTo>
                    <a:pt x="22942" y="12052"/>
                    <a:pt x="22801" y="12000"/>
                    <a:pt x="22624" y="12000"/>
                  </a:cubicBezTo>
                  <a:cubicBezTo>
                    <a:pt x="22466" y="12000"/>
                    <a:pt x="22279" y="12042"/>
                    <a:pt x="22059" y="12122"/>
                  </a:cubicBezTo>
                  <a:cubicBezTo>
                    <a:pt x="22038" y="12058"/>
                    <a:pt x="21996" y="11995"/>
                    <a:pt x="21954" y="11931"/>
                  </a:cubicBezTo>
                  <a:lnTo>
                    <a:pt x="23223" y="11847"/>
                  </a:lnTo>
                  <a:cubicBezTo>
                    <a:pt x="23478" y="11899"/>
                    <a:pt x="23733" y="11927"/>
                    <a:pt x="23985" y="11927"/>
                  </a:cubicBezTo>
                  <a:cubicBezTo>
                    <a:pt x="24339" y="11927"/>
                    <a:pt x="24687" y="11873"/>
                    <a:pt x="25020" y="11762"/>
                  </a:cubicBezTo>
                  <a:cubicBezTo>
                    <a:pt x="27262" y="11022"/>
                    <a:pt x="28298" y="8082"/>
                    <a:pt x="27326" y="5206"/>
                  </a:cubicBezTo>
                  <a:cubicBezTo>
                    <a:pt x="26527" y="2792"/>
                    <a:pt x="24566" y="1197"/>
                    <a:pt x="22643" y="1197"/>
                  </a:cubicBezTo>
                  <a:cubicBezTo>
                    <a:pt x="22275" y="1197"/>
                    <a:pt x="21909" y="1255"/>
                    <a:pt x="21552" y="1378"/>
                  </a:cubicBezTo>
                  <a:cubicBezTo>
                    <a:pt x="21340" y="1441"/>
                    <a:pt x="21150" y="1526"/>
                    <a:pt x="20960" y="1632"/>
                  </a:cubicBezTo>
                  <a:cubicBezTo>
                    <a:pt x="20917" y="1653"/>
                    <a:pt x="20896" y="1674"/>
                    <a:pt x="20875" y="1695"/>
                  </a:cubicBezTo>
                  <a:cubicBezTo>
                    <a:pt x="20410" y="1970"/>
                    <a:pt x="20008" y="2372"/>
                    <a:pt x="19712" y="2816"/>
                  </a:cubicBezTo>
                  <a:cubicBezTo>
                    <a:pt x="18697" y="4021"/>
                    <a:pt x="17724" y="5269"/>
                    <a:pt x="16835" y="6559"/>
                  </a:cubicBezTo>
                  <a:cubicBezTo>
                    <a:pt x="14615" y="4508"/>
                    <a:pt x="11654" y="3281"/>
                    <a:pt x="9581" y="3006"/>
                  </a:cubicBezTo>
                  <a:cubicBezTo>
                    <a:pt x="9871" y="1725"/>
                    <a:pt x="9958" y="0"/>
                    <a:pt x="84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2" name="Google Shape;1152;p34"/>
            <p:cNvSpPr/>
            <p:nvPr/>
          </p:nvSpPr>
          <p:spPr>
            <a:xfrm>
              <a:off x="549228" y="3196461"/>
              <a:ext cx="1962357" cy="1623443"/>
            </a:xfrm>
            <a:custGeom>
              <a:avLst/>
              <a:gdLst/>
              <a:ahLst/>
              <a:cxnLst/>
              <a:rect l="l" t="t" r="r" b="b"/>
              <a:pathLst>
                <a:path w="29906" h="24741" extrusionOk="0">
                  <a:moveTo>
                    <a:pt x="6810" y="2787"/>
                  </a:moveTo>
                  <a:cubicBezTo>
                    <a:pt x="6980" y="2872"/>
                    <a:pt x="7128" y="2999"/>
                    <a:pt x="7233" y="3147"/>
                  </a:cubicBezTo>
                  <a:lnTo>
                    <a:pt x="8079" y="4394"/>
                  </a:lnTo>
                  <a:lnTo>
                    <a:pt x="7360" y="3929"/>
                  </a:lnTo>
                  <a:cubicBezTo>
                    <a:pt x="6853" y="3612"/>
                    <a:pt x="6599" y="3295"/>
                    <a:pt x="6557" y="3125"/>
                  </a:cubicBezTo>
                  <a:cubicBezTo>
                    <a:pt x="6557" y="3104"/>
                    <a:pt x="6557" y="3062"/>
                    <a:pt x="6641" y="2956"/>
                  </a:cubicBezTo>
                  <a:cubicBezTo>
                    <a:pt x="6684" y="2893"/>
                    <a:pt x="6747" y="2829"/>
                    <a:pt x="6810" y="2787"/>
                  </a:cubicBezTo>
                  <a:close/>
                  <a:moveTo>
                    <a:pt x="21319" y="12029"/>
                  </a:moveTo>
                  <a:lnTo>
                    <a:pt x="19712" y="12114"/>
                  </a:lnTo>
                  <a:lnTo>
                    <a:pt x="19860" y="12981"/>
                  </a:lnTo>
                  <a:lnTo>
                    <a:pt x="20029" y="14123"/>
                  </a:lnTo>
                  <a:lnTo>
                    <a:pt x="20959" y="13742"/>
                  </a:lnTo>
                  <a:lnTo>
                    <a:pt x="21150" y="13658"/>
                  </a:lnTo>
                  <a:lnTo>
                    <a:pt x="21848" y="13341"/>
                  </a:lnTo>
                  <a:lnTo>
                    <a:pt x="21319" y="12029"/>
                  </a:lnTo>
                  <a:close/>
                  <a:moveTo>
                    <a:pt x="9211" y="1620"/>
                  </a:moveTo>
                  <a:cubicBezTo>
                    <a:pt x="9446" y="1620"/>
                    <a:pt x="9499" y="1690"/>
                    <a:pt x="9518" y="1708"/>
                  </a:cubicBezTo>
                  <a:cubicBezTo>
                    <a:pt x="9687" y="1899"/>
                    <a:pt x="9793" y="2533"/>
                    <a:pt x="9560" y="3654"/>
                  </a:cubicBezTo>
                  <a:lnTo>
                    <a:pt x="9370" y="4479"/>
                  </a:lnTo>
                  <a:lnTo>
                    <a:pt x="10215" y="4585"/>
                  </a:lnTo>
                  <a:cubicBezTo>
                    <a:pt x="12077" y="4839"/>
                    <a:pt x="14890" y="5981"/>
                    <a:pt x="17026" y="7948"/>
                  </a:cubicBezTo>
                  <a:lnTo>
                    <a:pt x="17702" y="8561"/>
                  </a:lnTo>
                  <a:lnTo>
                    <a:pt x="18231" y="7821"/>
                  </a:lnTo>
                  <a:cubicBezTo>
                    <a:pt x="19098" y="6531"/>
                    <a:pt x="20029" y="5325"/>
                    <a:pt x="21023" y="4141"/>
                  </a:cubicBezTo>
                  <a:lnTo>
                    <a:pt x="21086" y="4056"/>
                  </a:lnTo>
                  <a:cubicBezTo>
                    <a:pt x="21319" y="3696"/>
                    <a:pt x="21636" y="3400"/>
                    <a:pt x="21996" y="3168"/>
                  </a:cubicBezTo>
                  <a:lnTo>
                    <a:pt x="22059" y="3125"/>
                  </a:lnTo>
                  <a:cubicBezTo>
                    <a:pt x="22207" y="3041"/>
                    <a:pt x="22355" y="2977"/>
                    <a:pt x="22524" y="2914"/>
                  </a:cubicBezTo>
                  <a:cubicBezTo>
                    <a:pt x="22784" y="2828"/>
                    <a:pt x="23055" y="2785"/>
                    <a:pt x="23334" y="2785"/>
                  </a:cubicBezTo>
                  <a:cubicBezTo>
                    <a:pt x="23941" y="2785"/>
                    <a:pt x="24580" y="2988"/>
                    <a:pt x="25189" y="3379"/>
                  </a:cubicBezTo>
                  <a:cubicBezTo>
                    <a:pt x="26204" y="4077"/>
                    <a:pt x="26945" y="5092"/>
                    <a:pt x="27304" y="6256"/>
                  </a:cubicBezTo>
                  <a:cubicBezTo>
                    <a:pt x="28129" y="8709"/>
                    <a:pt x="27325" y="11204"/>
                    <a:pt x="25507" y="11818"/>
                  </a:cubicBezTo>
                  <a:cubicBezTo>
                    <a:pt x="25247" y="11904"/>
                    <a:pt x="24981" y="11947"/>
                    <a:pt x="24712" y="11947"/>
                  </a:cubicBezTo>
                  <a:cubicBezTo>
                    <a:pt x="24520" y="11947"/>
                    <a:pt x="24326" y="11925"/>
                    <a:pt x="24132" y="11881"/>
                  </a:cubicBezTo>
                  <a:lnTo>
                    <a:pt x="24026" y="11860"/>
                  </a:lnTo>
                  <a:lnTo>
                    <a:pt x="21319" y="12029"/>
                  </a:lnTo>
                  <a:lnTo>
                    <a:pt x="22017" y="13150"/>
                  </a:lnTo>
                  <a:cubicBezTo>
                    <a:pt x="22038" y="13171"/>
                    <a:pt x="22038" y="13193"/>
                    <a:pt x="22059" y="13214"/>
                  </a:cubicBezTo>
                  <a:lnTo>
                    <a:pt x="22313" y="13933"/>
                  </a:lnTo>
                  <a:lnTo>
                    <a:pt x="23053" y="13679"/>
                  </a:lnTo>
                  <a:lnTo>
                    <a:pt x="23138" y="13658"/>
                  </a:lnTo>
                  <a:lnTo>
                    <a:pt x="22651" y="15667"/>
                  </a:lnTo>
                  <a:lnTo>
                    <a:pt x="22651" y="15667"/>
                  </a:lnTo>
                  <a:lnTo>
                    <a:pt x="24005" y="14694"/>
                  </a:lnTo>
                  <a:lnTo>
                    <a:pt x="24005" y="14694"/>
                  </a:lnTo>
                  <a:cubicBezTo>
                    <a:pt x="23422" y="15734"/>
                    <a:pt x="22307" y="16365"/>
                    <a:pt x="21124" y="16365"/>
                  </a:cubicBezTo>
                  <a:cubicBezTo>
                    <a:pt x="21104" y="16365"/>
                    <a:pt x="21085" y="16365"/>
                    <a:pt x="21065" y="16365"/>
                  </a:cubicBezTo>
                  <a:cubicBezTo>
                    <a:pt x="20875" y="16365"/>
                    <a:pt x="20684" y="16344"/>
                    <a:pt x="20515" y="16301"/>
                  </a:cubicBezTo>
                  <a:lnTo>
                    <a:pt x="19817" y="16132"/>
                  </a:lnTo>
                  <a:lnTo>
                    <a:pt x="19564" y="16809"/>
                  </a:lnTo>
                  <a:cubicBezTo>
                    <a:pt x="19267" y="17697"/>
                    <a:pt x="18760" y="18501"/>
                    <a:pt x="18125" y="19199"/>
                  </a:cubicBezTo>
                  <a:lnTo>
                    <a:pt x="17660" y="19728"/>
                  </a:lnTo>
                  <a:lnTo>
                    <a:pt x="18104" y="20256"/>
                  </a:lnTo>
                  <a:cubicBezTo>
                    <a:pt x="18210" y="20362"/>
                    <a:pt x="18295" y="20489"/>
                    <a:pt x="18337" y="20616"/>
                  </a:cubicBezTo>
                  <a:cubicBezTo>
                    <a:pt x="18266" y="20646"/>
                    <a:pt x="18126" y="20677"/>
                    <a:pt x="17923" y="20677"/>
                  </a:cubicBezTo>
                  <a:cubicBezTo>
                    <a:pt x="17704" y="20677"/>
                    <a:pt x="17409" y="20641"/>
                    <a:pt x="17047" y="20531"/>
                  </a:cubicBezTo>
                  <a:lnTo>
                    <a:pt x="16708" y="20404"/>
                  </a:lnTo>
                  <a:lnTo>
                    <a:pt x="16391" y="20595"/>
                  </a:lnTo>
                  <a:cubicBezTo>
                    <a:pt x="15355" y="21208"/>
                    <a:pt x="14234" y="21652"/>
                    <a:pt x="13050" y="21927"/>
                  </a:cubicBezTo>
                  <a:cubicBezTo>
                    <a:pt x="12140" y="22139"/>
                    <a:pt x="11188" y="22244"/>
                    <a:pt x="10237" y="22266"/>
                  </a:cubicBezTo>
                  <a:lnTo>
                    <a:pt x="9814" y="22266"/>
                  </a:lnTo>
                  <a:lnTo>
                    <a:pt x="9560" y="22541"/>
                  </a:lnTo>
                  <a:lnTo>
                    <a:pt x="9518" y="22604"/>
                  </a:lnTo>
                  <a:cubicBezTo>
                    <a:pt x="9327" y="22815"/>
                    <a:pt x="9095" y="23006"/>
                    <a:pt x="8820" y="23112"/>
                  </a:cubicBezTo>
                  <a:cubicBezTo>
                    <a:pt x="8820" y="23090"/>
                    <a:pt x="8820" y="23069"/>
                    <a:pt x="8820" y="23048"/>
                  </a:cubicBezTo>
                  <a:lnTo>
                    <a:pt x="9052" y="22244"/>
                  </a:lnTo>
                  <a:lnTo>
                    <a:pt x="8227" y="22075"/>
                  </a:lnTo>
                  <a:cubicBezTo>
                    <a:pt x="7635" y="21927"/>
                    <a:pt x="7064" y="21737"/>
                    <a:pt x="6514" y="21462"/>
                  </a:cubicBezTo>
                  <a:cubicBezTo>
                    <a:pt x="5690" y="21060"/>
                    <a:pt x="4949" y="20489"/>
                    <a:pt x="4378" y="19791"/>
                  </a:cubicBezTo>
                  <a:lnTo>
                    <a:pt x="4230" y="19643"/>
                  </a:lnTo>
                  <a:lnTo>
                    <a:pt x="4040" y="19558"/>
                  </a:lnTo>
                  <a:cubicBezTo>
                    <a:pt x="3596" y="19410"/>
                    <a:pt x="3194" y="19178"/>
                    <a:pt x="2834" y="18903"/>
                  </a:cubicBezTo>
                  <a:lnTo>
                    <a:pt x="2834" y="18903"/>
                  </a:lnTo>
                  <a:lnTo>
                    <a:pt x="3638" y="18924"/>
                  </a:lnTo>
                  <a:lnTo>
                    <a:pt x="3152" y="17782"/>
                  </a:lnTo>
                  <a:cubicBezTo>
                    <a:pt x="2940" y="17274"/>
                    <a:pt x="2771" y="16767"/>
                    <a:pt x="2644" y="16238"/>
                  </a:cubicBezTo>
                  <a:cubicBezTo>
                    <a:pt x="1629" y="11924"/>
                    <a:pt x="4294" y="7186"/>
                    <a:pt x="7339" y="5304"/>
                  </a:cubicBezTo>
                  <a:lnTo>
                    <a:pt x="8270" y="4712"/>
                  </a:lnTo>
                  <a:lnTo>
                    <a:pt x="8693" y="5325"/>
                  </a:lnTo>
                  <a:lnTo>
                    <a:pt x="8693" y="2724"/>
                  </a:lnTo>
                  <a:cubicBezTo>
                    <a:pt x="8693" y="2406"/>
                    <a:pt x="8798" y="1624"/>
                    <a:pt x="9116" y="1624"/>
                  </a:cubicBezTo>
                  <a:cubicBezTo>
                    <a:pt x="9150" y="1622"/>
                    <a:pt x="9182" y="1620"/>
                    <a:pt x="9211" y="1620"/>
                  </a:cubicBezTo>
                  <a:close/>
                  <a:moveTo>
                    <a:pt x="9260" y="0"/>
                  </a:moveTo>
                  <a:cubicBezTo>
                    <a:pt x="9177" y="0"/>
                    <a:pt x="9094" y="6"/>
                    <a:pt x="9010" y="17"/>
                  </a:cubicBezTo>
                  <a:cubicBezTo>
                    <a:pt x="8185" y="59"/>
                    <a:pt x="7656" y="609"/>
                    <a:pt x="7360" y="1307"/>
                  </a:cubicBezTo>
                  <a:cubicBezTo>
                    <a:pt x="7191" y="1243"/>
                    <a:pt x="7022" y="1201"/>
                    <a:pt x="6853" y="1201"/>
                  </a:cubicBezTo>
                  <a:cubicBezTo>
                    <a:pt x="6261" y="1201"/>
                    <a:pt x="5711" y="1497"/>
                    <a:pt x="5372" y="1983"/>
                  </a:cubicBezTo>
                  <a:cubicBezTo>
                    <a:pt x="5055" y="2385"/>
                    <a:pt x="4907" y="2893"/>
                    <a:pt x="4992" y="3400"/>
                  </a:cubicBezTo>
                  <a:cubicBezTo>
                    <a:pt x="5097" y="3845"/>
                    <a:pt x="5309" y="4246"/>
                    <a:pt x="5626" y="4564"/>
                  </a:cubicBezTo>
                  <a:cubicBezTo>
                    <a:pt x="2432" y="7080"/>
                    <a:pt x="0" y="11945"/>
                    <a:pt x="1100" y="16598"/>
                  </a:cubicBezTo>
                  <a:cubicBezTo>
                    <a:pt x="1164" y="16873"/>
                    <a:pt x="1248" y="17169"/>
                    <a:pt x="1333" y="17444"/>
                  </a:cubicBezTo>
                  <a:cubicBezTo>
                    <a:pt x="1100" y="17549"/>
                    <a:pt x="889" y="17740"/>
                    <a:pt x="762" y="17972"/>
                  </a:cubicBezTo>
                  <a:cubicBezTo>
                    <a:pt x="614" y="18268"/>
                    <a:pt x="466" y="18861"/>
                    <a:pt x="1206" y="19580"/>
                  </a:cubicBezTo>
                  <a:cubicBezTo>
                    <a:pt x="1798" y="20172"/>
                    <a:pt x="2517" y="20658"/>
                    <a:pt x="3300" y="20975"/>
                  </a:cubicBezTo>
                  <a:cubicBezTo>
                    <a:pt x="3998" y="21779"/>
                    <a:pt x="4844" y="22414"/>
                    <a:pt x="5795" y="22879"/>
                  </a:cubicBezTo>
                  <a:cubicBezTo>
                    <a:pt x="6261" y="23112"/>
                    <a:pt x="6726" y="23302"/>
                    <a:pt x="7212" y="23429"/>
                  </a:cubicBezTo>
                  <a:cubicBezTo>
                    <a:pt x="7255" y="23788"/>
                    <a:pt x="7424" y="24127"/>
                    <a:pt x="7678" y="24381"/>
                  </a:cubicBezTo>
                  <a:cubicBezTo>
                    <a:pt x="7953" y="24613"/>
                    <a:pt x="8312" y="24740"/>
                    <a:pt x="8672" y="24740"/>
                  </a:cubicBezTo>
                  <a:cubicBezTo>
                    <a:pt x="8883" y="24719"/>
                    <a:pt x="9095" y="24677"/>
                    <a:pt x="9306" y="24613"/>
                  </a:cubicBezTo>
                  <a:cubicBezTo>
                    <a:pt x="9750" y="24444"/>
                    <a:pt x="10152" y="24190"/>
                    <a:pt x="10490" y="23852"/>
                  </a:cubicBezTo>
                  <a:cubicBezTo>
                    <a:pt x="11484" y="23809"/>
                    <a:pt x="12457" y="23683"/>
                    <a:pt x="13409" y="23471"/>
                  </a:cubicBezTo>
                  <a:cubicBezTo>
                    <a:pt x="14615" y="23175"/>
                    <a:pt x="15799" y="22731"/>
                    <a:pt x="16899" y="22139"/>
                  </a:cubicBezTo>
                  <a:cubicBezTo>
                    <a:pt x="17252" y="22228"/>
                    <a:pt x="17591" y="22272"/>
                    <a:pt x="17907" y="22272"/>
                  </a:cubicBezTo>
                  <a:cubicBezTo>
                    <a:pt x="18784" y="22272"/>
                    <a:pt x="19480" y="21936"/>
                    <a:pt x="19775" y="21314"/>
                  </a:cubicBezTo>
                  <a:cubicBezTo>
                    <a:pt x="19987" y="20827"/>
                    <a:pt x="19965" y="20256"/>
                    <a:pt x="19690" y="19812"/>
                  </a:cubicBezTo>
                  <a:cubicBezTo>
                    <a:pt x="20135" y="19241"/>
                    <a:pt x="20515" y="18628"/>
                    <a:pt x="20811" y="17972"/>
                  </a:cubicBezTo>
                  <a:lnTo>
                    <a:pt x="21107" y="17972"/>
                  </a:lnTo>
                  <a:cubicBezTo>
                    <a:pt x="23413" y="17888"/>
                    <a:pt x="25126" y="16598"/>
                    <a:pt x="25930" y="14313"/>
                  </a:cubicBezTo>
                  <a:cubicBezTo>
                    <a:pt x="26056" y="13996"/>
                    <a:pt x="26078" y="13637"/>
                    <a:pt x="25993" y="13319"/>
                  </a:cubicBezTo>
                  <a:lnTo>
                    <a:pt x="26014" y="13319"/>
                  </a:lnTo>
                  <a:cubicBezTo>
                    <a:pt x="28658" y="12431"/>
                    <a:pt x="29906" y="9026"/>
                    <a:pt x="28806" y="5748"/>
                  </a:cubicBezTo>
                  <a:cubicBezTo>
                    <a:pt x="28319" y="4246"/>
                    <a:pt x="27368" y="2956"/>
                    <a:pt x="26078" y="2068"/>
                  </a:cubicBezTo>
                  <a:cubicBezTo>
                    <a:pt x="25201" y="1488"/>
                    <a:pt x="24277" y="1192"/>
                    <a:pt x="23363" y="1192"/>
                  </a:cubicBezTo>
                  <a:cubicBezTo>
                    <a:pt x="22910" y="1192"/>
                    <a:pt x="22459" y="1265"/>
                    <a:pt x="22017" y="1412"/>
                  </a:cubicBezTo>
                  <a:cubicBezTo>
                    <a:pt x="21911" y="1455"/>
                    <a:pt x="21784" y="1497"/>
                    <a:pt x="21678" y="1539"/>
                  </a:cubicBezTo>
                  <a:lnTo>
                    <a:pt x="21594" y="1603"/>
                  </a:lnTo>
                  <a:lnTo>
                    <a:pt x="21488" y="1645"/>
                  </a:lnTo>
                  <a:lnTo>
                    <a:pt x="21298" y="1751"/>
                  </a:lnTo>
                  <a:cubicBezTo>
                    <a:pt x="21255" y="1772"/>
                    <a:pt x="21192" y="1793"/>
                    <a:pt x="21150" y="1835"/>
                  </a:cubicBezTo>
                  <a:cubicBezTo>
                    <a:pt x="20621" y="2174"/>
                    <a:pt x="20156" y="2618"/>
                    <a:pt x="19817" y="3125"/>
                  </a:cubicBezTo>
                  <a:cubicBezTo>
                    <a:pt x="19141" y="3908"/>
                    <a:pt x="18337" y="4944"/>
                    <a:pt x="17427" y="6192"/>
                  </a:cubicBezTo>
                  <a:cubicBezTo>
                    <a:pt x="15630" y="4733"/>
                    <a:pt x="13515" y="3696"/>
                    <a:pt x="11252" y="3168"/>
                  </a:cubicBezTo>
                  <a:cubicBezTo>
                    <a:pt x="11379" y="2047"/>
                    <a:pt x="11210" y="1222"/>
                    <a:pt x="10744" y="672"/>
                  </a:cubicBezTo>
                  <a:cubicBezTo>
                    <a:pt x="10375" y="248"/>
                    <a:pt x="9829" y="0"/>
                    <a:pt x="926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3" name="Google Shape;1153;p34"/>
            <p:cNvSpPr/>
            <p:nvPr/>
          </p:nvSpPr>
          <p:spPr>
            <a:xfrm>
              <a:off x="1724419" y="4008531"/>
              <a:ext cx="478352" cy="302169"/>
            </a:xfrm>
            <a:custGeom>
              <a:avLst/>
              <a:gdLst/>
              <a:ahLst/>
              <a:cxnLst/>
              <a:rect l="l" t="t" r="r" b="b"/>
              <a:pathLst>
                <a:path w="7290" h="4605" extrusionOk="0">
                  <a:moveTo>
                    <a:pt x="4120" y="0"/>
                  </a:moveTo>
                  <a:cubicBezTo>
                    <a:pt x="3949" y="0"/>
                    <a:pt x="3736" y="57"/>
                    <a:pt x="3472" y="203"/>
                  </a:cubicBezTo>
                  <a:cubicBezTo>
                    <a:pt x="2876" y="524"/>
                    <a:pt x="2343" y="752"/>
                    <a:pt x="1876" y="752"/>
                  </a:cubicBezTo>
                  <a:cubicBezTo>
                    <a:pt x="1449" y="752"/>
                    <a:pt x="1078" y="561"/>
                    <a:pt x="765" y="76"/>
                  </a:cubicBezTo>
                  <a:lnTo>
                    <a:pt x="765" y="76"/>
                  </a:lnTo>
                  <a:cubicBezTo>
                    <a:pt x="765" y="76"/>
                    <a:pt x="0" y="4604"/>
                    <a:pt x="3070" y="4604"/>
                  </a:cubicBezTo>
                  <a:cubicBezTo>
                    <a:pt x="3105" y="4604"/>
                    <a:pt x="3140" y="4603"/>
                    <a:pt x="3176" y="4602"/>
                  </a:cubicBezTo>
                  <a:cubicBezTo>
                    <a:pt x="5651" y="4518"/>
                    <a:pt x="6708" y="2847"/>
                    <a:pt x="7152" y="1557"/>
                  </a:cubicBezTo>
                  <a:cubicBezTo>
                    <a:pt x="7290" y="1164"/>
                    <a:pt x="7209" y="1029"/>
                    <a:pt x="7031" y="1029"/>
                  </a:cubicBezTo>
                  <a:cubicBezTo>
                    <a:pt x="6634" y="1029"/>
                    <a:pt x="5757" y="1705"/>
                    <a:pt x="5757" y="1705"/>
                  </a:cubicBezTo>
                  <a:cubicBezTo>
                    <a:pt x="5757" y="1705"/>
                    <a:pt x="6280" y="478"/>
                    <a:pt x="5440" y="478"/>
                  </a:cubicBezTo>
                  <a:cubicBezTo>
                    <a:pt x="5281" y="478"/>
                    <a:pt x="5074" y="522"/>
                    <a:pt x="4805" y="626"/>
                  </a:cubicBezTo>
                  <a:cubicBezTo>
                    <a:pt x="4805" y="626"/>
                    <a:pt x="4692" y="0"/>
                    <a:pt x="4120" y="0"/>
                  </a:cubicBezTo>
                  <a:close/>
                </a:path>
              </a:pathLst>
            </a:custGeom>
            <a:solidFill>
              <a:srgbClr val="FCF69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4" name="Google Shape;1154;p34"/>
            <p:cNvSpPr/>
            <p:nvPr/>
          </p:nvSpPr>
          <p:spPr>
            <a:xfrm>
              <a:off x="1913394" y="4049607"/>
              <a:ext cx="126314" cy="69423"/>
            </a:xfrm>
            <a:custGeom>
              <a:avLst/>
              <a:gdLst/>
              <a:ahLst/>
              <a:cxnLst/>
              <a:rect l="l" t="t" r="r" b="b"/>
              <a:pathLst>
                <a:path w="1925" h="1058" extrusionOk="0">
                  <a:moveTo>
                    <a:pt x="1925" y="0"/>
                  </a:moveTo>
                  <a:lnTo>
                    <a:pt x="0" y="1058"/>
                  </a:lnTo>
                  <a:cubicBezTo>
                    <a:pt x="740" y="952"/>
                    <a:pt x="1438" y="571"/>
                    <a:pt x="1925" y="0"/>
                  </a:cubicBezTo>
                  <a:close/>
                </a:path>
              </a:pathLst>
            </a:custGeom>
            <a:solidFill>
              <a:srgbClr val="FDF9C2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5" name="Google Shape;1155;p34"/>
            <p:cNvSpPr/>
            <p:nvPr/>
          </p:nvSpPr>
          <p:spPr>
            <a:xfrm>
              <a:off x="1901321" y="4040683"/>
              <a:ext cx="148099" cy="86746"/>
            </a:xfrm>
            <a:custGeom>
              <a:avLst/>
              <a:gdLst/>
              <a:ahLst/>
              <a:cxnLst/>
              <a:rect l="l" t="t" r="r" b="b"/>
              <a:pathLst>
                <a:path w="2257" h="1322" extrusionOk="0">
                  <a:moveTo>
                    <a:pt x="2110" y="1"/>
                  </a:moveTo>
                  <a:cubicBezTo>
                    <a:pt x="2077" y="1"/>
                    <a:pt x="2047" y="17"/>
                    <a:pt x="2024" y="52"/>
                  </a:cubicBezTo>
                  <a:cubicBezTo>
                    <a:pt x="1538" y="601"/>
                    <a:pt x="882" y="961"/>
                    <a:pt x="163" y="1067"/>
                  </a:cubicBezTo>
                  <a:cubicBezTo>
                    <a:pt x="0" y="1067"/>
                    <a:pt x="14" y="1322"/>
                    <a:pt x="166" y="1322"/>
                  </a:cubicBezTo>
                  <a:cubicBezTo>
                    <a:pt x="172" y="1322"/>
                    <a:pt x="178" y="1321"/>
                    <a:pt x="184" y="1321"/>
                  </a:cubicBezTo>
                  <a:lnTo>
                    <a:pt x="205" y="1299"/>
                  </a:lnTo>
                  <a:cubicBezTo>
                    <a:pt x="988" y="1194"/>
                    <a:pt x="1707" y="813"/>
                    <a:pt x="2215" y="200"/>
                  </a:cubicBezTo>
                  <a:cubicBezTo>
                    <a:pt x="2257" y="136"/>
                    <a:pt x="2257" y="73"/>
                    <a:pt x="2193" y="30"/>
                  </a:cubicBezTo>
                  <a:cubicBezTo>
                    <a:pt x="2165" y="11"/>
                    <a:pt x="2136" y="1"/>
                    <a:pt x="2110" y="1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6" name="Google Shape;1156;p34"/>
            <p:cNvSpPr/>
            <p:nvPr/>
          </p:nvSpPr>
          <p:spPr>
            <a:xfrm>
              <a:off x="1975796" y="4120341"/>
              <a:ext cx="126379" cy="69489"/>
            </a:xfrm>
            <a:custGeom>
              <a:avLst/>
              <a:gdLst/>
              <a:ahLst/>
              <a:cxnLst/>
              <a:rect l="l" t="t" r="r" b="b"/>
              <a:pathLst>
                <a:path w="1926" h="1059" extrusionOk="0">
                  <a:moveTo>
                    <a:pt x="1926" y="1"/>
                  </a:moveTo>
                  <a:lnTo>
                    <a:pt x="1" y="1058"/>
                  </a:lnTo>
                  <a:cubicBezTo>
                    <a:pt x="741" y="953"/>
                    <a:pt x="1439" y="593"/>
                    <a:pt x="1926" y="1"/>
                  </a:cubicBezTo>
                  <a:close/>
                </a:path>
              </a:pathLst>
            </a:custGeom>
            <a:solidFill>
              <a:srgbClr val="FDF9C2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7" name="Google Shape;1157;p34"/>
            <p:cNvSpPr/>
            <p:nvPr/>
          </p:nvSpPr>
          <p:spPr>
            <a:xfrm>
              <a:off x="1962410" y="4111024"/>
              <a:ext cx="151708" cy="87206"/>
            </a:xfrm>
            <a:custGeom>
              <a:avLst/>
              <a:gdLst/>
              <a:ahLst/>
              <a:cxnLst/>
              <a:rect l="l" t="t" r="r" b="b"/>
              <a:pathLst>
                <a:path w="2312" h="1329" extrusionOk="0">
                  <a:moveTo>
                    <a:pt x="2127" y="1"/>
                  </a:moveTo>
                  <a:cubicBezTo>
                    <a:pt x="2090" y="1"/>
                    <a:pt x="2053" y="17"/>
                    <a:pt x="2024" y="58"/>
                  </a:cubicBezTo>
                  <a:cubicBezTo>
                    <a:pt x="1537" y="608"/>
                    <a:pt x="882" y="968"/>
                    <a:pt x="184" y="1073"/>
                  </a:cubicBezTo>
                  <a:cubicBezTo>
                    <a:pt x="0" y="1073"/>
                    <a:pt x="13" y="1328"/>
                    <a:pt x="166" y="1328"/>
                  </a:cubicBezTo>
                  <a:cubicBezTo>
                    <a:pt x="171" y="1328"/>
                    <a:pt x="178" y="1328"/>
                    <a:pt x="184" y="1327"/>
                  </a:cubicBezTo>
                  <a:lnTo>
                    <a:pt x="205" y="1306"/>
                  </a:lnTo>
                  <a:cubicBezTo>
                    <a:pt x="987" y="1200"/>
                    <a:pt x="1707" y="820"/>
                    <a:pt x="2235" y="206"/>
                  </a:cubicBezTo>
                  <a:cubicBezTo>
                    <a:pt x="2312" y="114"/>
                    <a:pt x="2222" y="1"/>
                    <a:pt x="2127" y="1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8" name="Google Shape;1158;p34"/>
            <p:cNvSpPr/>
            <p:nvPr/>
          </p:nvSpPr>
          <p:spPr>
            <a:xfrm>
              <a:off x="1738526" y="4000591"/>
              <a:ext cx="477433" cy="318376"/>
            </a:xfrm>
            <a:custGeom>
              <a:avLst/>
              <a:gdLst/>
              <a:ahLst/>
              <a:cxnLst/>
              <a:rect l="l" t="t" r="r" b="b"/>
              <a:pathLst>
                <a:path w="7276" h="4852" extrusionOk="0">
                  <a:moveTo>
                    <a:pt x="3901" y="0"/>
                  </a:moveTo>
                  <a:cubicBezTo>
                    <a:pt x="3696" y="0"/>
                    <a:pt x="3462" y="71"/>
                    <a:pt x="3194" y="218"/>
                  </a:cubicBezTo>
                  <a:cubicBezTo>
                    <a:pt x="3130" y="240"/>
                    <a:pt x="3109" y="324"/>
                    <a:pt x="3152" y="388"/>
                  </a:cubicBezTo>
                  <a:cubicBezTo>
                    <a:pt x="3165" y="429"/>
                    <a:pt x="3205" y="452"/>
                    <a:pt x="3249" y="452"/>
                  </a:cubicBezTo>
                  <a:cubicBezTo>
                    <a:pt x="3273" y="452"/>
                    <a:pt x="3298" y="445"/>
                    <a:pt x="3321" y="430"/>
                  </a:cubicBezTo>
                  <a:cubicBezTo>
                    <a:pt x="3476" y="317"/>
                    <a:pt x="3659" y="261"/>
                    <a:pt x="3846" y="261"/>
                  </a:cubicBezTo>
                  <a:cubicBezTo>
                    <a:pt x="3939" y="261"/>
                    <a:pt x="4033" y="275"/>
                    <a:pt x="4125" y="303"/>
                  </a:cubicBezTo>
                  <a:cubicBezTo>
                    <a:pt x="4315" y="409"/>
                    <a:pt x="4421" y="578"/>
                    <a:pt x="4463" y="789"/>
                  </a:cubicBezTo>
                  <a:cubicBezTo>
                    <a:pt x="4484" y="811"/>
                    <a:pt x="4505" y="853"/>
                    <a:pt x="4526" y="874"/>
                  </a:cubicBezTo>
                  <a:cubicBezTo>
                    <a:pt x="4548" y="885"/>
                    <a:pt x="4569" y="890"/>
                    <a:pt x="4587" y="890"/>
                  </a:cubicBezTo>
                  <a:cubicBezTo>
                    <a:pt x="4606" y="890"/>
                    <a:pt x="4622" y="885"/>
                    <a:pt x="4632" y="874"/>
                  </a:cubicBezTo>
                  <a:cubicBezTo>
                    <a:pt x="4874" y="777"/>
                    <a:pt x="5081" y="729"/>
                    <a:pt x="5238" y="729"/>
                  </a:cubicBezTo>
                  <a:cubicBezTo>
                    <a:pt x="5356" y="729"/>
                    <a:pt x="5445" y="756"/>
                    <a:pt x="5499" y="811"/>
                  </a:cubicBezTo>
                  <a:cubicBezTo>
                    <a:pt x="5690" y="1022"/>
                    <a:pt x="5499" y="1593"/>
                    <a:pt x="5415" y="1784"/>
                  </a:cubicBezTo>
                  <a:cubicBezTo>
                    <a:pt x="5393" y="1826"/>
                    <a:pt x="5415" y="1889"/>
                    <a:pt x="5457" y="1932"/>
                  </a:cubicBezTo>
                  <a:cubicBezTo>
                    <a:pt x="5478" y="1953"/>
                    <a:pt x="5505" y="1963"/>
                    <a:pt x="5534" y="1963"/>
                  </a:cubicBezTo>
                  <a:cubicBezTo>
                    <a:pt x="5563" y="1963"/>
                    <a:pt x="5594" y="1953"/>
                    <a:pt x="5626" y="1932"/>
                  </a:cubicBezTo>
                  <a:cubicBezTo>
                    <a:pt x="6094" y="1557"/>
                    <a:pt x="6611" y="1283"/>
                    <a:pt x="6812" y="1283"/>
                  </a:cubicBezTo>
                  <a:cubicBezTo>
                    <a:pt x="6838" y="1283"/>
                    <a:pt x="6859" y="1287"/>
                    <a:pt x="6874" y="1297"/>
                  </a:cubicBezTo>
                  <a:cubicBezTo>
                    <a:pt x="6874" y="1297"/>
                    <a:pt x="6916" y="1382"/>
                    <a:pt x="6810" y="1635"/>
                  </a:cubicBezTo>
                  <a:cubicBezTo>
                    <a:pt x="6366" y="2947"/>
                    <a:pt x="5330" y="4512"/>
                    <a:pt x="2961" y="4596"/>
                  </a:cubicBezTo>
                  <a:cubicBezTo>
                    <a:pt x="2899" y="4603"/>
                    <a:pt x="2836" y="4606"/>
                    <a:pt x="2774" y="4606"/>
                  </a:cubicBezTo>
                  <a:cubicBezTo>
                    <a:pt x="2225" y="4606"/>
                    <a:pt x="1691" y="4361"/>
                    <a:pt x="1312" y="3962"/>
                  </a:cubicBezTo>
                  <a:cubicBezTo>
                    <a:pt x="254" y="2756"/>
                    <a:pt x="677" y="240"/>
                    <a:pt x="677" y="218"/>
                  </a:cubicBezTo>
                  <a:cubicBezTo>
                    <a:pt x="712" y="113"/>
                    <a:pt x="637" y="53"/>
                    <a:pt x="559" y="53"/>
                  </a:cubicBezTo>
                  <a:cubicBezTo>
                    <a:pt x="497" y="53"/>
                    <a:pt x="433" y="91"/>
                    <a:pt x="423" y="176"/>
                  </a:cubicBezTo>
                  <a:cubicBezTo>
                    <a:pt x="402" y="282"/>
                    <a:pt x="0" y="2820"/>
                    <a:pt x="1121" y="4110"/>
                  </a:cubicBezTo>
                  <a:cubicBezTo>
                    <a:pt x="1548" y="4598"/>
                    <a:pt x="2151" y="4851"/>
                    <a:pt x="2780" y="4851"/>
                  </a:cubicBezTo>
                  <a:cubicBezTo>
                    <a:pt x="2805" y="4851"/>
                    <a:pt x="2830" y="4851"/>
                    <a:pt x="2856" y="4850"/>
                  </a:cubicBezTo>
                  <a:lnTo>
                    <a:pt x="2961" y="4850"/>
                  </a:lnTo>
                  <a:cubicBezTo>
                    <a:pt x="5478" y="4766"/>
                    <a:pt x="6578" y="3116"/>
                    <a:pt x="7064" y="1741"/>
                  </a:cubicBezTo>
                  <a:cubicBezTo>
                    <a:pt x="7107" y="1614"/>
                    <a:pt x="7276" y="1276"/>
                    <a:pt x="7022" y="1086"/>
                  </a:cubicBezTo>
                  <a:cubicBezTo>
                    <a:pt x="6964" y="1045"/>
                    <a:pt x="6894" y="1028"/>
                    <a:pt x="6815" y="1028"/>
                  </a:cubicBezTo>
                  <a:cubicBezTo>
                    <a:pt x="6521" y="1028"/>
                    <a:pt x="6108" y="1275"/>
                    <a:pt x="5774" y="1509"/>
                  </a:cubicBezTo>
                  <a:cubicBezTo>
                    <a:pt x="5859" y="1212"/>
                    <a:pt x="5859" y="853"/>
                    <a:pt x="5668" y="641"/>
                  </a:cubicBezTo>
                  <a:cubicBezTo>
                    <a:pt x="5565" y="538"/>
                    <a:pt x="5424" y="484"/>
                    <a:pt x="5238" y="484"/>
                  </a:cubicBezTo>
                  <a:cubicBezTo>
                    <a:pt x="5083" y="484"/>
                    <a:pt x="4896" y="522"/>
                    <a:pt x="4674" y="599"/>
                  </a:cubicBezTo>
                  <a:cubicBezTo>
                    <a:pt x="4611" y="367"/>
                    <a:pt x="4442" y="176"/>
                    <a:pt x="4230" y="70"/>
                  </a:cubicBezTo>
                  <a:cubicBezTo>
                    <a:pt x="4129" y="24"/>
                    <a:pt x="4020" y="0"/>
                    <a:pt x="3901" y="0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9" name="Google Shape;1159;p34"/>
            <p:cNvSpPr/>
            <p:nvPr/>
          </p:nvSpPr>
          <p:spPr>
            <a:xfrm>
              <a:off x="1485968" y="4396061"/>
              <a:ext cx="334518" cy="204989"/>
            </a:xfrm>
            <a:custGeom>
              <a:avLst/>
              <a:gdLst/>
              <a:ahLst/>
              <a:cxnLst/>
              <a:rect l="l" t="t" r="r" b="b"/>
              <a:pathLst>
                <a:path w="5098" h="3124" extrusionOk="0">
                  <a:moveTo>
                    <a:pt x="1457" y="0"/>
                  </a:moveTo>
                  <a:cubicBezTo>
                    <a:pt x="901" y="0"/>
                    <a:pt x="466" y="176"/>
                    <a:pt x="296" y="515"/>
                  </a:cubicBezTo>
                  <a:cubicBezTo>
                    <a:pt x="0" y="1150"/>
                    <a:pt x="762" y="2144"/>
                    <a:pt x="2009" y="2715"/>
                  </a:cubicBezTo>
                  <a:cubicBezTo>
                    <a:pt x="2590" y="2990"/>
                    <a:pt x="3171" y="3124"/>
                    <a:pt x="3656" y="3124"/>
                  </a:cubicBezTo>
                  <a:cubicBezTo>
                    <a:pt x="4213" y="3124"/>
                    <a:pt x="4643" y="2948"/>
                    <a:pt x="4801" y="2609"/>
                  </a:cubicBezTo>
                  <a:cubicBezTo>
                    <a:pt x="5097" y="1974"/>
                    <a:pt x="4336" y="980"/>
                    <a:pt x="3088" y="409"/>
                  </a:cubicBezTo>
                  <a:cubicBezTo>
                    <a:pt x="2517" y="134"/>
                    <a:pt x="1941" y="0"/>
                    <a:pt x="1457" y="0"/>
                  </a:cubicBezTo>
                  <a:close/>
                </a:path>
              </a:pathLst>
            </a:custGeom>
            <a:solidFill>
              <a:srgbClr val="EBB94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0" name="Google Shape;1160;p34"/>
            <p:cNvSpPr/>
            <p:nvPr/>
          </p:nvSpPr>
          <p:spPr>
            <a:xfrm>
              <a:off x="596406" y="3448822"/>
              <a:ext cx="1371209" cy="1244567"/>
            </a:xfrm>
            <a:custGeom>
              <a:avLst/>
              <a:gdLst/>
              <a:ahLst/>
              <a:cxnLst/>
              <a:rect l="l" t="t" r="r" b="b"/>
              <a:pathLst>
                <a:path w="20897" h="18967" extrusionOk="0">
                  <a:moveTo>
                    <a:pt x="8830" y="0"/>
                  </a:moveTo>
                  <a:cubicBezTo>
                    <a:pt x="8533" y="0"/>
                    <a:pt x="8266" y="28"/>
                    <a:pt x="8037" y="83"/>
                  </a:cubicBezTo>
                  <a:cubicBezTo>
                    <a:pt x="4442" y="908"/>
                    <a:pt x="0" y="6787"/>
                    <a:pt x="1333" y="12434"/>
                  </a:cubicBezTo>
                  <a:cubicBezTo>
                    <a:pt x="2401" y="16978"/>
                    <a:pt x="5671" y="18967"/>
                    <a:pt x="9530" y="18967"/>
                  </a:cubicBezTo>
                  <a:cubicBezTo>
                    <a:pt x="10485" y="18967"/>
                    <a:pt x="11476" y="18845"/>
                    <a:pt x="12479" y="18610"/>
                  </a:cubicBezTo>
                  <a:cubicBezTo>
                    <a:pt x="17512" y="17426"/>
                    <a:pt x="20896" y="13788"/>
                    <a:pt x="19585" y="8141"/>
                  </a:cubicBezTo>
                  <a:cubicBezTo>
                    <a:pt x="18369" y="2987"/>
                    <a:pt x="11938" y="0"/>
                    <a:pt x="8830" y="0"/>
                  </a:cubicBezTo>
                  <a:close/>
                </a:path>
              </a:pathLst>
            </a:custGeom>
            <a:solidFill>
              <a:srgbClr val="FCF69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1" name="Google Shape;1161;p34"/>
            <p:cNvSpPr/>
            <p:nvPr/>
          </p:nvSpPr>
          <p:spPr>
            <a:xfrm>
              <a:off x="1213923" y="3890815"/>
              <a:ext cx="285961" cy="185763"/>
            </a:xfrm>
            <a:custGeom>
              <a:avLst/>
              <a:gdLst/>
              <a:ahLst/>
              <a:cxnLst/>
              <a:rect l="l" t="t" r="r" b="b"/>
              <a:pathLst>
                <a:path w="4358" h="2831" extrusionOk="0">
                  <a:moveTo>
                    <a:pt x="1846" y="0"/>
                  </a:moveTo>
                  <a:cubicBezTo>
                    <a:pt x="1464" y="0"/>
                    <a:pt x="1270" y="178"/>
                    <a:pt x="1270" y="178"/>
                  </a:cubicBezTo>
                  <a:cubicBezTo>
                    <a:pt x="508" y="792"/>
                    <a:pt x="1" y="2124"/>
                    <a:pt x="910" y="2632"/>
                  </a:cubicBezTo>
                  <a:cubicBezTo>
                    <a:pt x="1168" y="2773"/>
                    <a:pt x="1458" y="2830"/>
                    <a:pt x="1756" y="2830"/>
                  </a:cubicBezTo>
                  <a:cubicBezTo>
                    <a:pt x="2484" y="2830"/>
                    <a:pt x="3258" y="2488"/>
                    <a:pt x="3723" y="2188"/>
                  </a:cubicBezTo>
                  <a:cubicBezTo>
                    <a:pt x="4358" y="1743"/>
                    <a:pt x="3850" y="982"/>
                    <a:pt x="2835" y="326"/>
                  </a:cubicBezTo>
                  <a:cubicBezTo>
                    <a:pt x="2426" y="76"/>
                    <a:pt x="2096" y="0"/>
                    <a:pt x="1846" y="0"/>
                  </a:cubicBezTo>
                  <a:close/>
                </a:path>
              </a:pathLst>
            </a:custGeom>
            <a:solidFill>
              <a:srgbClr val="EBB94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2" name="Google Shape;1162;p34"/>
            <p:cNvSpPr/>
            <p:nvPr/>
          </p:nvSpPr>
          <p:spPr>
            <a:xfrm>
              <a:off x="879475" y="3243049"/>
              <a:ext cx="432222" cy="293113"/>
            </a:xfrm>
            <a:custGeom>
              <a:avLst/>
              <a:gdLst/>
              <a:ahLst/>
              <a:cxnLst/>
              <a:rect l="l" t="t" r="r" b="b"/>
              <a:pathLst>
                <a:path w="6587" h="4467" extrusionOk="0">
                  <a:moveTo>
                    <a:pt x="4160" y="1"/>
                  </a:moveTo>
                  <a:cubicBezTo>
                    <a:pt x="4122" y="1"/>
                    <a:pt x="4082" y="2"/>
                    <a:pt x="4040" y="4"/>
                  </a:cubicBezTo>
                  <a:cubicBezTo>
                    <a:pt x="2835" y="89"/>
                    <a:pt x="2856" y="1908"/>
                    <a:pt x="2856" y="1908"/>
                  </a:cubicBezTo>
                  <a:cubicBezTo>
                    <a:pt x="2856" y="1908"/>
                    <a:pt x="2372" y="1203"/>
                    <a:pt x="1768" y="1203"/>
                  </a:cubicBezTo>
                  <a:cubicBezTo>
                    <a:pt x="1515" y="1203"/>
                    <a:pt x="1242" y="1326"/>
                    <a:pt x="974" y="1675"/>
                  </a:cubicBezTo>
                  <a:cubicBezTo>
                    <a:pt x="1" y="2923"/>
                    <a:pt x="2285" y="4023"/>
                    <a:pt x="2285" y="4023"/>
                  </a:cubicBezTo>
                  <a:cubicBezTo>
                    <a:pt x="2285" y="4023"/>
                    <a:pt x="2690" y="3777"/>
                    <a:pt x="3274" y="3777"/>
                  </a:cubicBezTo>
                  <a:cubicBezTo>
                    <a:pt x="3732" y="3777"/>
                    <a:pt x="4298" y="3928"/>
                    <a:pt x="4865" y="4467"/>
                  </a:cubicBezTo>
                  <a:cubicBezTo>
                    <a:pt x="4865" y="4467"/>
                    <a:pt x="6586" y="1"/>
                    <a:pt x="4160" y="1"/>
                  </a:cubicBezTo>
                  <a:close/>
                </a:path>
              </a:pathLst>
            </a:custGeom>
            <a:solidFill>
              <a:srgbClr val="CA1E49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3" name="Google Shape;1163;p34"/>
            <p:cNvSpPr/>
            <p:nvPr/>
          </p:nvSpPr>
          <p:spPr>
            <a:xfrm>
              <a:off x="633020" y="4118963"/>
              <a:ext cx="618445" cy="412997"/>
            </a:xfrm>
            <a:custGeom>
              <a:avLst/>
              <a:gdLst/>
              <a:ahLst/>
              <a:cxnLst/>
              <a:rect l="l" t="t" r="r" b="b"/>
              <a:pathLst>
                <a:path w="9425" h="6294" extrusionOk="0">
                  <a:moveTo>
                    <a:pt x="6253" y="1"/>
                  </a:moveTo>
                  <a:cubicBezTo>
                    <a:pt x="6136" y="1248"/>
                    <a:pt x="5211" y="1507"/>
                    <a:pt x="3924" y="1507"/>
                  </a:cubicBezTo>
                  <a:cubicBezTo>
                    <a:pt x="3815" y="1507"/>
                    <a:pt x="3702" y="1506"/>
                    <a:pt x="3588" y="1502"/>
                  </a:cubicBezTo>
                  <a:cubicBezTo>
                    <a:pt x="3562" y="1502"/>
                    <a:pt x="3536" y="1501"/>
                    <a:pt x="3511" y="1501"/>
                  </a:cubicBezTo>
                  <a:cubicBezTo>
                    <a:pt x="2140" y="1501"/>
                    <a:pt x="2467" y="2623"/>
                    <a:pt x="2467" y="2623"/>
                  </a:cubicBezTo>
                  <a:cubicBezTo>
                    <a:pt x="415" y="2835"/>
                    <a:pt x="2065" y="4188"/>
                    <a:pt x="2065" y="4188"/>
                  </a:cubicBezTo>
                  <a:cubicBezTo>
                    <a:pt x="2065" y="4188"/>
                    <a:pt x="1468" y="4077"/>
                    <a:pt x="969" y="4077"/>
                  </a:cubicBezTo>
                  <a:cubicBezTo>
                    <a:pt x="427" y="4077"/>
                    <a:pt x="1" y="4208"/>
                    <a:pt x="584" y="4759"/>
                  </a:cubicBezTo>
                  <a:cubicBezTo>
                    <a:pt x="1355" y="5501"/>
                    <a:pt x="2521" y="6294"/>
                    <a:pt x="4024" y="6294"/>
                  </a:cubicBezTo>
                  <a:cubicBezTo>
                    <a:pt x="4665" y="6294"/>
                    <a:pt x="5367" y="6150"/>
                    <a:pt x="6126" y="5796"/>
                  </a:cubicBezTo>
                  <a:cubicBezTo>
                    <a:pt x="9425" y="4252"/>
                    <a:pt x="6253" y="1"/>
                    <a:pt x="6253" y="1"/>
                  </a:cubicBezTo>
                  <a:close/>
                </a:path>
              </a:pathLst>
            </a:custGeom>
            <a:solidFill>
              <a:srgbClr val="FCF69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4" name="Google Shape;1164;p34"/>
            <p:cNvSpPr/>
            <p:nvPr/>
          </p:nvSpPr>
          <p:spPr>
            <a:xfrm>
              <a:off x="794830" y="4291075"/>
              <a:ext cx="162469" cy="17323"/>
            </a:xfrm>
            <a:custGeom>
              <a:avLst/>
              <a:gdLst/>
              <a:ahLst/>
              <a:cxnLst/>
              <a:rect l="l" t="t" r="r" b="b"/>
              <a:pathLst>
                <a:path w="2476" h="264" extrusionOk="0">
                  <a:moveTo>
                    <a:pt x="1" y="0"/>
                  </a:moveTo>
                  <a:lnTo>
                    <a:pt x="1" y="0"/>
                  </a:lnTo>
                  <a:cubicBezTo>
                    <a:pt x="426" y="172"/>
                    <a:pt x="882" y="264"/>
                    <a:pt x="1338" y="264"/>
                  </a:cubicBezTo>
                  <a:cubicBezTo>
                    <a:pt x="1723" y="264"/>
                    <a:pt x="2108" y="199"/>
                    <a:pt x="2475" y="64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DF9C2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5" name="Google Shape;1165;p34"/>
            <p:cNvSpPr/>
            <p:nvPr/>
          </p:nvSpPr>
          <p:spPr>
            <a:xfrm>
              <a:off x="782363" y="4280839"/>
              <a:ext cx="186026" cy="36811"/>
            </a:xfrm>
            <a:custGeom>
              <a:avLst/>
              <a:gdLst/>
              <a:ahLst/>
              <a:cxnLst/>
              <a:rect l="l" t="t" r="r" b="b"/>
              <a:pathLst>
                <a:path w="2835" h="561" extrusionOk="0">
                  <a:moveTo>
                    <a:pt x="195" y="1"/>
                  </a:moveTo>
                  <a:cubicBezTo>
                    <a:pt x="133" y="1"/>
                    <a:pt x="80" y="28"/>
                    <a:pt x="64" y="93"/>
                  </a:cubicBezTo>
                  <a:cubicBezTo>
                    <a:pt x="0" y="156"/>
                    <a:pt x="22" y="262"/>
                    <a:pt x="106" y="304"/>
                  </a:cubicBezTo>
                  <a:cubicBezTo>
                    <a:pt x="512" y="459"/>
                    <a:pt x="937" y="561"/>
                    <a:pt x="1378" y="561"/>
                  </a:cubicBezTo>
                  <a:cubicBezTo>
                    <a:pt x="1419" y="561"/>
                    <a:pt x="1461" y="560"/>
                    <a:pt x="1502" y="558"/>
                  </a:cubicBezTo>
                  <a:cubicBezTo>
                    <a:pt x="1904" y="558"/>
                    <a:pt x="2327" y="495"/>
                    <a:pt x="2708" y="347"/>
                  </a:cubicBezTo>
                  <a:cubicBezTo>
                    <a:pt x="2792" y="325"/>
                    <a:pt x="2834" y="241"/>
                    <a:pt x="2813" y="177"/>
                  </a:cubicBezTo>
                  <a:cubicBezTo>
                    <a:pt x="2782" y="115"/>
                    <a:pt x="2740" y="76"/>
                    <a:pt x="2686" y="76"/>
                  </a:cubicBezTo>
                  <a:cubicBezTo>
                    <a:pt x="2667" y="76"/>
                    <a:pt x="2646" y="81"/>
                    <a:pt x="2623" y="93"/>
                  </a:cubicBezTo>
                  <a:cubicBezTo>
                    <a:pt x="2268" y="208"/>
                    <a:pt x="1900" y="266"/>
                    <a:pt x="1535" y="266"/>
                  </a:cubicBezTo>
                  <a:cubicBezTo>
                    <a:pt x="1095" y="266"/>
                    <a:pt x="659" y="181"/>
                    <a:pt x="254" y="8"/>
                  </a:cubicBezTo>
                  <a:cubicBezTo>
                    <a:pt x="234" y="3"/>
                    <a:pt x="214" y="1"/>
                    <a:pt x="195" y="1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6" name="Google Shape;1166;p34"/>
            <p:cNvSpPr/>
            <p:nvPr/>
          </p:nvSpPr>
          <p:spPr>
            <a:xfrm>
              <a:off x="768452" y="4393765"/>
              <a:ext cx="163847" cy="18045"/>
            </a:xfrm>
            <a:custGeom>
              <a:avLst/>
              <a:gdLst/>
              <a:ahLst/>
              <a:cxnLst/>
              <a:rect l="l" t="t" r="r" b="b"/>
              <a:pathLst>
                <a:path w="2497" h="275" extrusionOk="0">
                  <a:moveTo>
                    <a:pt x="1" y="0"/>
                  </a:moveTo>
                  <a:lnTo>
                    <a:pt x="1" y="0"/>
                  </a:lnTo>
                  <a:cubicBezTo>
                    <a:pt x="426" y="184"/>
                    <a:pt x="882" y="274"/>
                    <a:pt x="1343" y="274"/>
                  </a:cubicBezTo>
                  <a:cubicBezTo>
                    <a:pt x="1730" y="274"/>
                    <a:pt x="2120" y="210"/>
                    <a:pt x="2497" y="85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DF9C2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7" name="Google Shape;1167;p34"/>
            <p:cNvSpPr/>
            <p:nvPr/>
          </p:nvSpPr>
          <p:spPr>
            <a:xfrm>
              <a:off x="757363" y="4385432"/>
              <a:ext cx="184648" cy="34974"/>
            </a:xfrm>
            <a:custGeom>
              <a:avLst/>
              <a:gdLst/>
              <a:ahLst/>
              <a:cxnLst/>
              <a:rect l="l" t="t" r="r" b="b"/>
              <a:pathLst>
                <a:path w="2814" h="533" extrusionOk="0">
                  <a:moveTo>
                    <a:pt x="151" y="0"/>
                  </a:moveTo>
                  <a:cubicBezTo>
                    <a:pt x="99" y="0"/>
                    <a:pt x="57" y="29"/>
                    <a:pt x="43" y="85"/>
                  </a:cubicBezTo>
                  <a:cubicBezTo>
                    <a:pt x="1" y="148"/>
                    <a:pt x="22" y="233"/>
                    <a:pt x="106" y="275"/>
                  </a:cubicBezTo>
                  <a:cubicBezTo>
                    <a:pt x="487" y="447"/>
                    <a:pt x="902" y="532"/>
                    <a:pt x="1336" y="532"/>
                  </a:cubicBezTo>
                  <a:cubicBezTo>
                    <a:pt x="1384" y="532"/>
                    <a:pt x="1433" y="531"/>
                    <a:pt x="1481" y="529"/>
                  </a:cubicBezTo>
                  <a:cubicBezTo>
                    <a:pt x="1883" y="529"/>
                    <a:pt x="2306" y="466"/>
                    <a:pt x="2687" y="360"/>
                  </a:cubicBezTo>
                  <a:cubicBezTo>
                    <a:pt x="2771" y="318"/>
                    <a:pt x="2814" y="254"/>
                    <a:pt x="2792" y="170"/>
                  </a:cubicBezTo>
                  <a:cubicBezTo>
                    <a:pt x="2775" y="117"/>
                    <a:pt x="2715" y="79"/>
                    <a:pt x="2647" y="79"/>
                  </a:cubicBezTo>
                  <a:cubicBezTo>
                    <a:pt x="2632" y="79"/>
                    <a:pt x="2617" y="81"/>
                    <a:pt x="2602" y="85"/>
                  </a:cubicBezTo>
                  <a:cubicBezTo>
                    <a:pt x="2241" y="202"/>
                    <a:pt x="1871" y="261"/>
                    <a:pt x="1502" y="261"/>
                  </a:cubicBezTo>
                  <a:cubicBezTo>
                    <a:pt x="1072" y="261"/>
                    <a:pt x="643" y="181"/>
                    <a:pt x="233" y="21"/>
                  </a:cubicBezTo>
                  <a:cubicBezTo>
                    <a:pt x="205" y="7"/>
                    <a:pt x="177" y="0"/>
                    <a:pt x="151" y="0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8" name="Google Shape;1168;p34"/>
            <p:cNvSpPr/>
            <p:nvPr/>
          </p:nvSpPr>
          <p:spPr>
            <a:xfrm>
              <a:off x="636629" y="4110564"/>
              <a:ext cx="531567" cy="430385"/>
            </a:xfrm>
            <a:custGeom>
              <a:avLst/>
              <a:gdLst/>
              <a:ahLst/>
              <a:cxnLst/>
              <a:rect l="l" t="t" r="r" b="b"/>
              <a:pathLst>
                <a:path w="8101" h="6559" extrusionOk="0">
                  <a:moveTo>
                    <a:pt x="6185" y="1"/>
                  </a:moveTo>
                  <a:cubicBezTo>
                    <a:pt x="6161" y="1"/>
                    <a:pt x="6135" y="8"/>
                    <a:pt x="6113" y="23"/>
                  </a:cubicBezTo>
                  <a:cubicBezTo>
                    <a:pt x="6049" y="86"/>
                    <a:pt x="6028" y="171"/>
                    <a:pt x="6071" y="234"/>
                  </a:cubicBezTo>
                  <a:cubicBezTo>
                    <a:pt x="6092" y="256"/>
                    <a:pt x="7784" y="2582"/>
                    <a:pt x="7340" y="4337"/>
                  </a:cubicBezTo>
                  <a:cubicBezTo>
                    <a:pt x="7149" y="5014"/>
                    <a:pt x="6663" y="5564"/>
                    <a:pt x="6007" y="5818"/>
                  </a:cubicBezTo>
                  <a:cubicBezTo>
                    <a:pt x="5272" y="6160"/>
                    <a:pt x="4588" y="6301"/>
                    <a:pt x="3960" y="6301"/>
                  </a:cubicBezTo>
                  <a:cubicBezTo>
                    <a:pt x="2530" y="6301"/>
                    <a:pt x="1393" y="5567"/>
                    <a:pt x="614" y="4803"/>
                  </a:cubicBezTo>
                  <a:cubicBezTo>
                    <a:pt x="381" y="4591"/>
                    <a:pt x="381" y="4485"/>
                    <a:pt x="381" y="4485"/>
                  </a:cubicBezTo>
                  <a:cubicBezTo>
                    <a:pt x="422" y="4404"/>
                    <a:pt x="621" y="4366"/>
                    <a:pt x="900" y="4366"/>
                  </a:cubicBezTo>
                  <a:cubicBezTo>
                    <a:pt x="1197" y="4366"/>
                    <a:pt x="1585" y="4409"/>
                    <a:pt x="1968" y="4485"/>
                  </a:cubicBezTo>
                  <a:cubicBezTo>
                    <a:pt x="1988" y="4492"/>
                    <a:pt x="2008" y="4495"/>
                    <a:pt x="2027" y="4495"/>
                  </a:cubicBezTo>
                  <a:cubicBezTo>
                    <a:pt x="2178" y="4495"/>
                    <a:pt x="2245" y="4286"/>
                    <a:pt x="2095" y="4210"/>
                  </a:cubicBezTo>
                  <a:cubicBezTo>
                    <a:pt x="1925" y="4062"/>
                    <a:pt x="1439" y="3576"/>
                    <a:pt x="1523" y="3280"/>
                  </a:cubicBezTo>
                  <a:cubicBezTo>
                    <a:pt x="1587" y="3090"/>
                    <a:pt x="1904" y="2942"/>
                    <a:pt x="2412" y="2899"/>
                  </a:cubicBezTo>
                  <a:cubicBezTo>
                    <a:pt x="2454" y="2878"/>
                    <a:pt x="2496" y="2857"/>
                    <a:pt x="2518" y="2836"/>
                  </a:cubicBezTo>
                  <a:cubicBezTo>
                    <a:pt x="2539" y="2793"/>
                    <a:pt x="2560" y="2751"/>
                    <a:pt x="2539" y="2709"/>
                  </a:cubicBezTo>
                  <a:cubicBezTo>
                    <a:pt x="2475" y="2497"/>
                    <a:pt x="2518" y="2244"/>
                    <a:pt x="2644" y="2053"/>
                  </a:cubicBezTo>
                  <a:cubicBezTo>
                    <a:pt x="2792" y="1863"/>
                    <a:pt x="3089" y="1778"/>
                    <a:pt x="3533" y="1778"/>
                  </a:cubicBezTo>
                  <a:cubicBezTo>
                    <a:pt x="3596" y="1778"/>
                    <a:pt x="3660" y="1715"/>
                    <a:pt x="3681" y="1630"/>
                  </a:cubicBezTo>
                  <a:cubicBezTo>
                    <a:pt x="3681" y="1546"/>
                    <a:pt x="3617" y="1482"/>
                    <a:pt x="3533" y="1482"/>
                  </a:cubicBezTo>
                  <a:cubicBezTo>
                    <a:pt x="3004" y="1482"/>
                    <a:pt x="2623" y="1609"/>
                    <a:pt x="2412" y="1884"/>
                  </a:cubicBezTo>
                  <a:cubicBezTo>
                    <a:pt x="2264" y="2096"/>
                    <a:pt x="2200" y="2370"/>
                    <a:pt x="2243" y="2624"/>
                  </a:cubicBezTo>
                  <a:cubicBezTo>
                    <a:pt x="1672" y="2709"/>
                    <a:pt x="1354" y="2878"/>
                    <a:pt x="1249" y="3195"/>
                  </a:cubicBezTo>
                  <a:cubicBezTo>
                    <a:pt x="1164" y="3513"/>
                    <a:pt x="1375" y="3851"/>
                    <a:pt x="1587" y="4105"/>
                  </a:cubicBezTo>
                  <a:cubicBezTo>
                    <a:pt x="1381" y="4081"/>
                    <a:pt x="1148" y="4060"/>
                    <a:pt x="928" y="4060"/>
                  </a:cubicBezTo>
                  <a:cubicBezTo>
                    <a:pt x="562" y="4060"/>
                    <a:pt x="233" y="4118"/>
                    <a:pt x="128" y="4316"/>
                  </a:cubicBezTo>
                  <a:cubicBezTo>
                    <a:pt x="1" y="4591"/>
                    <a:pt x="318" y="4887"/>
                    <a:pt x="424" y="4993"/>
                  </a:cubicBezTo>
                  <a:cubicBezTo>
                    <a:pt x="1249" y="5797"/>
                    <a:pt x="2433" y="6558"/>
                    <a:pt x="3956" y="6558"/>
                  </a:cubicBezTo>
                  <a:cubicBezTo>
                    <a:pt x="4717" y="6558"/>
                    <a:pt x="5457" y="6389"/>
                    <a:pt x="6134" y="6072"/>
                  </a:cubicBezTo>
                  <a:cubicBezTo>
                    <a:pt x="6874" y="5776"/>
                    <a:pt x="7424" y="5162"/>
                    <a:pt x="7636" y="4401"/>
                  </a:cubicBezTo>
                  <a:cubicBezTo>
                    <a:pt x="8101" y="2519"/>
                    <a:pt x="6388" y="150"/>
                    <a:pt x="6303" y="65"/>
                  </a:cubicBezTo>
                  <a:cubicBezTo>
                    <a:pt x="6276" y="24"/>
                    <a:pt x="6231" y="1"/>
                    <a:pt x="6185" y="1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9" name="Google Shape;1169;p34"/>
            <p:cNvSpPr/>
            <p:nvPr/>
          </p:nvSpPr>
          <p:spPr>
            <a:xfrm>
              <a:off x="1061299" y="4570470"/>
              <a:ext cx="206826" cy="192325"/>
            </a:xfrm>
            <a:custGeom>
              <a:avLst/>
              <a:gdLst/>
              <a:ahLst/>
              <a:cxnLst/>
              <a:rect l="l" t="t" r="r" b="b"/>
              <a:pathLst>
                <a:path w="3152" h="2931" extrusionOk="0">
                  <a:moveTo>
                    <a:pt x="2299" y="0"/>
                  </a:moveTo>
                  <a:cubicBezTo>
                    <a:pt x="1864" y="0"/>
                    <a:pt x="1297" y="308"/>
                    <a:pt x="846" y="818"/>
                  </a:cubicBezTo>
                  <a:cubicBezTo>
                    <a:pt x="191" y="1537"/>
                    <a:pt x="0" y="2404"/>
                    <a:pt x="402" y="2764"/>
                  </a:cubicBezTo>
                  <a:cubicBezTo>
                    <a:pt x="522" y="2877"/>
                    <a:pt x="683" y="2930"/>
                    <a:pt x="867" y="2930"/>
                  </a:cubicBezTo>
                  <a:cubicBezTo>
                    <a:pt x="1300" y="2930"/>
                    <a:pt x="1860" y="2634"/>
                    <a:pt x="2306" y="2129"/>
                  </a:cubicBezTo>
                  <a:cubicBezTo>
                    <a:pt x="2961" y="1410"/>
                    <a:pt x="3152" y="522"/>
                    <a:pt x="2750" y="162"/>
                  </a:cubicBezTo>
                  <a:cubicBezTo>
                    <a:pt x="2633" y="52"/>
                    <a:pt x="2477" y="0"/>
                    <a:pt x="2299" y="0"/>
                  </a:cubicBezTo>
                  <a:close/>
                </a:path>
              </a:pathLst>
            </a:custGeom>
            <a:solidFill>
              <a:srgbClr val="EBB94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0" name="Google Shape;1170;p34"/>
            <p:cNvSpPr/>
            <p:nvPr/>
          </p:nvSpPr>
          <p:spPr>
            <a:xfrm>
              <a:off x="986365" y="3826182"/>
              <a:ext cx="184648" cy="184648"/>
            </a:xfrm>
            <a:custGeom>
              <a:avLst/>
              <a:gdLst/>
              <a:ahLst/>
              <a:cxnLst/>
              <a:rect l="l" t="t" r="r" b="b"/>
              <a:pathLst>
                <a:path w="2814" h="2814" extrusionOk="0">
                  <a:moveTo>
                    <a:pt x="1417" y="0"/>
                  </a:moveTo>
                  <a:cubicBezTo>
                    <a:pt x="635" y="0"/>
                    <a:pt x="0" y="635"/>
                    <a:pt x="0" y="1417"/>
                  </a:cubicBezTo>
                  <a:cubicBezTo>
                    <a:pt x="0" y="2179"/>
                    <a:pt x="635" y="2813"/>
                    <a:pt x="1417" y="2813"/>
                  </a:cubicBezTo>
                  <a:cubicBezTo>
                    <a:pt x="2179" y="2813"/>
                    <a:pt x="2813" y="2179"/>
                    <a:pt x="2813" y="1417"/>
                  </a:cubicBezTo>
                  <a:cubicBezTo>
                    <a:pt x="2813" y="635"/>
                    <a:pt x="2179" y="0"/>
                    <a:pt x="1417" y="0"/>
                  </a:cubicBezTo>
                  <a:close/>
                </a:path>
              </a:pathLst>
            </a:custGeom>
            <a:solidFill>
              <a:srgbClr val="434038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1" name="Google Shape;1171;p34"/>
            <p:cNvSpPr/>
            <p:nvPr/>
          </p:nvSpPr>
          <p:spPr>
            <a:xfrm>
              <a:off x="1408213" y="3673493"/>
              <a:ext cx="186026" cy="186026"/>
            </a:xfrm>
            <a:custGeom>
              <a:avLst/>
              <a:gdLst/>
              <a:ahLst/>
              <a:cxnLst/>
              <a:rect l="l" t="t" r="r" b="b"/>
              <a:pathLst>
                <a:path w="2835" h="2835" extrusionOk="0">
                  <a:moveTo>
                    <a:pt x="1418" y="1"/>
                  </a:moveTo>
                  <a:cubicBezTo>
                    <a:pt x="635" y="1"/>
                    <a:pt x="1" y="635"/>
                    <a:pt x="1" y="1418"/>
                  </a:cubicBezTo>
                  <a:cubicBezTo>
                    <a:pt x="1" y="2200"/>
                    <a:pt x="635" y="2835"/>
                    <a:pt x="1418" y="2835"/>
                  </a:cubicBezTo>
                  <a:cubicBezTo>
                    <a:pt x="2200" y="2835"/>
                    <a:pt x="2835" y="2200"/>
                    <a:pt x="2835" y="1418"/>
                  </a:cubicBezTo>
                  <a:cubicBezTo>
                    <a:pt x="2835" y="635"/>
                    <a:pt x="2200" y="1"/>
                    <a:pt x="1418" y="1"/>
                  </a:cubicBezTo>
                  <a:close/>
                </a:path>
              </a:pathLst>
            </a:custGeom>
            <a:solidFill>
              <a:srgbClr val="434038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2" name="Google Shape;1172;p34"/>
            <p:cNvSpPr/>
            <p:nvPr/>
          </p:nvSpPr>
          <p:spPr>
            <a:xfrm>
              <a:off x="1066876" y="3855316"/>
              <a:ext cx="56956" cy="55578"/>
            </a:xfrm>
            <a:custGeom>
              <a:avLst/>
              <a:gdLst/>
              <a:ahLst/>
              <a:cxnLst/>
              <a:rect l="l" t="t" r="r" b="b"/>
              <a:pathLst>
                <a:path w="868" h="847" extrusionOk="0">
                  <a:moveTo>
                    <a:pt x="444" y="0"/>
                  </a:moveTo>
                  <a:cubicBezTo>
                    <a:pt x="212" y="0"/>
                    <a:pt x="0" y="191"/>
                    <a:pt x="0" y="423"/>
                  </a:cubicBezTo>
                  <a:cubicBezTo>
                    <a:pt x="0" y="656"/>
                    <a:pt x="212" y="846"/>
                    <a:pt x="444" y="846"/>
                  </a:cubicBezTo>
                  <a:cubicBezTo>
                    <a:pt x="677" y="846"/>
                    <a:pt x="867" y="656"/>
                    <a:pt x="867" y="423"/>
                  </a:cubicBezTo>
                  <a:cubicBezTo>
                    <a:pt x="867" y="191"/>
                    <a:pt x="677" y="0"/>
                    <a:pt x="444" y="0"/>
                  </a:cubicBezTo>
                  <a:close/>
                </a:path>
              </a:pathLst>
            </a:custGeom>
            <a:solidFill>
              <a:srgbClr val="EDE6DD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3" name="Google Shape;1173;p34"/>
            <p:cNvSpPr/>
            <p:nvPr/>
          </p:nvSpPr>
          <p:spPr>
            <a:xfrm>
              <a:off x="1502569" y="3698493"/>
              <a:ext cx="55578" cy="55578"/>
            </a:xfrm>
            <a:custGeom>
              <a:avLst/>
              <a:gdLst/>
              <a:ahLst/>
              <a:cxnLst/>
              <a:rect l="l" t="t" r="r" b="b"/>
              <a:pathLst>
                <a:path w="847" h="847" extrusionOk="0">
                  <a:moveTo>
                    <a:pt x="424" y="0"/>
                  </a:moveTo>
                  <a:cubicBezTo>
                    <a:pt x="191" y="0"/>
                    <a:pt x="1" y="191"/>
                    <a:pt x="1" y="423"/>
                  </a:cubicBezTo>
                  <a:cubicBezTo>
                    <a:pt x="1" y="656"/>
                    <a:pt x="191" y="846"/>
                    <a:pt x="424" y="846"/>
                  </a:cubicBezTo>
                  <a:cubicBezTo>
                    <a:pt x="657" y="846"/>
                    <a:pt x="847" y="656"/>
                    <a:pt x="847" y="423"/>
                  </a:cubicBezTo>
                  <a:cubicBezTo>
                    <a:pt x="847" y="191"/>
                    <a:pt x="657" y="0"/>
                    <a:pt x="424" y="0"/>
                  </a:cubicBezTo>
                  <a:close/>
                </a:path>
              </a:pathLst>
            </a:custGeom>
            <a:solidFill>
              <a:srgbClr val="EDE6DD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4" name="Google Shape;1174;p34"/>
            <p:cNvSpPr/>
            <p:nvPr/>
          </p:nvSpPr>
          <p:spPr>
            <a:xfrm>
              <a:off x="1523436" y="3350135"/>
              <a:ext cx="717527" cy="698170"/>
            </a:xfrm>
            <a:custGeom>
              <a:avLst/>
              <a:gdLst/>
              <a:ahLst/>
              <a:cxnLst/>
              <a:rect l="l" t="t" r="r" b="b"/>
              <a:pathLst>
                <a:path w="10935" h="10640" extrusionOk="0">
                  <a:moveTo>
                    <a:pt x="6831" y="1"/>
                  </a:moveTo>
                  <a:cubicBezTo>
                    <a:pt x="6831" y="1"/>
                    <a:pt x="5266" y="868"/>
                    <a:pt x="635" y="8059"/>
                  </a:cubicBezTo>
                  <a:cubicBezTo>
                    <a:pt x="0" y="9074"/>
                    <a:pt x="571" y="10406"/>
                    <a:pt x="1756" y="10639"/>
                  </a:cubicBezTo>
                  <a:lnTo>
                    <a:pt x="10934" y="10110"/>
                  </a:lnTo>
                  <a:cubicBezTo>
                    <a:pt x="10934" y="10110"/>
                    <a:pt x="9877" y="1862"/>
                    <a:pt x="6831" y="1"/>
                  </a:cubicBezTo>
                  <a:close/>
                </a:path>
              </a:pathLst>
            </a:custGeom>
            <a:solidFill>
              <a:srgbClr val="CA1E49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5" name="Google Shape;1175;p34"/>
            <p:cNvSpPr/>
            <p:nvPr/>
          </p:nvSpPr>
          <p:spPr>
            <a:xfrm>
              <a:off x="1799550" y="3322117"/>
              <a:ext cx="655125" cy="704141"/>
            </a:xfrm>
            <a:custGeom>
              <a:avLst/>
              <a:gdLst/>
              <a:ahLst/>
              <a:cxnLst/>
              <a:rect l="l" t="t" r="r" b="b"/>
              <a:pathLst>
                <a:path w="9984" h="10731" extrusionOk="0">
                  <a:moveTo>
                    <a:pt x="4320" y="1"/>
                  </a:moveTo>
                  <a:cubicBezTo>
                    <a:pt x="3956" y="1"/>
                    <a:pt x="3592" y="57"/>
                    <a:pt x="3237" y="174"/>
                  </a:cubicBezTo>
                  <a:cubicBezTo>
                    <a:pt x="1016" y="914"/>
                    <a:pt x="1" y="3854"/>
                    <a:pt x="953" y="6730"/>
                  </a:cubicBezTo>
                  <a:cubicBezTo>
                    <a:pt x="1755" y="9136"/>
                    <a:pt x="3712" y="10731"/>
                    <a:pt x="5650" y="10731"/>
                  </a:cubicBezTo>
                  <a:cubicBezTo>
                    <a:pt x="6012" y="10731"/>
                    <a:pt x="6373" y="10675"/>
                    <a:pt x="6726" y="10558"/>
                  </a:cubicBezTo>
                  <a:cubicBezTo>
                    <a:pt x="8947" y="9818"/>
                    <a:pt x="9983" y="6878"/>
                    <a:pt x="9011" y="4002"/>
                  </a:cubicBezTo>
                  <a:cubicBezTo>
                    <a:pt x="8192" y="1582"/>
                    <a:pt x="6251" y="1"/>
                    <a:pt x="4320" y="1"/>
                  </a:cubicBezTo>
                  <a:close/>
                </a:path>
              </a:pathLst>
            </a:custGeom>
            <a:solidFill>
              <a:srgbClr val="B21943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6" name="Google Shape;1176;p34"/>
            <p:cNvSpPr/>
            <p:nvPr/>
          </p:nvSpPr>
          <p:spPr>
            <a:xfrm>
              <a:off x="1873106" y="3402431"/>
              <a:ext cx="505255" cy="543510"/>
            </a:xfrm>
            <a:custGeom>
              <a:avLst/>
              <a:gdLst/>
              <a:ahLst/>
              <a:cxnLst/>
              <a:rect l="l" t="t" r="r" b="b"/>
              <a:pathLst>
                <a:path w="7700" h="8283" extrusionOk="0">
                  <a:moveTo>
                    <a:pt x="3332" y="1"/>
                  </a:moveTo>
                  <a:cubicBezTo>
                    <a:pt x="3051" y="1"/>
                    <a:pt x="2771" y="44"/>
                    <a:pt x="2497" y="135"/>
                  </a:cubicBezTo>
                  <a:cubicBezTo>
                    <a:pt x="783" y="706"/>
                    <a:pt x="1" y="2969"/>
                    <a:pt x="741" y="5189"/>
                  </a:cubicBezTo>
                  <a:cubicBezTo>
                    <a:pt x="1365" y="7044"/>
                    <a:pt x="2877" y="8282"/>
                    <a:pt x="4363" y="8282"/>
                  </a:cubicBezTo>
                  <a:cubicBezTo>
                    <a:pt x="4639" y="8282"/>
                    <a:pt x="4914" y="8240"/>
                    <a:pt x="5182" y="8150"/>
                  </a:cubicBezTo>
                  <a:cubicBezTo>
                    <a:pt x="6917" y="7558"/>
                    <a:pt x="7699" y="5295"/>
                    <a:pt x="6959" y="3095"/>
                  </a:cubicBezTo>
                  <a:cubicBezTo>
                    <a:pt x="6336" y="1226"/>
                    <a:pt x="4828" y="1"/>
                    <a:pt x="3332" y="1"/>
                  </a:cubicBezTo>
                  <a:close/>
                </a:path>
              </a:pathLst>
            </a:custGeom>
            <a:solidFill>
              <a:srgbClr val="6F0028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7" name="Google Shape;1177;p34"/>
            <p:cNvSpPr/>
            <p:nvPr/>
          </p:nvSpPr>
          <p:spPr>
            <a:xfrm>
              <a:off x="1909195" y="4017651"/>
              <a:ext cx="156891" cy="162206"/>
            </a:xfrm>
            <a:custGeom>
              <a:avLst/>
              <a:gdLst/>
              <a:ahLst/>
              <a:cxnLst/>
              <a:rect l="l" t="t" r="r" b="b"/>
              <a:pathLst>
                <a:path w="2391" h="2472" extrusionOk="0">
                  <a:moveTo>
                    <a:pt x="1820" y="1"/>
                  </a:moveTo>
                  <a:lnTo>
                    <a:pt x="1" y="107"/>
                  </a:lnTo>
                  <a:lnTo>
                    <a:pt x="868" y="2243"/>
                  </a:lnTo>
                  <a:cubicBezTo>
                    <a:pt x="868" y="2243"/>
                    <a:pt x="1111" y="2472"/>
                    <a:pt x="1473" y="2472"/>
                  </a:cubicBezTo>
                  <a:cubicBezTo>
                    <a:pt x="1733" y="2472"/>
                    <a:pt x="2055" y="2353"/>
                    <a:pt x="2391" y="1946"/>
                  </a:cubicBezTo>
                  <a:lnTo>
                    <a:pt x="1820" y="1"/>
                  </a:lnTo>
                  <a:close/>
                </a:path>
              </a:pathLst>
            </a:custGeom>
            <a:solidFill>
              <a:srgbClr val="910E36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8" name="Google Shape;1178;p34"/>
            <p:cNvSpPr/>
            <p:nvPr/>
          </p:nvSpPr>
          <p:spPr>
            <a:xfrm>
              <a:off x="597784" y="3248692"/>
              <a:ext cx="1856910" cy="1517667"/>
            </a:xfrm>
            <a:custGeom>
              <a:avLst/>
              <a:gdLst/>
              <a:ahLst/>
              <a:cxnLst/>
              <a:rect l="l" t="t" r="r" b="b"/>
              <a:pathLst>
                <a:path w="28299" h="23129" extrusionOk="0">
                  <a:moveTo>
                    <a:pt x="20050" y="12058"/>
                  </a:moveTo>
                  <a:lnTo>
                    <a:pt x="20093" y="12143"/>
                  </a:lnTo>
                  <a:lnTo>
                    <a:pt x="19923" y="12206"/>
                  </a:lnTo>
                  <a:cubicBezTo>
                    <a:pt x="19923" y="12164"/>
                    <a:pt x="19902" y="12100"/>
                    <a:pt x="19902" y="12058"/>
                  </a:cubicBezTo>
                  <a:close/>
                  <a:moveTo>
                    <a:pt x="8443" y="0"/>
                  </a:moveTo>
                  <a:cubicBezTo>
                    <a:pt x="8408" y="0"/>
                    <a:pt x="8371" y="1"/>
                    <a:pt x="8333" y="3"/>
                  </a:cubicBezTo>
                  <a:cubicBezTo>
                    <a:pt x="7128" y="88"/>
                    <a:pt x="7149" y="1928"/>
                    <a:pt x="7149" y="1928"/>
                  </a:cubicBezTo>
                  <a:cubicBezTo>
                    <a:pt x="7149" y="1928"/>
                    <a:pt x="6661" y="1206"/>
                    <a:pt x="6053" y="1206"/>
                  </a:cubicBezTo>
                  <a:cubicBezTo>
                    <a:pt x="5803" y="1206"/>
                    <a:pt x="5532" y="1328"/>
                    <a:pt x="5267" y="1674"/>
                  </a:cubicBezTo>
                  <a:cubicBezTo>
                    <a:pt x="4548" y="2583"/>
                    <a:pt x="5584" y="3429"/>
                    <a:pt x="6197" y="3810"/>
                  </a:cubicBezTo>
                  <a:cubicBezTo>
                    <a:pt x="3025" y="5798"/>
                    <a:pt x="1" y="10789"/>
                    <a:pt x="1143" y="15611"/>
                  </a:cubicBezTo>
                  <a:cubicBezTo>
                    <a:pt x="1270" y="16182"/>
                    <a:pt x="1439" y="16753"/>
                    <a:pt x="1671" y="17282"/>
                  </a:cubicBezTo>
                  <a:cubicBezTo>
                    <a:pt x="1621" y="17280"/>
                    <a:pt x="1571" y="17278"/>
                    <a:pt x="1522" y="17278"/>
                  </a:cubicBezTo>
                  <a:cubicBezTo>
                    <a:pt x="1153" y="17278"/>
                    <a:pt x="813" y="17352"/>
                    <a:pt x="720" y="17557"/>
                  </a:cubicBezTo>
                  <a:cubicBezTo>
                    <a:pt x="572" y="17811"/>
                    <a:pt x="889" y="18128"/>
                    <a:pt x="995" y="18234"/>
                  </a:cubicBezTo>
                  <a:cubicBezTo>
                    <a:pt x="1587" y="18784"/>
                    <a:pt x="2264" y="19228"/>
                    <a:pt x="3025" y="19524"/>
                  </a:cubicBezTo>
                  <a:cubicBezTo>
                    <a:pt x="3681" y="20285"/>
                    <a:pt x="4484" y="20920"/>
                    <a:pt x="5415" y="21364"/>
                  </a:cubicBezTo>
                  <a:cubicBezTo>
                    <a:pt x="6007" y="21660"/>
                    <a:pt x="6663" y="21893"/>
                    <a:pt x="7318" y="22019"/>
                  </a:cubicBezTo>
                  <a:cubicBezTo>
                    <a:pt x="7213" y="22421"/>
                    <a:pt x="7234" y="22781"/>
                    <a:pt x="7466" y="22971"/>
                  </a:cubicBezTo>
                  <a:cubicBezTo>
                    <a:pt x="7585" y="23078"/>
                    <a:pt x="7744" y="23129"/>
                    <a:pt x="7924" y="23129"/>
                  </a:cubicBezTo>
                  <a:cubicBezTo>
                    <a:pt x="8353" y="23129"/>
                    <a:pt x="8909" y="22843"/>
                    <a:pt x="9370" y="22337"/>
                  </a:cubicBezTo>
                  <a:cubicBezTo>
                    <a:pt x="9391" y="22316"/>
                    <a:pt x="9412" y="22273"/>
                    <a:pt x="9433" y="22252"/>
                  </a:cubicBezTo>
                  <a:lnTo>
                    <a:pt x="9497" y="22252"/>
                  </a:lnTo>
                  <a:cubicBezTo>
                    <a:pt x="10512" y="22252"/>
                    <a:pt x="11506" y="22125"/>
                    <a:pt x="12479" y="21893"/>
                  </a:cubicBezTo>
                  <a:cubicBezTo>
                    <a:pt x="13748" y="21618"/>
                    <a:pt x="14932" y="21131"/>
                    <a:pt x="16053" y="20476"/>
                  </a:cubicBezTo>
                  <a:cubicBezTo>
                    <a:pt x="16465" y="20616"/>
                    <a:pt x="16861" y="20685"/>
                    <a:pt x="17206" y="20685"/>
                  </a:cubicBezTo>
                  <a:cubicBezTo>
                    <a:pt x="17746" y="20685"/>
                    <a:pt x="18161" y="20515"/>
                    <a:pt x="18316" y="20179"/>
                  </a:cubicBezTo>
                  <a:cubicBezTo>
                    <a:pt x="18485" y="19820"/>
                    <a:pt x="18316" y="19376"/>
                    <a:pt x="17956" y="18953"/>
                  </a:cubicBezTo>
                  <a:cubicBezTo>
                    <a:pt x="18675" y="18191"/>
                    <a:pt x="19225" y="17282"/>
                    <a:pt x="19564" y="16309"/>
                  </a:cubicBezTo>
                  <a:cubicBezTo>
                    <a:pt x="19775" y="16351"/>
                    <a:pt x="20008" y="16394"/>
                    <a:pt x="20241" y="16394"/>
                  </a:cubicBezTo>
                  <a:lnTo>
                    <a:pt x="20346" y="16394"/>
                  </a:lnTo>
                  <a:cubicBezTo>
                    <a:pt x="22863" y="16309"/>
                    <a:pt x="23963" y="14638"/>
                    <a:pt x="24428" y="13264"/>
                  </a:cubicBezTo>
                  <a:cubicBezTo>
                    <a:pt x="24470" y="13137"/>
                    <a:pt x="24597" y="12777"/>
                    <a:pt x="24386" y="12629"/>
                  </a:cubicBezTo>
                  <a:cubicBezTo>
                    <a:pt x="24343" y="12595"/>
                    <a:pt x="24283" y="12580"/>
                    <a:pt x="24212" y="12580"/>
                  </a:cubicBezTo>
                  <a:cubicBezTo>
                    <a:pt x="23934" y="12580"/>
                    <a:pt x="23479" y="12812"/>
                    <a:pt x="23159" y="13031"/>
                  </a:cubicBezTo>
                  <a:cubicBezTo>
                    <a:pt x="23223" y="12756"/>
                    <a:pt x="23265" y="12397"/>
                    <a:pt x="23053" y="12164"/>
                  </a:cubicBezTo>
                  <a:cubicBezTo>
                    <a:pt x="22942" y="12052"/>
                    <a:pt x="22801" y="12000"/>
                    <a:pt x="22624" y="12000"/>
                  </a:cubicBezTo>
                  <a:cubicBezTo>
                    <a:pt x="22466" y="12000"/>
                    <a:pt x="22279" y="12042"/>
                    <a:pt x="22059" y="12122"/>
                  </a:cubicBezTo>
                  <a:cubicBezTo>
                    <a:pt x="22038" y="12058"/>
                    <a:pt x="21996" y="11995"/>
                    <a:pt x="21954" y="11931"/>
                  </a:cubicBezTo>
                  <a:lnTo>
                    <a:pt x="23223" y="11847"/>
                  </a:lnTo>
                  <a:cubicBezTo>
                    <a:pt x="23478" y="11899"/>
                    <a:pt x="23733" y="11927"/>
                    <a:pt x="23985" y="11927"/>
                  </a:cubicBezTo>
                  <a:cubicBezTo>
                    <a:pt x="24339" y="11927"/>
                    <a:pt x="24687" y="11873"/>
                    <a:pt x="25020" y="11762"/>
                  </a:cubicBezTo>
                  <a:cubicBezTo>
                    <a:pt x="27262" y="11022"/>
                    <a:pt x="28298" y="8082"/>
                    <a:pt x="27326" y="5206"/>
                  </a:cubicBezTo>
                  <a:cubicBezTo>
                    <a:pt x="26527" y="2792"/>
                    <a:pt x="24566" y="1197"/>
                    <a:pt x="22643" y="1197"/>
                  </a:cubicBezTo>
                  <a:cubicBezTo>
                    <a:pt x="22275" y="1197"/>
                    <a:pt x="21909" y="1255"/>
                    <a:pt x="21552" y="1378"/>
                  </a:cubicBezTo>
                  <a:cubicBezTo>
                    <a:pt x="21340" y="1441"/>
                    <a:pt x="21150" y="1526"/>
                    <a:pt x="20960" y="1632"/>
                  </a:cubicBezTo>
                  <a:cubicBezTo>
                    <a:pt x="20917" y="1653"/>
                    <a:pt x="20896" y="1674"/>
                    <a:pt x="20875" y="1695"/>
                  </a:cubicBezTo>
                  <a:cubicBezTo>
                    <a:pt x="20410" y="1970"/>
                    <a:pt x="20008" y="2372"/>
                    <a:pt x="19712" y="2816"/>
                  </a:cubicBezTo>
                  <a:cubicBezTo>
                    <a:pt x="18697" y="4021"/>
                    <a:pt x="17724" y="5269"/>
                    <a:pt x="16835" y="6559"/>
                  </a:cubicBezTo>
                  <a:cubicBezTo>
                    <a:pt x="14615" y="4508"/>
                    <a:pt x="11654" y="3281"/>
                    <a:pt x="9581" y="3006"/>
                  </a:cubicBezTo>
                  <a:cubicBezTo>
                    <a:pt x="9871" y="1725"/>
                    <a:pt x="9958" y="0"/>
                    <a:pt x="84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9" name="Google Shape;1179;p34"/>
            <p:cNvSpPr/>
            <p:nvPr/>
          </p:nvSpPr>
          <p:spPr>
            <a:xfrm>
              <a:off x="549228" y="3196461"/>
              <a:ext cx="1962357" cy="1623443"/>
            </a:xfrm>
            <a:custGeom>
              <a:avLst/>
              <a:gdLst/>
              <a:ahLst/>
              <a:cxnLst/>
              <a:rect l="l" t="t" r="r" b="b"/>
              <a:pathLst>
                <a:path w="29906" h="24741" extrusionOk="0">
                  <a:moveTo>
                    <a:pt x="6810" y="2787"/>
                  </a:moveTo>
                  <a:cubicBezTo>
                    <a:pt x="6980" y="2872"/>
                    <a:pt x="7128" y="2999"/>
                    <a:pt x="7233" y="3147"/>
                  </a:cubicBezTo>
                  <a:lnTo>
                    <a:pt x="8079" y="4394"/>
                  </a:lnTo>
                  <a:lnTo>
                    <a:pt x="7360" y="3929"/>
                  </a:lnTo>
                  <a:cubicBezTo>
                    <a:pt x="6853" y="3612"/>
                    <a:pt x="6599" y="3295"/>
                    <a:pt x="6557" y="3125"/>
                  </a:cubicBezTo>
                  <a:cubicBezTo>
                    <a:pt x="6557" y="3104"/>
                    <a:pt x="6557" y="3062"/>
                    <a:pt x="6641" y="2956"/>
                  </a:cubicBezTo>
                  <a:cubicBezTo>
                    <a:pt x="6684" y="2893"/>
                    <a:pt x="6747" y="2829"/>
                    <a:pt x="6810" y="2787"/>
                  </a:cubicBezTo>
                  <a:close/>
                  <a:moveTo>
                    <a:pt x="21319" y="12029"/>
                  </a:moveTo>
                  <a:lnTo>
                    <a:pt x="19712" y="12114"/>
                  </a:lnTo>
                  <a:lnTo>
                    <a:pt x="19860" y="12981"/>
                  </a:lnTo>
                  <a:lnTo>
                    <a:pt x="20029" y="14123"/>
                  </a:lnTo>
                  <a:lnTo>
                    <a:pt x="20959" y="13742"/>
                  </a:lnTo>
                  <a:lnTo>
                    <a:pt x="21150" y="13658"/>
                  </a:lnTo>
                  <a:lnTo>
                    <a:pt x="21848" y="13341"/>
                  </a:lnTo>
                  <a:lnTo>
                    <a:pt x="21319" y="12029"/>
                  </a:lnTo>
                  <a:close/>
                  <a:moveTo>
                    <a:pt x="9211" y="1620"/>
                  </a:moveTo>
                  <a:cubicBezTo>
                    <a:pt x="9446" y="1620"/>
                    <a:pt x="9499" y="1690"/>
                    <a:pt x="9518" y="1708"/>
                  </a:cubicBezTo>
                  <a:cubicBezTo>
                    <a:pt x="9687" y="1899"/>
                    <a:pt x="9793" y="2533"/>
                    <a:pt x="9560" y="3654"/>
                  </a:cubicBezTo>
                  <a:lnTo>
                    <a:pt x="9370" y="4479"/>
                  </a:lnTo>
                  <a:lnTo>
                    <a:pt x="10215" y="4585"/>
                  </a:lnTo>
                  <a:cubicBezTo>
                    <a:pt x="12077" y="4839"/>
                    <a:pt x="14890" y="5981"/>
                    <a:pt x="17026" y="7948"/>
                  </a:cubicBezTo>
                  <a:lnTo>
                    <a:pt x="17702" y="8561"/>
                  </a:lnTo>
                  <a:lnTo>
                    <a:pt x="18231" y="7821"/>
                  </a:lnTo>
                  <a:cubicBezTo>
                    <a:pt x="19098" y="6531"/>
                    <a:pt x="20029" y="5325"/>
                    <a:pt x="21023" y="4141"/>
                  </a:cubicBezTo>
                  <a:lnTo>
                    <a:pt x="21086" y="4056"/>
                  </a:lnTo>
                  <a:cubicBezTo>
                    <a:pt x="21319" y="3696"/>
                    <a:pt x="21636" y="3400"/>
                    <a:pt x="21996" y="3168"/>
                  </a:cubicBezTo>
                  <a:lnTo>
                    <a:pt x="22059" y="3125"/>
                  </a:lnTo>
                  <a:cubicBezTo>
                    <a:pt x="22207" y="3041"/>
                    <a:pt x="22355" y="2977"/>
                    <a:pt x="22524" y="2914"/>
                  </a:cubicBezTo>
                  <a:cubicBezTo>
                    <a:pt x="22784" y="2828"/>
                    <a:pt x="23055" y="2785"/>
                    <a:pt x="23334" y="2785"/>
                  </a:cubicBezTo>
                  <a:cubicBezTo>
                    <a:pt x="23941" y="2785"/>
                    <a:pt x="24580" y="2988"/>
                    <a:pt x="25189" y="3379"/>
                  </a:cubicBezTo>
                  <a:cubicBezTo>
                    <a:pt x="26204" y="4077"/>
                    <a:pt x="26945" y="5092"/>
                    <a:pt x="27304" y="6256"/>
                  </a:cubicBezTo>
                  <a:cubicBezTo>
                    <a:pt x="28129" y="8709"/>
                    <a:pt x="27325" y="11204"/>
                    <a:pt x="25507" y="11818"/>
                  </a:cubicBezTo>
                  <a:cubicBezTo>
                    <a:pt x="25247" y="11904"/>
                    <a:pt x="24981" y="11947"/>
                    <a:pt x="24712" y="11947"/>
                  </a:cubicBezTo>
                  <a:cubicBezTo>
                    <a:pt x="24520" y="11947"/>
                    <a:pt x="24326" y="11925"/>
                    <a:pt x="24132" y="11881"/>
                  </a:cubicBezTo>
                  <a:lnTo>
                    <a:pt x="24026" y="11860"/>
                  </a:lnTo>
                  <a:lnTo>
                    <a:pt x="21319" y="12029"/>
                  </a:lnTo>
                  <a:lnTo>
                    <a:pt x="22017" y="13150"/>
                  </a:lnTo>
                  <a:cubicBezTo>
                    <a:pt x="22038" y="13171"/>
                    <a:pt x="22038" y="13193"/>
                    <a:pt x="22059" y="13214"/>
                  </a:cubicBezTo>
                  <a:lnTo>
                    <a:pt x="22313" y="13933"/>
                  </a:lnTo>
                  <a:lnTo>
                    <a:pt x="23053" y="13679"/>
                  </a:lnTo>
                  <a:lnTo>
                    <a:pt x="23138" y="13658"/>
                  </a:lnTo>
                  <a:lnTo>
                    <a:pt x="22651" y="15667"/>
                  </a:lnTo>
                  <a:lnTo>
                    <a:pt x="22651" y="15667"/>
                  </a:lnTo>
                  <a:lnTo>
                    <a:pt x="24005" y="14694"/>
                  </a:lnTo>
                  <a:lnTo>
                    <a:pt x="24005" y="14694"/>
                  </a:lnTo>
                  <a:cubicBezTo>
                    <a:pt x="23422" y="15734"/>
                    <a:pt x="22307" y="16365"/>
                    <a:pt x="21124" y="16365"/>
                  </a:cubicBezTo>
                  <a:cubicBezTo>
                    <a:pt x="21104" y="16365"/>
                    <a:pt x="21085" y="16365"/>
                    <a:pt x="21065" y="16365"/>
                  </a:cubicBezTo>
                  <a:cubicBezTo>
                    <a:pt x="20875" y="16365"/>
                    <a:pt x="20684" y="16344"/>
                    <a:pt x="20515" y="16301"/>
                  </a:cubicBezTo>
                  <a:lnTo>
                    <a:pt x="19817" y="16132"/>
                  </a:lnTo>
                  <a:lnTo>
                    <a:pt x="19564" y="16809"/>
                  </a:lnTo>
                  <a:cubicBezTo>
                    <a:pt x="19267" y="17697"/>
                    <a:pt x="18760" y="18501"/>
                    <a:pt x="18125" y="19199"/>
                  </a:cubicBezTo>
                  <a:lnTo>
                    <a:pt x="17660" y="19728"/>
                  </a:lnTo>
                  <a:lnTo>
                    <a:pt x="18104" y="20256"/>
                  </a:lnTo>
                  <a:cubicBezTo>
                    <a:pt x="18210" y="20362"/>
                    <a:pt x="18295" y="20489"/>
                    <a:pt x="18337" y="20616"/>
                  </a:cubicBezTo>
                  <a:cubicBezTo>
                    <a:pt x="18266" y="20646"/>
                    <a:pt x="18126" y="20677"/>
                    <a:pt x="17923" y="20677"/>
                  </a:cubicBezTo>
                  <a:cubicBezTo>
                    <a:pt x="17704" y="20677"/>
                    <a:pt x="17409" y="20641"/>
                    <a:pt x="17047" y="20531"/>
                  </a:cubicBezTo>
                  <a:lnTo>
                    <a:pt x="16708" y="20404"/>
                  </a:lnTo>
                  <a:lnTo>
                    <a:pt x="16391" y="20595"/>
                  </a:lnTo>
                  <a:cubicBezTo>
                    <a:pt x="15355" y="21208"/>
                    <a:pt x="14234" y="21652"/>
                    <a:pt x="13050" y="21927"/>
                  </a:cubicBezTo>
                  <a:cubicBezTo>
                    <a:pt x="12140" y="22139"/>
                    <a:pt x="11188" y="22244"/>
                    <a:pt x="10237" y="22266"/>
                  </a:cubicBezTo>
                  <a:lnTo>
                    <a:pt x="9814" y="22266"/>
                  </a:lnTo>
                  <a:lnTo>
                    <a:pt x="9560" y="22541"/>
                  </a:lnTo>
                  <a:lnTo>
                    <a:pt x="9518" y="22604"/>
                  </a:lnTo>
                  <a:cubicBezTo>
                    <a:pt x="9327" y="22815"/>
                    <a:pt x="9095" y="23006"/>
                    <a:pt x="8820" y="23112"/>
                  </a:cubicBezTo>
                  <a:cubicBezTo>
                    <a:pt x="8820" y="23090"/>
                    <a:pt x="8820" y="23069"/>
                    <a:pt x="8820" y="23048"/>
                  </a:cubicBezTo>
                  <a:lnTo>
                    <a:pt x="9052" y="22244"/>
                  </a:lnTo>
                  <a:lnTo>
                    <a:pt x="8227" y="22075"/>
                  </a:lnTo>
                  <a:cubicBezTo>
                    <a:pt x="7635" y="21927"/>
                    <a:pt x="7064" y="21737"/>
                    <a:pt x="6514" y="21462"/>
                  </a:cubicBezTo>
                  <a:cubicBezTo>
                    <a:pt x="5690" y="21060"/>
                    <a:pt x="4949" y="20489"/>
                    <a:pt x="4378" y="19791"/>
                  </a:cubicBezTo>
                  <a:lnTo>
                    <a:pt x="4230" y="19643"/>
                  </a:lnTo>
                  <a:lnTo>
                    <a:pt x="4040" y="19558"/>
                  </a:lnTo>
                  <a:cubicBezTo>
                    <a:pt x="3596" y="19410"/>
                    <a:pt x="3194" y="19178"/>
                    <a:pt x="2834" y="18903"/>
                  </a:cubicBezTo>
                  <a:lnTo>
                    <a:pt x="2834" y="18903"/>
                  </a:lnTo>
                  <a:lnTo>
                    <a:pt x="3638" y="18924"/>
                  </a:lnTo>
                  <a:lnTo>
                    <a:pt x="3152" y="17782"/>
                  </a:lnTo>
                  <a:cubicBezTo>
                    <a:pt x="2940" y="17274"/>
                    <a:pt x="2771" y="16767"/>
                    <a:pt x="2644" y="16238"/>
                  </a:cubicBezTo>
                  <a:cubicBezTo>
                    <a:pt x="1629" y="11924"/>
                    <a:pt x="4294" y="7186"/>
                    <a:pt x="7339" y="5304"/>
                  </a:cubicBezTo>
                  <a:lnTo>
                    <a:pt x="8270" y="4712"/>
                  </a:lnTo>
                  <a:lnTo>
                    <a:pt x="8693" y="5325"/>
                  </a:lnTo>
                  <a:lnTo>
                    <a:pt x="8693" y="2724"/>
                  </a:lnTo>
                  <a:cubicBezTo>
                    <a:pt x="8693" y="2406"/>
                    <a:pt x="8798" y="1624"/>
                    <a:pt x="9116" y="1624"/>
                  </a:cubicBezTo>
                  <a:cubicBezTo>
                    <a:pt x="9150" y="1622"/>
                    <a:pt x="9182" y="1620"/>
                    <a:pt x="9211" y="1620"/>
                  </a:cubicBezTo>
                  <a:close/>
                  <a:moveTo>
                    <a:pt x="9260" y="0"/>
                  </a:moveTo>
                  <a:cubicBezTo>
                    <a:pt x="9177" y="0"/>
                    <a:pt x="9094" y="6"/>
                    <a:pt x="9010" y="17"/>
                  </a:cubicBezTo>
                  <a:cubicBezTo>
                    <a:pt x="8185" y="59"/>
                    <a:pt x="7656" y="609"/>
                    <a:pt x="7360" y="1307"/>
                  </a:cubicBezTo>
                  <a:cubicBezTo>
                    <a:pt x="7191" y="1243"/>
                    <a:pt x="7022" y="1201"/>
                    <a:pt x="6853" y="1201"/>
                  </a:cubicBezTo>
                  <a:cubicBezTo>
                    <a:pt x="6261" y="1201"/>
                    <a:pt x="5711" y="1497"/>
                    <a:pt x="5372" y="1983"/>
                  </a:cubicBezTo>
                  <a:cubicBezTo>
                    <a:pt x="5055" y="2385"/>
                    <a:pt x="4907" y="2893"/>
                    <a:pt x="4992" y="3400"/>
                  </a:cubicBezTo>
                  <a:cubicBezTo>
                    <a:pt x="5097" y="3845"/>
                    <a:pt x="5309" y="4246"/>
                    <a:pt x="5626" y="4564"/>
                  </a:cubicBezTo>
                  <a:cubicBezTo>
                    <a:pt x="2432" y="7080"/>
                    <a:pt x="0" y="11945"/>
                    <a:pt x="1100" y="16598"/>
                  </a:cubicBezTo>
                  <a:cubicBezTo>
                    <a:pt x="1164" y="16873"/>
                    <a:pt x="1248" y="17169"/>
                    <a:pt x="1333" y="17444"/>
                  </a:cubicBezTo>
                  <a:cubicBezTo>
                    <a:pt x="1100" y="17549"/>
                    <a:pt x="889" y="17740"/>
                    <a:pt x="762" y="17972"/>
                  </a:cubicBezTo>
                  <a:cubicBezTo>
                    <a:pt x="614" y="18268"/>
                    <a:pt x="466" y="18861"/>
                    <a:pt x="1206" y="19580"/>
                  </a:cubicBezTo>
                  <a:cubicBezTo>
                    <a:pt x="1798" y="20172"/>
                    <a:pt x="2517" y="20658"/>
                    <a:pt x="3300" y="20975"/>
                  </a:cubicBezTo>
                  <a:cubicBezTo>
                    <a:pt x="3998" y="21779"/>
                    <a:pt x="4844" y="22414"/>
                    <a:pt x="5795" y="22879"/>
                  </a:cubicBezTo>
                  <a:cubicBezTo>
                    <a:pt x="6261" y="23112"/>
                    <a:pt x="6726" y="23302"/>
                    <a:pt x="7212" y="23429"/>
                  </a:cubicBezTo>
                  <a:cubicBezTo>
                    <a:pt x="7255" y="23788"/>
                    <a:pt x="7424" y="24127"/>
                    <a:pt x="7678" y="24381"/>
                  </a:cubicBezTo>
                  <a:cubicBezTo>
                    <a:pt x="7953" y="24613"/>
                    <a:pt x="8312" y="24740"/>
                    <a:pt x="8672" y="24740"/>
                  </a:cubicBezTo>
                  <a:cubicBezTo>
                    <a:pt x="8883" y="24719"/>
                    <a:pt x="9095" y="24677"/>
                    <a:pt x="9306" y="24613"/>
                  </a:cubicBezTo>
                  <a:cubicBezTo>
                    <a:pt x="9750" y="24444"/>
                    <a:pt x="10152" y="24190"/>
                    <a:pt x="10490" y="23852"/>
                  </a:cubicBezTo>
                  <a:cubicBezTo>
                    <a:pt x="11484" y="23809"/>
                    <a:pt x="12457" y="23683"/>
                    <a:pt x="13409" y="23471"/>
                  </a:cubicBezTo>
                  <a:cubicBezTo>
                    <a:pt x="14615" y="23175"/>
                    <a:pt x="15799" y="22731"/>
                    <a:pt x="16899" y="22139"/>
                  </a:cubicBezTo>
                  <a:cubicBezTo>
                    <a:pt x="17252" y="22228"/>
                    <a:pt x="17591" y="22272"/>
                    <a:pt x="17907" y="22272"/>
                  </a:cubicBezTo>
                  <a:cubicBezTo>
                    <a:pt x="18784" y="22272"/>
                    <a:pt x="19480" y="21936"/>
                    <a:pt x="19775" y="21314"/>
                  </a:cubicBezTo>
                  <a:cubicBezTo>
                    <a:pt x="19987" y="20827"/>
                    <a:pt x="19965" y="20256"/>
                    <a:pt x="19690" y="19812"/>
                  </a:cubicBezTo>
                  <a:cubicBezTo>
                    <a:pt x="20135" y="19241"/>
                    <a:pt x="20515" y="18628"/>
                    <a:pt x="20811" y="17972"/>
                  </a:cubicBezTo>
                  <a:lnTo>
                    <a:pt x="21107" y="17972"/>
                  </a:lnTo>
                  <a:cubicBezTo>
                    <a:pt x="23413" y="17888"/>
                    <a:pt x="25126" y="16598"/>
                    <a:pt x="25930" y="14313"/>
                  </a:cubicBezTo>
                  <a:cubicBezTo>
                    <a:pt x="26056" y="13996"/>
                    <a:pt x="26078" y="13637"/>
                    <a:pt x="25993" y="13319"/>
                  </a:cubicBezTo>
                  <a:lnTo>
                    <a:pt x="26014" y="13319"/>
                  </a:lnTo>
                  <a:cubicBezTo>
                    <a:pt x="28658" y="12431"/>
                    <a:pt x="29906" y="9026"/>
                    <a:pt x="28806" y="5748"/>
                  </a:cubicBezTo>
                  <a:cubicBezTo>
                    <a:pt x="28319" y="4246"/>
                    <a:pt x="27368" y="2956"/>
                    <a:pt x="26078" y="2068"/>
                  </a:cubicBezTo>
                  <a:cubicBezTo>
                    <a:pt x="25201" y="1488"/>
                    <a:pt x="24277" y="1192"/>
                    <a:pt x="23363" y="1192"/>
                  </a:cubicBezTo>
                  <a:cubicBezTo>
                    <a:pt x="22910" y="1192"/>
                    <a:pt x="22459" y="1265"/>
                    <a:pt x="22017" y="1412"/>
                  </a:cubicBezTo>
                  <a:cubicBezTo>
                    <a:pt x="21911" y="1455"/>
                    <a:pt x="21784" y="1497"/>
                    <a:pt x="21678" y="1539"/>
                  </a:cubicBezTo>
                  <a:lnTo>
                    <a:pt x="21594" y="1603"/>
                  </a:lnTo>
                  <a:lnTo>
                    <a:pt x="21488" y="1645"/>
                  </a:lnTo>
                  <a:lnTo>
                    <a:pt x="21298" y="1751"/>
                  </a:lnTo>
                  <a:cubicBezTo>
                    <a:pt x="21255" y="1772"/>
                    <a:pt x="21192" y="1793"/>
                    <a:pt x="21150" y="1835"/>
                  </a:cubicBezTo>
                  <a:cubicBezTo>
                    <a:pt x="20621" y="2174"/>
                    <a:pt x="20156" y="2618"/>
                    <a:pt x="19817" y="3125"/>
                  </a:cubicBezTo>
                  <a:cubicBezTo>
                    <a:pt x="19141" y="3908"/>
                    <a:pt x="18337" y="4944"/>
                    <a:pt x="17427" y="6192"/>
                  </a:cubicBezTo>
                  <a:cubicBezTo>
                    <a:pt x="15630" y="4733"/>
                    <a:pt x="13515" y="3696"/>
                    <a:pt x="11252" y="3168"/>
                  </a:cubicBezTo>
                  <a:cubicBezTo>
                    <a:pt x="11379" y="2047"/>
                    <a:pt x="11210" y="1222"/>
                    <a:pt x="10744" y="672"/>
                  </a:cubicBezTo>
                  <a:cubicBezTo>
                    <a:pt x="10375" y="248"/>
                    <a:pt x="9829" y="0"/>
                    <a:pt x="926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0" name="Google Shape;1180;p34"/>
            <p:cNvSpPr/>
            <p:nvPr/>
          </p:nvSpPr>
          <p:spPr>
            <a:xfrm>
              <a:off x="1724419" y="4008531"/>
              <a:ext cx="478352" cy="302169"/>
            </a:xfrm>
            <a:custGeom>
              <a:avLst/>
              <a:gdLst/>
              <a:ahLst/>
              <a:cxnLst/>
              <a:rect l="l" t="t" r="r" b="b"/>
              <a:pathLst>
                <a:path w="7290" h="4605" extrusionOk="0">
                  <a:moveTo>
                    <a:pt x="4120" y="0"/>
                  </a:moveTo>
                  <a:cubicBezTo>
                    <a:pt x="3949" y="0"/>
                    <a:pt x="3736" y="57"/>
                    <a:pt x="3472" y="203"/>
                  </a:cubicBezTo>
                  <a:cubicBezTo>
                    <a:pt x="2876" y="524"/>
                    <a:pt x="2343" y="752"/>
                    <a:pt x="1876" y="752"/>
                  </a:cubicBezTo>
                  <a:cubicBezTo>
                    <a:pt x="1449" y="752"/>
                    <a:pt x="1078" y="561"/>
                    <a:pt x="765" y="76"/>
                  </a:cubicBezTo>
                  <a:lnTo>
                    <a:pt x="765" y="76"/>
                  </a:lnTo>
                  <a:cubicBezTo>
                    <a:pt x="765" y="76"/>
                    <a:pt x="0" y="4604"/>
                    <a:pt x="3070" y="4604"/>
                  </a:cubicBezTo>
                  <a:cubicBezTo>
                    <a:pt x="3105" y="4604"/>
                    <a:pt x="3140" y="4603"/>
                    <a:pt x="3176" y="4602"/>
                  </a:cubicBezTo>
                  <a:cubicBezTo>
                    <a:pt x="5651" y="4518"/>
                    <a:pt x="6708" y="2847"/>
                    <a:pt x="7152" y="1557"/>
                  </a:cubicBezTo>
                  <a:cubicBezTo>
                    <a:pt x="7290" y="1164"/>
                    <a:pt x="7209" y="1029"/>
                    <a:pt x="7031" y="1029"/>
                  </a:cubicBezTo>
                  <a:cubicBezTo>
                    <a:pt x="6634" y="1029"/>
                    <a:pt x="5757" y="1705"/>
                    <a:pt x="5757" y="1705"/>
                  </a:cubicBezTo>
                  <a:cubicBezTo>
                    <a:pt x="5757" y="1705"/>
                    <a:pt x="6280" y="478"/>
                    <a:pt x="5440" y="478"/>
                  </a:cubicBezTo>
                  <a:cubicBezTo>
                    <a:pt x="5281" y="478"/>
                    <a:pt x="5074" y="522"/>
                    <a:pt x="4805" y="626"/>
                  </a:cubicBezTo>
                  <a:cubicBezTo>
                    <a:pt x="4805" y="626"/>
                    <a:pt x="4692" y="0"/>
                    <a:pt x="41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1" name="Google Shape;1181;p34"/>
            <p:cNvSpPr/>
            <p:nvPr/>
          </p:nvSpPr>
          <p:spPr>
            <a:xfrm>
              <a:off x="1913394" y="4049607"/>
              <a:ext cx="126314" cy="69423"/>
            </a:xfrm>
            <a:custGeom>
              <a:avLst/>
              <a:gdLst/>
              <a:ahLst/>
              <a:cxnLst/>
              <a:rect l="l" t="t" r="r" b="b"/>
              <a:pathLst>
                <a:path w="1925" h="1058" extrusionOk="0">
                  <a:moveTo>
                    <a:pt x="1925" y="0"/>
                  </a:moveTo>
                  <a:lnTo>
                    <a:pt x="0" y="1058"/>
                  </a:lnTo>
                  <a:cubicBezTo>
                    <a:pt x="740" y="952"/>
                    <a:pt x="1438" y="571"/>
                    <a:pt x="1925" y="0"/>
                  </a:cubicBezTo>
                  <a:close/>
                </a:path>
              </a:pathLst>
            </a:custGeom>
            <a:solidFill>
              <a:srgbClr val="FDF9C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2" name="Google Shape;1182;p34"/>
            <p:cNvSpPr/>
            <p:nvPr/>
          </p:nvSpPr>
          <p:spPr>
            <a:xfrm>
              <a:off x="1901321" y="4040683"/>
              <a:ext cx="148099" cy="86746"/>
            </a:xfrm>
            <a:custGeom>
              <a:avLst/>
              <a:gdLst/>
              <a:ahLst/>
              <a:cxnLst/>
              <a:rect l="l" t="t" r="r" b="b"/>
              <a:pathLst>
                <a:path w="2257" h="1322" extrusionOk="0">
                  <a:moveTo>
                    <a:pt x="2110" y="1"/>
                  </a:moveTo>
                  <a:cubicBezTo>
                    <a:pt x="2077" y="1"/>
                    <a:pt x="2047" y="17"/>
                    <a:pt x="2024" y="52"/>
                  </a:cubicBezTo>
                  <a:cubicBezTo>
                    <a:pt x="1538" y="601"/>
                    <a:pt x="882" y="961"/>
                    <a:pt x="163" y="1067"/>
                  </a:cubicBezTo>
                  <a:cubicBezTo>
                    <a:pt x="0" y="1067"/>
                    <a:pt x="14" y="1322"/>
                    <a:pt x="166" y="1322"/>
                  </a:cubicBezTo>
                  <a:cubicBezTo>
                    <a:pt x="172" y="1322"/>
                    <a:pt x="178" y="1321"/>
                    <a:pt x="184" y="1321"/>
                  </a:cubicBezTo>
                  <a:lnTo>
                    <a:pt x="205" y="1299"/>
                  </a:lnTo>
                  <a:cubicBezTo>
                    <a:pt x="988" y="1194"/>
                    <a:pt x="1707" y="813"/>
                    <a:pt x="2215" y="200"/>
                  </a:cubicBezTo>
                  <a:cubicBezTo>
                    <a:pt x="2257" y="136"/>
                    <a:pt x="2257" y="73"/>
                    <a:pt x="2193" y="30"/>
                  </a:cubicBezTo>
                  <a:cubicBezTo>
                    <a:pt x="2165" y="11"/>
                    <a:pt x="2136" y="1"/>
                    <a:pt x="211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3" name="Google Shape;1183;p34"/>
            <p:cNvSpPr/>
            <p:nvPr/>
          </p:nvSpPr>
          <p:spPr>
            <a:xfrm>
              <a:off x="1975796" y="4120341"/>
              <a:ext cx="126379" cy="69489"/>
            </a:xfrm>
            <a:custGeom>
              <a:avLst/>
              <a:gdLst/>
              <a:ahLst/>
              <a:cxnLst/>
              <a:rect l="l" t="t" r="r" b="b"/>
              <a:pathLst>
                <a:path w="1926" h="1059" extrusionOk="0">
                  <a:moveTo>
                    <a:pt x="1926" y="1"/>
                  </a:moveTo>
                  <a:lnTo>
                    <a:pt x="1" y="1058"/>
                  </a:lnTo>
                  <a:cubicBezTo>
                    <a:pt x="741" y="953"/>
                    <a:pt x="1439" y="593"/>
                    <a:pt x="1926" y="1"/>
                  </a:cubicBezTo>
                  <a:close/>
                </a:path>
              </a:pathLst>
            </a:custGeom>
            <a:solidFill>
              <a:srgbClr val="FDF9C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4" name="Google Shape;1184;p34"/>
            <p:cNvSpPr/>
            <p:nvPr/>
          </p:nvSpPr>
          <p:spPr>
            <a:xfrm>
              <a:off x="1962410" y="4111024"/>
              <a:ext cx="151708" cy="87206"/>
            </a:xfrm>
            <a:custGeom>
              <a:avLst/>
              <a:gdLst/>
              <a:ahLst/>
              <a:cxnLst/>
              <a:rect l="l" t="t" r="r" b="b"/>
              <a:pathLst>
                <a:path w="2312" h="1329" extrusionOk="0">
                  <a:moveTo>
                    <a:pt x="2127" y="1"/>
                  </a:moveTo>
                  <a:cubicBezTo>
                    <a:pt x="2090" y="1"/>
                    <a:pt x="2053" y="17"/>
                    <a:pt x="2024" y="58"/>
                  </a:cubicBezTo>
                  <a:cubicBezTo>
                    <a:pt x="1537" y="608"/>
                    <a:pt x="882" y="968"/>
                    <a:pt x="184" y="1073"/>
                  </a:cubicBezTo>
                  <a:cubicBezTo>
                    <a:pt x="0" y="1073"/>
                    <a:pt x="13" y="1328"/>
                    <a:pt x="166" y="1328"/>
                  </a:cubicBezTo>
                  <a:cubicBezTo>
                    <a:pt x="171" y="1328"/>
                    <a:pt x="178" y="1328"/>
                    <a:pt x="184" y="1327"/>
                  </a:cubicBezTo>
                  <a:lnTo>
                    <a:pt x="205" y="1306"/>
                  </a:lnTo>
                  <a:cubicBezTo>
                    <a:pt x="987" y="1200"/>
                    <a:pt x="1707" y="820"/>
                    <a:pt x="2235" y="206"/>
                  </a:cubicBezTo>
                  <a:cubicBezTo>
                    <a:pt x="2312" y="114"/>
                    <a:pt x="2222" y="1"/>
                    <a:pt x="212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5" name="Google Shape;1185;p34"/>
            <p:cNvSpPr/>
            <p:nvPr/>
          </p:nvSpPr>
          <p:spPr>
            <a:xfrm>
              <a:off x="1738526" y="4000591"/>
              <a:ext cx="477433" cy="318376"/>
            </a:xfrm>
            <a:custGeom>
              <a:avLst/>
              <a:gdLst/>
              <a:ahLst/>
              <a:cxnLst/>
              <a:rect l="l" t="t" r="r" b="b"/>
              <a:pathLst>
                <a:path w="7276" h="4852" extrusionOk="0">
                  <a:moveTo>
                    <a:pt x="3901" y="0"/>
                  </a:moveTo>
                  <a:cubicBezTo>
                    <a:pt x="3696" y="0"/>
                    <a:pt x="3462" y="71"/>
                    <a:pt x="3194" y="218"/>
                  </a:cubicBezTo>
                  <a:cubicBezTo>
                    <a:pt x="3130" y="240"/>
                    <a:pt x="3109" y="324"/>
                    <a:pt x="3152" y="388"/>
                  </a:cubicBezTo>
                  <a:cubicBezTo>
                    <a:pt x="3165" y="429"/>
                    <a:pt x="3205" y="452"/>
                    <a:pt x="3249" y="452"/>
                  </a:cubicBezTo>
                  <a:cubicBezTo>
                    <a:pt x="3273" y="452"/>
                    <a:pt x="3298" y="445"/>
                    <a:pt x="3321" y="430"/>
                  </a:cubicBezTo>
                  <a:cubicBezTo>
                    <a:pt x="3476" y="317"/>
                    <a:pt x="3659" y="261"/>
                    <a:pt x="3846" y="261"/>
                  </a:cubicBezTo>
                  <a:cubicBezTo>
                    <a:pt x="3939" y="261"/>
                    <a:pt x="4033" y="275"/>
                    <a:pt x="4125" y="303"/>
                  </a:cubicBezTo>
                  <a:cubicBezTo>
                    <a:pt x="4315" y="409"/>
                    <a:pt x="4421" y="578"/>
                    <a:pt x="4463" y="789"/>
                  </a:cubicBezTo>
                  <a:cubicBezTo>
                    <a:pt x="4484" y="811"/>
                    <a:pt x="4505" y="853"/>
                    <a:pt x="4526" y="874"/>
                  </a:cubicBezTo>
                  <a:cubicBezTo>
                    <a:pt x="4548" y="885"/>
                    <a:pt x="4569" y="890"/>
                    <a:pt x="4587" y="890"/>
                  </a:cubicBezTo>
                  <a:cubicBezTo>
                    <a:pt x="4606" y="890"/>
                    <a:pt x="4622" y="885"/>
                    <a:pt x="4632" y="874"/>
                  </a:cubicBezTo>
                  <a:cubicBezTo>
                    <a:pt x="4874" y="777"/>
                    <a:pt x="5081" y="729"/>
                    <a:pt x="5238" y="729"/>
                  </a:cubicBezTo>
                  <a:cubicBezTo>
                    <a:pt x="5356" y="729"/>
                    <a:pt x="5445" y="756"/>
                    <a:pt x="5499" y="811"/>
                  </a:cubicBezTo>
                  <a:cubicBezTo>
                    <a:pt x="5690" y="1022"/>
                    <a:pt x="5499" y="1593"/>
                    <a:pt x="5415" y="1784"/>
                  </a:cubicBezTo>
                  <a:cubicBezTo>
                    <a:pt x="5393" y="1826"/>
                    <a:pt x="5415" y="1889"/>
                    <a:pt x="5457" y="1932"/>
                  </a:cubicBezTo>
                  <a:cubicBezTo>
                    <a:pt x="5478" y="1953"/>
                    <a:pt x="5505" y="1963"/>
                    <a:pt x="5534" y="1963"/>
                  </a:cubicBezTo>
                  <a:cubicBezTo>
                    <a:pt x="5563" y="1963"/>
                    <a:pt x="5594" y="1953"/>
                    <a:pt x="5626" y="1932"/>
                  </a:cubicBezTo>
                  <a:cubicBezTo>
                    <a:pt x="6094" y="1557"/>
                    <a:pt x="6611" y="1283"/>
                    <a:pt x="6812" y="1283"/>
                  </a:cubicBezTo>
                  <a:cubicBezTo>
                    <a:pt x="6838" y="1283"/>
                    <a:pt x="6859" y="1287"/>
                    <a:pt x="6874" y="1297"/>
                  </a:cubicBezTo>
                  <a:cubicBezTo>
                    <a:pt x="6874" y="1297"/>
                    <a:pt x="6916" y="1382"/>
                    <a:pt x="6810" y="1635"/>
                  </a:cubicBezTo>
                  <a:cubicBezTo>
                    <a:pt x="6366" y="2947"/>
                    <a:pt x="5330" y="4512"/>
                    <a:pt x="2961" y="4596"/>
                  </a:cubicBezTo>
                  <a:cubicBezTo>
                    <a:pt x="2899" y="4603"/>
                    <a:pt x="2836" y="4606"/>
                    <a:pt x="2774" y="4606"/>
                  </a:cubicBezTo>
                  <a:cubicBezTo>
                    <a:pt x="2225" y="4606"/>
                    <a:pt x="1691" y="4361"/>
                    <a:pt x="1312" y="3962"/>
                  </a:cubicBezTo>
                  <a:cubicBezTo>
                    <a:pt x="254" y="2756"/>
                    <a:pt x="677" y="240"/>
                    <a:pt x="677" y="218"/>
                  </a:cubicBezTo>
                  <a:cubicBezTo>
                    <a:pt x="712" y="113"/>
                    <a:pt x="637" y="53"/>
                    <a:pt x="559" y="53"/>
                  </a:cubicBezTo>
                  <a:cubicBezTo>
                    <a:pt x="497" y="53"/>
                    <a:pt x="433" y="91"/>
                    <a:pt x="423" y="176"/>
                  </a:cubicBezTo>
                  <a:cubicBezTo>
                    <a:pt x="402" y="282"/>
                    <a:pt x="0" y="2820"/>
                    <a:pt x="1121" y="4110"/>
                  </a:cubicBezTo>
                  <a:cubicBezTo>
                    <a:pt x="1548" y="4598"/>
                    <a:pt x="2151" y="4851"/>
                    <a:pt x="2780" y="4851"/>
                  </a:cubicBezTo>
                  <a:cubicBezTo>
                    <a:pt x="2805" y="4851"/>
                    <a:pt x="2830" y="4851"/>
                    <a:pt x="2856" y="4850"/>
                  </a:cubicBezTo>
                  <a:lnTo>
                    <a:pt x="2961" y="4850"/>
                  </a:lnTo>
                  <a:cubicBezTo>
                    <a:pt x="5478" y="4766"/>
                    <a:pt x="6578" y="3116"/>
                    <a:pt x="7064" y="1741"/>
                  </a:cubicBezTo>
                  <a:cubicBezTo>
                    <a:pt x="7107" y="1614"/>
                    <a:pt x="7276" y="1276"/>
                    <a:pt x="7022" y="1086"/>
                  </a:cubicBezTo>
                  <a:cubicBezTo>
                    <a:pt x="6964" y="1045"/>
                    <a:pt x="6894" y="1028"/>
                    <a:pt x="6815" y="1028"/>
                  </a:cubicBezTo>
                  <a:cubicBezTo>
                    <a:pt x="6521" y="1028"/>
                    <a:pt x="6108" y="1275"/>
                    <a:pt x="5774" y="1509"/>
                  </a:cubicBezTo>
                  <a:cubicBezTo>
                    <a:pt x="5859" y="1212"/>
                    <a:pt x="5859" y="853"/>
                    <a:pt x="5668" y="641"/>
                  </a:cubicBezTo>
                  <a:cubicBezTo>
                    <a:pt x="5565" y="538"/>
                    <a:pt x="5424" y="484"/>
                    <a:pt x="5238" y="484"/>
                  </a:cubicBezTo>
                  <a:cubicBezTo>
                    <a:pt x="5083" y="484"/>
                    <a:pt x="4896" y="522"/>
                    <a:pt x="4674" y="599"/>
                  </a:cubicBezTo>
                  <a:cubicBezTo>
                    <a:pt x="4611" y="367"/>
                    <a:pt x="4442" y="176"/>
                    <a:pt x="4230" y="70"/>
                  </a:cubicBezTo>
                  <a:cubicBezTo>
                    <a:pt x="4129" y="24"/>
                    <a:pt x="4020" y="0"/>
                    <a:pt x="390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6" name="Google Shape;1186;p34"/>
            <p:cNvSpPr/>
            <p:nvPr/>
          </p:nvSpPr>
          <p:spPr>
            <a:xfrm>
              <a:off x="1485968" y="4396061"/>
              <a:ext cx="334518" cy="204989"/>
            </a:xfrm>
            <a:custGeom>
              <a:avLst/>
              <a:gdLst/>
              <a:ahLst/>
              <a:cxnLst/>
              <a:rect l="l" t="t" r="r" b="b"/>
              <a:pathLst>
                <a:path w="5098" h="3124" extrusionOk="0">
                  <a:moveTo>
                    <a:pt x="1457" y="0"/>
                  </a:moveTo>
                  <a:cubicBezTo>
                    <a:pt x="901" y="0"/>
                    <a:pt x="466" y="176"/>
                    <a:pt x="296" y="515"/>
                  </a:cubicBezTo>
                  <a:cubicBezTo>
                    <a:pt x="0" y="1150"/>
                    <a:pt x="762" y="2144"/>
                    <a:pt x="2009" y="2715"/>
                  </a:cubicBezTo>
                  <a:cubicBezTo>
                    <a:pt x="2590" y="2990"/>
                    <a:pt x="3171" y="3124"/>
                    <a:pt x="3656" y="3124"/>
                  </a:cubicBezTo>
                  <a:cubicBezTo>
                    <a:pt x="4213" y="3124"/>
                    <a:pt x="4643" y="2948"/>
                    <a:pt x="4801" y="2609"/>
                  </a:cubicBezTo>
                  <a:cubicBezTo>
                    <a:pt x="5097" y="1974"/>
                    <a:pt x="4336" y="980"/>
                    <a:pt x="3088" y="409"/>
                  </a:cubicBezTo>
                  <a:cubicBezTo>
                    <a:pt x="2517" y="134"/>
                    <a:pt x="1941" y="0"/>
                    <a:pt x="1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7" name="Google Shape;1187;p34"/>
            <p:cNvSpPr/>
            <p:nvPr/>
          </p:nvSpPr>
          <p:spPr>
            <a:xfrm>
              <a:off x="596406" y="3448822"/>
              <a:ext cx="1371209" cy="1244567"/>
            </a:xfrm>
            <a:custGeom>
              <a:avLst/>
              <a:gdLst/>
              <a:ahLst/>
              <a:cxnLst/>
              <a:rect l="l" t="t" r="r" b="b"/>
              <a:pathLst>
                <a:path w="20897" h="18967" extrusionOk="0">
                  <a:moveTo>
                    <a:pt x="8830" y="0"/>
                  </a:moveTo>
                  <a:cubicBezTo>
                    <a:pt x="8533" y="0"/>
                    <a:pt x="8266" y="28"/>
                    <a:pt x="8037" y="83"/>
                  </a:cubicBezTo>
                  <a:cubicBezTo>
                    <a:pt x="4442" y="908"/>
                    <a:pt x="0" y="6787"/>
                    <a:pt x="1333" y="12434"/>
                  </a:cubicBezTo>
                  <a:cubicBezTo>
                    <a:pt x="2401" y="16978"/>
                    <a:pt x="5671" y="18967"/>
                    <a:pt x="9530" y="18967"/>
                  </a:cubicBezTo>
                  <a:cubicBezTo>
                    <a:pt x="10485" y="18967"/>
                    <a:pt x="11476" y="18845"/>
                    <a:pt x="12479" y="18610"/>
                  </a:cubicBezTo>
                  <a:cubicBezTo>
                    <a:pt x="17512" y="17426"/>
                    <a:pt x="20896" y="13788"/>
                    <a:pt x="19585" y="8141"/>
                  </a:cubicBezTo>
                  <a:cubicBezTo>
                    <a:pt x="18369" y="2987"/>
                    <a:pt x="11938" y="0"/>
                    <a:pt x="88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8" name="Google Shape;1188;p34"/>
            <p:cNvSpPr/>
            <p:nvPr/>
          </p:nvSpPr>
          <p:spPr>
            <a:xfrm>
              <a:off x="1213923" y="3890815"/>
              <a:ext cx="285961" cy="185763"/>
            </a:xfrm>
            <a:custGeom>
              <a:avLst/>
              <a:gdLst/>
              <a:ahLst/>
              <a:cxnLst/>
              <a:rect l="l" t="t" r="r" b="b"/>
              <a:pathLst>
                <a:path w="4358" h="2831" extrusionOk="0">
                  <a:moveTo>
                    <a:pt x="1846" y="0"/>
                  </a:moveTo>
                  <a:cubicBezTo>
                    <a:pt x="1464" y="0"/>
                    <a:pt x="1270" y="178"/>
                    <a:pt x="1270" y="178"/>
                  </a:cubicBezTo>
                  <a:cubicBezTo>
                    <a:pt x="508" y="792"/>
                    <a:pt x="1" y="2124"/>
                    <a:pt x="910" y="2632"/>
                  </a:cubicBezTo>
                  <a:cubicBezTo>
                    <a:pt x="1168" y="2773"/>
                    <a:pt x="1458" y="2830"/>
                    <a:pt x="1756" y="2830"/>
                  </a:cubicBezTo>
                  <a:cubicBezTo>
                    <a:pt x="2484" y="2830"/>
                    <a:pt x="3258" y="2488"/>
                    <a:pt x="3723" y="2188"/>
                  </a:cubicBezTo>
                  <a:cubicBezTo>
                    <a:pt x="4358" y="1743"/>
                    <a:pt x="3850" y="982"/>
                    <a:pt x="2835" y="326"/>
                  </a:cubicBezTo>
                  <a:cubicBezTo>
                    <a:pt x="2426" y="76"/>
                    <a:pt x="2096" y="0"/>
                    <a:pt x="184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9" name="Google Shape;1189;p34"/>
            <p:cNvSpPr/>
            <p:nvPr/>
          </p:nvSpPr>
          <p:spPr>
            <a:xfrm>
              <a:off x="879475" y="3243049"/>
              <a:ext cx="432222" cy="293113"/>
            </a:xfrm>
            <a:custGeom>
              <a:avLst/>
              <a:gdLst/>
              <a:ahLst/>
              <a:cxnLst/>
              <a:rect l="l" t="t" r="r" b="b"/>
              <a:pathLst>
                <a:path w="6587" h="4467" extrusionOk="0">
                  <a:moveTo>
                    <a:pt x="4160" y="1"/>
                  </a:moveTo>
                  <a:cubicBezTo>
                    <a:pt x="4122" y="1"/>
                    <a:pt x="4082" y="2"/>
                    <a:pt x="4040" y="4"/>
                  </a:cubicBezTo>
                  <a:cubicBezTo>
                    <a:pt x="2835" y="89"/>
                    <a:pt x="2856" y="1908"/>
                    <a:pt x="2856" y="1908"/>
                  </a:cubicBezTo>
                  <a:cubicBezTo>
                    <a:pt x="2856" y="1908"/>
                    <a:pt x="2372" y="1203"/>
                    <a:pt x="1768" y="1203"/>
                  </a:cubicBezTo>
                  <a:cubicBezTo>
                    <a:pt x="1515" y="1203"/>
                    <a:pt x="1242" y="1326"/>
                    <a:pt x="974" y="1675"/>
                  </a:cubicBezTo>
                  <a:cubicBezTo>
                    <a:pt x="1" y="2923"/>
                    <a:pt x="2285" y="4023"/>
                    <a:pt x="2285" y="4023"/>
                  </a:cubicBezTo>
                  <a:cubicBezTo>
                    <a:pt x="2285" y="4023"/>
                    <a:pt x="2690" y="3777"/>
                    <a:pt x="3274" y="3777"/>
                  </a:cubicBezTo>
                  <a:cubicBezTo>
                    <a:pt x="3732" y="3777"/>
                    <a:pt x="4298" y="3928"/>
                    <a:pt x="4865" y="4467"/>
                  </a:cubicBezTo>
                  <a:cubicBezTo>
                    <a:pt x="4865" y="4467"/>
                    <a:pt x="6586" y="1"/>
                    <a:pt x="416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0" name="Google Shape;1190;p34"/>
            <p:cNvSpPr/>
            <p:nvPr/>
          </p:nvSpPr>
          <p:spPr>
            <a:xfrm>
              <a:off x="633020" y="4118963"/>
              <a:ext cx="618445" cy="412997"/>
            </a:xfrm>
            <a:custGeom>
              <a:avLst/>
              <a:gdLst/>
              <a:ahLst/>
              <a:cxnLst/>
              <a:rect l="l" t="t" r="r" b="b"/>
              <a:pathLst>
                <a:path w="9425" h="6294" extrusionOk="0">
                  <a:moveTo>
                    <a:pt x="6253" y="1"/>
                  </a:moveTo>
                  <a:cubicBezTo>
                    <a:pt x="6136" y="1248"/>
                    <a:pt x="5211" y="1507"/>
                    <a:pt x="3924" y="1507"/>
                  </a:cubicBezTo>
                  <a:cubicBezTo>
                    <a:pt x="3815" y="1507"/>
                    <a:pt x="3702" y="1506"/>
                    <a:pt x="3588" y="1502"/>
                  </a:cubicBezTo>
                  <a:cubicBezTo>
                    <a:pt x="3562" y="1502"/>
                    <a:pt x="3536" y="1501"/>
                    <a:pt x="3511" y="1501"/>
                  </a:cubicBezTo>
                  <a:cubicBezTo>
                    <a:pt x="2140" y="1501"/>
                    <a:pt x="2467" y="2623"/>
                    <a:pt x="2467" y="2623"/>
                  </a:cubicBezTo>
                  <a:cubicBezTo>
                    <a:pt x="415" y="2835"/>
                    <a:pt x="2065" y="4188"/>
                    <a:pt x="2065" y="4188"/>
                  </a:cubicBezTo>
                  <a:cubicBezTo>
                    <a:pt x="2065" y="4188"/>
                    <a:pt x="1468" y="4077"/>
                    <a:pt x="969" y="4077"/>
                  </a:cubicBezTo>
                  <a:cubicBezTo>
                    <a:pt x="427" y="4077"/>
                    <a:pt x="1" y="4208"/>
                    <a:pt x="584" y="4759"/>
                  </a:cubicBezTo>
                  <a:cubicBezTo>
                    <a:pt x="1355" y="5501"/>
                    <a:pt x="2521" y="6294"/>
                    <a:pt x="4024" y="6294"/>
                  </a:cubicBezTo>
                  <a:cubicBezTo>
                    <a:pt x="4665" y="6294"/>
                    <a:pt x="5367" y="6150"/>
                    <a:pt x="6126" y="5796"/>
                  </a:cubicBezTo>
                  <a:cubicBezTo>
                    <a:pt x="9425" y="4252"/>
                    <a:pt x="6253" y="1"/>
                    <a:pt x="62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1" name="Google Shape;1191;p34"/>
            <p:cNvSpPr/>
            <p:nvPr/>
          </p:nvSpPr>
          <p:spPr>
            <a:xfrm>
              <a:off x="782363" y="4280839"/>
              <a:ext cx="186026" cy="36811"/>
            </a:xfrm>
            <a:custGeom>
              <a:avLst/>
              <a:gdLst/>
              <a:ahLst/>
              <a:cxnLst/>
              <a:rect l="l" t="t" r="r" b="b"/>
              <a:pathLst>
                <a:path w="2835" h="561" extrusionOk="0">
                  <a:moveTo>
                    <a:pt x="195" y="1"/>
                  </a:moveTo>
                  <a:cubicBezTo>
                    <a:pt x="133" y="1"/>
                    <a:pt x="80" y="28"/>
                    <a:pt x="64" y="93"/>
                  </a:cubicBezTo>
                  <a:cubicBezTo>
                    <a:pt x="0" y="156"/>
                    <a:pt x="22" y="262"/>
                    <a:pt x="106" y="304"/>
                  </a:cubicBezTo>
                  <a:cubicBezTo>
                    <a:pt x="512" y="459"/>
                    <a:pt x="937" y="561"/>
                    <a:pt x="1378" y="561"/>
                  </a:cubicBezTo>
                  <a:cubicBezTo>
                    <a:pt x="1419" y="561"/>
                    <a:pt x="1461" y="560"/>
                    <a:pt x="1502" y="558"/>
                  </a:cubicBezTo>
                  <a:cubicBezTo>
                    <a:pt x="1904" y="558"/>
                    <a:pt x="2327" y="495"/>
                    <a:pt x="2708" y="347"/>
                  </a:cubicBezTo>
                  <a:cubicBezTo>
                    <a:pt x="2792" y="325"/>
                    <a:pt x="2834" y="241"/>
                    <a:pt x="2813" y="177"/>
                  </a:cubicBezTo>
                  <a:cubicBezTo>
                    <a:pt x="2782" y="115"/>
                    <a:pt x="2740" y="76"/>
                    <a:pt x="2686" y="76"/>
                  </a:cubicBezTo>
                  <a:cubicBezTo>
                    <a:pt x="2667" y="76"/>
                    <a:pt x="2646" y="81"/>
                    <a:pt x="2623" y="93"/>
                  </a:cubicBezTo>
                  <a:cubicBezTo>
                    <a:pt x="2268" y="208"/>
                    <a:pt x="1900" y="266"/>
                    <a:pt x="1535" y="266"/>
                  </a:cubicBezTo>
                  <a:cubicBezTo>
                    <a:pt x="1095" y="266"/>
                    <a:pt x="659" y="181"/>
                    <a:pt x="254" y="8"/>
                  </a:cubicBezTo>
                  <a:cubicBezTo>
                    <a:pt x="234" y="3"/>
                    <a:pt x="214" y="1"/>
                    <a:pt x="1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2" name="Google Shape;1192;p34"/>
            <p:cNvSpPr/>
            <p:nvPr/>
          </p:nvSpPr>
          <p:spPr>
            <a:xfrm>
              <a:off x="757363" y="4385419"/>
              <a:ext cx="184648" cy="34974"/>
            </a:xfrm>
            <a:custGeom>
              <a:avLst/>
              <a:gdLst/>
              <a:ahLst/>
              <a:cxnLst/>
              <a:rect l="l" t="t" r="r" b="b"/>
              <a:pathLst>
                <a:path w="2814" h="533" extrusionOk="0">
                  <a:moveTo>
                    <a:pt x="151" y="0"/>
                  </a:moveTo>
                  <a:cubicBezTo>
                    <a:pt x="99" y="0"/>
                    <a:pt x="57" y="29"/>
                    <a:pt x="43" y="85"/>
                  </a:cubicBezTo>
                  <a:cubicBezTo>
                    <a:pt x="1" y="148"/>
                    <a:pt x="22" y="233"/>
                    <a:pt x="106" y="275"/>
                  </a:cubicBezTo>
                  <a:cubicBezTo>
                    <a:pt x="487" y="447"/>
                    <a:pt x="902" y="532"/>
                    <a:pt x="1336" y="532"/>
                  </a:cubicBezTo>
                  <a:cubicBezTo>
                    <a:pt x="1384" y="532"/>
                    <a:pt x="1433" y="531"/>
                    <a:pt x="1481" y="529"/>
                  </a:cubicBezTo>
                  <a:cubicBezTo>
                    <a:pt x="1883" y="529"/>
                    <a:pt x="2306" y="466"/>
                    <a:pt x="2687" y="360"/>
                  </a:cubicBezTo>
                  <a:cubicBezTo>
                    <a:pt x="2771" y="318"/>
                    <a:pt x="2814" y="254"/>
                    <a:pt x="2792" y="170"/>
                  </a:cubicBezTo>
                  <a:cubicBezTo>
                    <a:pt x="2775" y="117"/>
                    <a:pt x="2715" y="79"/>
                    <a:pt x="2647" y="79"/>
                  </a:cubicBezTo>
                  <a:cubicBezTo>
                    <a:pt x="2632" y="79"/>
                    <a:pt x="2617" y="81"/>
                    <a:pt x="2602" y="85"/>
                  </a:cubicBezTo>
                  <a:cubicBezTo>
                    <a:pt x="2241" y="202"/>
                    <a:pt x="1871" y="261"/>
                    <a:pt x="1502" y="261"/>
                  </a:cubicBezTo>
                  <a:cubicBezTo>
                    <a:pt x="1072" y="261"/>
                    <a:pt x="643" y="181"/>
                    <a:pt x="233" y="21"/>
                  </a:cubicBezTo>
                  <a:cubicBezTo>
                    <a:pt x="205" y="7"/>
                    <a:pt x="177" y="0"/>
                    <a:pt x="1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3" name="Google Shape;1193;p34"/>
            <p:cNvSpPr/>
            <p:nvPr/>
          </p:nvSpPr>
          <p:spPr>
            <a:xfrm>
              <a:off x="636629" y="4110564"/>
              <a:ext cx="531567" cy="430385"/>
            </a:xfrm>
            <a:custGeom>
              <a:avLst/>
              <a:gdLst/>
              <a:ahLst/>
              <a:cxnLst/>
              <a:rect l="l" t="t" r="r" b="b"/>
              <a:pathLst>
                <a:path w="8101" h="6559" extrusionOk="0">
                  <a:moveTo>
                    <a:pt x="6185" y="1"/>
                  </a:moveTo>
                  <a:cubicBezTo>
                    <a:pt x="6161" y="1"/>
                    <a:pt x="6135" y="8"/>
                    <a:pt x="6113" y="23"/>
                  </a:cubicBezTo>
                  <a:cubicBezTo>
                    <a:pt x="6049" y="86"/>
                    <a:pt x="6028" y="171"/>
                    <a:pt x="6071" y="234"/>
                  </a:cubicBezTo>
                  <a:cubicBezTo>
                    <a:pt x="6092" y="256"/>
                    <a:pt x="7784" y="2582"/>
                    <a:pt x="7340" y="4337"/>
                  </a:cubicBezTo>
                  <a:cubicBezTo>
                    <a:pt x="7149" y="5014"/>
                    <a:pt x="6663" y="5564"/>
                    <a:pt x="6007" y="5818"/>
                  </a:cubicBezTo>
                  <a:cubicBezTo>
                    <a:pt x="5272" y="6160"/>
                    <a:pt x="4588" y="6301"/>
                    <a:pt x="3960" y="6301"/>
                  </a:cubicBezTo>
                  <a:cubicBezTo>
                    <a:pt x="2530" y="6301"/>
                    <a:pt x="1393" y="5567"/>
                    <a:pt x="614" y="4803"/>
                  </a:cubicBezTo>
                  <a:cubicBezTo>
                    <a:pt x="381" y="4591"/>
                    <a:pt x="381" y="4485"/>
                    <a:pt x="381" y="4485"/>
                  </a:cubicBezTo>
                  <a:cubicBezTo>
                    <a:pt x="422" y="4404"/>
                    <a:pt x="621" y="4366"/>
                    <a:pt x="900" y="4366"/>
                  </a:cubicBezTo>
                  <a:cubicBezTo>
                    <a:pt x="1197" y="4366"/>
                    <a:pt x="1585" y="4409"/>
                    <a:pt x="1968" y="4485"/>
                  </a:cubicBezTo>
                  <a:cubicBezTo>
                    <a:pt x="1988" y="4492"/>
                    <a:pt x="2008" y="4495"/>
                    <a:pt x="2027" y="4495"/>
                  </a:cubicBezTo>
                  <a:cubicBezTo>
                    <a:pt x="2178" y="4495"/>
                    <a:pt x="2245" y="4286"/>
                    <a:pt x="2095" y="4210"/>
                  </a:cubicBezTo>
                  <a:cubicBezTo>
                    <a:pt x="1925" y="4062"/>
                    <a:pt x="1439" y="3576"/>
                    <a:pt x="1523" y="3280"/>
                  </a:cubicBezTo>
                  <a:cubicBezTo>
                    <a:pt x="1587" y="3090"/>
                    <a:pt x="1904" y="2942"/>
                    <a:pt x="2412" y="2899"/>
                  </a:cubicBezTo>
                  <a:cubicBezTo>
                    <a:pt x="2454" y="2878"/>
                    <a:pt x="2496" y="2857"/>
                    <a:pt x="2518" y="2836"/>
                  </a:cubicBezTo>
                  <a:cubicBezTo>
                    <a:pt x="2539" y="2793"/>
                    <a:pt x="2560" y="2751"/>
                    <a:pt x="2539" y="2709"/>
                  </a:cubicBezTo>
                  <a:cubicBezTo>
                    <a:pt x="2475" y="2497"/>
                    <a:pt x="2518" y="2244"/>
                    <a:pt x="2644" y="2053"/>
                  </a:cubicBezTo>
                  <a:cubicBezTo>
                    <a:pt x="2792" y="1863"/>
                    <a:pt x="3089" y="1778"/>
                    <a:pt x="3533" y="1778"/>
                  </a:cubicBezTo>
                  <a:cubicBezTo>
                    <a:pt x="3596" y="1778"/>
                    <a:pt x="3660" y="1715"/>
                    <a:pt x="3681" y="1630"/>
                  </a:cubicBezTo>
                  <a:cubicBezTo>
                    <a:pt x="3681" y="1546"/>
                    <a:pt x="3617" y="1482"/>
                    <a:pt x="3533" y="1482"/>
                  </a:cubicBezTo>
                  <a:cubicBezTo>
                    <a:pt x="3004" y="1482"/>
                    <a:pt x="2623" y="1609"/>
                    <a:pt x="2412" y="1884"/>
                  </a:cubicBezTo>
                  <a:cubicBezTo>
                    <a:pt x="2264" y="2096"/>
                    <a:pt x="2200" y="2370"/>
                    <a:pt x="2243" y="2624"/>
                  </a:cubicBezTo>
                  <a:cubicBezTo>
                    <a:pt x="1672" y="2709"/>
                    <a:pt x="1354" y="2878"/>
                    <a:pt x="1249" y="3195"/>
                  </a:cubicBezTo>
                  <a:cubicBezTo>
                    <a:pt x="1164" y="3513"/>
                    <a:pt x="1375" y="3851"/>
                    <a:pt x="1587" y="4105"/>
                  </a:cubicBezTo>
                  <a:cubicBezTo>
                    <a:pt x="1381" y="4081"/>
                    <a:pt x="1148" y="4060"/>
                    <a:pt x="928" y="4060"/>
                  </a:cubicBezTo>
                  <a:cubicBezTo>
                    <a:pt x="562" y="4060"/>
                    <a:pt x="233" y="4118"/>
                    <a:pt x="128" y="4316"/>
                  </a:cubicBezTo>
                  <a:cubicBezTo>
                    <a:pt x="1" y="4591"/>
                    <a:pt x="318" y="4887"/>
                    <a:pt x="424" y="4993"/>
                  </a:cubicBezTo>
                  <a:cubicBezTo>
                    <a:pt x="1249" y="5797"/>
                    <a:pt x="2433" y="6558"/>
                    <a:pt x="3956" y="6558"/>
                  </a:cubicBezTo>
                  <a:cubicBezTo>
                    <a:pt x="4717" y="6558"/>
                    <a:pt x="5457" y="6389"/>
                    <a:pt x="6134" y="6072"/>
                  </a:cubicBezTo>
                  <a:cubicBezTo>
                    <a:pt x="6874" y="5776"/>
                    <a:pt x="7424" y="5162"/>
                    <a:pt x="7636" y="4401"/>
                  </a:cubicBezTo>
                  <a:cubicBezTo>
                    <a:pt x="8101" y="2519"/>
                    <a:pt x="6388" y="150"/>
                    <a:pt x="6303" y="65"/>
                  </a:cubicBezTo>
                  <a:cubicBezTo>
                    <a:pt x="6276" y="24"/>
                    <a:pt x="6231" y="1"/>
                    <a:pt x="618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4" name="Google Shape;1194;p34"/>
            <p:cNvSpPr/>
            <p:nvPr/>
          </p:nvSpPr>
          <p:spPr>
            <a:xfrm>
              <a:off x="1061299" y="4570470"/>
              <a:ext cx="206826" cy="192325"/>
            </a:xfrm>
            <a:custGeom>
              <a:avLst/>
              <a:gdLst/>
              <a:ahLst/>
              <a:cxnLst/>
              <a:rect l="l" t="t" r="r" b="b"/>
              <a:pathLst>
                <a:path w="3152" h="2931" extrusionOk="0">
                  <a:moveTo>
                    <a:pt x="2299" y="0"/>
                  </a:moveTo>
                  <a:cubicBezTo>
                    <a:pt x="1864" y="0"/>
                    <a:pt x="1297" y="308"/>
                    <a:pt x="846" y="818"/>
                  </a:cubicBezTo>
                  <a:cubicBezTo>
                    <a:pt x="191" y="1537"/>
                    <a:pt x="0" y="2404"/>
                    <a:pt x="402" y="2764"/>
                  </a:cubicBezTo>
                  <a:cubicBezTo>
                    <a:pt x="522" y="2877"/>
                    <a:pt x="683" y="2930"/>
                    <a:pt x="867" y="2930"/>
                  </a:cubicBezTo>
                  <a:cubicBezTo>
                    <a:pt x="1300" y="2930"/>
                    <a:pt x="1860" y="2634"/>
                    <a:pt x="2306" y="2129"/>
                  </a:cubicBezTo>
                  <a:cubicBezTo>
                    <a:pt x="2961" y="1410"/>
                    <a:pt x="3152" y="522"/>
                    <a:pt x="2750" y="162"/>
                  </a:cubicBezTo>
                  <a:cubicBezTo>
                    <a:pt x="2633" y="52"/>
                    <a:pt x="2477" y="0"/>
                    <a:pt x="2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5" name="Google Shape;1195;p34"/>
            <p:cNvSpPr/>
            <p:nvPr/>
          </p:nvSpPr>
          <p:spPr>
            <a:xfrm>
              <a:off x="986365" y="3826182"/>
              <a:ext cx="184648" cy="184648"/>
            </a:xfrm>
            <a:custGeom>
              <a:avLst/>
              <a:gdLst/>
              <a:ahLst/>
              <a:cxnLst/>
              <a:rect l="l" t="t" r="r" b="b"/>
              <a:pathLst>
                <a:path w="2814" h="2814" extrusionOk="0">
                  <a:moveTo>
                    <a:pt x="1417" y="0"/>
                  </a:moveTo>
                  <a:cubicBezTo>
                    <a:pt x="635" y="0"/>
                    <a:pt x="0" y="635"/>
                    <a:pt x="0" y="1417"/>
                  </a:cubicBezTo>
                  <a:cubicBezTo>
                    <a:pt x="0" y="2179"/>
                    <a:pt x="635" y="2813"/>
                    <a:pt x="1417" y="2813"/>
                  </a:cubicBezTo>
                  <a:cubicBezTo>
                    <a:pt x="2179" y="2813"/>
                    <a:pt x="2813" y="2179"/>
                    <a:pt x="2813" y="1417"/>
                  </a:cubicBezTo>
                  <a:cubicBezTo>
                    <a:pt x="2813" y="635"/>
                    <a:pt x="2179" y="0"/>
                    <a:pt x="14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6" name="Google Shape;1196;p34"/>
            <p:cNvSpPr/>
            <p:nvPr/>
          </p:nvSpPr>
          <p:spPr>
            <a:xfrm>
              <a:off x="1408213" y="3673493"/>
              <a:ext cx="186026" cy="186026"/>
            </a:xfrm>
            <a:custGeom>
              <a:avLst/>
              <a:gdLst/>
              <a:ahLst/>
              <a:cxnLst/>
              <a:rect l="l" t="t" r="r" b="b"/>
              <a:pathLst>
                <a:path w="2835" h="2835" extrusionOk="0">
                  <a:moveTo>
                    <a:pt x="1418" y="1"/>
                  </a:moveTo>
                  <a:cubicBezTo>
                    <a:pt x="635" y="1"/>
                    <a:pt x="1" y="635"/>
                    <a:pt x="1" y="1418"/>
                  </a:cubicBezTo>
                  <a:cubicBezTo>
                    <a:pt x="1" y="2200"/>
                    <a:pt x="635" y="2835"/>
                    <a:pt x="1418" y="2835"/>
                  </a:cubicBezTo>
                  <a:cubicBezTo>
                    <a:pt x="2200" y="2835"/>
                    <a:pt x="2835" y="2200"/>
                    <a:pt x="2835" y="1418"/>
                  </a:cubicBezTo>
                  <a:cubicBezTo>
                    <a:pt x="2835" y="635"/>
                    <a:pt x="2200" y="1"/>
                    <a:pt x="14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7" name="Google Shape;1197;p34"/>
            <p:cNvSpPr/>
            <p:nvPr/>
          </p:nvSpPr>
          <p:spPr>
            <a:xfrm>
              <a:off x="1066876" y="3855316"/>
              <a:ext cx="56956" cy="55578"/>
            </a:xfrm>
            <a:custGeom>
              <a:avLst/>
              <a:gdLst/>
              <a:ahLst/>
              <a:cxnLst/>
              <a:rect l="l" t="t" r="r" b="b"/>
              <a:pathLst>
                <a:path w="868" h="847" extrusionOk="0">
                  <a:moveTo>
                    <a:pt x="444" y="0"/>
                  </a:moveTo>
                  <a:cubicBezTo>
                    <a:pt x="212" y="0"/>
                    <a:pt x="0" y="191"/>
                    <a:pt x="0" y="423"/>
                  </a:cubicBezTo>
                  <a:cubicBezTo>
                    <a:pt x="0" y="656"/>
                    <a:pt x="212" y="846"/>
                    <a:pt x="444" y="846"/>
                  </a:cubicBezTo>
                  <a:cubicBezTo>
                    <a:pt x="677" y="846"/>
                    <a:pt x="867" y="656"/>
                    <a:pt x="867" y="423"/>
                  </a:cubicBezTo>
                  <a:cubicBezTo>
                    <a:pt x="867" y="191"/>
                    <a:pt x="677" y="0"/>
                    <a:pt x="4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8" name="Google Shape;1198;p34"/>
            <p:cNvSpPr/>
            <p:nvPr/>
          </p:nvSpPr>
          <p:spPr>
            <a:xfrm>
              <a:off x="1502569" y="3698493"/>
              <a:ext cx="55578" cy="55578"/>
            </a:xfrm>
            <a:custGeom>
              <a:avLst/>
              <a:gdLst/>
              <a:ahLst/>
              <a:cxnLst/>
              <a:rect l="l" t="t" r="r" b="b"/>
              <a:pathLst>
                <a:path w="847" h="847" extrusionOk="0">
                  <a:moveTo>
                    <a:pt x="424" y="0"/>
                  </a:moveTo>
                  <a:cubicBezTo>
                    <a:pt x="191" y="0"/>
                    <a:pt x="1" y="191"/>
                    <a:pt x="1" y="423"/>
                  </a:cubicBezTo>
                  <a:cubicBezTo>
                    <a:pt x="1" y="656"/>
                    <a:pt x="191" y="846"/>
                    <a:pt x="424" y="846"/>
                  </a:cubicBezTo>
                  <a:cubicBezTo>
                    <a:pt x="657" y="846"/>
                    <a:pt x="847" y="656"/>
                    <a:pt x="847" y="423"/>
                  </a:cubicBezTo>
                  <a:cubicBezTo>
                    <a:pt x="847" y="191"/>
                    <a:pt x="657" y="0"/>
                    <a:pt x="4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9" name="Google Shape;1199;p34"/>
            <p:cNvSpPr/>
            <p:nvPr/>
          </p:nvSpPr>
          <p:spPr>
            <a:xfrm>
              <a:off x="1523436" y="3350135"/>
              <a:ext cx="717527" cy="698170"/>
            </a:xfrm>
            <a:custGeom>
              <a:avLst/>
              <a:gdLst/>
              <a:ahLst/>
              <a:cxnLst/>
              <a:rect l="l" t="t" r="r" b="b"/>
              <a:pathLst>
                <a:path w="10935" h="10640" extrusionOk="0">
                  <a:moveTo>
                    <a:pt x="6831" y="1"/>
                  </a:moveTo>
                  <a:cubicBezTo>
                    <a:pt x="6831" y="1"/>
                    <a:pt x="5266" y="868"/>
                    <a:pt x="635" y="8059"/>
                  </a:cubicBezTo>
                  <a:cubicBezTo>
                    <a:pt x="0" y="9074"/>
                    <a:pt x="571" y="10406"/>
                    <a:pt x="1756" y="10639"/>
                  </a:cubicBezTo>
                  <a:lnTo>
                    <a:pt x="10934" y="10110"/>
                  </a:lnTo>
                  <a:cubicBezTo>
                    <a:pt x="10934" y="10110"/>
                    <a:pt x="9877" y="1862"/>
                    <a:pt x="683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0" name="Google Shape;1200;p34"/>
            <p:cNvSpPr/>
            <p:nvPr/>
          </p:nvSpPr>
          <p:spPr>
            <a:xfrm>
              <a:off x="1799550" y="3322117"/>
              <a:ext cx="655125" cy="704141"/>
            </a:xfrm>
            <a:custGeom>
              <a:avLst/>
              <a:gdLst/>
              <a:ahLst/>
              <a:cxnLst/>
              <a:rect l="l" t="t" r="r" b="b"/>
              <a:pathLst>
                <a:path w="9984" h="10731" extrusionOk="0">
                  <a:moveTo>
                    <a:pt x="4320" y="1"/>
                  </a:moveTo>
                  <a:cubicBezTo>
                    <a:pt x="3956" y="1"/>
                    <a:pt x="3592" y="57"/>
                    <a:pt x="3237" y="174"/>
                  </a:cubicBezTo>
                  <a:cubicBezTo>
                    <a:pt x="1016" y="914"/>
                    <a:pt x="1" y="3854"/>
                    <a:pt x="953" y="6730"/>
                  </a:cubicBezTo>
                  <a:cubicBezTo>
                    <a:pt x="1755" y="9136"/>
                    <a:pt x="3712" y="10731"/>
                    <a:pt x="5650" y="10731"/>
                  </a:cubicBezTo>
                  <a:cubicBezTo>
                    <a:pt x="6012" y="10731"/>
                    <a:pt x="6373" y="10675"/>
                    <a:pt x="6726" y="10558"/>
                  </a:cubicBezTo>
                  <a:cubicBezTo>
                    <a:pt x="8947" y="9818"/>
                    <a:pt x="9983" y="6878"/>
                    <a:pt x="9011" y="4002"/>
                  </a:cubicBezTo>
                  <a:cubicBezTo>
                    <a:pt x="8192" y="1582"/>
                    <a:pt x="6251" y="1"/>
                    <a:pt x="4320" y="1"/>
                  </a:cubicBezTo>
                  <a:close/>
                </a:path>
              </a:pathLst>
            </a:custGeom>
            <a:solidFill>
              <a:srgbClr val="B219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1" name="Google Shape;1201;p34"/>
            <p:cNvSpPr/>
            <p:nvPr/>
          </p:nvSpPr>
          <p:spPr>
            <a:xfrm>
              <a:off x="1873106" y="3402431"/>
              <a:ext cx="505255" cy="543510"/>
            </a:xfrm>
            <a:custGeom>
              <a:avLst/>
              <a:gdLst/>
              <a:ahLst/>
              <a:cxnLst/>
              <a:rect l="l" t="t" r="r" b="b"/>
              <a:pathLst>
                <a:path w="7700" h="8283" extrusionOk="0">
                  <a:moveTo>
                    <a:pt x="3332" y="1"/>
                  </a:moveTo>
                  <a:cubicBezTo>
                    <a:pt x="3051" y="1"/>
                    <a:pt x="2771" y="44"/>
                    <a:pt x="2497" y="135"/>
                  </a:cubicBezTo>
                  <a:cubicBezTo>
                    <a:pt x="783" y="706"/>
                    <a:pt x="1" y="2969"/>
                    <a:pt x="741" y="5189"/>
                  </a:cubicBezTo>
                  <a:cubicBezTo>
                    <a:pt x="1365" y="7044"/>
                    <a:pt x="2877" y="8282"/>
                    <a:pt x="4363" y="8282"/>
                  </a:cubicBezTo>
                  <a:cubicBezTo>
                    <a:pt x="4639" y="8282"/>
                    <a:pt x="4914" y="8240"/>
                    <a:pt x="5182" y="8150"/>
                  </a:cubicBezTo>
                  <a:cubicBezTo>
                    <a:pt x="6917" y="7558"/>
                    <a:pt x="7699" y="5295"/>
                    <a:pt x="6959" y="3095"/>
                  </a:cubicBezTo>
                  <a:cubicBezTo>
                    <a:pt x="6336" y="1226"/>
                    <a:pt x="4828" y="1"/>
                    <a:pt x="3332" y="1"/>
                  </a:cubicBezTo>
                  <a:close/>
                </a:path>
              </a:pathLst>
            </a:custGeom>
            <a:solidFill>
              <a:srgbClr val="6F00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2" name="Google Shape;1202;p34"/>
            <p:cNvSpPr/>
            <p:nvPr/>
          </p:nvSpPr>
          <p:spPr>
            <a:xfrm>
              <a:off x="1909195" y="4017651"/>
              <a:ext cx="156891" cy="162206"/>
            </a:xfrm>
            <a:custGeom>
              <a:avLst/>
              <a:gdLst/>
              <a:ahLst/>
              <a:cxnLst/>
              <a:rect l="l" t="t" r="r" b="b"/>
              <a:pathLst>
                <a:path w="2391" h="2472" extrusionOk="0">
                  <a:moveTo>
                    <a:pt x="1820" y="1"/>
                  </a:moveTo>
                  <a:lnTo>
                    <a:pt x="1" y="107"/>
                  </a:lnTo>
                  <a:lnTo>
                    <a:pt x="868" y="2243"/>
                  </a:lnTo>
                  <a:cubicBezTo>
                    <a:pt x="868" y="2243"/>
                    <a:pt x="1111" y="2472"/>
                    <a:pt x="1473" y="2472"/>
                  </a:cubicBezTo>
                  <a:cubicBezTo>
                    <a:pt x="1733" y="2472"/>
                    <a:pt x="2055" y="2353"/>
                    <a:pt x="2391" y="1946"/>
                  </a:cubicBezTo>
                  <a:lnTo>
                    <a:pt x="1820" y="1"/>
                  </a:lnTo>
                  <a:close/>
                </a:path>
              </a:pathLst>
            </a:custGeom>
            <a:solidFill>
              <a:srgbClr val="910E3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203" name="Google Shape;1203;p34"/>
          <p:cNvGrpSpPr/>
          <p:nvPr/>
        </p:nvGrpSpPr>
        <p:grpSpPr>
          <a:xfrm>
            <a:off x="9569101" y="3625818"/>
            <a:ext cx="2058071" cy="2296604"/>
            <a:chOff x="7176825" y="2719363"/>
            <a:chExt cx="1543553" cy="1722453"/>
          </a:xfrm>
        </p:grpSpPr>
        <p:sp>
          <p:nvSpPr>
            <p:cNvPr id="1204" name="Google Shape;1204;p34"/>
            <p:cNvSpPr/>
            <p:nvPr/>
          </p:nvSpPr>
          <p:spPr>
            <a:xfrm>
              <a:off x="7226073" y="2767630"/>
              <a:ext cx="1445057" cy="1623589"/>
            </a:xfrm>
            <a:custGeom>
              <a:avLst/>
              <a:gdLst/>
              <a:ahLst/>
              <a:cxnLst/>
              <a:rect l="l" t="t" r="r" b="b"/>
              <a:pathLst>
                <a:path w="23562" h="26473" extrusionOk="0">
                  <a:moveTo>
                    <a:pt x="7125" y="1"/>
                  </a:moveTo>
                  <a:cubicBezTo>
                    <a:pt x="6959" y="1"/>
                    <a:pt x="6795" y="38"/>
                    <a:pt x="6642" y="120"/>
                  </a:cubicBezTo>
                  <a:cubicBezTo>
                    <a:pt x="6134" y="395"/>
                    <a:pt x="5986" y="1051"/>
                    <a:pt x="6092" y="1622"/>
                  </a:cubicBezTo>
                  <a:cubicBezTo>
                    <a:pt x="6261" y="2616"/>
                    <a:pt x="7022" y="3420"/>
                    <a:pt x="7911" y="3906"/>
                  </a:cubicBezTo>
                  <a:cubicBezTo>
                    <a:pt x="8122" y="4012"/>
                    <a:pt x="8355" y="4118"/>
                    <a:pt x="8588" y="4202"/>
                  </a:cubicBezTo>
                  <a:cubicBezTo>
                    <a:pt x="8334" y="4287"/>
                    <a:pt x="8101" y="4371"/>
                    <a:pt x="7868" y="4456"/>
                  </a:cubicBezTo>
                  <a:lnTo>
                    <a:pt x="7022" y="4773"/>
                  </a:lnTo>
                  <a:cubicBezTo>
                    <a:pt x="2793" y="6423"/>
                    <a:pt x="1" y="10483"/>
                    <a:pt x="1" y="15009"/>
                  </a:cubicBezTo>
                  <a:cubicBezTo>
                    <a:pt x="1" y="19091"/>
                    <a:pt x="2771" y="22665"/>
                    <a:pt x="6748" y="23659"/>
                  </a:cubicBezTo>
                  <a:cubicBezTo>
                    <a:pt x="6536" y="23765"/>
                    <a:pt x="6346" y="23934"/>
                    <a:pt x="6198" y="24125"/>
                  </a:cubicBezTo>
                  <a:cubicBezTo>
                    <a:pt x="5655" y="24892"/>
                    <a:pt x="6370" y="25063"/>
                    <a:pt x="6997" y="25063"/>
                  </a:cubicBezTo>
                  <a:cubicBezTo>
                    <a:pt x="7078" y="25063"/>
                    <a:pt x="7158" y="25060"/>
                    <a:pt x="7234" y="25055"/>
                  </a:cubicBezTo>
                  <a:cubicBezTo>
                    <a:pt x="7890" y="24971"/>
                    <a:pt x="8524" y="24802"/>
                    <a:pt x="9137" y="24527"/>
                  </a:cubicBezTo>
                  <a:cubicBezTo>
                    <a:pt x="9307" y="24442"/>
                    <a:pt x="9518" y="24379"/>
                    <a:pt x="9708" y="24294"/>
                  </a:cubicBezTo>
                  <a:lnTo>
                    <a:pt x="9708" y="24294"/>
                  </a:lnTo>
                  <a:cubicBezTo>
                    <a:pt x="9497" y="24527"/>
                    <a:pt x="9328" y="24780"/>
                    <a:pt x="9222" y="25076"/>
                  </a:cubicBezTo>
                  <a:cubicBezTo>
                    <a:pt x="9074" y="25436"/>
                    <a:pt x="8968" y="25986"/>
                    <a:pt x="9243" y="26303"/>
                  </a:cubicBezTo>
                  <a:cubicBezTo>
                    <a:pt x="9350" y="26426"/>
                    <a:pt x="9485" y="26473"/>
                    <a:pt x="9629" y="26473"/>
                  </a:cubicBezTo>
                  <a:cubicBezTo>
                    <a:pt x="9857" y="26473"/>
                    <a:pt x="10106" y="26356"/>
                    <a:pt x="10301" y="26240"/>
                  </a:cubicBezTo>
                  <a:cubicBezTo>
                    <a:pt x="10808" y="25944"/>
                    <a:pt x="11252" y="25584"/>
                    <a:pt x="11675" y="25182"/>
                  </a:cubicBezTo>
                  <a:cubicBezTo>
                    <a:pt x="12014" y="24844"/>
                    <a:pt x="12521" y="24421"/>
                    <a:pt x="12627" y="23934"/>
                  </a:cubicBezTo>
                  <a:lnTo>
                    <a:pt x="14657" y="23934"/>
                  </a:lnTo>
                  <a:cubicBezTo>
                    <a:pt x="19564" y="23934"/>
                    <a:pt x="23561" y="19937"/>
                    <a:pt x="23561" y="15009"/>
                  </a:cubicBezTo>
                  <a:cubicBezTo>
                    <a:pt x="23561" y="10462"/>
                    <a:pt x="20812" y="6359"/>
                    <a:pt x="16603" y="4625"/>
                  </a:cubicBezTo>
                  <a:lnTo>
                    <a:pt x="16434" y="4562"/>
                  </a:lnTo>
                  <a:cubicBezTo>
                    <a:pt x="16392" y="4541"/>
                    <a:pt x="16349" y="4519"/>
                    <a:pt x="16307" y="4498"/>
                  </a:cubicBezTo>
                  <a:cubicBezTo>
                    <a:pt x="15969" y="4033"/>
                    <a:pt x="15757" y="3504"/>
                    <a:pt x="15651" y="2954"/>
                  </a:cubicBezTo>
                  <a:cubicBezTo>
                    <a:pt x="15595" y="2636"/>
                    <a:pt x="15423" y="2235"/>
                    <a:pt x="15164" y="2235"/>
                  </a:cubicBezTo>
                  <a:cubicBezTo>
                    <a:pt x="15131" y="2235"/>
                    <a:pt x="15096" y="2242"/>
                    <a:pt x="15059" y="2256"/>
                  </a:cubicBezTo>
                  <a:cubicBezTo>
                    <a:pt x="14932" y="2320"/>
                    <a:pt x="14848" y="2426"/>
                    <a:pt x="14805" y="2552"/>
                  </a:cubicBezTo>
                  <a:cubicBezTo>
                    <a:pt x="14615" y="2954"/>
                    <a:pt x="14446" y="3356"/>
                    <a:pt x="14298" y="3779"/>
                  </a:cubicBezTo>
                  <a:cubicBezTo>
                    <a:pt x="13579" y="3483"/>
                    <a:pt x="13029" y="2827"/>
                    <a:pt x="12839" y="2045"/>
                  </a:cubicBezTo>
                  <a:cubicBezTo>
                    <a:pt x="12796" y="1706"/>
                    <a:pt x="12733" y="1347"/>
                    <a:pt x="12648" y="987"/>
                  </a:cubicBezTo>
                  <a:cubicBezTo>
                    <a:pt x="12542" y="649"/>
                    <a:pt x="12246" y="395"/>
                    <a:pt x="11866" y="353"/>
                  </a:cubicBezTo>
                  <a:cubicBezTo>
                    <a:pt x="11506" y="374"/>
                    <a:pt x="11231" y="755"/>
                    <a:pt x="11147" y="1114"/>
                  </a:cubicBezTo>
                  <a:cubicBezTo>
                    <a:pt x="11104" y="1495"/>
                    <a:pt x="11083" y="1876"/>
                    <a:pt x="11083" y="2235"/>
                  </a:cubicBezTo>
                  <a:cubicBezTo>
                    <a:pt x="11083" y="2426"/>
                    <a:pt x="10999" y="2595"/>
                    <a:pt x="10872" y="2701"/>
                  </a:cubicBezTo>
                  <a:cubicBezTo>
                    <a:pt x="10787" y="2743"/>
                    <a:pt x="10681" y="2764"/>
                    <a:pt x="10597" y="2764"/>
                  </a:cubicBezTo>
                  <a:cubicBezTo>
                    <a:pt x="10026" y="2764"/>
                    <a:pt x="9539" y="2341"/>
                    <a:pt x="9201" y="1876"/>
                  </a:cubicBezTo>
                  <a:cubicBezTo>
                    <a:pt x="8862" y="1410"/>
                    <a:pt x="8609" y="882"/>
                    <a:pt x="8207" y="480"/>
                  </a:cubicBezTo>
                  <a:cubicBezTo>
                    <a:pt x="7911" y="199"/>
                    <a:pt x="7512" y="1"/>
                    <a:pt x="7125" y="1"/>
                  </a:cubicBezTo>
                  <a:close/>
                </a:path>
              </a:pathLst>
            </a:custGeom>
            <a:solidFill>
              <a:srgbClr val="DBB54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5" name="Google Shape;1205;p34"/>
            <p:cNvSpPr/>
            <p:nvPr/>
          </p:nvSpPr>
          <p:spPr>
            <a:xfrm>
              <a:off x="7176825" y="2719363"/>
              <a:ext cx="1543553" cy="1722453"/>
            </a:xfrm>
            <a:custGeom>
              <a:avLst/>
              <a:gdLst/>
              <a:ahLst/>
              <a:cxnLst/>
              <a:rect l="l" t="t" r="r" b="b"/>
              <a:pathLst>
                <a:path w="25168" h="28085" extrusionOk="0">
                  <a:moveTo>
                    <a:pt x="7895" y="1581"/>
                  </a:moveTo>
                  <a:cubicBezTo>
                    <a:pt x="8104" y="1581"/>
                    <a:pt x="8308" y="1667"/>
                    <a:pt x="8460" y="1838"/>
                  </a:cubicBezTo>
                  <a:cubicBezTo>
                    <a:pt x="8671" y="2071"/>
                    <a:pt x="8841" y="2303"/>
                    <a:pt x="9010" y="2578"/>
                  </a:cubicBezTo>
                  <a:cubicBezTo>
                    <a:pt x="9116" y="2768"/>
                    <a:pt x="9242" y="2938"/>
                    <a:pt x="9369" y="3128"/>
                  </a:cubicBezTo>
                  <a:cubicBezTo>
                    <a:pt x="9940" y="3910"/>
                    <a:pt x="10659" y="4333"/>
                    <a:pt x="11400" y="4333"/>
                  </a:cubicBezTo>
                  <a:cubicBezTo>
                    <a:pt x="11632" y="4333"/>
                    <a:pt x="11886" y="4270"/>
                    <a:pt x="12076" y="4164"/>
                  </a:cubicBezTo>
                  <a:cubicBezTo>
                    <a:pt x="12436" y="3910"/>
                    <a:pt x="12669" y="3530"/>
                    <a:pt x="12669" y="3107"/>
                  </a:cubicBezTo>
                  <a:cubicBezTo>
                    <a:pt x="12690" y="2916"/>
                    <a:pt x="12711" y="2726"/>
                    <a:pt x="12690" y="2557"/>
                  </a:cubicBezTo>
                  <a:cubicBezTo>
                    <a:pt x="12690" y="2388"/>
                    <a:pt x="12711" y="2240"/>
                    <a:pt x="12732" y="2092"/>
                  </a:cubicBezTo>
                  <a:cubicBezTo>
                    <a:pt x="12753" y="2219"/>
                    <a:pt x="12796" y="2367"/>
                    <a:pt x="12796" y="2515"/>
                  </a:cubicBezTo>
                  <a:cubicBezTo>
                    <a:pt x="12817" y="2663"/>
                    <a:pt x="12838" y="2832"/>
                    <a:pt x="12880" y="3001"/>
                  </a:cubicBezTo>
                  <a:cubicBezTo>
                    <a:pt x="13113" y="4016"/>
                    <a:pt x="13832" y="4883"/>
                    <a:pt x="14805" y="5285"/>
                  </a:cubicBezTo>
                  <a:lnTo>
                    <a:pt x="15587" y="5602"/>
                  </a:lnTo>
                  <a:lnTo>
                    <a:pt x="15841" y="4820"/>
                  </a:lnTo>
                  <a:lnTo>
                    <a:pt x="15905" y="4693"/>
                  </a:lnTo>
                  <a:cubicBezTo>
                    <a:pt x="16031" y="5053"/>
                    <a:pt x="16222" y="5391"/>
                    <a:pt x="16433" y="5729"/>
                  </a:cubicBezTo>
                  <a:lnTo>
                    <a:pt x="16581" y="5920"/>
                  </a:lnTo>
                  <a:lnTo>
                    <a:pt x="17110" y="6131"/>
                  </a:lnTo>
                  <a:cubicBezTo>
                    <a:pt x="21023" y="7739"/>
                    <a:pt x="23582" y="11567"/>
                    <a:pt x="23561" y="15796"/>
                  </a:cubicBezTo>
                  <a:cubicBezTo>
                    <a:pt x="23561" y="20259"/>
                    <a:pt x="19923" y="23897"/>
                    <a:pt x="15439" y="23897"/>
                  </a:cubicBezTo>
                  <a:lnTo>
                    <a:pt x="12796" y="23897"/>
                  </a:lnTo>
                  <a:lnTo>
                    <a:pt x="12648" y="24510"/>
                  </a:lnTo>
                  <a:cubicBezTo>
                    <a:pt x="12605" y="24743"/>
                    <a:pt x="12246" y="25081"/>
                    <a:pt x="12034" y="25292"/>
                  </a:cubicBezTo>
                  <a:lnTo>
                    <a:pt x="11907" y="25398"/>
                  </a:lnTo>
                  <a:cubicBezTo>
                    <a:pt x="11548" y="25779"/>
                    <a:pt x="11125" y="26096"/>
                    <a:pt x="10681" y="26350"/>
                  </a:cubicBezTo>
                  <a:cubicBezTo>
                    <a:pt x="10702" y="26286"/>
                    <a:pt x="10723" y="26223"/>
                    <a:pt x="10744" y="26160"/>
                  </a:cubicBezTo>
                  <a:cubicBezTo>
                    <a:pt x="10829" y="25969"/>
                    <a:pt x="10956" y="25779"/>
                    <a:pt x="11104" y="25631"/>
                  </a:cubicBezTo>
                  <a:lnTo>
                    <a:pt x="13642" y="22924"/>
                  </a:lnTo>
                  <a:lnTo>
                    <a:pt x="13642" y="22924"/>
                  </a:lnTo>
                  <a:lnTo>
                    <a:pt x="10215" y="24362"/>
                  </a:lnTo>
                  <a:lnTo>
                    <a:pt x="9919" y="24468"/>
                  </a:lnTo>
                  <a:cubicBezTo>
                    <a:pt x="9813" y="24510"/>
                    <a:pt x="9729" y="24552"/>
                    <a:pt x="9623" y="24595"/>
                  </a:cubicBezTo>
                  <a:cubicBezTo>
                    <a:pt x="9158" y="24806"/>
                    <a:pt x="8629" y="24954"/>
                    <a:pt x="8122" y="25039"/>
                  </a:cubicBezTo>
                  <a:lnTo>
                    <a:pt x="9644" y="24150"/>
                  </a:lnTo>
                  <a:lnTo>
                    <a:pt x="7741" y="23685"/>
                  </a:lnTo>
                  <a:cubicBezTo>
                    <a:pt x="4124" y="22776"/>
                    <a:pt x="1586" y="19519"/>
                    <a:pt x="1608" y="15796"/>
                  </a:cubicBezTo>
                  <a:cubicBezTo>
                    <a:pt x="1608" y="11609"/>
                    <a:pt x="4188" y="7844"/>
                    <a:pt x="8100" y="6300"/>
                  </a:cubicBezTo>
                  <a:lnTo>
                    <a:pt x="8946" y="5983"/>
                  </a:lnTo>
                  <a:cubicBezTo>
                    <a:pt x="9158" y="5899"/>
                    <a:pt x="9369" y="5835"/>
                    <a:pt x="9623" y="5750"/>
                  </a:cubicBezTo>
                  <a:lnTo>
                    <a:pt x="11844" y="5053"/>
                  </a:lnTo>
                  <a:lnTo>
                    <a:pt x="9665" y="4249"/>
                  </a:lnTo>
                  <a:cubicBezTo>
                    <a:pt x="9475" y="4164"/>
                    <a:pt x="9285" y="4080"/>
                    <a:pt x="9094" y="3974"/>
                  </a:cubicBezTo>
                  <a:cubicBezTo>
                    <a:pt x="8312" y="3572"/>
                    <a:pt x="7783" y="2938"/>
                    <a:pt x="7677" y="2261"/>
                  </a:cubicBezTo>
                  <a:cubicBezTo>
                    <a:pt x="7614" y="2028"/>
                    <a:pt x="7656" y="1774"/>
                    <a:pt x="7825" y="1584"/>
                  </a:cubicBezTo>
                  <a:cubicBezTo>
                    <a:pt x="7849" y="1582"/>
                    <a:pt x="7872" y="1581"/>
                    <a:pt x="7895" y="1581"/>
                  </a:cubicBezTo>
                  <a:close/>
                  <a:moveTo>
                    <a:pt x="7905" y="1"/>
                  </a:moveTo>
                  <a:cubicBezTo>
                    <a:pt x="7621" y="1"/>
                    <a:pt x="7335" y="64"/>
                    <a:pt x="7064" y="209"/>
                  </a:cubicBezTo>
                  <a:cubicBezTo>
                    <a:pt x="6197" y="675"/>
                    <a:pt x="5964" y="1732"/>
                    <a:pt x="6112" y="2557"/>
                  </a:cubicBezTo>
                  <a:cubicBezTo>
                    <a:pt x="6282" y="3466"/>
                    <a:pt x="6789" y="4270"/>
                    <a:pt x="7508" y="4841"/>
                  </a:cubicBezTo>
                  <a:cubicBezTo>
                    <a:pt x="3003" y="6618"/>
                    <a:pt x="21" y="10953"/>
                    <a:pt x="0" y="15818"/>
                  </a:cubicBezTo>
                  <a:cubicBezTo>
                    <a:pt x="0" y="19794"/>
                    <a:pt x="2432" y="23368"/>
                    <a:pt x="6133" y="24827"/>
                  </a:cubicBezTo>
                  <a:cubicBezTo>
                    <a:pt x="5964" y="25187"/>
                    <a:pt x="5964" y="25610"/>
                    <a:pt x="6155" y="25948"/>
                  </a:cubicBezTo>
                  <a:cubicBezTo>
                    <a:pt x="6465" y="26500"/>
                    <a:pt x="7113" y="26644"/>
                    <a:pt x="7708" y="26644"/>
                  </a:cubicBezTo>
                  <a:cubicBezTo>
                    <a:pt x="7843" y="26644"/>
                    <a:pt x="7975" y="26637"/>
                    <a:pt x="8100" y="26625"/>
                  </a:cubicBezTo>
                  <a:cubicBezTo>
                    <a:pt x="8418" y="26604"/>
                    <a:pt x="8756" y="26540"/>
                    <a:pt x="9073" y="26456"/>
                  </a:cubicBezTo>
                  <a:lnTo>
                    <a:pt x="9073" y="26456"/>
                  </a:lnTo>
                  <a:cubicBezTo>
                    <a:pt x="9052" y="26879"/>
                    <a:pt x="9179" y="27280"/>
                    <a:pt x="9454" y="27619"/>
                  </a:cubicBezTo>
                  <a:cubicBezTo>
                    <a:pt x="9687" y="27915"/>
                    <a:pt x="10046" y="28084"/>
                    <a:pt x="10427" y="28084"/>
                  </a:cubicBezTo>
                  <a:cubicBezTo>
                    <a:pt x="10808" y="28063"/>
                    <a:pt x="11188" y="27936"/>
                    <a:pt x="11505" y="27703"/>
                  </a:cubicBezTo>
                  <a:cubicBezTo>
                    <a:pt x="12055" y="27386"/>
                    <a:pt x="12584" y="26984"/>
                    <a:pt x="13049" y="26540"/>
                  </a:cubicBezTo>
                  <a:lnTo>
                    <a:pt x="13134" y="26435"/>
                  </a:lnTo>
                  <a:cubicBezTo>
                    <a:pt x="13451" y="26160"/>
                    <a:pt x="13726" y="25842"/>
                    <a:pt x="13959" y="25504"/>
                  </a:cubicBezTo>
                  <a:lnTo>
                    <a:pt x="15460" y="25504"/>
                  </a:lnTo>
                  <a:cubicBezTo>
                    <a:pt x="20811" y="25483"/>
                    <a:pt x="25147" y="21147"/>
                    <a:pt x="25168" y="15796"/>
                  </a:cubicBezTo>
                  <a:cubicBezTo>
                    <a:pt x="25168" y="10911"/>
                    <a:pt x="22228" y="6533"/>
                    <a:pt x="17723" y="4672"/>
                  </a:cubicBezTo>
                  <a:lnTo>
                    <a:pt x="17639" y="4630"/>
                  </a:lnTo>
                  <a:cubicBezTo>
                    <a:pt x="17448" y="4312"/>
                    <a:pt x="17300" y="3953"/>
                    <a:pt x="17237" y="3572"/>
                  </a:cubicBezTo>
                  <a:cubicBezTo>
                    <a:pt x="17195" y="3297"/>
                    <a:pt x="17004" y="2642"/>
                    <a:pt x="16476" y="2345"/>
                  </a:cubicBezTo>
                  <a:cubicBezTo>
                    <a:pt x="16311" y="2263"/>
                    <a:pt x="16132" y="2220"/>
                    <a:pt x="15956" y="2220"/>
                  </a:cubicBezTo>
                  <a:cubicBezTo>
                    <a:pt x="15815" y="2220"/>
                    <a:pt x="15676" y="2247"/>
                    <a:pt x="15545" y="2303"/>
                  </a:cubicBezTo>
                  <a:cubicBezTo>
                    <a:pt x="15249" y="2451"/>
                    <a:pt x="15037" y="2684"/>
                    <a:pt x="14911" y="2980"/>
                  </a:cubicBezTo>
                  <a:cubicBezTo>
                    <a:pt x="14847" y="3107"/>
                    <a:pt x="14805" y="3213"/>
                    <a:pt x="14762" y="3318"/>
                  </a:cubicBezTo>
                  <a:cubicBezTo>
                    <a:pt x="14593" y="3128"/>
                    <a:pt x="14488" y="2895"/>
                    <a:pt x="14424" y="2663"/>
                  </a:cubicBezTo>
                  <a:cubicBezTo>
                    <a:pt x="14403" y="2536"/>
                    <a:pt x="14382" y="2430"/>
                    <a:pt x="14382" y="2303"/>
                  </a:cubicBezTo>
                  <a:cubicBezTo>
                    <a:pt x="14339" y="2049"/>
                    <a:pt x="14276" y="1774"/>
                    <a:pt x="14191" y="1521"/>
                  </a:cubicBezTo>
                  <a:cubicBezTo>
                    <a:pt x="13993" y="737"/>
                    <a:pt x="13358" y="363"/>
                    <a:pt x="12721" y="363"/>
                  </a:cubicBezTo>
                  <a:cubicBezTo>
                    <a:pt x="12000" y="363"/>
                    <a:pt x="11278" y="843"/>
                    <a:pt x="11188" y="1753"/>
                  </a:cubicBezTo>
                  <a:cubicBezTo>
                    <a:pt x="11125" y="2007"/>
                    <a:pt x="11104" y="2303"/>
                    <a:pt x="11125" y="2578"/>
                  </a:cubicBezTo>
                  <a:lnTo>
                    <a:pt x="11125" y="2663"/>
                  </a:lnTo>
                  <a:cubicBezTo>
                    <a:pt x="10934" y="2536"/>
                    <a:pt x="10765" y="2367"/>
                    <a:pt x="10638" y="2197"/>
                  </a:cubicBezTo>
                  <a:cubicBezTo>
                    <a:pt x="10554" y="2049"/>
                    <a:pt x="10448" y="1901"/>
                    <a:pt x="10342" y="1732"/>
                  </a:cubicBezTo>
                  <a:cubicBezTo>
                    <a:pt x="10131" y="1373"/>
                    <a:pt x="9856" y="1013"/>
                    <a:pt x="9560" y="696"/>
                  </a:cubicBezTo>
                  <a:cubicBezTo>
                    <a:pt x="9138" y="303"/>
                    <a:pt x="8527" y="1"/>
                    <a:pt x="79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6" name="Google Shape;1206;p34"/>
            <p:cNvSpPr/>
            <p:nvPr/>
          </p:nvSpPr>
          <p:spPr>
            <a:xfrm>
              <a:off x="7593198" y="2775725"/>
              <a:ext cx="735469" cy="365097"/>
            </a:xfrm>
            <a:custGeom>
              <a:avLst/>
              <a:gdLst/>
              <a:ahLst/>
              <a:cxnLst/>
              <a:rect l="l" t="t" r="r" b="b"/>
              <a:pathLst>
                <a:path w="11992" h="5953" extrusionOk="0">
                  <a:moveTo>
                    <a:pt x="1112" y="0"/>
                  </a:moveTo>
                  <a:cubicBezTo>
                    <a:pt x="952" y="0"/>
                    <a:pt x="797" y="35"/>
                    <a:pt x="656" y="115"/>
                  </a:cubicBezTo>
                  <a:cubicBezTo>
                    <a:pt x="148" y="390"/>
                    <a:pt x="0" y="1067"/>
                    <a:pt x="106" y="1638"/>
                  </a:cubicBezTo>
                  <a:cubicBezTo>
                    <a:pt x="275" y="2632"/>
                    <a:pt x="1036" y="3436"/>
                    <a:pt x="1925" y="3901"/>
                  </a:cubicBezTo>
                  <a:cubicBezTo>
                    <a:pt x="2813" y="4387"/>
                    <a:pt x="3807" y="4578"/>
                    <a:pt x="4801" y="4747"/>
                  </a:cubicBezTo>
                  <a:lnTo>
                    <a:pt x="11992" y="5952"/>
                  </a:lnTo>
                  <a:cubicBezTo>
                    <a:pt x="10786" y="5381"/>
                    <a:pt x="9919" y="4282"/>
                    <a:pt x="9665" y="2970"/>
                  </a:cubicBezTo>
                  <a:cubicBezTo>
                    <a:pt x="9591" y="2652"/>
                    <a:pt x="9433" y="2251"/>
                    <a:pt x="9163" y="2251"/>
                  </a:cubicBezTo>
                  <a:cubicBezTo>
                    <a:pt x="9128" y="2251"/>
                    <a:pt x="9091" y="2258"/>
                    <a:pt x="9052" y="2272"/>
                  </a:cubicBezTo>
                  <a:cubicBezTo>
                    <a:pt x="8946" y="2336"/>
                    <a:pt x="8862" y="2442"/>
                    <a:pt x="8819" y="2569"/>
                  </a:cubicBezTo>
                  <a:cubicBezTo>
                    <a:pt x="8629" y="2970"/>
                    <a:pt x="8460" y="3372"/>
                    <a:pt x="8312" y="3795"/>
                  </a:cubicBezTo>
                  <a:cubicBezTo>
                    <a:pt x="7572" y="3478"/>
                    <a:pt x="7043" y="2843"/>
                    <a:pt x="6853" y="2061"/>
                  </a:cubicBezTo>
                  <a:cubicBezTo>
                    <a:pt x="6810" y="1701"/>
                    <a:pt x="6747" y="1363"/>
                    <a:pt x="6662" y="1003"/>
                  </a:cubicBezTo>
                  <a:cubicBezTo>
                    <a:pt x="6556" y="644"/>
                    <a:pt x="6260" y="390"/>
                    <a:pt x="5880" y="369"/>
                  </a:cubicBezTo>
                  <a:cubicBezTo>
                    <a:pt x="5499" y="390"/>
                    <a:pt x="5245" y="750"/>
                    <a:pt x="5161" y="1130"/>
                  </a:cubicBezTo>
                  <a:cubicBezTo>
                    <a:pt x="5118" y="1490"/>
                    <a:pt x="5097" y="1871"/>
                    <a:pt x="5097" y="2251"/>
                  </a:cubicBezTo>
                  <a:cubicBezTo>
                    <a:pt x="5097" y="2420"/>
                    <a:pt x="5013" y="2590"/>
                    <a:pt x="4886" y="2717"/>
                  </a:cubicBezTo>
                  <a:cubicBezTo>
                    <a:pt x="4824" y="2748"/>
                    <a:pt x="4750" y="2767"/>
                    <a:pt x="4682" y="2767"/>
                  </a:cubicBezTo>
                  <a:cubicBezTo>
                    <a:pt x="4658" y="2767"/>
                    <a:pt x="4633" y="2765"/>
                    <a:pt x="4611" y="2759"/>
                  </a:cubicBezTo>
                  <a:cubicBezTo>
                    <a:pt x="4040" y="2759"/>
                    <a:pt x="3553" y="2336"/>
                    <a:pt x="3215" y="1892"/>
                  </a:cubicBezTo>
                  <a:cubicBezTo>
                    <a:pt x="2876" y="1426"/>
                    <a:pt x="2623" y="898"/>
                    <a:pt x="2200" y="496"/>
                  </a:cubicBezTo>
                  <a:cubicBezTo>
                    <a:pt x="1914" y="211"/>
                    <a:pt x="1502" y="0"/>
                    <a:pt x="1112" y="0"/>
                  </a:cubicBezTo>
                  <a:close/>
                </a:path>
              </a:pathLst>
            </a:custGeom>
            <a:solidFill>
              <a:srgbClr val="CE5959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7" name="Google Shape;1207;p34"/>
            <p:cNvSpPr/>
            <p:nvPr/>
          </p:nvSpPr>
          <p:spPr>
            <a:xfrm>
              <a:off x="7226073" y="3001299"/>
              <a:ext cx="1445057" cy="1242055"/>
            </a:xfrm>
            <a:custGeom>
              <a:avLst/>
              <a:gdLst/>
              <a:ahLst/>
              <a:cxnLst/>
              <a:rect l="l" t="t" r="r" b="b"/>
              <a:pathLst>
                <a:path w="23562" h="20252" extrusionOk="0">
                  <a:moveTo>
                    <a:pt x="12022" y="0"/>
                  </a:moveTo>
                  <a:cubicBezTo>
                    <a:pt x="10608" y="0"/>
                    <a:pt x="9193" y="259"/>
                    <a:pt x="7847" y="773"/>
                  </a:cubicBezTo>
                  <a:lnTo>
                    <a:pt x="7022" y="1111"/>
                  </a:lnTo>
                  <a:cubicBezTo>
                    <a:pt x="2793" y="2740"/>
                    <a:pt x="1" y="6800"/>
                    <a:pt x="1" y="11347"/>
                  </a:cubicBezTo>
                  <a:cubicBezTo>
                    <a:pt x="1" y="16254"/>
                    <a:pt x="3977" y="20251"/>
                    <a:pt x="8905" y="20251"/>
                  </a:cubicBezTo>
                  <a:lnTo>
                    <a:pt x="14657" y="20251"/>
                  </a:lnTo>
                  <a:cubicBezTo>
                    <a:pt x="19564" y="20251"/>
                    <a:pt x="23561" y="16254"/>
                    <a:pt x="23561" y="11347"/>
                  </a:cubicBezTo>
                  <a:cubicBezTo>
                    <a:pt x="23561" y="6779"/>
                    <a:pt x="20812" y="2676"/>
                    <a:pt x="16603" y="942"/>
                  </a:cubicBezTo>
                  <a:lnTo>
                    <a:pt x="16434" y="879"/>
                  </a:lnTo>
                  <a:cubicBezTo>
                    <a:pt x="15020" y="291"/>
                    <a:pt x="13521" y="0"/>
                    <a:pt x="12022" y="0"/>
                  </a:cubicBezTo>
                  <a:close/>
                </a:path>
              </a:pathLst>
            </a:custGeom>
            <a:solidFill>
              <a:srgbClr val="F1CD5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8" name="Google Shape;1208;p34"/>
            <p:cNvSpPr/>
            <p:nvPr/>
          </p:nvSpPr>
          <p:spPr>
            <a:xfrm>
              <a:off x="7777373" y="3413133"/>
              <a:ext cx="186811" cy="245197"/>
            </a:xfrm>
            <a:custGeom>
              <a:avLst/>
              <a:gdLst/>
              <a:ahLst/>
              <a:cxnLst/>
              <a:rect l="l" t="t" r="r" b="b"/>
              <a:pathLst>
                <a:path w="3046" h="3998" extrusionOk="0">
                  <a:moveTo>
                    <a:pt x="1523" y="1"/>
                  </a:moveTo>
                  <a:cubicBezTo>
                    <a:pt x="677" y="1"/>
                    <a:pt x="0" y="678"/>
                    <a:pt x="0" y="1524"/>
                  </a:cubicBezTo>
                  <a:cubicBezTo>
                    <a:pt x="0" y="2369"/>
                    <a:pt x="677" y="3998"/>
                    <a:pt x="1523" y="3998"/>
                  </a:cubicBezTo>
                  <a:cubicBezTo>
                    <a:pt x="2369" y="3998"/>
                    <a:pt x="3046" y="2369"/>
                    <a:pt x="3046" y="1524"/>
                  </a:cubicBezTo>
                  <a:cubicBezTo>
                    <a:pt x="3046" y="678"/>
                    <a:pt x="2369" y="1"/>
                    <a:pt x="1523" y="1"/>
                  </a:cubicBezTo>
                  <a:close/>
                </a:path>
              </a:pathLst>
            </a:custGeom>
            <a:solidFill>
              <a:srgbClr val="DB8D43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9" name="Google Shape;1209;p34"/>
            <p:cNvSpPr/>
            <p:nvPr/>
          </p:nvSpPr>
          <p:spPr>
            <a:xfrm>
              <a:off x="7777373" y="3409270"/>
              <a:ext cx="186811" cy="190736"/>
            </a:xfrm>
            <a:custGeom>
              <a:avLst/>
              <a:gdLst/>
              <a:ahLst/>
              <a:cxnLst/>
              <a:rect l="l" t="t" r="r" b="b"/>
              <a:pathLst>
                <a:path w="3046" h="3110" extrusionOk="0">
                  <a:moveTo>
                    <a:pt x="1523" y="0"/>
                  </a:moveTo>
                  <a:cubicBezTo>
                    <a:pt x="677" y="0"/>
                    <a:pt x="0" y="719"/>
                    <a:pt x="0" y="1333"/>
                  </a:cubicBezTo>
                  <a:cubicBezTo>
                    <a:pt x="0" y="1925"/>
                    <a:pt x="677" y="3109"/>
                    <a:pt x="1523" y="3109"/>
                  </a:cubicBezTo>
                  <a:cubicBezTo>
                    <a:pt x="2369" y="3109"/>
                    <a:pt x="3046" y="1925"/>
                    <a:pt x="3046" y="1333"/>
                  </a:cubicBezTo>
                  <a:cubicBezTo>
                    <a:pt x="3046" y="719"/>
                    <a:pt x="2369" y="0"/>
                    <a:pt x="1523" y="0"/>
                  </a:cubicBezTo>
                  <a:close/>
                </a:path>
              </a:pathLst>
            </a:custGeom>
            <a:solidFill>
              <a:srgbClr val="E79A4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0" name="Google Shape;1210;p34"/>
            <p:cNvSpPr/>
            <p:nvPr/>
          </p:nvSpPr>
          <p:spPr>
            <a:xfrm>
              <a:off x="7543888" y="3274342"/>
              <a:ext cx="217967" cy="219316"/>
            </a:xfrm>
            <a:custGeom>
              <a:avLst/>
              <a:gdLst/>
              <a:ahLst/>
              <a:cxnLst/>
              <a:rect l="l" t="t" r="r" b="b"/>
              <a:pathLst>
                <a:path w="3554" h="3576" extrusionOk="0">
                  <a:moveTo>
                    <a:pt x="1777" y="1"/>
                  </a:moveTo>
                  <a:cubicBezTo>
                    <a:pt x="804" y="1"/>
                    <a:pt x="0" y="804"/>
                    <a:pt x="0" y="1798"/>
                  </a:cubicBezTo>
                  <a:cubicBezTo>
                    <a:pt x="0" y="2771"/>
                    <a:pt x="804" y="3575"/>
                    <a:pt x="1777" y="3575"/>
                  </a:cubicBezTo>
                  <a:cubicBezTo>
                    <a:pt x="2771" y="3575"/>
                    <a:pt x="3554" y="2771"/>
                    <a:pt x="3554" y="1798"/>
                  </a:cubicBezTo>
                  <a:cubicBezTo>
                    <a:pt x="3554" y="804"/>
                    <a:pt x="2771" y="1"/>
                    <a:pt x="1777" y="1"/>
                  </a:cubicBezTo>
                  <a:close/>
                </a:path>
              </a:pathLst>
            </a:custGeom>
            <a:solidFill>
              <a:srgbClr val="434038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1" name="Google Shape;1211;p34"/>
            <p:cNvSpPr/>
            <p:nvPr/>
          </p:nvSpPr>
          <p:spPr>
            <a:xfrm>
              <a:off x="8019935" y="3274342"/>
              <a:ext cx="219255" cy="219316"/>
            </a:xfrm>
            <a:custGeom>
              <a:avLst/>
              <a:gdLst/>
              <a:ahLst/>
              <a:cxnLst/>
              <a:rect l="l" t="t" r="r" b="b"/>
              <a:pathLst>
                <a:path w="3575" h="3576" extrusionOk="0">
                  <a:moveTo>
                    <a:pt x="1777" y="1"/>
                  </a:moveTo>
                  <a:cubicBezTo>
                    <a:pt x="804" y="1"/>
                    <a:pt x="0" y="804"/>
                    <a:pt x="0" y="1798"/>
                  </a:cubicBezTo>
                  <a:cubicBezTo>
                    <a:pt x="0" y="2771"/>
                    <a:pt x="804" y="3575"/>
                    <a:pt x="1777" y="3575"/>
                  </a:cubicBezTo>
                  <a:cubicBezTo>
                    <a:pt x="2771" y="3575"/>
                    <a:pt x="3575" y="2771"/>
                    <a:pt x="3575" y="1798"/>
                  </a:cubicBezTo>
                  <a:cubicBezTo>
                    <a:pt x="3575" y="804"/>
                    <a:pt x="2771" y="1"/>
                    <a:pt x="1777" y="1"/>
                  </a:cubicBezTo>
                  <a:close/>
                </a:path>
              </a:pathLst>
            </a:custGeom>
            <a:solidFill>
              <a:srgbClr val="434038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2" name="Google Shape;1212;p34"/>
            <p:cNvSpPr/>
            <p:nvPr/>
          </p:nvSpPr>
          <p:spPr>
            <a:xfrm>
              <a:off x="7471273" y="3274342"/>
              <a:ext cx="190736" cy="49371"/>
            </a:xfrm>
            <a:custGeom>
              <a:avLst/>
              <a:gdLst/>
              <a:ahLst/>
              <a:cxnLst/>
              <a:rect l="l" t="t" r="r" b="b"/>
              <a:pathLst>
                <a:path w="3110" h="805" extrusionOk="0">
                  <a:moveTo>
                    <a:pt x="402" y="1"/>
                  </a:moveTo>
                  <a:cubicBezTo>
                    <a:pt x="169" y="1"/>
                    <a:pt x="0" y="191"/>
                    <a:pt x="0" y="403"/>
                  </a:cubicBezTo>
                  <a:cubicBezTo>
                    <a:pt x="0" y="614"/>
                    <a:pt x="169" y="804"/>
                    <a:pt x="402" y="804"/>
                  </a:cubicBezTo>
                  <a:lnTo>
                    <a:pt x="2707" y="804"/>
                  </a:lnTo>
                  <a:cubicBezTo>
                    <a:pt x="2940" y="804"/>
                    <a:pt x="3109" y="614"/>
                    <a:pt x="3109" y="403"/>
                  </a:cubicBezTo>
                  <a:cubicBezTo>
                    <a:pt x="3109" y="191"/>
                    <a:pt x="2940" y="1"/>
                    <a:pt x="2707" y="1"/>
                  </a:cubicBezTo>
                  <a:close/>
                </a:path>
              </a:pathLst>
            </a:custGeom>
            <a:solidFill>
              <a:srgbClr val="434038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3" name="Google Shape;1213;p34"/>
            <p:cNvSpPr/>
            <p:nvPr/>
          </p:nvSpPr>
          <p:spPr>
            <a:xfrm>
              <a:off x="7957685" y="3274342"/>
              <a:ext cx="192024" cy="49371"/>
            </a:xfrm>
            <a:custGeom>
              <a:avLst/>
              <a:gdLst/>
              <a:ahLst/>
              <a:cxnLst/>
              <a:rect l="l" t="t" r="r" b="b"/>
              <a:pathLst>
                <a:path w="3131" h="805" extrusionOk="0">
                  <a:moveTo>
                    <a:pt x="402" y="1"/>
                  </a:moveTo>
                  <a:cubicBezTo>
                    <a:pt x="190" y="1"/>
                    <a:pt x="0" y="191"/>
                    <a:pt x="0" y="403"/>
                  </a:cubicBezTo>
                  <a:cubicBezTo>
                    <a:pt x="0" y="614"/>
                    <a:pt x="190" y="804"/>
                    <a:pt x="402" y="804"/>
                  </a:cubicBezTo>
                  <a:lnTo>
                    <a:pt x="2728" y="804"/>
                  </a:lnTo>
                  <a:cubicBezTo>
                    <a:pt x="2961" y="804"/>
                    <a:pt x="3130" y="614"/>
                    <a:pt x="3130" y="403"/>
                  </a:cubicBezTo>
                  <a:cubicBezTo>
                    <a:pt x="3130" y="191"/>
                    <a:pt x="2961" y="1"/>
                    <a:pt x="2728" y="1"/>
                  </a:cubicBezTo>
                  <a:close/>
                </a:path>
              </a:pathLst>
            </a:custGeom>
            <a:solidFill>
              <a:srgbClr val="434038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4" name="Google Shape;1214;p34"/>
            <p:cNvSpPr/>
            <p:nvPr/>
          </p:nvSpPr>
          <p:spPr>
            <a:xfrm>
              <a:off x="7669677" y="3336593"/>
              <a:ext cx="50659" cy="50659"/>
            </a:xfrm>
            <a:custGeom>
              <a:avLst/>
              <a:gdLst/>
              <a:ahLst/>
              <a:cxnLst/>
              <a:rect l="l" t="t" r="r" b="b"/>
              <a:pathLst>
                <a:path w="826" h="826" extrusionOk="0">
                  <a:moveTo>
                    <a:pt x="424" y="1"/>
                  </a:moveTo>
                  <a:cubicBezTo>
                    <a:pt x="191" y="1"/>
                    <a:pt x="1" y="191"/>
                    <a:pt x="1" y="424"/>
                  </a:cubicBezTo>
                  <a:cubicBezTo>
                    <a:pt x="1" y="657"/>
                    <a:pt x="191" y="826"/>
                    <a:pt x="424" y="826"/>
                  </a:cubicBezTo>
                  <a:cubicBezTo>
                    <a:pt x="635" y="826"/>
                    <a:pt x="826" y="657"/>
                    <a:pt x="826" y="424"/>
                  </a:cubicBezTo>
                  <a:cubicBezTo>
                    <a:pt x="826" y="191"/>
                    <a:pt x="635" y="1"/>
                    <a:pt x="424" y="1"/>
                  </a:cubicBezTo>
                  <a:close/>
                </a:path>
              </a:pathLst>
            </a:custGeom>
            <a:solidFill>
              <a:srgbClr val="EDE6DD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5" name="Google Shape;1215;p34"/>
            <p:cNvSpPr/>
            <p:nvPr/>
          </p:nvSpPr>
          <p:spPr>
            <a:xfrm>
              <a:off x="8158726" y="3336593"/>
              <a:ext cx="51947" cy="50659"/>
            </a:xfrm>
            <a:custGeom>
              <a:avLst/>
              <a:gdLst/>
              <a:ahLst/>
              <a:cxnLst/>
              <a:rect l="l" t="t" r="r" b="b"/>
              <a:pathLst>
                <a:path w="847" h="826" extrusionOk="0">
                  <a:moveTo>
                    <a:pt x="423" y="1"/>
                  </a:moveTo>
                  <a:cubicBezTo>
                    <a:pt x="191" y="1"/>
                    <a:pt x="0" y="191"/>
                    <a:pt x="0" y="424"/>
                  </a:cubicBezTo>
                  <a:cubicBezTo>
                    <a:pt x="0" y="657"/>
                    <a:pt x="191" y="826"/>
                    <a:pt x="423" y="826"/>
                  </a:cubicBezTo>
                  <a:cubicBezTo>
                    <a:pt x="656" y="826"/>
                    <a:pt x="846" y="657"/>
                    <a:pt x="846" y="424"/>
                  </a:cubicBezTo>
                  <a:cubicBezTo>
                    <a:pt x="846" y="191"/>
                    <a:pt x="656" y="1"/>
                    <a:pt x="423" y="1"/>
                  </a:cubicBezTo>
                  <a:close/>
                </a:path>
              </a:pathLst>
            </a:custGeom>
            <a:solidFill>
              <a:srgbClr val="EDE6DD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6" name="Google Shape;1216;p34"/>
            <p:cNvSpPr/>
            <p:nvPr/>
          </p:nvSpPr>
          <p:spPr>
            <a:xfrm>
              <a:off x="7610063" y="3725674"/>
              <a:ext cx="234833" cy="191288"/>
            </a:xfrm>
            <a:custGeom>
              <a:avLst/>
              <a:gdLst/>
              <a:ahLst/>
              <a:cxnLst/>
              <a:rect l="l" t="t" r="r" b="b"/>
              <a:pathLst>
                <a:path w="3829" h="3119" extrusionOk="0">
                  <a:moveTo>
                    <a:pt x="2771" y="1"/>
                  </a:moveTo>
                  <a:cubicBezTo>
                    <a:pt x="2636" y="1"/>
                    <a:pt x="2504" y="112"/>
                    <a:pt x="2559" y="277"/>
                  </a:cubicBezTo>
                  <a:cubicBezTo>
                    <a:pt x="2707" y="594"/>
                    <a:pt x="2855" y="911"/>
                    <a:pt x="3046" y="1228"/>
                  </a:cubicBezTo>
                  <a:cubicBezTo>
                    <a:pt x="3172" y="1503"/>
                    <a:pt x="3405" y="2159"/>
                    <a:pt x="3130" y="2455"/>
                  </a:cubicBezTo>
                  <a:lnTo>
                    <a:pt x="2369" y="2667"/>
                  </a:lnTo>
                  <a:cubicBezTo>
                    <a:pt x="2242" y="2624"/>
                    <a:pt x="2115" y="2582"/>
                    <a:pt x="2009" y="2519"/>
                  </a:cubicBezTo>
                  <a:cubicBezTo>
                    <a:pt x="1184" y="2159"/>
                    <a:pt x="487" y="1546"/>
                    <a:pt x="21" y="784"/>
                  </a:cubicBezTo>
                  <a:lnTo>
                    <a:pt x="0" y="784"/>
                  </a:lnTo>
                  <a:cubicBezTo>
                    <a:pt x="364" y="1816"/>
                    <a:pt x="1386" y="3119"/>
                    <a:pt x="2604" y="3119"/>
                  </a:cubicBezTo>
                  <a:cubicBezTo>
                    <a:pt x="2659" y="3119"/>
                    <a:pt x="2715" y="3116"/>
                    <a:pt x="2771" y="3111"/>
                  </a:cubicBezTo>
                  <a:cubicBezTo>
                    <a:pt x="3236" y="3047"/>
                    <a:pt x="3617" y="2688"/>
                    <a:pt x="3680" y="2222"/>
                  </a:cubicBezTo>
                  <a:cubicBezTo>
                    <a:pt x="3828" y="1461"/>
                    <a:pt x="3321" y="700"/>
                    <a:pt x="2961" y="107"/>
                  </a:cubicBezTo>
                  <a:cubicBezTo>
                    <a:pt x="2916" y="33"/>
                    <a:pt x="2843" y="1"/>
                    <a:pt x="2771" y="1"/>
                  </a:cubicBezTo>
                  <a:close/>
                </a:path>
              </a:pathLst>
            </a:custGeom>
            <a:solidFill>
              <a:srgbClr val="DBB54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7" name="Google Shape;1217;p34"/>
            <p:cNvSpPr/>
            <p:nvPr/>
          </p:nvSpPr>
          <p:spPr>
            <a:xfrm>
              <a:off x="7756582" y="3699792"/>
              <a:ext cx="227105" cy="205026"/>
            </a:xfrm>
            <a:custGeom>
              <a:avLst/>
              <a:gdLst/>
              <a:ahLst/>
              <a:cxnLst/>
              <a:rect l="l" t="t" r="r" b="b"/>
              <a:pathLst>
                <a:path w="3703" h="3343" extrusionOk="0">
                  <a:moveTo>
                    <a:pt x="3004" y="1"/>
                  </a:moveTo>
                  <a:cubicBezTo>
                    <a:pt x="2158" y="233"/>
                    <a:pt x="1481" y="783"/>
                    <a:pt x="805" y="1354"/>
                  </a:cubicBezTo>
                  <a:cubicBezTo>
                    <a:pt x="635" y="1481"/>
                    <a:pt x="487" y="1629"/>
                    <a:pt x="360" y="1798"/>
                  </a:cubicBezTo>
                  <a:cubicBezTo>
                    <a:pt x="191" y="1989"/>
                    <a:pt x="86" y="2243"/>
                    <a:pt x="43" y="2518"/>
                  </a:cubicBezTo>
                  <a:cubicBezTo>
                    <a:pt x="1" y="2814"/>
                    <a:pt x="86" y="3173"/>
                    <a:pt x="360" y="3300"/>
                  </a:cubicBezTo>
                  <a:cubicBezTo>
                    <a:pt x="466" y="3342"/>
                    <a:pt x="593" y="3342"/>
                    <a:pt x="699" y="3342"/>
                  </a:cubicBezTo>
                  <a:cubicBezTo>
                    <a:pt x="1778" y="3300"/>
                    <a:pt x="2835" y="2919"/>
                    <a:pt x="3702" y="2264"/>
                  </a:cubicBezTo>
                  <a:lnTo>
                    <a:pt x="3004" y="1"/>
                  </a:lnTo>
                  <a:close/>
                </a:path>
              </a:pathLst>
            </a:custGeom>
            <a:solidFill>
              <a:srgbClr val="F1CD5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8" name="Google Shape;1218;p34"/>
            <p:cNvSpPr/>
            <p:nvPr/>
          </p:nvSpPr>
          <p:spPr>
            <a:xfrm>
              <a:off x="7729351" y="3697216"/>
              <a:ext cx="280217" cy="225878"/>
            </a:xfrm>
            <a:custGeom>
              <a:avLst/>
              <a:gdLst/>
              <a:ahLst/>
              <a:cxnLst/>
              <a:rect l="l" t="t" r="r" b="b"/>
              <a:pathLst>
                <a:path w="4569" h="3683" extrusionOk="0">
                  <a:moveTo>
                    <a:pt x="3427" y="0"/>
                  </a:moveTo>
                  <a:cubicBezTo>
                    <a:pt x="2496" y="149"/>
                    <a:pt x="1820" y="635"/>
                    <a:pt x="1079" y="1206"/>
                  </a:cubicBezTo>
                  <a:cubicBezTo>
                    <a:pt x="530" y="1650"/>
                    <a:pt x="1" y="2348"/>
                    <a:pt x="255" y="3088"/>
                  </a:cubicBezTo>
                  <a:cubicBezTo>
                    <a:pt x="418" y="3566"/>
                    <a:pt x="784" y="3682"/>
                    <a:pt x="1188" y="3682"/>
                  </a:cubicBezTo>
                  <a:cubicBezTo>
                    <a:pt x="1410" y="3682"/>
                    <a:pt x="1644" y="3647"/>
                    <a:pt x="1862" y="3617"/>
                  </a:cubicBezTo>
                  <a:cubicBezTo>
                    <a:pt x="2793" y="3490"/>
                    <a:pt x="3639" y="3109"/>
                    <a:pt x="4358" y="2517"/>
                  </a:cubicBezTo>
                  <a:cubicBezTo>
                    <a:pt x="4568" y="2324"/>
                    <a:pt x="4370" y="1985"/>
                    <a:pt x="4128" y="1985"/>
                  </a:cubicBezTo>
                  <a:cubicBezTo>
                    <a:pt x="4078" y="1985"/>
                    <a:pt x="4027" y="1999"/>
                    <a:pt x="3977" y="2031"/>
                  </a:cubicBezTo>
                  <a:cubicBezTo>
                    <a:pt x="3490" y="2369"/>
                    <a:pt x="2962" y="2644"/>
                    <a:pt x="2412" y="2856"/>
                  </a:cubicBezTo>
                  <a:cubicBezTo>
                    <a:pt x="2171" y="2939"/>
                    <a:pt x="1712" y="3080"/>
                    <a:pt x="1338" y="3080"/>
                  </a:cubicBezTo>
                  <a:cubicBezTo>
                    <a:pt x="958" y="3080"/>
                    <a:pt x="666" y="2934"/>
                    <a:pt x="783" y="2433"/>
                  </a:cubicBezTo>
                  <a:cubicBezTo>
                    <a:pt x="931" y="1883"/>
                    <a:pt x="1545" y="1439"/>
                    <a:pt x="1968" y="1100"/>
                  </a:cubicBezTo>
                  <a:cubicBezTo>
                    <a:pt x="2412" y="698"/>
                    <a:pt x="2919" y="360"/>
                    <a:pt x="3469" y="85"/>
                  </a:cubicBezTo>
                  <a:cubicBezTo>
                    <a:pt x="3533" y="64"/>
                    <a:pt x="3490" y="0"/>
                    <a:pt x="3427" y="0"/>
                  </a:cubicBezTo>
                  <a:close/>
                </a:path>
              </a:pathLst>
            </a:custGeom>
            <a:solidFill>
              <a:srgbClr val="DBB54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9" name="Google Shape;1219;p34"/>
            <p:cNvSpPr/>
            <p:nvPr/>
          </p:nvSpPr>
          <p:spPr>
            <a:xfrm>
              <a:off x="7611351" y="4194791"/>
              <a:ext cx="247773" cy="103218"/>
            </a:xfrm>
            <a:custGeom>
              <a:avLst/>
              <a:gdLst/>
              <a:ahLst/>
              <a:cxnLst/>
              <a:rect l="l" t="t" r="r" b="b"/>
              <a:pathLst>
                <a:path w="4040" h="1683" extrusionOk="0">
                  <a:moveTo>
                    <a:pt x="3584" y="0"/>
                  </a:moveTo>
                  <a:cubicBezTo>
                    <a:pt x="3517" y="0"/>
                    <a:pt x="3451" y="11"/>
                    <a:pt x="3384" y="30"/>
                  </a:cubicBezTo>
                  <a:lnTo>
                    <a:pt x="3067" y="136"/>
                  </a:lnTo>
                  <a:cubicBezTo>
                    <a:pt x="2306" y="220"/>
                    <a:pt x="1544" y="411"/>
                    <a:pt x="825" y="686"/>
                  </a:cubicBezTo>
                  <a:cubicBezTo>
                    <a:pt x="635" y="770"/>
                    <a:pt x="444" y="855"/>
                    <a:pt x="296" y="982"/>
                  </a:cubicBezTo>
                  <a:cubicBezTo>
                    <a:pt x="127" y="1109"/>
                    <a:pt x="21" y="1299"/>
                    <a:pt x="0" y="1510"/>
                  </a:cubicBezTo>
                  <a:cubicBezTo>
                    <a:pt x="0" y="1553"/>
                    <a:pt x="21" y="1595"/>
                    <a:pt x="43" y="1616"/>
                  </a:cubicBezTo>
                  <a:cubicBezTo>
                    <a:pt x="64" y="1637"/>
                    <a:pt x="106" y="1658"/>
                    <a:pt x="127" y="1658"/>
                  </a:cubicBezTo>
                  <a:cubicBezTo>
                    <a:pt x="271" y="1675"/>
                    <a:pt x="415" y="1683"/>
                    <a:pt x="558" y="1683"/>
                  </a:cubicBezTo>
                  <a:cubicBezTo>
                    <a:pt x="1694" y="1683"/>
                    <a:pt x="2790" y="1188"/>
                    <a:pt x="3786" y="643"/>
                  </a:cubicBezTo>
                  <a:cubicBezTo>
                    <a:pt x="3892" y="601"/>
                    <a:pt x="3955" y="516"/>
                    <a:pt x="4019" y="411"/>
                  </a:cubicBezTo>
                  <a:cubicBezTo>
                    <a:pt x="4040" y="263"/>
                    <a:pt x="3976" y="93"/>
                    <a:pt x="3828" y="51"/>
                  </a:cubicBezTo>
                  <a:cubicBezTo>
                    <a:pt x="3747" y="16"/>
                    <a:pt x="3665" y="0"/>
                    <a:pt x="3584" y="0"/>
                  </a:cubicBezTo>
                  <a:close/>
                </a:path>
              </a:pathLst>
            </a:custGeom>
            <a:solidFill>
              <a:srgbClr val="F1CD5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0" name="Google Shape;1220;p34"/>
            <p:cNvSpPr/>
            <p:nvPr/>
          </p:nvSpPr>
          <p:spPr>
            <a:xfrm>
              <a:off x="7574124" y="4179642"/>
              <a:ext cx="316524" cy="133393"/>
            </a:xfrm>
            <a:custGeom>
              <a:avLst/>
              <a:gdLst/>
              <a:ahLst/>
              <a:cxnLst/>
              <a:rect l="l" t="t" r="r" b="b"/>
              <a:pathLst>
                <a:path w="5161" h="2175" extrusionOk="0">
                  <a:moveTo>
                    <a:pt x="4250" y="0"/>
                  </a:moveTo>
                  <a:cubicBezTo>
                    <a:pt x="4136" y="0"/>
                    <a:pt x="4018" y="27"/>
                    <a:pt x="3907" y="87"/>
                  </a:cubicBezTo>
                  <a:cubicBezTo>
                    <a:pt x="3758" y="192"/>
                    <a:pt x="3780" y="404"/>
                    <a:pt x="3949" y="446"/>
                  </a:cubicBezTo>
                  <a:cubicBezTo>
                    <a:pt x="4647" y="658"/>
                    <a:pt x="3547" y="1017"/>
                    <a:pt x="3251" y="1123"/>
                  </a:cubicBezTo>
                  <a:cubicBezTo>
                    <a:pt x="2659" y="1398"/>
                    <a:pt x="2045" y="1567"/>
                    <a:pt x="1411" y="1631"/>
                  </a:cubicBezTo>
                  <a:cubicBezTo>
                    <a:pt x="1362" y="1634"/>
                    <a:pt x="1319" y="1635"/>
                    <a:pt x="1281" y="1635"/>
                  </a:cubicBezTo>
                  <a:cubicBezTo>
                    <a:pt x="543" y="1635"/>
                    <a:pt x="1743" y="1075"/>
                    <a:pt x="2024" y="975"/>
                  </a:cubicBezTo>
                  <a:cubicBezTo>
                    <a:pt x="2574" y="763"/>
                    <a:pt x="3145" y="658"/>
                    <a:pt x="3695" y="467"/>
                  </a:cubicBezTo>
                  <a:cubicBezTo>
                    <a:pt x="3822" y="425"/>
                    <a:pt x="3780" y="256"/>
                    <a:pt x="3674" y="256"/>
                  </a:cubicBezTo>
                  <a:cubicBezTo>
                    <a:pt x="3602" y="252"/>
                    <a:pt x="3526" y="251"/>
                    <a:pt x="3445" y="251"/>
                  </a:cubicBezTo>
                  <a:cubicBezTo>
                    <a:pt x="2508" y="251"/>
                    <a:pt x="1049" y="490"/>
                    <a:pt x="523" y="1250"/>
                  </a:cubicBezTo>
                  <a:cubicBezTo>
                    <a:pt x="1" y="1988"/>
                    <a:pt x="643" y="2174"/>
                    <a:pt x="1237" y="2174"/>
                  </a:cubicBezTo>
                  <a:cubicBezTo>
                    <a:pt x="1341" y="2174"/>
                    <a:pt x="1443" y="2169"/>
                    <a:pt x="1538" y="2159"/>
                  </a:cubicBezTo>
                  <a:cubicBezTo>
                    <a:pt x="2215" y="2096"/>
                    <a:pt x="2849" y="1927"/>
                    <a:pt x="3462" y="1631"/>
                  </a:cubicBezTo>
                  <a:cubicBezTo>
                    <a:pt x="3843" y="1482"/>
                    <a:pt x="4435" y="1292"/>
                    <a:pt x="4731" y="975"/>
                  </a:cubicBezTo>
                  <a:cubicBezTo>
                    <a:pt x="5160" y="494"/>
                    <a:pt x="4740" y="0"/>
                    <a:pt x="4250" y="0"/>
                  </a:cubicBezTo>
                  <a:close/>
                </a:path>
              </a:pathLst>
            </a:custGeom>
            <a:solidFill>
              <a:srgbClr val="DBB54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1" name="Google Shape;1221;p34"/>
            <p:cNvSpPr/>
            <p:nvPr/>
          </p:nvSpPr>
          <p:spPr>
            <a:xfrm>
              <a:off x="7796815" y="4200004"/>
              <a:ext cx="190736" cy="183867"/>
            </a:xfrm>
            <a:custGeom>
              <a:avLst/>
              <a:gdLst/>
              <a:ahLst/>
              <a:cxnLst/>
              <a:rect l="l" t="t" r="r" b="b"/>
              <a:pathLst>
                <a:path w="3110" h="2998" extrusionOk="0">
                  <a:moveTo>
                    <a:pt x="2591" y="0"/>
                  </a:moveTo>
                  <a:cubicBezTo>
                    <a:pt x="2560" y="0"/>
                    <a:pt x="2528" y="3"/>
                    <a:pt x="2496" y="8"/>
                  </a:cubicBezTo>
                  <a:cubicBezTo>
                    <a:pt x="2242" y="30"/>
                    <a:pt x="2010" y="72"/>
                    <a:pt x="1777" y="114"/>
                  </a:cubicBezTo>
                  <a:lnTo>
                    <a:pt x="2285" y="114"/>
                  </a:lnTo>
                  <a:cubicBezTo>
                    <a:pt x="1544" y="326"/>
                    <a:pt x="910" y="770"/>
                    <a:pt x="466" y="1383"/>
                  </a:cubicBezTo>
                  <a:cubicBezTo>
                    <a:pt x="149" y="1764"/>
                    <a:pt x="1" y="2250"/>
                    <a:pt x="64" y="2716"/>
                  </a:cubicBezTo>
                  <a:cubicBezTo>
                    <a:pt x="85" y="2800"/>
                    <a:pt x="127" y="2885"/>
                    <a:pt x="170" y="2948"/>
                  </a:cubicBezTo>
                  <a:cubicBezTo>
                    <a:pt x="219" y="2983"/>
                    <a:pt x="276" y="2997"/>
                    <a:pt x="334" y="2997"/>
                  </a:cubicBezTo>
                  <a:cubicBezTo>
                    <a:pt x="452" y="2997"/>
                    <a:pt x="579" y="2941"/>
                    <a:pt x="677" y="2885"/>
                  </a:cubicBezTo>
                  <a:cubicBezTo>
                    <a:pt x="1460" y="2398"/>
                    <a:pt x="2158" y="1806"/>
                    <a:pt x="2750" y="1108"/>
                  </a:cubicBezTo>
                  <a:cubicBezTo>
                    <a:pt x="2898" y="960"/>
                    <a:pt x="2983" y="791"/>
                    <a:pt x="3046" y="601"/>
                  </a:cubicBezTo>
                  <a:cubicBezTo>
                    <a:pt x="3110" y="410"/>
                    <a:pt x="3025" y="178"/>
                    <a:pt x="2856" y="72"/>
                  </a:cubicBezTo>
                  <a:cubicBezTo>
                    <a:pt x="2776" y="24"/>
                    <a:pt x="2685" y="0"/>
                    <a:pt x="2591" y="0"/>
                  </a:cubicBezTo>
                  <a:close/>
                </a:path>
              </a:pathLst>
            </a:custGeom>
            <a:solidFill>
              <a:srgbClr val="F1CD5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2" name="Google Shape;1222;p34"/>
            <p:cNvSpPr/>
            <p:nvPr/>
          </p:nvSpPr>
          <p:spPr>
            <a:xfrm>
              <a:off x="7776085" y="4181912"/>
              <a:ext cx="232870" cy="218396"/>
            </a:xfrm>
            <a:custGeom>
              <a:avLst/>
              <a:gdLst/>
              <a:ahLst/>
              <a:cxnLst/>
              <a:rect l="l" t="t" r="r" b="b"/>
              <a:pathLst>
                <a:path w="3797" h="3561" extrusionOk="0">
                  <a:moveTo>
                    <a:pt x="2729" y="614"/>
                  </a:moveTo>
                  <a:cubicBezTo>
                    <a:pt x="2808" y="614"/>
                    <a:pt x="2821" y="667"/>
                    <a:pt x="2834" y="917"/>
                  </a:cubicBezTo>
                  <a:cubicBezTo>
                    <a:pt x="2855" y="1234"/>
                    <a:pt x="2834" y="1213"/>
                    <a:pt x="2665" y="1403"/>
                  </a:cubicBezTo>
                  <a:cubicBezTo>
                    <a:pt x="2242" y="1868"/>
                    <a:pt x="1756" y="2291"/>
                    <a:pt x="1248" y="2651"/>
                  </a:cubicBezTo>
                  <a:cubicBezTo>
                    <a:pt x="1163" y="2736"/>
                    <a:pt x="1058" y="2820"/>
                    <a:pt x="931" y="2884"/>
                  </a:cubicBezTo>
                  <a:cubicBezTo>
                    <a:pt x="839" y="2924"/>
                    <a:pt x="782" y="2955"/>
                    <a:pt x="740" y="2955"/>
                  </a:cubicBezTo>
                  <a:cubicBezTo>
                    <a:pt x="695" y="2955"/>
                    <a:pt x="668" y="2919"/>
                    <a:pt x="635" y="2820"/>
                  </a:cubicBezTo>
                  <a:cubicBezTo>
                    <a:pt x="550" y="2503"/>
                    <a:pt x="804" y="2080"/>
                    <a:pt x="994" y="1805"/>
                  </a:cubicBezTo>
                  <a:cubicBezTo>
                    <a:pt x="1293" y="1341"/>
                    <a:pt x="1708" y="942"/>
                    <a:pt x="2189" y="648"/>
                  </a:cubicBezTo>
                  <a:lnTo>
                    <a:pt x="2189" y="648"/>
                  </a:lnTo>
                  <a:cubicBezTo>
                    <a:pt x="2235" y="658"/>
                    <a:pt x="2281" y="663"/>
                    <a:pt x="2327" y="663"/>
                  </a:cubicBezTo>
                  <a:cubicBezTo>
                    <a:pt x="2383" y="663"/>
                    <a:pt x="2439" y="656"/>
                    <a:pt x="2496" y="642"/>
                  </a:cubicBezTo>
                  <a:cubicBezTo>
                    <a:pt x="2608" y="634"/>
                    <a:pt x="2681" y="614"/>
                    <a:pt x="2729" y="614"/>
                  </a:cubicBezTo>
                  <a:close/>
                  <a:moveTo>
                    <a:pt x="2725" y="0"/>
                  </a:moveTo>
                  <a:cubicBezTo>
                    <a:pt x="2438" y="0"/>
                    <a:pt x="2151" y="103"/>
                    <a:pt x="1967" y="325"/>
                  </a:cubicBezTo>
                  <a:cubicBezTo>
                    <a:pt x="1904" y="388"/>
                    <a:pt x="1925" y="514"/>
                    <a:pt x="2009" y="578"/>
                  </a:cubicBezTo>
                  <a:lnTo>
                    <a:pt x="2009" y="578"/>
                  </a:lnTo>
                  <a:cubicBezTo>
                    <a:pt x="1236" y="871"/>
                    <a:pt x="572" y="1335"/>
                    <a:pt x="233" y="2165"/>
                  </a:cubicBezTo>
                  <a:cubicBezTo>
                    <a:pt x="85" y="2524"/>
                    <a:pt x="0" y="3074"/>
                    <a:pt x="254" y="3391"/>
                  </a:cubicBezTo>
                  <a:cubicBezTo>
                    <a:pt x="361" y="3514"/>
                    <a:pt x="496" y="3561"/>
                    <a:pt x="640" y="3561"/>
                  </a:cubicBezTo>
                  <a:cubicBezTo>
                    <a:pt x="867" y="3561"/>
                    <a:pt x="1117" y="3444"/>
                    <a:pt x="1311" y="3328"/>
                  </a:cubicBezTo>
                  <a:cubicBezTo>
                    <a:pt x="1819" y="3032"/>
                    <a:pt x="2284" y="2672"/>
                    <a:pt x="2686" y="2270"/>
                  </a:cubicBezTo>
                  <a:cubicBezTo>
                    <a:pt x="3046" y="1932"/>
                    <a:pt x="3553" y="1488"/>
                    <a:pt x="3659" y="980"/>
                  </a:cubicBezTo>
                  <a:cubicBezTo>
                    <a:pt x="3797" y="360"/>
                    <a:pt x="3261" y="0"/>
                    <a:pt x="2725" y="0"/>
                  </a:cubicBezTo>
                  <a:close/>
                </a:path>
              </a:pathLst>
            </a:custGeom>
            <a:solidFill>
              <a:srgbClr val="DBB54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3" name="Google Shape;1223;p34"/>
            <p:cNvSpPr/>
            <p:nvPr/>
          </p:nvSpPr>
          <p:spPr>
            <a:xfrm>
              <a:off x="7226073" y="2767630"/>
              <a:ext cx="1445057" cy="1623589"/>
            </a:xfrm>
            <a:custGeom>
              <a:avLst/>
              <a:gdLst/>
              <a:ahLst/>
              <a:cxnLst/>
              <a:rect l="l" t="t" r="r" b="b"/>
              <a:pathLst>
                <a:path w="23562" h="26473" extrusionOk="0">
                  <a:moveTo>
                    <a:pt x="7125" y="1"/>
                  </a:moveTo>
                  <a:cubicBezTo>
                    <a:pt x="6959" y="1"/>
                    <a:pt x="6795" y="38"/>
                    <a:pt x="6642" y="120"/>
                  </a:cubicBezTo>
                  <a:cubicBezTo>
                    <a:pt x="6134" y="395"/>
                    <a:pt x="5986" y="1051"/>
                    <a:pt x="6092" y="1622"/>
                  </a:cubicBezTo>
                  <a:cubicBezTo>
                    <a:pt x="6261" y="2616"/>
                    <a:pt x="7022" y="3420"/>
                    <a:pt x="7911" y="3906"/>
                  </a:cubicBezTo>
                  <a:cubicBezTo>
                    <a:pt x="8122" y="4012"/>
                    <a:pt x="8355" y="4118"/>
                    <a:pt x="8588" y="4202"/>
                  </a:cubicBezTo>
                  <a:cubicBezTo>
                    <a:pt x="8334" y="4287"/>
                    <a:pt x="8101" y="4371"/>
                    <a:pt x="7868" y="4456"/>
                  </a:cubicBezTo>
                  <a:lnTo>
                    <a:pt x="7022" y="4773"/>
                  </a:lnTo>
                  <a:cubicBezTo>
                    <a:pt x="2793" y="6423"/>
                    <a:pt x="1" y="10483"/>
                    <a:pt x="1" y="15009"/>
                  </a:cubicBezTo>
                  <a:cubicBezTo>
                    <a:pt x="1" y="19091"/>
                    <a:pt x="2771" y="22665"/>
                    <a:pt x="6748" y="23659"/>
                  </a:cubicBezTo>
                  <a:cubicBezTo>
                    <a:pt x="6536" y="23765"/>
                    <a:pt x="6346" y="23934"/>
                    <a:pt x="6198" y="24125"/>
                  </a:cubicBezTo>
                  <a:cubicBezTo>
                    <a:pt x="5655" y="24892"/>
                    <a:pt x="6370" y="25063"/>
                    <a:pt x="6997" y="25063"/>
                  </a:cubicBezTo>
                  <a:cubicBezTo>
                    <a:pt x="7078" y="25063"/>
                    <a:pt x="7158" y="25060"/>
                    <a:pt x="7234" y="25055"/>
                  </a:cubicBezTo>
                  <a:cubicBezTo>
                    <a:pt x="7890" y="24971"/>
                    <a:pt x="8524" y="24802"/>
                    <a:pt x="9137" y="24527"/>
                  </a:cubicBezTo>
                  <a:cubicBezTo>
                    <a:pt x="9307" y="24442"/>
                    <a:pt x="9518" y="24379"/>
                    <a:pt x="9708" y="24294"/>
                  </a:cubicBezTo>
                  <a:lnTo>
                    <a:pt x="9708" y="24294"/>
                  </a:lnTo>
                  <a:cubicBezTo>
                    <a:pt x="9497" y="24527"/>
                    <a:pt x="9328" y="24780"/>
                    <a:pt x="9222" y="25076"/>
                  </a:cubicBezTo>
                  <a:cubicBezTo>
                    <a:pt x="9074" y="25436"/>
                    <a:pt x="8968" y="25986"/>
                    <a:pt x="9243" y="26303"/>
                  </a:cubicBezTo>
                  <a:cubicBezTo>
                    <a:pt x="9350" y="26426"/>
                    <a:pt x="9485" y="26473"/>
                    <a:pt x="9629" y="26473"/>
                  </a:cubicBezTo>
                  <a:cubicBezTo>
                    <a:pt x="9857" y="26473"/>
                    <a:pt x="10106" y="26356"/>
                    <a:pt x="10301" y="26240"/>
                  </a:cubicBezTo>
                  <a:cubicBezTo>
                    <a:pt x="10808" y="25944"/>
                    <a:pt x="11252" y="25584"/>
                    <a:pt x="11675" y="25182"/>
                  </a:cubicBezTo>
                  <a:cubicBezTo>
                    <a:pt x="12014" y="24844"/>
                    <a:pt x="12521" y="24421"/>
                    <a:pt x="12627" y="23934"/>
                  </a:cubicBezTo>
                  <a:lnTo>
                    <a:pt x="14657" y="23934"/>
                  </a:lnTo>
                  <a:cubicBezTo>
                    <a:pt x="19564" y="23934"/>
                    <a:pt x="23561" y="19937"/>
                    <a:pt x="23561" y="15009"/>
                  </a:cubicBezTo>
                  <a:cubicBezTo>
                    <a:pt x="23561" y="10462"/>
                    <a:pt x="20812" y="6359"/>
                    <a:pt x="16603" y="4625"/>
                  </a:cubicBezTo>
                  <a:lnTo>
                    <a:pt x="16434" y="4562"/>
                  </a:lnTo>
                  <a:cubicBezTo>
                    <a:pt x="16392" y="4541"/>
                    <a:pt x="16349" y="4519"/>
                    <a:pt x="16307" y="4498"/>
                  </a:cubicBezTo>
                  <a:cubicBezTo>
                    <a:pt x="15969" y="4033"/>
                    <a:pt x="15757" y="3504"/>
                    <a:pt x="15651" y="2954"/>
                  </a:cubicBezTo>
                  <a:cubicBezTo>
                    <a:pt x="15595" y="2636"/>
                    <a:pt x="15423" y="2235"/>
                    <a:pt x="15164" y="2235"/>
                  </a:cubicBezTo>
                  <a:cubicBezTo>
                    <a:pt x="15131" y="2235"/>
                    <a:pt x="15096" y="2242"/>
                    <a:pt x="15059" y="2256"/>
                  </a:cubicBezTo>
                  <a:cubicBezTo>
                    <a:pt x="14932" y="2320"/>
                    <a:pt x="14848" y="2426"/>
                    <a:pt x="14805" y="2552"/>
                  </a:cubicBezTo>
                  <a:cubicBezTo>
                    <a:pt x="14615" y="2954"/>
                    <a:pt x="14446" y="3356"/>
                    <a:pt x="14298" y="3779"/>
                  </a:cubicBezTo>
                  <a:cubicBezTo>
                    <a:pt x="13579" y="3483"/>
                    <a:pt x="13029" y="2827"/>
                    <a:pt x="12839" y="2045"/>
                  </a:cubicBezTo>
                  <a:cubicBezTo>
                    <a:pt x="12796" y="1706"/>
                    <a:pt x="12733" y="1347"/>
                    <a:pt x="12648" y="987"/>
                  </a:cubicBezTo>
                  <a:cubicBezTo>
                    <a:pt x="12542" y="649"/>
                    <a:pt x="12246" y="395"/>
                    <a:pt x="11866" y="353"/>
                  </a:cubicBezTo>
                  <a:cubicBezTo>
                    <a:pt x="11506" y="374"/>
                    <a:pt x="11231" y="755"/>
                    <a:pt x="11147" y="1114"/>
                  </a:cubicBezTo>
                  <a:cubicBezTo>
                    <a:pt x="11104" y="1495"/>
                    <a:pt x="11083" y="1876"/>
                    <a:pt x="11083" y="2235"/>
                  </a:cubicBezTo>
                  <a:cubicBezTo>
                    <a:pt x="11083" y="2426"/>
                    <a:pt x="10999" y="2595"/>
                    <a:pt x="10872" y="2701"/>
                  </a:cubicBezTo>
                  <a:cubicBezTo>
                    <a:pt x="10787" y="2743"/>
                    <a:pt x="10681" y="2764"/>
                    <a:pt x="10597" y="2764"/>
                  </a:cubicBezTo>
                  <a:cubicBezTo>
                    <a:pt x="10026" y="2764"/>
                    <a:pt x="9539" y="2341"/>
                    <a:pt x="9201" y="1876"/>
                  </a:cubicBezTo>
                  <a:cubicBezTo>
                    <a:pt x="8862" y="1410"/>
                    <a:pt x="8609" y="882"/>
                    <a:pt x="8207" y="480"/>
                  </a:cubicBezTo>
                  <a:cubicBezTo>
                    <a:pt x="7911" y="199"/>
                    <a:pt x="7512" y="1"/>
                    <a:pt x="7125" y="1"/>
                  </a:cubicBezTo>
                  <a:close/>
                </a:path>
              </a:pathLst>
            </a:custGeom>
            <a:solidFill>
              <a:srgbClr val="DBB54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4" name="Google Shape;1224;p34"/>
            <p:cNvSpPr/>
            <p:nvPr/>
          </p:nvSpPr>
          <p:spPr>
            <a:xfrm>
              <a:off x="7176825" y="2719363"/>
              <a:ext cx="1543553" cy="1722453"/>
            </a:xfrm>
            <a:custGeom>
              <a:avLst/>
              <a:gdLst/>
              <a:ahLst/>
              <a:cxnLst/>
              <a:rect l="l" t="t" r="r" b="b"/>
              <a:pathLst>
                <a:path w="25168" h="28085" extrusionOk="0">
                  <a:moveTo>
                    <a:pt x="7895" y="1581"/>
                  </a:moveTo>
                  <a:cubicBezTo>
                    <a:pt x="8104" y="1581"/>
                    <a:pt x="8308" y="1667"/>
                    <a:pt x="8460" y="1838"/>
                  </a:cubicBezTo>
                  <a:cubicBezTo>
                    <a:pt x="8671" y="2071"/>
                    <a:pt x="8841" y="2303"/>
                    <a:pt x="9010" y="2578"/>
                  </a:cubicBezTo>
                  <a:cubicBezTo>
                    <a:pt x="9116" y="2768"/>
                    <a:pt x="9242" y="2938"/>
                    <a:pt x="9369" y="3128"/>
                  </a:cubicBezTo>
                  <a:cubicBezTo>
                    <a:pt x="9940" y="3910"/>
                    <a:pt x="10659" y="4333"/>
                    <a:pt x="11400" y="4333"/>
                  </a:cubicBezTo>
                  <a:cubicBezTo>
                    <a:pt x="11632" y="4333"/>
                    <a:pt x="11886" y="4270"/>
                    <a:pt x="12076" y="4164"/>
                  </a:cubicBezTo>
                  <a:cubicBezTo>
                    <a:pt x="12436" y="3910"/>
                    <a:pt x="12669" y="3530"/>
                    <a:pt x="12669" y="3107"/>
                  </a:cubicBezTo>
                  <a:cubicBezTo>
                    <a:pt x="12690" y="2916"/>
                    <a:pt x="12711" y="2726"/>
                    <a:pt x="12690" y="2557"/>
                  </a:cubicBezTo>
                  <a:cubicBezTo>
                    <a:pt x="12690" y="2388"/>
                    <a:pt x="12711" y="2240"/>
                    <a:pt x="12732" y="2092"/>
                  </a:cubicBezTo>
                  <a:cubicBezTo>
                    <a:pt x="12753" y="2219"/>
                    <a:pt x="12796" y="2367"/>
                    <a:pt x="12796" y="2515"/>
                  </a:cubicBezTo>
                  <a:cubicBezTo>
                    <a:pt x="12817" y="2663"/>
                    <a:pt x="12838" y="2832"/>
                    <a:pt x="12880" y="3001"/>
                  </a:cubicBezTo>
                  <a:cubicBezTo>
                    <a:pt x="13113" y="4016"/>
                    <a:pt x="13832" y="4883"/>
                    <a:pt x="14805" y="5285"/>
                  </a:cubicBezTo>
                  <a:lnTo>
                    <a:pt x="15587" y="5602"/>
                  </a:lnTo>
                  <a:lnTo>
                    <a:pt x="15841" y="4820"/>
                  </a:lnTo>
                  <a:lnTo>
                    <a:pt x="15905" y="4693"/>
                  </a:lnTo>
                  <a:cubicBezTo>
                    <a:pt x="16031" y="5053"/>
                    <a:pt x="16222" y="5391"/>
                    <a:pt x="16433" y="5729"/>
                  </a:cubicBezTo>
                  <a:lnTo>
                    <a:pt x="16581" y="5920"/>
                  </a:lnTo>
                  <a:lnTo>
                    <a:pt x="17110" y="6131"/>
                  </a:lnTo>
                  <a:cubicBezTo>
                    <a:pt x="21023" y="7739"/>
                    <a:pt x="23582" y="11567"/>
                    <a:pt x="23561" y="15796"/>
                  </a:cubicBezTo>
                  <a:cubicBezTo>
                    <a:pt x="23561" y="20259"/>
                    <a:pt x="19923" y="23897"/>
                    <a:pt x="15439" y="23897"/>
                  </a:cubicBezTo>
                  <a:lnTo>
                    <a:pt x="12796" y="23897"/>
                  </a:lnTo>
                  <a:lnTo>
                    <a:pt x="12648" y="24510"/>
                  </a:lnTo>
                  <a:cubicBezTo>
                    <a:pt x="12605" y="24743"/>
                    <a:pt x="12246" y="25081"/>
                    <a:pt x="12034" y="25292"/>
                  </a:cubicBezTo>
                  <a:lnTo>
                    <a:pt x="11907" y="25398"/>
                  </a:lnTo>
                  <a:cubicBezTo>
                    <a:pt x="11548" y="25779"/>
                    <a:pt x="11125" y="26096"/>
                    <a:pt x="10681" y="26350"/>
                  </a:cubicBezTo>
                  <a:cubicBezTo>
                    <a:pt x="10702" y="26286"/>
                    <a:pt x="10723" y="26223"/>
                    <a:pt x="10744" y="26160"/>
                  </a:cubicBezTo>
                  <a:cubicBezTo>
                    <a:pt x="10829" y="25969"/>
                    <a:pt x="10956" y="25779"/>
                    <a:pt x="11104" y="25631"/>
                  </a:cubicBezTo>
                  <a:lnTo>
                    <a:pt x="13642" y="22924"/>
                  </a:lnTo>
                  <a:lnTo>
                    <a:pt x="13642" y="22924"/>
                  </a:lnTo>
                  <a:lnTo>
                    <a:pt x="10215" y="24362"/>
                  </a:lnTo>
                  <a:lnTo>
                    <a:pt x="9919" y="24468"/>
                  </a:lnTo>
                  <a:cubicBezTo>
                    <a:pt x="9813" y="24510"/>
                    <a:pt x="9729" y="24552"/>
                    <a:pt x="9623" y="24595"/>
                  </a:cubicBezTo>
                  <a:cubicBezTo>
                    <a:pt x="9158" y="24806"/>
                    <a:pt x="8629" y="24954"/>
                    <a:pt x="8122" y="25039"/>
                  </a:cubicBezTo>
                  <a:lnTo>
                    <a:pt x="9644" y="24150"/>
                  </a:lnTo>
                  <a:lnTo>
                    <a:pt x="7741" y="23685"/>
                  </a:lnTo>
                  <a:cubicBezTo>
                    <a:pt x="4124" y="22776"/>
                    <a:pt x="1586" y="19519"/>
                    <a:pt x="1608" y="15796"/>
                  </a:cubicBezTo>
                  <a:cubicBezTo>
                    <a:pt x="1608" y="11609"/>
                    <a:pt x="4188" y="7844"/>
                    <a:pt x="8100" y="6300"/>
                  </a:cubicBezTo>
                  <a:lnTo>
                    <a:pt x="8946" y="5983"/>
                  </a:lnTo>
                  <a:cubicBezTo>
                    <a:pt x="9158" y="5899"/>
                    <a:pt x="9369" y="5835"/>
                    <a:pt x="9623" y="5750"/>
                  </a:cubicBezTo>
                  <a:lnTo>
                    <a:pt x="11844" y="5053"/>
                  </a:lnTo>
                  <a:lnTo>
                    <a:pt x="9665" y="4249"/>
                  </a:lnTo>
                  <a:cubicBezTo>
                    <a:pt x="9475" y="4164"/>
                    <a:pt x="9285" y="4080"/>
                    <a:pt x="9094" y="3974"/>
                  </a:cubicBezTo>
                  <a:cubicBezTo>
                    <a:pt x="8312" y="3572"/>
                    <a:pt x="7783" y="2938"/>
                    <a:pt x="7677" y="2261"/>
                  </a:cubicBezTo>
                  <a:cubicBezTo>
                    <a:pt x="7614" y="2028"/>
                    <a:pt x="7656" y="1774"/>
                    <a:pt x="7825" y="1584"/>
                  </a:cubicBezTo>
                  <a:cubicBezTo>
                    <a:pt x="7849" y="1582"/>
                    <a:pt x="7872" y="1581"/>
                    <a:pt x="7895" y="1581"/>
                  </a:cubicBezTo>
                  <a:close/>
                  <a:moveTo>
                    <a:pt x="7905" y="1"/>
                  </a:moveTo>
                  <a:cubicBezTo>
                    <a:pt x="7621" y="1"/>
                    <a:pt x="7335" y="64"/>
                    <a:pt x="7064" y="209"/>
                  </a:cubicBezTo>
                  <a:cubicBezTo>
                    <a:pt x="6197" y="675"/>
                    <a:pt x="5964" y="1732"/>
                    <a:pt x="6112" y="2557"/>
                  </a:cubicBezTo>
                  <a:cubicBezTo>
                    <a:pt x="6282" y="3466"/>
                    <a:pt x="6789" y="4270"/>
                    <a:pt x="7508" y="4841"/>
                  </a:cubicBezTo>
                  <a:cubicBezTo>
                    <a:pt x="3003" y="6618"/>
                    <a:pt x="21" y="10953"/>
                    <a:pt x="0" y="15818"/>
                  </a:cubicBezTo>
                  <a:cubicBezTo>
                    <a:pt x="0" y="19794"/>
                    <a:pt x="2432" y="23368"/>
                    <a:pt x="6133" y="24827"/>
                  </a:cubicBezTo>
                  <a:cubicBezTo>
                    <a:pt x="5964" y="25187"/>
                    <a:pt x="5964" y="25610"/>
                    <a:pt x="6155" y="25948"/>
                  </a:cubicBezTo>
                  <a:cubicBezTo>
                    <a:pt x="6465" y="26500"/>
                    <a:pt x="7113" y="26644"/>
                    <a:pt x="7708" y="26644"/>
                  </a:cubicBezTo>
                  <a:cubicBezTo>
                    <a:pt x="7843" y="26644"/>
                    <a:pt x="7975" y="26637"/>
                    <a:pt x="8100" y="26625"/>
                  </a:cubicBezTo>
                  <a:cubicBezTo>
                    <a:pt x="8418" y="26604"/>
                    <a:pt x="8756" y="26540"/>
                    <a:pt x="9073" y="26456"/>
                  </a:cubicBezTo>
                  <a:lnTo>
                    <a:pt x="9073" y="26456"/>
                  </a:lnTo>
                  <a:cubicBezTo>
                    <a:pt x="9052" y="26879"/>
                    <a:pt x="9179" y="27280"/>
                    <a:pt x="9454" y="27619"/>
                  </a:cubicBezTo>
                  <a:cubicBezTo>
                    <a:pt x="9687" y="27915"/>
                    <a:pt x="10046" y="28084"/>
                    <a:pt x="10427" y="28084"/>
                  </a:cubicBezTo>
                  <a:cubicBezTo>
                    <a:pt x="10808" y="28063"/>
                    <a:pt x="11188" y="27936"/>
                    <a:pt x="11505" y="27703"/>
                  </a:cubicBezTo>
                  <a:cubicBezTo>
                    <a:pt x="12055" y="27386"/>
                    <a:pt x="12584" y="26984"/>
                    <a:pt x="13049" y="26540"/>
                  </a:cubicBezTo>
                  <a:lnTo>
                    <a:pt x="13134" y="26435"/>
                  </a:lnTo>
                  <a:cubicBezTo>
                    <a:pt x="13451" y="26160"/>
                    <a:pt x="13726" y="25842"/>
                    <a:pt x="13959" y="25504"/>
                  </a:cubicBezTo>
                  <a:lnTo>
                    <a:pt x="15460" y="25504"/>
                  </a:lnTo>
                  <a:cubicBezTo>
                    <a:pt x="20811" y="25483"/>
                    <a:pt x="25147" y="21147"/>
                    <a:pt x="25168" y="15796"/>
                  </a:cubicBezTo>
                  <a:cubicBezTo>
                    <a:pt x="25168" y="10911"/>
                    <a:pt x="22228" y="6533"/>
                    <a:pt x="17723" y="4672"/>
                  </a:cubicBezTo>
                  <a:lnTo>
                    <a:pt x="17639" y="4630"/>
                  </a:lnTo>
                  <a:cubicBezTo>
                    <a:pt x="17448" y="4312"/>
                    <a:pt x="17300" y="3953"/>
                    <a:pt x="17237" y="3572"/>
                  </a:cubicBezTo>
                  <a:cubicBezTo>
                    <a:pt x="17195" y="3297"/>
                    <a:pt x="17004" y="2642"/>
                    <a:pt x="16476" y="2345"/>
                  </a:cubicBezTo>
                  <a:cubicBezTo>
                    <a:pt x="16311" y="2263"/>
                    <a:pt x="16132" y="2220"/>
                    <a:pt x="15956" y="2220"/>
                  </a:cubicBezTo>
                  <a:cubicBezTo>
                    <a:pt x="15815" y="2220"/>
                    <a:pt x="15676" y="2247"/>
                    <a:pt x="15545" y="2303"/>
                  </a:cubicBezTo>
                  <a:cubicBezTo>
                    <a:pt x="15249" y="2451"/>
                    <a:pt x="15037" y="2684"/>
                    <a:pt x="14911" y="2980"/>
                  </a:cubicBezTo>
                  <a:cubicBezTo>
                    <a:pt x="14847" y="3107"/>
                    <a:pt x="14805" y="3213"/>
                    <a:pt x="14762" y="3318"/>
                  </a:cubicBezTo>
                  <a:cubicBezTo>
                    <a:pt x="14593" y="3128"/>
                    <a:pt x="14488" y="2895"/>
                    <a:pt x="14424" y="2663"/>
                  </a:cubicBezTo>
                  <a:cubicBezTo>
                    <a:pt x="14403" y="2536"/>
                    <a:pt x="14382" y="2430"/>
                    <a:pt x="14382" y="2303"/>
                  </a:cubicBezTo>
                  <a:cubicBezTo>
                    <a:pt x="14339" y="2049"/>
                    <a:pt x="14276" y="1774"/>
                    <a:pt x="14191" y="1521"/>
                  </a:cubicBezTo>
                  <a:cubicBezTo>
                    <a:pt x="13993" y="737"/>
                    <a:pt x="13358" y="363"/>
                    <a:pt x="12721" y="363"/>
                  </a:cubicBezTo>
                  <a:cubicBezTo>
                    <a:pt x="12000" y="363"/>
                    <a:pt x="11278" y="843"/>
                    <a:pt x="11188" y="1753"/>
                  </a:cubicBezTo>
                  <a:cubicBezTo>
                    <a:pt x="11125" y="2007"/>
                    <a:pt x="11104" y="2303"/>
                    <a:pt x="11125" y="2578"/>
                  </a:cubicBezTo>
                  <a:lnTo>
                    <a:pt x="11125" y="2663"/>
                  </a:lnTo>
                  <a:cubicBezTo>
                    <a:pt x="10934" y="2536"/>
                    <a:pt x="10765" y="2367"/>
                    <a:pt x="10638" y="2197"/>
                  </a:cubicBezTo>
                  <a:cubicBezTo>
                    <a:pt x="10554" y="2049"/>
                    <a:pt x="10448" y="1901"/>
                    <a:pt x="10342" y="1732"/>
                  </a:cubicBezTo>
                  <a:cubicBezTo>
                    <a:pt x="10131" y="1373"/>
                    <a:pt x="9856" y="1013"/>
                    <a:pt x="9560" y="696"/>
                  </a:cubicBezTo>
                  <a:cubicBezTo>
                    <a:pt x="9138" y="303"/>
                    <a:pt x="8527" y="1"/>
                    <a:pt x="79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5" name="Google Shape;1225;p34"/>
            <p:cNvSpPr/>
            <p:nvPr/>
          </p:nvSpPr>
          <p:spPr>
            <a:xfrm>
              <a:off x="7593198" y="2775725"/>
              <a:ext cx="735469" cy="365097"/>
            </a:xfrm>
            <a:custGeom>
              <a:avLst/>
              <a:gdLst/>
              <a:ahLst/>
              <a:cxnLst/>
              <a:rect l="l" t="t" r="r" b="b"/>
              <a:pathLst>
                <a:path w="11992" h="5953" extrusionOk="0">
                  <a:moveTo>
                    <a:pt x="1112" y="0"/>
                  </a:moveTo>
                  <a:cubicBezTo>
                    <a:pt x="952" y="0"/>
                    <a:pt x="797" y="35"/>
                    <a:pt x="656" y="115"/>
                  </a:cubicBezTo>
                  <a:cubicBezTo>
                    <a:pt x="148" y="390"/>
                    <a:pt x="0" y="1067"/>
                    <a:pt x="106" y="1638"/>
                  </a:cubicBezTo>
                  <a:cubicBezTo>
                    <a:pt x="275" y="2632"/>
                    <a:pt x="1036" y="3436"/>
                    <a:pt x="1925" y="3901"/>
                  </a:cubicBezTo>
                  <a:cubicBezTo>
                    <a:pt x="2813" y="4387"/>
                    <a:pt x="3807" y="4578"/>
                    <a:pt x="4801" y="4747"/>
                  </a:cubicBezTo>
                  <a:lnTo>
                    <a:pt x="11992" y="5952"/>
                  </a:lnTo>
                  <a:cubicBezTo>
                    <a:pt x="10786" y="5381"/>
                    <a:pt x="9919" y="4282"/>
                    <a:pt x="9665" y="2970"/>
                  </a:cubicBezTo>
                  <a:cubicBezTo>
                    <a:pt x="9591" y="2652"/>
                    <a:pt x="9433" y="2251"/>
                    <a:pt x="9163" y="2251"/>
                  </a:cubicBezTo>
                  <a:cubicBezTo>
                    <a:pt x="9128" y="2251"/>
                    <a:pt x="9091" y="2258"/>
                    <a:pt x="9052" y="2272"/>
                  </a:cubicBezTo>
                  <a:cubicBezTo>
                    <a:pt x="8946" y="2336"/>
                    <a:pt x="8862" y="2442"/>
                    <a:pt x="8819" y="2569"/>
                  </a:cubicBezTo>
                  <a:cubicBezTo>
                    <a:pt x="8629" y="2970"/>
                    <a:pt x="8460" y="3372"/>
                    <a:pt x="8312" y="3795"/>
                  </a:cubicBezTo>
                  <a:cubicBezTo>
                    <a:pt x="7572" y="3478"/>
                    <a:pt x="7043" y="2843"/>
                    <a:pt x="6853" y="2061"/>
                  </a:cubicBezTo>
                  <a:cubicBezTo>
                    <a:pt x="6810" y="1701"/>
                    <a:pt x="6747" y="1363"/>
                    <a:pt x="6662" y="1003"/>
                  </a:cubicBezTo>
                  <a:cubicBezTo>
                    <a:pt x="6556" y="644"/>
                    <a:pt x="6260" y="390"/>
                    <a:pt x="5880" y="369"/>
                  </a:cubicBezTo>
                  <a:cubicBezTo>
                    <a:pt x="5499" y="390"/>
                    <a:pt x="5245" y="750"/>
                    <a:pt x="5161" y="1130"/>
                  </a:cubicBezTo>
                  <a:cubicBezTo>
                    <a:pt x="5118" y="1490"/>
                    <a:pt x="5097" y="1871"/>
                    <a:pt x="5097" y="2251"/>
                  </a:cubicBezTo>
                  <a:cubicBezTo>
                    <a:pt x="5097" y="2420"/>
                    <a:pt x="5013" y="2590"/>
                    <a:pt x="4886" y="2717"/>
                  </a:cubicBezTo>
                  <a:cubicBezTo>
                    <a:pt x="4824" y="2748"/>
                    <a:pt x="4750" y="2767"/>
                    <a:pt x="4682" y="2767"/>
                  </a:cubicBezTo>
                  <a:cubicBezTo>
                    <a:pt x="4658" y="2767"/>
                    <a:pt x="4633" y="2765"/>
                    <a:pt x="4611" y="2759"/>
                  </a:cubicBezTo>
                  <a:cubicBezTo>
                    <a:pt x="4040" y="2759"/>
                    <a:pt x="3553" y="2336"/>
                    <a:pt x="3215" y="1892"/>
                  </a:cubicBezTo>
                  <a:cubicBezTo>
                    <a:pt x="2876" y="1426"/>
                    <a:pt x="2623" y="898"/>
                    <a:pt x="2200" y="496"/>
                  </a:cubicBezTo>
                  <a:cubicBezTo>
                    <a:pt x="1914" y="211"/>
                    <a:pt x="1502" y="0"/>
                    <a:pt x="111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6" name="Google Shape;1226;p34"/>
            <p:cNvSpPr/>
            <p:nvPr/>
          </p:nvSpPr>
          <p:spPr>
            <a:xfrm>
              <a:off x="7226073" y="3001299"/>
              <a:ext cx="1445057" cy="1242055"/>
            </a:xfrm>
            <a:custGeom>
              <a:avLst/>
              <a:gdLst/>
              <a:ahLst/>
              <a:cxnLst/>
              <a:rect l="l" t="t" r="r" b="b"/>
              <a:pathLst>
                <a:path w="23562" h="20252" extrusionOk="0">
                  <a:moveTo>
                    <a:pt x="12022" y="0"/>
                  </a:moveTo>
                  <a:cubicBezTo>
                    <a:pt x="10608" y="0"/>
                    <a:pt x="9193" y="259"/>
                    <a:pt x="7847" y="773"/>
                  </a:cubicBezTo>
                  <a:lnTo>
                    <a:pt x="7022" y="1111"/>
                  </a:lnTo>
                  <a:cubicBezTo>
                    <a:pt x="2793" y="2740"/>
                    <a:pt x="1" y="6800"/>
                    <a:pt x="1" y="11347"/>
                  </a:cubicBezTo>
                  <a:cubicBezTo>
                    <a:pt x="1" y="16254"/>
                    <a:pt x="3977" y="20251"/>
                    <a:pt x="8905" y="20251"/>
                  </a:cubicBezTo>
                  <a:lnTo>
                    <a:pt x="14657" y="20251"/>
                  </a:lnTo>
                  <a:cubicBezTo>
                    <a:pt x="19564" y="20251"/>
                    <a:pt x="23561" y="16254"/>
                    <a:pt x="23561" y="11347"/>
                  </a:cubicBezTo>
                  <a:cubicBezTo>
                    <a:pt x="23561" y="6779"/>
                    <a:pt x="20812" y="2676"/>
                    <a:pt x="16603" y="942"/>
                  </a:cubicBezTo>
                  <a:lnTo>
                    <a:pt x="16434" y="879"/>
                  </a:lnTo>
                  <a:cubicBezTo>
                    <a:pt x="15020" y="291"/>
                    <a:pt x="13521" y="0"/>
                    <a:pt x="120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7" name="Google Shape;1227;p34"/>
            <p:cNvSpPr/>
            <p:nvPr/>
          </p:nvSpPr>
          <p:spPr>
            <a:xfrm>
              <a:off x="7777373" y="3413133"/>
              <a:ext cx="186811" cy="245197"/>
            </a:xfrm>
            <a:custGeom>
              <a:avLst/>
              <a:gdLst/>
              <a:ahLst/>
              <a:cxnLst/>
              <a:rect l="l" t="t" r="r" b="b"/>
              <a:pathLst>
                <a:path w="3046" h="3998" extrusionOk="0">
                  <a:moveTo>
                    <a:pt x="1523" y="1"/>
                  </a:moveTo>
                  <a:cubicBezTo>
                    <a:pt x="677" y="1"/>
                    <a:pt x="0" y="678"/>
                    <a:pt x="0" y="1524"/>
                  </a:cubicBezTo>
                  <a:cubicBezTo>
                    <a:pt x="0" y="2369"/>
                    <a:pt x="677" y="3998"/>
                    <a:pt x="1523" y="3998"/>
                  </a:cubicBezTo>
                  <a:cubicBezTo>
                    <a:pt x="2369" y="3998"/>
                    <a:pt x="3046" y="2369"/>
                    <a:pt x="3046" y="1524"/>
                  </a:cubicBezTo>
                  <a:cubicBezTo>
                    <a:pt x="3046" y="678"/>
                    <a:pt x="2369" y="1"/>
                    <a:pt x="1523" y="1"/>
                  </a:cubicBezTo>
                  <a:close/>
                </a:path>
              </a:pathLst>
            </a:custGeom>
            <a:solidFill>
              <a:srgbClr val="DB8D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8" name="Google Shape;1228;p34"/>
            <p:cNvSpPr/>
            <p:nvPr/>
          </p:nvSpPr>
          <p:spPr>
            <a:xfrm>
              <a:off x="7777373" y="3409270"/>
              <a:ext cx="186811" cy="190736"/>
            </a:xfrm>
            <a:custGeom>
              <a:avLst/>
              <a:gdLst/>
              <a:ahLst/>
              <a:cxnLst/>
              <a:rect l="l" t="t" r="r" b="b"/>
              <a:pathLst>
                <a:path w="3046" h="3110" extrusionOk="0">
                  <a:moveTo>
                    <a:pt x="1523" y="0"/>
                  </a:moveTo>
                  <a:cubicBezTo>
                    <a:pt x="677" y="0"/>
                    <a:pt x="0" y="719"/>
                    <a:pt x="0" y="1333"/>
                  </a:cubicBezTo>
                  <a:cubicBezTo>
                    <a:pt x="0" y="1925"/>
                    <a:pt x="677" y="3109"/>
                    <a:pt x="1523" y="3109"/>
                  </a:cubicBezTo>
                  <a:cubicBezTo>
                    <a:pt x="2369" y="3109"/>
                    <a:pt x="3046" y="1925"/>
                    <a:pt x="3046" y="1333"/>
                  </a:cubicBezTo>
                  <a:cubicBezTo>
                    <a:pt x="3046" y="719"/>
                    <a:pt x="2369" y="0"/>
                    <a:pt x="15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9" name="Google Shape;1229;p34"/>
            <p:cNvSpPr/>
            <p:nvPr/>
          </p:nvSpPr>
          <p:spPr>
            <a:xfrm>
              <a:off x="7543888" y="3274342"/>
              <a:ext cx="217967" cy="219316"/>
            </a:xfrm>
            <a:custGeom>
              <a:avLst/>
              <a:gdLst/>
              <a:ahLst/>
              <a:cxnLst/>
              <a:rect l="l" t="t" r="r" b="b"/>
              <a:pathLst>
                <a:path w="3554" h="3576" extrusionOk="0">
                  <a:moveTo>
                    <a:pt x="1777" y="1"/>
                  </a:moveTo>
                  <a:cubicBezTo>
                    <a:pt x="804" y="1"/>
                    <a:pt x="0" y="804"/>
                    <a:pt x="0" y="1798"/>
                  </a:cubicBezTo>
                  <a:cubicBezTo>
                    <a:pt x="0" y="2771"/>
                    <a:pt x="804" y="3575"/>
                    <a:pt x="1777" y="3575"/>
                  </a:cubicBezTo>
                  <a:cubicBezTo>
                    <a:pt x="2771" y="3575"/>
                    <a:pt x="3554" y="2771"/>
                    <a:pt x="3554" y="1798"/>
                  </a:cubicBezTo>
                  <a:cubicBezTo>
                    <a:pt x="3554" y="804"/>
                    <a:pt x="2771" y="1"/>
                    <a:pt x="17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0" name="Google Shape;1230;p34"/>
            <p:cNvSpPr/>
            <p:nvPr/>
          </p:nvSpPr>
          <p:spPr>
            <a:xfrm>
              <a:off x="8019935" y="3274342"/>
              <a:ext cx="219255" cy="219316"/>
            </a:xfrm>
            <a:custGeom>
              <a:avLst/>
              <a:gdLst/>
              <a:ahLst/>
              <a:cxnLst/>
              <a:rect l="l" t="t" r="r" b="b"/>
              <a:pathLst>
                <a:path w="3575" h="3576" extrusionOk="0">
                  <a:moveTo>
                    <a:pt x="1777" y="1"/>
                  </a:moveTo>
                  <a:cubicBezTo>
                    <a:pt x="804" y="1"/>
                    <a:pt x="0" y="804"/>
                    <a:pt x="0" y="1798"/>
                  </a:cubicBezTo>
                  <a:cubicBezTo>
                    <a:pt x="0" y="2771"/>
                    <a:pt x="804" y="3575"/>
                    <a:pt x="1777" y="3575"/>
                  </a:cubicBezTo>
                  <a:cubicBezTo>
                    <a:pt x="2771" y="3575"/>
                    <a:pt x="3575" y="2771"/>
                    <a:pt x="3575" y="1798"/>
                  </a:cubicBezTo>
                  <a:cubicBezTo>
                    <a:pt x="3575" y="804"/>
                    <a:pt x="2771" y="1"/>
                    <a:pt x="17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1" name="Google Shape;1231;p34"/>
            <p:cNvSpPr/>
            <p:nvPr/>
          </p:nvSpPr>
          <p:spPr>
            <a:xfrm>
              <a:off x="7471273" y="3274342"/>
              <a:ext cx="190736" cy="49371"/>
            </a:xfrm>
            <a:custGeom>
              <a:avLst/>
              <a:gdLst/>
              <a:ahLst/>
              <a:cxnLst/>
              <a:rect l="l" t="t" r="r" b="b"/>
              <a:pathLst>
                <a:path w="3110" h="805" extrusionOk="0">
                  <a:moveTo>
                    <a:pt x="402" y="1"/>
                  </a:moveTo>
                  <a:cubicBezTo>
                    <a:pt x="169" y="1"/>
                    <a:pt x="0" y="191"/>
                    <a:pt x="0" y="403"/>
                  </a:cubicBezTo>
                  <a:cubicBezTo>
                    <a:pt x="0" y="614"/>
                    <a:pt x="169" y="804"/>
                    <a:pt x="402" y="804"/>
                  </a:cubicBezTo>
                  <a:lnTo>
                    <a:pt x="2707" y="804"/>
                  </a:lnTo>
                  <a:cubicBezTo>
                    <a:pt x="2940" y="804"/>
                    <a:pt x="3109" y="614"/>
                    <a:pt x="3109" y="403"/>
                  </a:cubicBezTo>
                  <a:cubicBezTo>
                    <a:pt x="3109" y="191"/>
                    <a:pt x="2940" y="1"/>
                    <a:pt x="27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2" name="Google Shape;1232;p34"/>
            <p:cNvSpPr/>
            <p:nvPr/>
          </p:nvSpPr>
          <p:spPr>
            <a:xfrm>
              <a:off x="7957685" y="3274342"/>
              <a:ext cx="192024" cy="49371"/>
            </a:xfrm>
            <a:custGeom>
              <a:avLst/>
              <a:gdLst/>
              <a:ahLst/>
              <a:cxnLst/>
              <a:rect l="l" t="t" r="r" b="b"/>
              <a:pathLst>
                <a:path w="3131" h="805" extrusionOk="0">
                  <a:moveTo>
                    <a:pt x="402" y="1"/>
                  </a:moveTo>
                  <a:cubicBezTo>
                    <a:pt x="190" y="1"/>
                    <a:pt x="0" y="191"/>
                    <a:pt x="0" y="403"/>
                  </a:cubicBezTo>
                  <a:cubicBezTo>
                    <a:pt x="0" y="614"/>
                    <a:pt x="190" y="804"/>
                    <a:pt x="402" y="804"/>
                  </a:cubicBezTo>
                  <a:lnTo>
                    <a:pt x="2728" y="804"/>
                  </a:lnTo>
                  <a:cubicBezTo>
                    <a:pt x="2961" y="804"/>
                    <a:pt x="3130" y="614"/>
                    <a:pt x="3130" y="403"/>
                  </a:cubicBezTo>
                  <a:cubicBezTo>
                    <a:pt x="3130" y="191"/>
                    <a:pt x="2961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3" name="Google Shape;1233;p34"/>
            <p:cNvSpPr/>
            <p:nvPr/>
          </p:nvSpPr>
          <p:spPr>
            <a:xfrm>
              <a:off x="7669677" y="3336593"/>
              <a:ext cx="50659" cy="50659"/>
            </a:xfrm>
            <a:custGeom>
              <a:avLst/>
              <a:gdLst/>
              <a:ahLst/>
              <a:cxnLst/>
              <a:rect l="l" t="t" r="r" b="b"/>
              <a:pathLst>
                <a:path w="826" h="826" extrusionOk="0">
                  <a:moveTo>
                    <a:pt x="424" y="1"/>
                  </a:moveTo>
                  <a:cubicBezTo>
                    <a:pt x="191" y="1"/>
                    <a:pt x="1" y="191"/>
                    <a:pt x="1" y="424"/>
                  </a:cubicBezTo>
                  <a:cubicBezTo>
                    <a:pt x="1" y="657"/>
                    <a:pt x="191" y="826"/>
                    <a:pt x="424" y="826"/>
                  </a:cubicBezTo>
                  <a:cubicBezTo>
                    <a:pt x="635" y="826"/>
                    <a:pt x="826" y="657"/>
                    <a:pt x="826" y="424"/>
                  </a:cubicBezTo>
                  <a:cubicBezTo>
                    <a:pt x="826" y="191"/>
                    <a:pt x="635" y="1"/>
                    <a:pt x="4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4" name="Google Shape;1234;p34"/>
            <p:cNvSpPr/>
            <p:nvPr/>
          </p:nvSpPr>
          <p:spPr>
            <a:xfrm>
              <a:off x="8158726" y="3336593"/>
              <a:ext cx="51947" cy="50659"/>
            </a:xfrm>
            <a:custGeom>
              <a:avLst/>
              <a:gdLst/>
              <a:ahLst/>
              <a:cxnLst/>
              <a:rect l="l" t="t" r="r" b="b"/>
              <a:pathLst>
                <a:path w="847" h="826" extrusionOk="0">
                  <a:moveTo>
                    <a:pt x="423" y="1"/>
                  </a:moveTo>
                  <a:cubicBezTo>
                    <a:pt x="191" y="1"/>
                    <a:pt x="0" y="191"/>
                    <a:pt x="0" y="424"/>
                  </a:cubicBezTo>
                  <a:cubicBezTo>
                    <a:pt x="0" y="657"/>
                    <a:pt x="191" y="826"/>
                    <a:pt x="423" y="826"/>
                  </a:cubicBezTo>
                  <a:cubicBezTo>
                    <a:pt x="656" y="826"/>
                    <a:pt x="846" y="657"/>
                    <a:pt x="846" y="424"/>
                  </a:cubicBezTo>
                  <a:cubicBezTo>
                    <a:pt x="846" y="191"/>
                    <a:pt x="656" y="1"/>
                    <a:pt x="4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5" name="Google Shape;1235;p34"/>
            <p:cNvSpPr/>
            <p:nvPr/>
          </p:nvSpPr>
          <p:spPr>
            <a:xfrm>
              <a:off x="7610063" y="3725674"/>
              <a:ext cx="234833" cy="191288"/>
            </a:xfrm>
            <a:custGeom>
              <a:avLst/>
              <a:gdLst/>
              <a:ahLst/>
              <a:cxnLst/>
              <a:rect l="l" t="t" r="r" b="b"/>
              <a:pathLst>
                <a:path w="3829" h="3119" extrusionOk="0">
                  <a:moveTo>
                    <a:pt x="2771" y="1"/>
                  </a:moveTo>
                  <a:cubicBezTo>
                    <a:pt x="2636" y="1"/>
                    <a:pt x="2504" y="112"/>
                    <a:pt x="2559" y="277"/>
                  </a:cubicBezTo>
                  <a:cubicBezTo>
                    <a:pt x="2707" y="594"/>
                    <a:pt x="2855" y="911"/>
                    <a:pt x="3046" y="1228"/>
                  </a:cubicBezTo>
                  <a:cubicBezTo>
                    <a:pt x="3172" y="1503"/>
                    <a:pt x="3405" y="2159"/>
                    <a:pt x="3130" y="2455"/>
                  </a:cubicBezTo>
                  <a:lnTo>
                    <a:pt x="2369" y="2667"/>
                  </a:lnTo>
                  <a:cubicBezTo>
                    <a:pt x="2242" y="2624"/>
                    <a:pt x="2115" y="2582"/>
                    <a:pt x="2009" y="2519"/>
                  </a:cubicBezTo>
                  <a:cubicBezTo>
                    <a:pt x="1184" y="2159"/>
                    <a:pt x="487" y="1546"/>
                    <a:pt x="21" y="784"/>
                  </a:cubicBezTo>
                  <a:lnTo>
                    <a:pt x="0" y="784"/>
                  </a:lnTo>
                  <a:cubicBezTo>
                    <a:pt x="364" y="1816"/>
                    <a:pt x="1386" y="3119"/>
                    <a:pt x="2604" y="3119"/>
                  </a:cubicBezTo>
                  <a:cubicBezTo>
                    <a:pt x="2659" y="3119"/>
                    <a:pt x="2715" y="3116"/>
                    <a:pt x="2771" y="3111"/>
                  </a:cubicBezTo>
                  <a:cubicBezTo>
                    <a:pt x="3236" y="3047"/>
                    <a:pt x="3617" y="2688"/>
                    <a:pt x="3680" y="2222"/>
                  </a:cubicBezTo>
                  <a:cubicBezTo>
                    <a:pt x="3828" y="1461"/>
                    <a:pt x="3321" y="700"/>
                    <a:pt x="2961" y="107"/>
                  </a:cubicBezTo>
                  <a:cubicBezTo>
                    <a:pt x="2916" y="33"/>
                    <a:pt x="2843" y="1"/>
                    <a:pt x="27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6" name="Google Shape;1236;p34"/>
            <p:cNvSpPr/>
            <p:nvPr/>
          </p:nvSpPr>
          <p:spPr>
            <a:xfrm>
              <a:off x="7756582" y="3699792"/>
              <a:ext cx="227105" cy="205026"/>
            </a:xfrm>
            <a:custGeom>
              <a:avLst/>
              <a:gdLst/>
              <a:ahLst/>
              <a:cxnLst/>
              <a:rect l="l" t="t" r="r" b="b"/>
              <a:pathLst>
                <a:path w="3703" h="3343" extrusionOk="0">
                  <a:moveTo>
                    <a:pt x="3004" y="1"/>
                  </a:moveTo>
                  <a:cubicBezTo>
                    <a:pt x="2158" y="233"/>
                    <a:pt x="1481" y="783"/>
                    <a:pt x="805" y="1354"/>
                  </a:cubicBezTo>
                  <a:cubicBezTo>
                    <a:pt x="635" y="1481"/>
                    <a:pt x="487" y="1629"/>
                    <a:pt x="360" y="1798"/>
                  </a:cubicBezTo>
                  <a:cubicBezTo>
                    <a:pt x="191" y="1989"/>
                    <a:pt x="86" y="2243"/>
                    <a:pt x="43" y="2518"/>
                  </a:cubicBezTo>
                  <a:cubicBezTo>
                    <a:pt x="1" y="2814"/>
                    <a:pt x="86" y="3173"/>
                    <a:pt x="360" y="3300"/>
                  </a:cubicBezTo>
                  <a:cubicBezTo>
                    <a:pt x="466" y="3342"/>
                    <a:pt x="593" y="3342"/>
                    <a:pt x="699" y="3342"/>
                  </a:cubicBezTo>
                  <a:cubicBezTo>
                    <a:pt x="1778" y="3300"/>
                    <a:pt x="2835" y="2919"/>
                    <a:pt x="3702" y="2264"/>
                  </a:cubicBezTo>
                  <a:lnTo>
                    <a:pt x="300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7" name="Google Shape;1237;p34"/>
            <p:cNvSpPr/>
            <p:nvPr/>
          </p:nvSpPr>
          <p:spPr>
            <a:xfrm>
              <a:off x="7729351" y="3697216"/>
              <a:ext cx="280217" cy="225878"/>
            </a:xfrm>
            <a:custGeom>
              <a:avLst/>
              <a:gdLst/>
              <a:ahLst/>
              <a:cxnLst/>
              <a:rect l="l" t="t" r="r" b="b"/>
              <a:pathLst>
                <a:path w="4569" h="3683" extrusionOk="0">
                  <a:moveTo>
                    <a:pt x="3427" y="0"/>
                  </a:moveTo>
                  <a:cubicBezTo>
                    <a:pt x="2496" y="149"/>
                    <a:pt x="1820" y="635"/>
                    <a:pt x="1079" y="1206"/>
                  </a:cubicBezTo>
                  <a:cubicBezTo>
                    <a:pt x="530" y="1650"/>
                    <a:pt x="1" y="2348"/>
                    <a:pt x="255" y="3088"/>
                  </a:cubicBezTo>
                  <a:cubicBezTo>
                    <a:pt x="418" y="3566"/>
                    <a:pt x="784" y="3682"/>
                    <a:pt x="1188" y="3682"/>
                  </a:cubicBezTo>
                  <a:cubicBezTo>
                    <a:pt x="1410" y="3682"/>
                    <a:pt x="1644" y="3647"/>
                    <a:pt x="1862" y="3617"/>
                  </a:cubicBezTo>
                  <a:cubicBezTo>
                    <a:pt x="2793" y="3490"/>
                    <a:pt x="3639" y="3109"/>
                    <a:pt x="4358" y="2517"/>
                  </a:cubicBezTo>
                  <a:cubicBezTo>
                    <a:pt x="4568" y="2324"/>
                    <a:pt x="4370" y="1985"/>
                    <a:pt x="4128" y="1985"/>
                  </a:cubicBezTo>
                  <a:cubicBezTo>
                    <a:pt x="4078" y="1985"/>
                    <a:pt x="4027" y="1999"/>
                    <a:pt x="3977" y="2031"/>
                  </a:cubicBezTo>
                  <a:cubicBezTo>
                    <a:pt x="3490" y="2369"/>
                    <a:pt x="2962" y="2644"/>
                    <a:pt x="2412" y="2856"/>
                  </a:cubicBezTo>
                  <a:cubicBezTo>
                    <a:pt x="2171" y="2939"/>
                    <a:pt x="1712" y="3080"/>
                    <a:pt x="1338" y="3080"/>
                  </a:cubicBezTo>
                  <a:cubicBezTo>
                    <a:pt x="958" y="3080"/>
                    <a:pt x="666" y="2934"/>
                    <a:pt x="783" y="2433"/>
                  </a:cubicBezTo>
                  <a:cubicBezTo>
                    <a:pt x="931" y="1883"/>
                    <a:pt x="1545" y="1439"/>
                    <a:pt x="1968" y="1100"/>
                  </a:cubicBezTo>
                  <a:cubicBezTo>
                    <a:pt x="2412" y="698"/>
                    <a:pt x="2919" y="360"/>
                    <a:pt x="3469" y="85"/>
                  </a:cubicBezTo>
                  <a:cubicBezTo>
                    <a:pt x="3533" y="64"/>
                    <a:pt x="3490" y="0"/>
                    <a:pt x="342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8" name="Google Shape;1238;p34"/>
            <p:cNvSpPr/>
            <p:nvPr/>
          </p:nvSpPr>
          <p:spPr>
            <a:xfrm>
              <a:off x="7611351" y="4194791"/>
              <a:ext cx="247773" cy="103218"/>
            </a:xfrm>
            <a:custGeom>
              <a:avLst/>
              <a:gdLst/>
              <a:ahLst/>
              <a:cxnLst/>
              <a:rect l="l" t="t" r="r" b="b"/>
              <a:pathLst>
                <a:path w="4040" h="1683" extrusionOk="0">
                  <a:moveTo>
                    <a:pt x="3584" y="0"/>
                  </a:moveTo>
                  <a:cubicBezTo>
                    <a:pt x="3517" y="0"/>
                    <a:pt x="3451" y="11"/>
                    <a:pt x="3384" y="30"/>
                  </a:cubicBezTo>
                  <a:lnTo>
                    <a:pt x="3067" y="136"/>
                  </a:lnTo>
                  <a:cubicBezTo>
                    <a:pt x="2306" y="220"/>
                    <a:pt x="1544" y="411"/>
                    <a:pt x="825" y="686"/>
                  </a:cubicBezTo>
                  <a:cubicBezTo>
                    <a:pt x="635" y="770"/>
                    <a:pt x="444" y="855"/>
                    <a:pt x="296" y="982"/>
                  </a:cubicBezTo>
                  <a:cubicBezTo>
                    <a:pt x="127" y="1109"/>
                    <a:pt x="21" y="1299"/>
                    <a:pt x="0" y="1510"/>
                  </a:cubicBezTo>
                  <a:cubicBezTo>
                    <a:pt x="0" y="1553"/>
                    <a:pt x="21" y="1595"/>
                    <a:pt x="43" y="1616"/>
                  </a:cubicBezTo>
                  <a:cubicBezTo>
                    <a:pt x="64" y="1637"/>
                    <a:pt x="106" y="1658"/>
                    <a:pt x="127" y="1658"/>
                  </a:cubicBezTo>
                  <a:cubicBezTo>
                    <a:pt x="271" y="1675"/>
                    <a:pt x="415" y="1683"/>
                    <a:pt x="558" y="1683"/>
                  </a:cubicBezTo>
                  <a:cubicBezTo>
                    <a:pt x="1694" y="1683"/>
                    <a:pt x="2790" y="1188"/>
                    <a:pt x="3786" y="643"/>
                  </a:cubicBezTo>
                  <a:cubicBezTo>
                    <a:pt x="3892" y="601"/>
                    <a:pt x="3955" y="516"/>
                    <a:pt x="4019" y="411"/>
                  </a:cubicBezTo>
                  <a:cubicBezTo>
                    <a:pt x="4040" y="263"/>
                    <a:pt x="3976" y="93"/>
                    <a:pt x="3828" y="51"/>
                  </a:cubicBezTo>
                  <a:cubicBezTo>
                    <a:pt x="3747" y="16"/>
                    <a:pt x="3665" y="0"/>
                    <a:pt x="35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9" name="Google Shape;1239;p34"/>
            <p:cNvSpPr/>
            <p:nvPr/>
          </p:nvSpPr>
          <p:spPr>
            <a:xfrm>
              <a:off x="7796815" y="4200004"/>
              <a:ext cx="190736" cy="183867"/>
            </a:xfrm>
            <a:custGeom>
              <a:avLst/>
              <a:gdLst/>
              <a:ahLst/>
              <a:cxnLst/>
              <a:rect l="l" t="t" r="r" b="b"/>
              <a:pathLst>
                <a:path w="3110" h="2998" extrusionOk="0">
                  <a:moveTo>
                    <a:pt x="2591" y="0"/>
                  </a:moveTo>
                  <a:cubicBezTo>
                    <a:pt x="2560" y="0"/>
                    <a:pt x="2528" y="3"/>
                    <a:pt x="2496" y="8"/>
                  </a:cubicBezTo>
                  <a:cubicBezTo>
                    <a:pt x="2242" y="30"/>
                    <a:pt x="2010" y="72"/>
                    <a:pt x="1777" y="114"/>
                  </a:cubicBezTo>
                  <a:lnTo>
                    <a:pt x="2285" y="114"/>
                  </a:lnTo>
                  <a:cubicBezTo>
                    <a:pt x="1544" y="326"/>
                    <a:pt x="910" y="770"/>
                    <a:pt x="466" y="1383"/>
                  </a:cubicBezTo>
                  <a:cubicBezTo>
                    <a:pt x="149" y="1764"/>
                    <a:pt x="1" y="2250"/>
                    <a:pt x="64" y="2716"/>
                  </a:cubicBezTo>
                  <a:cubicBezTo>
                    <a:pt x="85" y="2800"/>
                    <a:pt x="127" y="2885"/>
                    <a:pt x="170" y="2948"/>
                  </a:cubicBezTo>
                  <a:cubicBezTo>
                    <a:pt x="219" y="2983"/>
                    <a:pt x="276" y="2997"/>
                    <a:pt x="334" y="2997"/>
                  </a:cubicBezTo>
                  <a:cubicBezTo>
                    <a:pt x="452" y="2997"/>
                    <a:pt x="579" y="2941"/>
                    <a:pt x="677" y="2885"/>
                  </a:cubicBezTo>
                  <a:cubicBezTo>
                    <a:pt x="1460" y="2398"/>
                    <a:pt x="2158" y="1806"/>
                    <a:pt x="2750" y="1108"/>
                  </a:cubicBezTo>
                  <a:cubicBezTo>
                    <a:pt x="2898" y="960"/>
                    <a:pt x="2983" y="791"/>
                    <a:pt x="3046" y="601"/>
                  </a:cubicBezTo>
                  <a:cubicBezTo>
                    <a:pt x="3110" y="410"/>
                    <a:pt x="3025" y="178"/>
                    <a:pt x="2856" y="72"/>
                  </a:cubicBezTo>
                  <a:cubicBezTo>
                    <a:pt x="2776" y="24"/>
                    <a:pt x="2685" y="0"/>
                    <a:pt x="25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0" name="Google Shape;1240;p34"/>
            <p:cNvSpPr/>
            <p:nvPr/>
          </p:nvSpPr>
          <p:spPr>
            <a:xfrm>
              <a:off x="7574124" y="4179642"/>
              <a:ext cx="316524" cy="133393"/>
            </a:xfrm>
            <a:custGeom>
              <a:avLst/>
              <a:gdLst/>
              <a:ahLst/>
              <a:cxnLst/>
              <a:rect l="l" t="t" r="r" b="b"/>
              <a:pathLst>
                <a:path w="5161" h="2175" extrusionOk="0">
                  <a:moveTo>
                    <a:pt x="4250" y="0"/>
                  </a:moveTo>
                  <a:cubicBezTo>
                    <a:pt x="4136" y="0"/>
                    <a:pt x="4018" y="27"/>
                    <a:pt x="3907" y="87"/>
                  </a:cubicBezTo>
                  <a:cubicBezTo>
                    <a:pt x="3758" y="192"/>
                    <a:pt x="3780" y="404"/>
                    <a:pt x="3949" y="446"/>
                  </a:cubicBezTo>
                  <a:cubicBezTo>
                    <a:pt x="4647" y="658"/>
                    <a:pt x="3547" y="1017"/>
                    <a:pt x="3251" y="1123"/>
                  </a:cubicBezTo>
                  <a:cubicBezTo>
                    <a:pt x="2659" y="1398"/>
                    <a:pt x="2045" y="1567"/>
                    <a:pt x="1411" y="1631"/>
                  </a:cubicBezTo>
                  <a:cubicBezTo>
                    <a:pt x="1362" y="1634"/>
                    <a:pt x="1319" y="1635"/>
                    <a:pt x="1281" y="1635"/>
                  </a:cubicBezTo>
                  <a:cubicBezTo>
                    <a:pt x="543" y="1635"/>
                    <a:pt x="1743" y="1075"/>
                    <a:pt x="2024" y="975"/>
                  </a:cubicBezTo>
                  <a:cubicBezTo>
                    <a:pt x="2574" y="763"/>
                    <a:pt x="3145" y="658"/>
                    <a:pt x="3695" y="467"/>
                  </a:cubicBezTo>
                  <a:cubicBezTo>
                    <a:pt x="3822" y="425"/>
                    <a:pt x="3780" y="256"/>
                    <a:pt x="3674" y="256"/>
                  </a:cubicBezTo>
                  <a:cubicBezTo>
                    <a:pt x="3602" y="252"/>
                    <a:pt x="3526" y="251"/>
                    <a:pt x="3445" y="251"/>
                  </a:cubicBezTo>
                  <a:cubicBezTo>
                    <a:pt x="2508" y="251"/>
                    <a:pt x="1049" y="490"/>
                    <a:pt x="523" y="1250"/>
                  </a:cubicBezTo>
                  <a:cubicBezTo>
                    <a:pt x="1" y="1988"/>
                    <a:pt x="643" y="2174"/>
                    <a:pt x="1237" y="2174"/>
                  </a:cubicBezTo>
                  <a:cubicBezTo>
                    <a:pt x="1341" y="2174"/>
                    <a:pt x="1443" y="2169"/>
                    <a:pt x="1538" y="2159"/>
                  </a:cubicBezTo>
                  <a:cubicBezTo>
                    <a:pt x="2215" y="2096"/>
                    <a:pt x="2849" y="1927"/>
                    <a:pt x="3462" y="1631"/>
                  </a:cubicBezTo>
                  <a:cubicBezTo>
                    <a:pt x="3843" y="1482"/>
                    <a:pt x="4435" y="1292"/>
                    <a:pt x="4731" y="975"/>
                  </a:cubicBezTo>
                  <a:cubicBezTo>
                    <a:pt x="5160" y="494"/>
                    <a:pt x="4740" y="0"/>
                    <a:pt x="42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1" name="Google Shape;1241;p34"/>
            <p:cNvSpPr/>
            <p:nvPr/>
          </p:nvSpPr>
          <p:spPr>
            <a:xfrm>
              <a:off x="7776085" y="4181912"/>
              <a:ext cx="232870" cy="218396"/>
            </a:xfrm>
            <a:custGeom>
              <a:avLst/>
              <a:gdLst/>
              <a:ahLst/>
              <a:cxnLst/>
              <a:rect l="l" t="t" r="r" b="b"/>
              <a:pathLst>
                <a:path w="3797" h="3561" extrusionOk="0">
                  <a:moveTo>
                    <a:pt x="2729" y="614"/>
                  </a:moveTo>
                  <a:cubicBezTo>
                    <a:pt x="2808" y="614"/>
                    <a:pt x="2821" y="667"/>
                    <a:pt x="2834" y="917"/>
                  </a:cubicBezTo>
                  <a:cubicBezTo>
                    <a:pt x="2855" y="1234"/>
                    <a:pt x="2834" y="1213"/>
                    <a:pt x="2665" y="1403"/>
                  </a:cubicBezTo>
                  <a:cubicBezTo>
                    <a:pt x="2242" y="1868"/>
                    <a:pt x="1756" y="2291"/>
                    <a:pt x="1248" y="2651"/>
                  </a:cubicBezTo>
                  <a:cubicBezTo>
                    <a:pt x="1163" y="2736"/>
                    <a:pt x="1058" y="2820"/>
                    <a:pt x="931" y="2884"/>
                  </a:cubicBezTo>
                  <a:cubicBezTo>
                    <a:pt x="839" y="2924"/>
                    <a:pt x="782" y="2955"/>
                    <a:pt x="740" y="2955"/>
                  </a:cubicBezTo>
                  <a:cubicBezTo>
                    <a:pt x="695" y="2955"/>
                    <a:pt x="668" y="2919"/>
                    <a:pt x="635" y="2820"/>
                  </a:cubicBezTo>
                  <a:cubicBezTo>
                    <a:pt x="550" y="2503"/>
                    <a:pt x="804" y="2080"/>
                    <a:pt x="994" y="1805"/>
                  </a:cubicBezTo>
                  <a:cubicBezTo>
                    <a:pt x="1293" y="1341"/>
                    <a:pt x="1708" y="942"/>
                    <a:pt x="2189" y="648"/>
                  </a:cubicBezTo>
                  <a:lnTo>
                    <a:pt x="2189" y="648"/>
                  </a:lnTo>
                  <a:cubicBezTo>
                    <a:pt x="2235" y="658"/>
                    <a:pt x="2281" y="663"/>
                    <a:pt x="2327" y="663"/>
                  </a:cubicBezTo>
                  <a:cubicBezTo>
                    <a:pt x="2383" y="663"/>
                    <a:pt x="2439" y="656"/>
                    <a:pt x="2496" y="642"/>
                  </a:cubicBezTo>
                  <a:cubicBezTo>
                    <a:pt x="2608" y="634"/>
                    <a:pt x="2681" y="614"/>
                    <a:pt x="2729" y="614"/>
                  </a:cubicBezTo>
                  <a:close/>
                  <a:moveTo>
                    <a:pt x="2725" y="0"/>
                  </a:moveTo>
                  <a:cubicBezTo>
                    <a:pt x="2438" y="0"/>
                    <a:pt x="2151" y="103"/>
                    <a:pt x="1967" y="325"/>
                  </a:cubicBezTo>
                  <a:cubicBezTo>
                    <a:pt x="1904" y="388"/>
                    <a:pt x="1925" y="514"/>
                    <a:pt x="2009" y="578"/>
                  </a:cubicBezTo>
                  <a:lnTo>
                    <a:pt x="2009" y="578"/>
                  </a:lnTo>
                  <a:cubicBezTo>
                    <a:pt x="1236" y="871"/>
                    <a:pt x="572" y="1335"/>
                    <a:pt x="233" y="2165"/>
                  </a:cubicBezTo>
                  <a:cubicBezTo>
                    <a:pt x="85" y="2524"/>
                    <a:pt x="0" y="3074"/>
                    <a:pt x="254" y="3391"/>
                  </a:cubicBezTo>
                  <a:cubicBezTo>
                    <a:pt x="361" y="3514"/>
                    <a:pt x="496" y="3561"/>
                    <a:pt x="640" y="3561"/>
                  </a:cubicBezTo>
                  <a:cubicBezTo>
                    <a:pt x="867" y="3561"/>
                    <a:pt x="1117" y="3444"/>
                    <a:pt x="1311" y="3328"/>
                  </a:cubicBezTo>
                  <a:cubicBezTo>
                    <a:pt x="1819" y="3032"/>
                    <a:pt x="2284" y="2672"/>
                    <a:pt x="2686" y="2270"/>
                  </a:cubicBezTo>
                  <a:cubicBezTo>
                    <a:pt x="3046" y="1932"/>
                    <a:pt x="3553" y="1488"/>
                    <a:pt x="3659" y="980"/>
                  </a:cubicBezTo>
                  <a:cubicBezTo>
                    <a:pt x="3797" y="360"/>
                    <a:pt x="3261" y="0"/>
                    <a:pt x="272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1080409" y="1717738"/>
            <a:ext cx="100313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8800" b="1" kern="0" dirty="0" err="1">
                <a:solidFill>
                  <a:srgbClr val="BBA2FD">
                    <a:lumMod val="10000"/>
                  </a:srgbClr>
                </a:solidFill>
                <a:latin typeface="Patrick Hand" panose="00000500000000000000" pitchFamily="2" charset="0"/>
                <a:cs typeface="Calibri" panose="020F0502020204030204" pitchFamily="34" charset="0"/>
                <a:sym typeface="Arial"/>
              </a:rPr>
              <a:t>Tạm</a:t>
            </a:r>
            <a:r>
              <a:rPr lang="en-US" sz="8800" b="1" kern="0" dirty="0">
                <a:solidFill>
                  <a:srgbClr val="BBA2FD">
                    <a:lumMod val="10000"/>
                  </a:srgbClr>
                </a:solidFill>
                <a:latin typeface="Patrick Hand" panose="00000500000000000000" pitchFamily="2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8800" b="1" kern="0" dirty="0" err="1">
                <a:solidFill>
                  <a:srgbClr val="BBA2FD">
                    <a:lumMod val="10000"/>
                  </a:srgbClr>
                </a:solidFill>
                <a:latin typeface="Patrick Hand" panose="00000500000000000000" pitchFamily="2" charset="0"/>
                <a:cs typeface="Calibri" panose="020F0502020204030204" pitchFamily="34" charset="0"/>
                <a:sym typeface="Arial"/>
              </a:rPr>
              <a:t>biệt</a:t>
            </a:r>
            <a:r>
              <a:rPr lang="en-US" sz="8800" b="1" kern="0" dirty="0">
                <a:solidFill>
                  <a:srgbClr val="BBA2FD">
                    <a:lumMod val="10000"/>
                  </a:srgbClr>
                </a:solidFill>
                <a:latin typeface="Patrick Hand" panose="00000500000000000000" pitchFamily="2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8800" b="1" kern="0" dirty="0" err="1">
                <a:solidFill>
                  <a:srgbClr val="BBA2FD">
                    <a:lumMod val="10000"/>
                  </a:srgbClr>
                </a:solidFill>
                <a:latin typeface="Patrick Hand" panose="00000500000000000000" pitchFamily="2" charset="0"/>
                <a:cs typeface="Calibri" panose="020F0502020204030204" pitchFamily="34" charset="0"/>
                <a:sym typeface="Arial"/>
              </a:rPr>
              <a:t>và</a:t>
            </a:r>
            <a:r>
              <a:rPr lang="en-US" sz="8800" b="1" kern="0" dirty="0">
                <a:solidFill>
                  <a:srgbClr val="BBA2FD">
                    <a:lumMod val="10000"/>
                  </a:srgbClr>
                </a:solidFill>
                <a:latin typeface="Patrick Hand" panose="00000500000000000000" pitchFamily="2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8800" b="1" kern="0" dirty="0" err="1">
                <a:solidFill>
                  <a:srgbClr val="BBA2FD">
                    <a:lumMod val="10000"/>
                  </a:srgbClr>
                </a:solidFill>
                <a:latin typeface="Patrick Hand" panose="00000500000000000000" pitchFamily="2" charset="0"/>
                <a:cs typeface="Calibri" panose="020F0502020204030204" pitchFamily="34" charset="0"/>
                <a:sym typeface="Arial"/>
              </a:rPr>
              <a:t>hẹn</a:t>
            </a:r>
            <a:r>
              <a:rPr lang="en-US" sz="8800" b="1" kern="0" dirty="0">
                <a:solidFill>
                  <a:srgbClr val="BBA2FD">
                    <a:lumMod val="10000"/>
                  </a:srgbClr>
                </a:solidFill>
                <a:latin typeface="Patrick Hand" panose="00000500000000000000" pitchFamily="2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8800" b="1" kern="0" dirty="0" err="1">
                <a:solidFill>
                  <a:srgbClr val="BBA2FD">
                    <a:lumMod val="10000"/>
                  </a:srgbClr>
                </a:solidFill>
                <a:latin typeface="Patrick Hand" panose="00000500000000000000" pitchFamily="2" charset="0"/>
                <a:cs typeface="Calibri" panose="020F0502020204030204" pitchFamily="34" charset="0"/>
                <a:sym typeface="Arial"/>
              </a:rPr>
              <a:t>gặp</a:t>
            </a:r>
            <a:r>
              <a:rPr lang="en-US" sz="8800" b="1" kern="0" dirty="0">
                <a:solidFill>
                  <a:srgbClr val="BBA2FD">
                    <a:lumMod val="10000"/>
                  </a:srgbClr>
                </a:solidFill>
                <a:latin typeface="Patrick Hand" panose="00000500000000000000" pitchFamily="2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8800" b="1" kern="0" dirty="0" err="1">
                <a:solidFill>
                  <a:srgbClr val="BBA2FD">
                    <a:lumMod val="10000"/>
                  </a:srgbClr>
                </a:solidFill>
                <a:latin typeface="Patrick Hand" panose="00000500000000000000" pitchFamily="2" charset="0"/>
                <a:cs typeface="Calibri" panose="020F0502020204030204" pitchFamily="34" charset="0"/>
                <a:sym typeface="Arial"/>
              </a:rPr>
              <a:t>lại</a:t>
            </a:r>
            <a:endParaRPr lang="en-US" sz="8800" b="1" kern="0" dirty="0">
              <a:solidFill>
                <a:srgbClr val="BBA2FD">
                  <a:lumMod val="10000"/>
                </a:srgbClr>
              </a:solidFill>
              <a:latin typeface="Patrick Hand" panose="00000500000000000000" pitchFamily="2" charset="0"/>
              <a:cs typeface="Calibri" panose="020F050202020403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81025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32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32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47" grpId="0" animBg="1"/>
      <p:bldP spid="1148" grpId="0" animBg="1"/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7" name="Google Shape;1147;p34"/>
          <p:cNvSpPr/>
          <p:nvPr/>
        </p:nvSpPr>
        <p:spPr>
          <a:xfrm>
            <a:off x="-557233" y="718867"/>
            <a:ext cx="2218913" cy="1133992"/>
          </a:xfrm>
          <a:custGeom>
            <a:avLst/>
            <a:gdLst/>
            <a:ahLst/>
            <a:cxnLst/>
            <a:rect l="l" t="t" r="r" b="b"/>
            <a:pathLst>
              <a:path w="43907" h="22439" extrusionOk="0">
                <a:moveTo>
                  <a:pt x="16645" y="1"/>
                </a:moveTo>
                <a:cubicBezTo>
                  <a:pt x="14149" y="22"/>
                  <a:pt x="11992" y="1079"/>
                  <a:pt x="10744" y="4125"/>
                </a:cubicBezTo>
                <a:cubicBezTo>
                  <a:pt x="9793" y="6430"/>
                  <a:pt x="10089" y="9264"/>
                  <a:pt x="10195" y="11421"/>
                </a:cubicBezTo>
                <a:cubicBezTo>
                  <a:pt x="9701" y="9392"/>
                  <a:pt x="8165" y="8248"/>
                  <a:pt x="6227" y="8248"/>
                </a:cubicBezTo>
                <a:cubicBezTo>
                  <a:pt x="5923" y="8248"/>
                  <a:pt x="5609" y="8276"/>
                  <a:pt x="5288" y="8334"/>
                </a:cubicBezTo>
                <a:cubicBezTo>
                  <a:pt x="2919" y="8735"/>
                  <a:pt x="1016" y="10829"/>
                  <a:pt x="508" y="13177"/>
                </a:cubicBezTo>
                <a:cubicBezTo>
                  <a:pt x="0" y="15524"/>
                  <a:pt x="952" y="20452"/>
                  <a:pt x="1460" y="21277"/>
                </a:cubicBezTo>
                <a:cubicBezTo>
                  <a:pt x="2380" y="22140"/>
                  <a:pt x="8468" y="22439"/>
                  <a:pt x="15646" y="22439"/>
                </a:cubicBezTo>
                <a:cubicBezTo>
                  <a:pt x="27110" y="22439"/>
                  <a:pt x="41354" y="21677"/>
                  <a:pt x="41771" y="21235"/>
                </a:cubicBezTo>
                <a:cubicBezTo>
                  <a:pt x="42595" y="20346"/>
                  <a:pt x="43695" y="16265"/>
                  <a:pt x="43801" y="13832"/>
                </a:cubicBezTo>
                <a:cubicBezTo>
                  <a:pt x="43907" y="11421"/>
                  <a:pt x="42532" y="8883"/>
                  <a:pt x="40269" y="8016"/>
                </a:cubicBezTo>
                <a:cubicBezTo>
                  <a:pt x="39796" y="7841"/>
                  <a:pt x="39294" y="7759"/>
                  <a:pt x="38791" y="7759"/>
                </a:cubicBezTo>
                <a:cubicBezTo>
                  <a:pt x="36863" y="7759"/>
                  <a:pt x="34914" y="8972"/>
                  <a:pt x="34495" y="10850"/>
                </a:cubicBezTo>
                <a:cubicBezTo>
                  <a:pt x="34559" y="8799"/>
                  <a:pt x="33818" y="6684"/>
                  <a:pt x="32317" y="5309"/>
                </a:cubicBezTo>
                <a:cubicBezTo>
                  <a:pt x="31295" y="4360"/>
                  <a:pt x="29892" y="3801"/>
                  <a:pt x="28506" y="3801"/>
                </a:cubicBezTo>
                <a:cubicBezTo>
                  <a:pt x="27855" y="3801"/>
                  <a:pt x="27208" y="3925"/>
                  <a:pt x="26606" y="4188"/>
                </a:cubicBezTo>
                <a:cubicBezTo>
                  <a:pt x="24919" y="4928"/>
                  <a:pt x="23776" y="6789"/>
                  <a:pt x="23953" y="8583"/>
                </a:cubicBezTo>
                <a:lnTo>
                  <a:pt x="23953" y="8583"/>
                </a:lnTo>
                <a:cubicBezTo>
                  <a:pt x="23593" y="6708"/>
                  <a:pt x="23135" y="4812"/>
                  <a:pt x="22144" y="3173"/>
                </a:cubicBezTo>
                <a:cubicBezTo>
                  <a:pt x="21065" y="1354"/>
                  <a:pt x="18760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48" name="Google Shape;1148;p34"/>
          <p:cNvSpPr/>
          <p:nvPr/>
        </p:nvSpPr>
        <p:spPr>
          <a:xfrm>
            <a:off x="11058834" y="2134467"/>
            <a:ext cx="2218913" cy="1133992"/>
          </a:xfrm>
          <a:custGeom>
            <a:avLst/>
            <a:gdLst/>
            <a:ahLst/>
            <a:cxnLst/>
            <a:rect l="l" t="t" r="r" b="b"/>
            <a:pathLst>
              <a:path w="43907" h="22439" extrusionOk="0">
                <a:moveTo>
                  <a:pt x="16645" y="1"/>
                </a:moveTo>
                <a:cubicBezTo>
                  <a:pt x="14149" y="22"/>
                  <a:pt x="11992" y="1079"/>
                  <a:pt x="10744" y="4125"/>
                </a:cubicBezTo>
                <a:cubicBezTo>
                  <a:pt x="9793" y="6430"/>
                  <a:pt x="10089" y="9264"/>
                  <a:pt x="10195" y="11421"/>
                </a:cubicBezTo>
                <a:cubicBezTo>
                  <a:pt x="9701" y="9392"/>
                  <a:pt x="8165" y="8248"/>
                  <a:pt x="6227" y="8248"/>
                </a:cubicBezTo>
                <a:cubicBezTo>
                  <a:pt x="5923" y="8248"/>
                  <a:pt x="5609" y="8276"/>
                  <a:pt x="5288" y="8334"/>
                </a:cubicBezTo>
                <a:cubicBezTo>
                  <a:pt x="2919" y="8735"/>
                  <a:pt x="1016" y="10829"/>
                  <a:pt x="508" y="13177"/>
                </a:cubicBezTo>
                <a:cubicBezTo>
                  <a:pt x="0" y="15524"/>
                  <a:pt x="952" y="20452"/>
                  <a:pt x="1460" y="21277"/>
                </a:cubicBezTo>
                <a:cubicBezTo>
                  <a:pt x="2380" y="22140"/>
                  <a:pt x="8468" y="22439"/>
                  <a:pt x="15646" y="22439"/>
                </a:cubicBezTo>
                <a:cubicBezTo>
                  <a:pt x="27110" y="22439"/>
                  <a:pt x="41354" y="21677"/>
                  <a:pt x="41771" y="21235"/>
                </a:cubicBezTo>
                <a:cubicBezTo>
                  <a:pt x="42595" y="20346"/>
                  <a:pt x="43695" y="16265"/>
                  <a:pt x="43801" y="13832"/>
                </a:cubicBezTo>
                <a:cubicBezTo>
                  <a:pt x="43907" y="11421"/>
                  <a:pt x="42532" y="8883"/>
                  <a:pt x="40269" y="8016"/>
                </a:cubicBezTo>
                <a:cubicBezTo>
                  <a:pt x="39796" y="7841"/>
                  <a:pt x="39294" y="7759"/>
                  <a:pt x="38791" y="7759"/>
                </a:cubicBezTo>
                <a:cubicBezTo>
                  <a:pt x="36863" y="7759"/>
                  <a:pt x="34914" y="8972"/>
                  <a:pt x="34495" y="10850"/>
                </a:cubicBezTo>
                <a:cubicBezTo>
                  <a:pt x="34559" y="8799"/>
                  <a:pt x="33818" y="6684"/>
                  <a:pt x="32317" y="5309"/>
                </a:cubicBezTo>
                <a:cubicBezTo>
                  <a:pt x="31295" y="4360"/>
                  <a:pt x="29892" y="3801"/>
                  <a:pt x="28506" y="3801"/>
                </a:cubicBezTo>
                <a:cubicBezTo>
                  <a:pt x="27855" y="3801"/>
                  <a:pt x="27208" y="3925"/>
                  <a:pt x="26606" y="4188"/>
                </a:cubicBezTo>
                <a:cubicBezTo>
                  <a:pt x="24919" y="4928"/>
                  <a:pt x="23776" y="6789"/>
                  <a:pt x="23953" y="8583"/>
                </a:cubicBezTo>
                <a:lnTo>
                  <a:pt x="23953" y="8583"/>
                </a:lnTo>
                <a:cubicBezTo>
                  <a:pt x="23593" y="6708"/>
                  <a:pt x="23135" y="4812"/>
                  <a:pt x="22144" y="3173"/>
                </a:cubicBezTo>
                <a:cubicBezTo>
                  <a:pt x="21065" y="1354"/>
                  <a:pt x="18760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49" name="Google Shape;1149;p34"/>
          <p:cNvSpPr/>
          <p:nvPr/>
        </p:nvSpPr>
        <p:spPr>
          <a:xfrm>
            <a:off x="7851034" y="210864"/>
            <a:ext cx="1305209" cy="667037"/>
          </a:xfrm>
          <a:custGeom>
            <a:avLst/>
            <a:gdLst/>
            <a:ahLst/>
            <a:cxnLst/>
            <a:rect l="l" t="t" r="r" b="b"/>
            <a:pathLst>
              <a:path w="43907" h="22439" extrusionOk="0">
                <a:moveTo>
                  <a:pt x="16645" y="1"/>
                </a:moveTo>
                <a:cubicBezTo>
                  <a:pt x="14149" y="22"/>
                  <a:pt x="11992" y="1079"/>
                  <a:pt x="10744" y="4125"/>
                </a:cubicBezTo>
                <a:cubicBezTo>
                  <a:pt x="9793" y="6430"/>
                  <a:pt x="10089" y="9264"/>
                  <a:pt x="10195" y="11421"/>
                </a:cubicBezTo>
                <a:cubicBezTo>
                  <a:pt x="9701" y="9392"/>
                  <a:pt x="8165" y="8248"/>
                  <a:pt x="6227" y="8248"/>
                </a:cubicBezTo>
                <a:cubicBezTo>
                  <a:pt x="5923" y="8248"/>
                  <a:pt x="5609" y="8276"/>
                  <a:pt x="5288" y="8334"/>
                </a:cubicBezTo>
                <a:cubicBezTo>
                  <a:pt x="2919" y="8735"/>
                  <a:pt x="1016" y="10829"/>
                  <a:pt x="508" y="13177"/>
                </a:cubicBezTo>
                <a:cubicBezTo>
                  <a:pt x="0" y="15524"/>
                  <a:pt x="952" y="20452"/>
                  <a:pt x="1460" y="21277"/>
                </a:cubicBezTo>
                <a:cubicBezTo>
                  <a:pt x="2380" y="22140"/>
                  <a:pt x="8468" y="22439"/>
                  <a:pt x="15646" y="22439"/>
                </a:cubicBezTo>
                <a:cubicBezTo>
                  <a:pt x="27110" y="22439"/>
                  <a:pt x="41354" y="21677"/>
                  <a:pt x="41771" y="21235"/>
                </a:cubicBezTo>
                <a:cubicBezTo>
                  <a:pt x="42595" y="20346"/>
                  <a:pt x="43695" y="16265"/>
                  <a:pt x="43801" y="13832"/>
                </a:cubicBezTo>
                <a:cubicBezTo>
                  <a:pt x="43907" y="11421"/>
                  <a:pt x="42532" y="8883"/>
                  <a:pt x="40269" y="8016"/>
                </a:cubicBezTo>
                <a:cubicBezTo>
                  <a:pt x="39796" y="7841"/>
                  <a:pt x="39294" y="7759"/>
                  <a:pt x="38791" y="7759"/>
                </a:cubicBezTo>
                <a:cubicBezTo>
                  <a:pt x="36863" y="7759"/>
                  <a:pt x="34914" y="8972"/>
                  <a:pt x="34495" y="10850"/>
                </a:cubicBezTo>
                <a:cubicBezTo>
                  <a:pt x="34559" y="8799"/>
                  <a:pt x="33818" y="6684"/>
                  <a:pt x="32317" y="5309"/>
                </a:cubicBezTo>
                <a:cubicBezTo>
                  <a:pt x="31295" y="4360"/>
                  <a:pt x="29892" y="3801"/>
                  <a:pt x="28506" y="3801"/>
                </a:cubicBezTo>
                <a:cubicBezTo>
                  <a:pt x="27855" y="3801"/>
                  <a:pt x="27208" y="3925"/>
                  <a:pt x="26606" y="4188"/>
                </a:cubicBezTo>
                <a:cubicBezTo>
                  <a:pt x="24919" y="4928"/>
                  <a:pt x="23776" y="6789"/>
                  <a:pt x="23953" y="8583"/>
                </a:cubicBezTo>
                <a:lnTo>
                  <a:pt x="23953" y="8583"/>
                </a:lnTo>
                <a:cubicBezTo>
                  <a:pt x="23593" y="6708"/>
                  <a:pt x="23135" y="4812"/>
                  <a:pt x="22144" y="3173"/>
                </a:cubicBezTo>
                <a:cubicBezTo>
                  <a:pt x="21065" y="1354"/>
                  <a:pt x="18760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05119" y="306217"/>
            <a:ext cx="9520883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4267" b="1" kern="0" dirty="0" err="1">
                <a:solidFill>
                  <a:srgbClr val="BBA2FD">
                    <a:lumMod val="10000"/>
                  </a:srgbClr>
                </a:solidFill>
                <a:latin typeface="Patrick Hand" panose="00000500000000000000" pitchFamily="2" charset="0"/>
                <a:cs typeface="Calibri" panose="020F0502020204030204" pitchFamily="34" charset="0"/>
                <a:sym typeface="Arial"/>
              </a:rPr>
              <a:t>Thứ</a:t>
            </a:r>
            <a:r>
              <a:rPr lang="en-US" sz="4267" b="1" kern="0" dirty="0">
                <a:solidFill>
                  <a:srgbClr val="BBA2FD">
                    <a:lumMod val="10000"/>
                  </a:srgbClr>
                </a:solidFill>
                <a:latin typeface="Patrick Hand" panose="00000500000000000000" pitchFamily="2" charset="0"/>
                <a:cs typeface="Calibri" panose="020F0502020204030204" pitchFamily="34" charset="0"/>
                <a:sym typeface="Arial"/>
              </a:rPr>
              <a:t> … </a:t>
            </a:r>
            <a:r>
              <a:rPr lang="en-US" sz="4267" b="1" kern="0" dirty="0" err="1">
                <a:solidFill>
                  <a:srgbClr val="BBA2FD">
                    <a:lumMod val="10000"/>
                  </a:srgbClr>
                </a:solidFill>
                <a:latin typeface="Patrick Hand" panose="00000500000000000000" pitchFamily="2" charset="0"/>
                <a:cs typeface="Calibri" panose="020F0502020204030204" pitchFamily="34" charset="0"/>
                <a:sym typeface="Arial"/>
              </a:rPr>
              <a:t>ngày</a:t>
            </a:r>
            <a:r>
              <a:rPr lang="en-US" sz="4267" b="1" kern="0" dirty="0">
                <a:solidFill>
                  <a:srgbClr val="BBA2FD">
                    <a:lumMod val="10000"/>
                  </a:srgbClr>
                </a:solidFill>
                <a:latin typeface="Patrick Hand" panose="00000500000000000000" pitchFamily="2" charset="0"/>
                <a:cs typeface="Calibri" panose="020F0502020204030204" pitchFamily="34" charset="0"/>
                <a:sym typeface="Arial"/>
              </a:rPr>
              <a:t> … </a:t>
            </a:r>
            <a:r>
              <a:rPr lang="en-US" sz="4267" b="1" kern="0" dirty="0" err="1">
                <a:solidFill>
                  <a:srgbClr val="BBA2FD">
                    <a:lumMod val="10000"/>
                  </a:srgbClr>
                </a:solidFill>
                <a:latin typeface="Patrick Hand" panose="00000500000000000000" pitchFamily="2" charset="0"/>
                <a:cs typeface="Calibri" panose="020F0502020204030204" pitchFamily="34" charset="0"/>
                <a:sym typeface="Arial"/>
              </a:rPr>
              <a:t>tháng</a:t>
            </a:r>
            <a:r>
              <a:rPr lang="en-US" sz="4267" b="1" kern="0" dirty="0">
                <a:solidFill>
                  <a:srgbClr val="BBA2FD">
                    <a:lumMod val="10000"/>
                  </a:srgbClr>
                </a:solidFill>
                <a:latin typeface="Patrick Hand" panose="00000500000000000000" pitchFamily="2" charset="0"/>
                <a:cs typeface="Calibri" panose="020F0502020204030204" pitchFamily="34" charset="0"/>
                <a:sym typeface="Arial"/>
              </a:rPr>
              <a:t> … </a:t>
            </a:r>
            <a:r>
              <a:rPr lang="en-US" sz="4267" b="1" kern="0" dirty="0" err="1">
                <a:solidFill>
                  <a:srgbClr val="BBA2FD">
                    <a:lumMod val="10000"/>
                  </a:srgbClr>
                </a:solidFill>
                <a:latin typeface="Patrick Hand" panose="00000500000000000000" pitchFamily="2" charset="0"/>
                <a:cs typeface="Calibri" panose="020F0502020204030204" pitchFamily="34" charset="0"/>
                <a:sym typeface="Arial"/>
              </a:rPr>
              <a:t>năm</a:t>
            </a:r>
            <a:r>
              <a:rPr lang="en-US" sz="4267" b="1" kern="0" dirty="0">
                <a:solidFill>
                  <a:srgbClr val="BBA2FD">
                    <a:lumMod val="10000"/>
                  </a:srgbClr>
                </a:solidFill>
                <a:latin typeface="Patrick Hand" panose="00000500000000000000" pitchFamily="2" charset="0"/>
                <a:cs typeface="Calibri" panose="020F0502020204030204" pitchFamily="34" charset="0"/>
                <a:sym typeface="Arial"/>
              </a:rPr>
              <a:t> 2022</a:t>
            </a:r>
          </a:p>
        </p:txBody>
      </p:sp>
      <p:sp>
        <p:nvSpPr>
          <p:cNvPr id="102" name="TextBox 101"/>
          <p:cNvSpPr txBox="1"/>
          <p:nvPr/>
        </p:nvSpPr>
        <p:spPr>
          <a:xfrm>
            <a:off x="4269297" y="1052985"/>
            <a:ext cx="3825888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4267" b="1" u="sng" kern="0" dirty="0" err="1">
                <a:solidFill>
                  <a:srgbClr val="CA1E49"/>
                </a:solidFill>
                <a:latin typeface="Patrick Hand" panose="00000500000000000000" pitchFamily="2" charset="0"/>
                <a:cs typeface="Calibri" panose="020F0502020204030204" pitchFamily="34" charset="0"/>
                <a:sym typeface="Arial"/>
              </a:rPr>
              <a:t>T</a:t>
            </a:r>
            <a:r>
              <a:rPr lang="en-US" sz="4267" b="1" u="sng" kern="0" dirty="0" err="1">
                <a:solidFill>
                  <a:srgbClr val="30AE12"/>
                </a:solidFill>
                <a:latin typeface="Patrick Hand" panose="00000500000000000000" pitchFamily="2" charset="0"/>
                <a:cs typeface="Calibri" panose="020F0502020204030204" pitchFamily="34" charset="0"/>
                <a:sym typeface="Arial"/>
              </a:rPr>
              <a:t>i</a:t>
            </a:r>
            <a:r>
              <a:rPr lang="en-US" sz="4267" b="1" u="sng" kern="0" dirty="0" err="1">
                <a:solidFill>
                  <a:srgbClr val="BBA2FD">
                    <a:lumMod val="25000"/>
                  </a:srgbClr>
                </a:solidFill>
                <a:latin typeface="Patrick Hand" panose="00000500000000000000" pitchFamily="2" charset="0"/>
                <a:cs typeface="Calibri" panose="020F0502020204030204" pitchFamily="34" charset="0"/>
                <a:sym typeface="Arial"/>
              </a:rPr>
              <a:t>ế</a:t>
            </a:r>
            <a:r>
              <a:rPr lang="en-US" sz="4267" b="1" u="sng" kern="0" dirty="0" err="1">
                <a:solidFill>
                  <a:srgbClr val="30AE12"/>
                </a:solidFill>
                <a:latin typeface="Patrick Hand" panose="00000500000000000000" pitchFamily="2" charset="0"/>
                <a:cs typeface="Calibri" panose="020F0502020204030204" pitchFamily="34" charset="0"/>
                <a:sym typeface="Arial"/>
              </a:rPr>
              <a:t>n</a:t>
            </a:r>
            <a:r>
              <a:rPr lang="en-US" sz="4267" b="1" u="sng" kern="0" dirty="0" err="1">
                <a:solidFill>
                  <a:srgbClr val="BBA2FD">
                    <a:lumMod val="25000"/>
                  </a:srgbClr>
                </a:solidFill>
                <a:latin typeface="Patrick Hand" panose="00000500000000000000" pitchFamily="2" charset="0"/>
                <a:cs typeface="Calibri" panose="020F0502020204030204" pitchFamily="34" charset="0"/>
                <a:sym typeface="Arial"/>
              </a:rPr>
              <a:t>g</a:t>
            </a:r>
            <a:r>
              <a:rPr lang="en-US" sz="4267" b="1" u="sng" kern="0" dirty="0">
                <a:solidFill>
                  <a:srgbClr val="BBA2FD">
                    <a:lumMod val="10000"/>
                  </a:srgbClr>
                </a:solidFill>
                <a:latin typeface="Patrick Hand" panose="00000500000000000000" pitchFamily="2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u="sng" kern="0" dirty="0" err="1">
                <a:solidFill>
                  <a:srgbClr val="FF0000"/>
                </a:solidFill>
                <a:latin typeface="Patrick Hand" panose="00000500000000000000" pitchFamily="2" charset="0"/>
                <a:cs typeface="Calibri" panose="020F0502020204030204" pitchFamily="34" charset="0"/>
                <a:sym typeface="Arial"/>
              </a:rPr>
              <a:t>V</a:t>
            </a:r>
            <a:r>
              <a:rPr lang="en-US" sz="4267" b="1" u="sng" kern="0" dirty="0" err="1">
                <a:solidFill>
                  <a:srgbClr val="BBA2FD">
                    <a:lumMod val="10000"/>
                  </a:srgbClr>
                </a:solidFill>
                <a:latin typeface="Patrick Hand" panose="00000500000000000000" pitchFamily="2" charset="0"/>
                <a:cs typeface="Calibri" panose="020F0502020204030204" pitchFamily="34" charset="0"/>
                <a:sym typeface="Arial"/>
              </a:rPr>
              <a:t>i</a:t>
            </a:r>
            <a:r>
              <a:rPr lang="en-US" sz="4267" b="1" u="sng" kern="0" dirty="0" err="1">
                <a:solidFill>
                  <a:srgbClr val="30AE12"/>
                </a:solidFill>
                <a:latin typeface="Patrick Hand" panose="00000500000000000000" pitchFamily="2" charset="0"/>
                <a:cs typeface="Calibri" panose="020F0502020204030204" pitchFamily="34" charset="0"/>
                <a:sym typeface="Arial"/>
              </a:rPr>
              <a:t>ệ</a:t>
            </a:r>
            <a:r>
              <a:rPr lang="en-US" sz="4267" b="1" u="sng" kern="0" dirty="0" err="1">
                <a:solidFill>
                  <a:srgbClr val="CA1E49">
                    <a:lumMod val="75000"/>
                  </a:srgbClr>
                </a:solidFill>
                <a:latin typeface="Patrick Hand" panose="00000500000000000000" pitchFamily="2" charset="0"/>
                <a:cs typeface="Calibri" panose="020F0502020204030204" pitchFamily="34" charset="0"/>
                <a:sym typeface="Arial"/>
              </a:rPr>
              <a:t>t</a:t>
            </a:r>
            <a:endParaRPr lang="en-US" sz="4267" b="1" u="sng" kern="0" dirty="0">
              <a:solidFill>
                <a:srgbClr val="CA1E49">
                  <a:lumMod val="75000"/>
                </a:srgbClr>
              </a:solidFill>
              <a:latin typeface="Patrick Hand" panose="00000500000000000000" pitchFamily="2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3" name="Picture 2" descr="Icon&#10;&#10;Description automatically generated">
            <a:extLst>
              <a:ext uri="{FF2B5EF4-FFF2-40B4-BE49-F238E27FC236}">
                <a16:creationId xmlns:a16="http://schemas.microsoft.com/office/drawing/2014/main" id="{EF10666B-C052-42B9-A134-05CC40C969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223" y="3276381"/>
            <a:ext cx="2321450" cy="3101009"/>
          </a:xfrm>
          <a:prstGeom prst="rect">
            <a:avLst/>
          </a:prstGeom>
        </p:spPr>
      </p:pic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B45799DA-43FD-489C-8F5C-D8072C5C60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9974" y="3650875"/>
            <a:ext cx="2212026" cy="245496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F26C616-1437-4F9E-8068-2DECEE71BE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01038" y="1977057"/>
            <a:ext cx="8529043" cy="7681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79968B2-BA24-4FA5-863C-A56DB6DAA51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82773" y="2701463"/>
            <a:ext cx="4407790" cy="107298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2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32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32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47" grpId="0" animBg="1"/>
      <p:bldP spid="1148" grpId="0" animBg="1"/>
      <p:bldP spid="1149" grpId="0" animBg="1"/>
      <p:bldP spid="4" grpId="0"/>
      <p:bldP spid="10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矩形: 圆角 30">
            <a:extLst>
              <a:ext uri="{FF2B5EF4-FFF2-40B4-BE49-F238E27FC236}">
                <a16:creationId xmlns:a16="http://schemas.microsoft.com/office/drawing/2014/main" id="{FE557F12-4F63-4744-88FD-857E1C5CB9D5}"/>
              </a:ext>
            </a:extLst>
          </p:cNvPr>
          <p:cNvSpPr/>
          <p:nvPr/>
        </p:nvSpPr>
        <p:spPr>
          <a:xfrm>
            <a:off x="139148" y="526775"/>
            <a:ext cx="12052852" cy="5869170"/>
          </a:xfrm>
          <a:prstGeom prst="roundRect">
            <a:avLst>
              <a:gd name="adj" fmla="val 38426"/>
            </a:avLst>
          </a:prstGeom>
          <a:solidFill>
            <a:srgbClr val="FFFFFF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zh-CN" altLang="en-US" sz="8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25400" dist="254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字魂80号-萌趣小鱼体" panose="00000500000000000000" pitchFamily="2" charset="-122"/>
              <a:ea typeface="字魂80号-萌趣小鱼体" panose="00000500000000000000" pitchFamily="2" charset="-122"/>
              <a:cs typeface="+mn-cs"/>
              <a:sym typeface="Arial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F4416122-BA7D-4509-AC04-221EDDF6D48E}"/>
              </a:ext>
            </a:extLst>
          </p:cNvPr>
          <p:cNvSpPr txBox="1"/>
          <p:nvPr/>
        </p:nvSpPr>
        <p:spPr>
          <a:xfrm>
            <a:off x="3459288" y="735980"/>
            <a:ext cx="55421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cầu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cần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đạt</a:t>
            </a:r>
            <a:endParaRPr lang="en-US" sz="36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6665DA99-C453-4BB6-B98B-A33826BD6B01}"/>
              </a:ext>
            </a:extLst>
          </p:cNvPr>
          <p:cNvSpPr txBox="1"/>
          <p:nvPr/>
        </p:nvSpPr>
        <p:spPr>
          <a:xfrm>
            <a:off x="366301" y="1616926"/>
            <a:ext cx="1116647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vi-VN" sz="36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 đúng và rõ ràng,bài thơ, biết ngắt nghỉ hơi ở chỗ ngắt nhịp thơ</a:t>
            </a:r>
            <a:endParaRPr lang="en-US" sz="3600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2F494D11-1AF6-4A45-8767-5D733C17261C}"/>
              </a:ext>
            </a:extLst>
          </p:cNvPr>
          <p:cNvSpPr txBox="1"/>
          <p:nvPr/>
        </p:nvSpPr>
        <p:spPr>
          <a:xfrm>
            <a:off x="366301" y="2840417"/>
            <a:ext cx="111908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vi-VN" sz="36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Hiểu nội dung bài đọc</a:t>
            </a:r>
            <a:r>
              <a:rPr lang="en-US" sz="36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  <a:r>
              <a:rPr lang="vi-VN" sz="36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nhận biết được thái độ, tình cảm giữa các nhân </a:t>
            </a:r>
            <a:r>
              <a:rPr lang="en-US" sz="36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sz="36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B10AB2B0-8E09-4BD9-91AB-9EAC922D5F3B}"/>
              </a:ext>
            </a:extLst>
          </p:cNvPr>
          <p:cNvSpPr txBox="1"/>
          <p:nvPr/>
        </p:nvSpPr>
        <p:spPr>
          <a:xfrm>
            <a:off x="139148" y="4193648"/>
            <a:ext cx="114653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vi-VN" sz="36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 được các từ ngữ chỉ hoạt động trong bài đọc, các từ ngữ chỉ sự vật, màu sắc của sự vật trong trong tranh</a:t>
            </a:r>
            <a:endParaRPr lang="en-US" sz="3600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8788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44" grpId="0"/>
      <p:bldP spid="45" grpId="0"/>
      <p:bldP spid="4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矩形: 圆角 30">
            <a:extLst>
              <a:ext uri="{FF2B5EF4-FFF2-40B4-BE49-F238E27FC236}">
                <a16:creationId xmlns:a16="http://schemas.microsoft.com/office/drawing/2014/main" id="{FE557F12-4F63-4744-88FD-857E1C5CB9D5}"/>
              </a:ext>
            </a:extLst>
          </p:cNvPr>
          <p:cNvSpPr/>
          <p:nvPr/>
        </p:nvSpPr>
        <p:spPr>
          <a:xfrm>
            <a:off x="5040683" y="1945517"/>
            <a:ext cx="6882407" cy="2258183"/>
          </a:xfrm>
          <a:prstGeom prst="roundRect">
            <a:avLst>
              <a:gd name="adj" fmla="val 38426"/>
            </a:avLst>
          </a:prstGeom>
          <a:solidFill>
            <a:srgbClr val="FFFFFF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zh-CN" altLang="en-US" sz="3200" kern="0" dirty="0">
              <a:solidFill>
                <a:srgbClr val="000000"/>
              </a:solidFill>
              <a:effectLst>
                <a:outerShdw blurRad="25400" dist="25400" dir="2700000" algn="tl" rotWithShape="0">
                  <a:prstClr val="black">
                    <a:alpha val="40000"/>
                  </a:prstClr>
                </a:outerShdw>
              </a:effectLst>
              <a:latin typeface="+mj-lt"/>
              <a:ea typeface="字魂80号-萌趣小鱼体" panose="00000500000000000000" pitchFamily="2" charset="-122"/>
              <a:sym typeface="Arial"/>
            </a:endParaRPr>
          </a:p>
        </p:txBody>
      </p:sp>
      <p:grpSp>
        <p:nvGrpSpPr>
          <p:cNvPr id="1248" name="Google Shape;1248;p35"/>
          <p:cNvGrpSpPr/>
          <p:nvPr/>
        </p:nvGrpSpPr>
        <p:grpSpPr>
          <a:xfrm>
            <a:off x="10627814" y="5557827"/>
            <a:ext cx="1352204" cy="1300171"/>
            <a:chOff x="7969313" y="3825894"/>
            <a:chExt cx="1101861" cy="1152362"/>
          </a:xfrm>
        </p:grpSpPr>
        <p:sp>
          <p:nvSpPr>
            <p:cNvPr id="1249" name="Google Shape;1249;p35"/>
            <p:cNvSpPr/>
            <p:nvPr/>
          </p:nvSpPr>
          <p:spPr>
            <a:xfrm rot="683019">
              <a:off x="8087071" y="3938749"/>
              <a:ext cx="861889" cy="929133"/>
            </a:xfrm>
            <a:custGeom>
              <a:avLst/>
              <a:gdLst/>
              <a:ahLst/>
              <a:cxnLst/>
              <a:rect l="l" t="t" r="r" b="b"/>
              <a:pathLst>
                <a:path w="23562" h="25402" extrusionOk="0">
                  <a:moveTo>
                    <a:pt x="5370" y="0"/>
                  </a:moveTo>
                  <a:cubicBezTo>
                    <a:pt x="5203" y="0"/>
                    <a:pt x="5039" y="37"/>
                    <a:pt x="4886" y="120"/>
                  </a:cubicBezTo>
                  <a:cubicBezTo>
                    <a:pt x="4379" y="395"/>
                    <a:pt x="4231" y="1071"/>
                    <a:pt x="4336" y="1621"/>
                  </a:cubicBezTo>
                  <a:cubicBezTo>
                    <a:pt x="4506" y="2615"/>
                    <a:pt x="5267" y="3419"/>
                    <a:pt x="6155" y="3905"/>
                  </a:cubicBezTo>
                  <a:cubicBezTo>
                    <a:pt x="6853" y="4265"/>
                    <a:pt x="7614" y="4497"/>
                    <a:pt x="8418" y="4624"/>
                  </a:cubicBezTo>
                  <a:cubicBezTo>
                    <a:pt x="8228" y="4688"/>
                    <a:pt x="8037" y="4751"/>
                    <a:pt x="7868" y="4815"/>
                  </a:cubicBezTo>
                  <a:lnTo>
                    <a:pt x="7022" y="5153"/>
                  </a:lnTo>
                  <a:cubicBezTo>
                    <a:pt x="2792" y="6782"/>
                    <a:pt x="1" y="10842"/>
                    <a:pt x="1" y="15389"/>
                  </a:cubicBezTo>
                  <a:cubicBezTo>
                    <a:pt x="1" y="19514"/>
                    <a:pt x="2835" y="23088"/>
                    <a:pt x="6832" y="24061"/>
                  </a:cubicBezTo>
                  <a:cubicBezTo>
                    <a:pt x="7213" y="24695"/>
                    <a:pt x="7826" y="25160"/>
                    <a:pt x="8545" y="25351"/>
                  </a:cubicBezTo>
                  <a:cubicBezTo>
                    <a:pt x="8677" y="25384"/>
                    <a:pt x="8831" y="25401"/>
                    <a:pt x="8991" y="25401"/>
                  </a:cubicBezTo>
                  <a:cubicBezTo>
                    <a:pt x="9653" y="25401"/>
                    <a:pt x="10417" y="25098"/>
                    <a:pt x="10110" y="24314"/>
                  </a:cubicBezTo>
                  <a:lnTo>
                    <a:pt x="10110" y="24293"/>
                  </a:lnTo>
                  <a:lnTo>
                    <a:pt x="13283" y="24293"/>
                  </a:lnTo>
                  <a:lnTo>
                    <a:pt x="13283" y="24526"/>
                  </a:lnTo>
                  <a:cubicBezTo>
                    <a:pt x="13283" y="24547"/>
                    <a:pt x="13304" y="24547"/>
                    <a:pt x="13325" y="24547"/>
                  </a:cubicBezTo>
                  <a:lnTo>
                    <a:pt x="13346" y="24653"/>
                  </a:lnTo>
                  <a:cubicBezTo>
                    <a:pt x="13283" y="24674"/>
                    <a:pt x="13240" y="24737"/>
                    <a:pt x="13240" y="24801"/>
                  </a:cubicBezTo>
                  <a:cubicBezTo>
                    <a:pt x="13332" y="25238"/>
                    <a:pt x="13619" y="25402"/>
                    <a:pt x="13949" y="25402"/>
                  </a:cubicBezTo>
                  <a:cubicBezTo>
                    <a:pt x="14305" y="25402"/>
                    <a:pt x="14711" y="25212"/>
                    <a:pt x="14974" y="24970"/>
                  </a:cubicBezTo>
                  <a:cubicBezTo>
                    <a:pt x="15207" y="24759"/>
                    <a:pt x="15397" y="24526"/>
                    <a:pt x="15524" y="24251"/>
                  </a:cubicBezTo>
                  <a:cubicBezTo>
                    <a:pt x="20093" y="23807"/>
                    <a:pt x="23561" y="19979"/>
                    <a:pt x="23561" y="15389"/>
                  </a:cubicBezTo>
                  <a:cubicBezTo>
                    <a:pt x="23561" y="10842"/>
                    <a:pt x="20812" y="6739"/>
                    <a:pt x="16624" y="5005"/>
                  </a:cubicBezTo>
                  <a:lnTo>
                    <a:pt x="16434" y="4920"/>
                  </a:lnTo>
                  <a:cubicBezTo>
                    <a:pt x="15778" y="4646"/>
                    <a:pt x="15101" y="4455"/>
                    <a:pt x="14403" y="4307"/>
                  </a:cubicBezTo>
                  <a:cubicBezTo>
                    <a:pt x="14150" y="3884"/>
                    <a:pt x="13980" y="3440"/>
                    <a:pt x="13896" y="2954"/>
                  </a:cubicBezTo>
                  <a:cubicBezTo>
                    <a:pt x="13840" y="2658"/>
                    <a:pt x="13672" y="2250"/>
                    <a:pt x="13419" y="2250"/>
                  </a:cubicBezTo>
                  <a:cubicBezTo>
                    <a:pt x="13382" y="2250"/>
                    <a:pt x="13344" y="2258"/>
                    <a:pt x="13304" y="2277"/>
                  </a:cubicBezTo>
                  <a:cubicBezTo>
                    <a:pt x="13177" y="2340"/>
                    <a:pt x="13092" y="2446"/>
                    <a:pt x="13050" y="2573"/>
                  </a:cubicBezTo>
                  <a:cubicBezTo>
                    <a:pt x="12860" y="2975"/>
                    <a:pt x="12690" y="3377"/>
                    <a:pt x="12542" y="3800"/>
                  </a:cubicBezTo>
                  <a:cubicBezTo>
                    <a:pt x="11802" y="3482"/>
                    <a:pt x="11273" y="2848"/>
                    <a:pt x="11083" y="2065"/>
                  </a:cubicBezTo>
                  <a:cubicBezTo>
                    <a:pt x="11041" y="1706"/>
                    <a:pt x="10977" y="1346"/>
                    <a:pt x="10893" y="1008"/>
                  </a:cubicBezTo>
                  <a:cubicBezTo>
                    <a:pt x="10787" y="648"/>
                    <a:pt x="10491" y="395"/>
                    <a:pt x="10110" y="373"/>
                  </a:cubicBezTo>
                  <a:cubicBezTo>
                    <a:pt x="9751" y="373"/>
                    <a:pt x="9476" y="754"/>
                    <a:pt x="9391" y="1114"/>
                  </a:cubicBezTo>
                  <a:cubicBezTo>
                    <a:pt x="9349" y="1494"/>
                    <a:pt x="9328" y="1875"/>
                    <a:pt x="9328" y="2256"/>
                  </a:cubicBezTo>
                  <a:cubicBezTo>
                    <a:pt x="9328" y="2425"/>
                    <a:pt x="9243" y="2594"/>
                    <a:pt x="9116" y="2700"/>
                  </a:cubicBezTo>
                  <a:cubicBezTo>
                    <a:pt x="9031" y="2742"/>
                    <a:pt x="8926" y="2763"/>
                    <a:pt x="8841" y="2763"/>
                  </a:cubicBezTo>
                  <a:cubicBezTo>
                    <a:pt x="8270" y="2763"/>
                    <a:pt x="7784" y="2340"/>
                    <a:pt x="7445" y="1875"/>
                  </a:cubicBezTo>
                  <a:cubicBezTo>
                    <a:pt x="7107" y="1410"/>
                    <a:pt x="6853" y="881"/>
                    <a:pt x="6451" y="479"/>
                  </a:cubicBezTo>
                  <a:cubicBezTo>
                    <a:pt x="6156" y="198"/>
                    <a:pt x="5757" y="0"/>
                    <a:pt x="5370" y="0"/>
                  </a:cubicBezTo>
                  <a:close/>
                </a:path>
              </a:pathLst>
            </a:custGeom>
            <a:solidFill>
              <a:srgbClr val="DBB54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3200" kern="0">
                <a:solidFill>
                  <a:srgbClr val="000000"/>
                </a:solidFill>
                <a:latin typeface="+mj-lt"/>
                <a:cs typeface="Arial"/>
                <a:sym typeface="Arial"/>
              </a:endParaRPr>
            </a:p>
          </p:txBody>
        </p:sp>
        <p:sp>
          <p:nvSpPr>
            <p:cNvPr id="1250" name="Google Shape;1250;p35"/>
            <p:cNvSpPr/>
            <p:nvPr/>
          </p:nvSpPr>
          <p:spPr>
            <a:xfrm rot="683019">
              <a:off x="8057662" y="3910035"/>
              <a:ext cx="921404" cy="986998"/>
            </a:xfrm>
            <a:custGeom>
              <a:avLst/>
              <a:gdLst/>
              <a:ahLst/>
              <a:cxnLst/>
              <a:rect l="l" t="t" r="r" b="b"/>
              <a:pathLst>
                <a:path w="25189" h="26984" extrusionOk="0">
                  <a:moveTo>
                    <a:pt x="6154" y="1583"/>
                  </a:moveTo>
                  <a:cubicBezTo>
                    <a:pt x="6366" y="1605"/>
                    <a:pt x="6556" y="1710"/>
                    <a:pt x="6683" y="1858"/>
                  </a:cubicBezTo>
                  <a:cubicBezTo>
                    <a:pt x="6895" y="2070"/>
                    <a:pt x="7085" y="2324"/>
                    <a:pt x="7233" y="2599"/>
                  </a:cubicBezTo>
                  <a:cubicBezTo>
                    <a:pt x="7360" y="2768"/>
                    <a:pt x="7466" y="2958"/>
                    <a:pt x="7614" y="3148"/>
                  </a:cubicBezTo>
                  <a:cubicBezTo>
                    <a:pt x="8164" y="3910"/>
                    <a:pt x="8904" y="4354"/>
                    <a:pt x="9644" y="4354"/>
                  </a:cubicBezTo>
                  <a:cubicBezTo>
                    <a:pt x="9657" y="4354"/>
                    <a:pt x="9670" y="4355"/>
                    <a:pt x="9683" y="4355"/>
                  </a:cubicBezTo>
                  <a:cubicBezTo>
                    <a:pt x="10363" y="4355"/>
                    <a:pt x="10913" y="3812"/>
                    <a:pt x="10913" y="3127"/>
                  </a:cubicBezTo>
                  <a:cubicBezTo>
                    <a:pt x="10934" y="2937"/>
                    <a:pt x="10934" y="2768"/>
                    <a:pt x="10934" y="2577"/>
                  </a:cubicBezTo>
                  <a:cubicBezTo>
                    <a:pt x="10934" y="2429"/>
                    <a:pt x="10934" y="2260"/>
                    <a:pt x="10955" y="2112"/>
                  </a:cubicBezTo>
                  <a:cubicBezTo>
                    <a:pt x="10998" y="2260"/>
                    <a:pt x="11019" y="2387"/>
                    <a:pt x="11040" y="2535"/>
                  </a:cubicBezTo>
                  <a:cubicBezTo>
                    <a:pt x="11061" y="2683"/>
                    <a:pt x="11082" y="2852"/>
                    <a:pt x="11125" y="3022"/>
                  </a:cubicBezTo>
                  <a:cubicBezTo>
                    <a:pt x="11357" y="4058"/>
                    <a:pt x="12076" y="4904"/>
                    <a:pt x="13049" y="5306"/>
                  </a:cubicBezTo>
                  <a:lnTo>
                    <a:pt x="13832" y="5644"/>
                  </a:lnTo>
                  <a:lnTo>
                    <a:pt x="14107" y="4840"/>
                  </a:lnTo>
                  <a:cubicBezTo>
                    <a:pt x="14107" y="4798"/>
                    <a:pt x="14128" y="4756"/>
                    <a:pt x="14149" y="4713"/>
                  </a:cubicBezTo>
                  <a:cubicBezTo>
                    <a:pt x="14255" y="4988"/>
                    <a:pt x="14382" y="5242"/>
                    <a:pt x="14530" y="5496"/>
                  </a:cubicBezTo>
                  <a:lnTo>
                    <a:pt x="14699" y="5792"/>
                  </a:lnTo>
                  <a:lnTo>
                    <a:pt x="15037" y="5856"/>
                  </a:lnTo>
                  <a:cubicBezTo>
                    <a:pt x="15693" y="6004"/>
                    <a:pt x="16327" y="6194"/>
                    <a:pt x="16941" y="6448"/>
                  </a:cubicBezTo>
                  <a:lnTo>
                    <a:pt x="17110" y="6511"/>
                  </a:lnTo>
                  <a:cubicBezTo>
                    <a:pt x="21023" y="8119"/>
                    <a:pt x="23582" y="11947"/>
                    <a:pt x="23582" y="16176"/>
                  </a:cubicBezTo>
                  <a:cubicBezTo>
                    <a:pt x="23582" y="20364"/>
                    <a:pt x="20409" y="23854"/>
                    <a:pt x="16264" y="24255"/>
                  </a:cubicBezTo>
                  <a:lnTo>
                    <a:pt x="15841" y="24298"/>
                  </a:lnTo>
                  <a:lnTo>
                    <a:pt x="15629" y="24657"/>
                  </a:lnTo>
                  <a:cubicBezTo>
                    <a:pt x="15545" y="24848"/>
                    <a:pt x="15397" y="25017"/>
                    <a:pt x="15249" y="25165"/>
                  </a:cubicBezTo>
                  <a:cubicBezTo>
                    <a:pt x="15164" y="25249"/>
                    <a:pt x="15058" y="25313"/>
                    <a:pt x="14953" y="25355"/>
                  </a:cubicBezTo>
                  <a:lnTo>
                    <a:pt x="14868" y="25080"/>
                  </a:lnTo>
                  <a:lnTo>
                    <a:pt x="14889" y="24298"/>
                  </a:lnTo>
                  <a:lnTo>
                    <a:pt x="9475" y="24298"/>
                  </a:lnTo>
                  <a:lnTo>
                    <a:pt x="10131" y="25355"/>
                  </a:lnTo>
                  <a:cubicBezTo>
                    <a:pt x="10035" y="25376"/>
                    <a:pt x="9940" y="25387"/>
                    <a:pt x="9842" y="25387"/>
                  </a:cubicBezTo>
                  <a:cubicBezTo>
                    <a:pt x="9745" y="25387"/>
                    <a:pt x="9644" y="25376"/>
                    <a:pt x="9538" y="25355"/>
                  </a:cubicBezTo>
                  <a:cubicBezTo>
                    <a:pt x="9031" y="25228"/>
                    <a:pt x="8587" y="24890"/>
                    <a:pt x="8333" y="24446"/>
                  </a:cubicBezTo>
                  <a:lnTo>
                    <a:pt x="8143" y="24150"/>
                  </a:lnTo>
                  <a:lnTo>
                    <a:pt x="7825" y="24065"/>
                  </a:lnTo>
                  <a:cubicBezTo>
                    <a:pt x="4166" y="23198"/>
                    <a:pt x="1586" y="19941"/>
                    <a:pt x="1607" y="16176"/>
                  </a:cubicBezTo>
                  <a:cubicBezTo>
                    <a:pt x="1629" y="11968"/>
                    <a:pt x="4209" y="8203"/>
                    <a:pt x="8121" y="6680"/>
                  </a:cubicBezTo>
                  <a:lnTo>
                    <a:pt x="8967" y="6363"/>
                  </a:lnTo>
                  <a:cubicBezTo>
                    <a:pt x="9137" y="6300"/>
                    <a:pt x="9306" y="6236"/>
                    <a:pt x="9475" y="6173"/>
                  </a:cubicBezTo>
                  <a:lnTo>
                    <a:pt x="12372" y="5200"/>
                  </a:lnTo>
                  <a:lnTo>
                    <a:pt x="9348" y="4650"/>
                  </a:lnTo>
                  <a:cubicBezTo>
                    <a:pt x="8650" y="4544"/>
                    <a:pt x="7973" y="4312"/>
                    <a:pt x="7318" y="3994"/>
                  </a:cubicBezTo>
                  <a:cubicBezTo>
                    <a:pt x="6556" y="3593"/>
                    <a:pt x="6028" y="2937"/>
                    <a:pt x="5922" y="2281"/>
                  </a:cubicBezTo>
                  <a:cubicBezTo>
                    <a:pt x="5837" y="2049"/>
                    <a:pt x="5901" y="1795"/>
                    <a:pt x="6070" y="1605"/>
                  </a:cubicBezTo>
                  <a:cubicBezTo>
                    <a:pt x="6091" y="1605"/>
                    <a:pt x="6133" y="1583"/>
                    <a:pt x="6154" y="1583"/>
                  </a:cubicBezTo>
                  <a:close/>
                  <a:moveTo>
                    <a:pt x="6136" y="1"/>
                  </a:moveTo>
                  <a:cubicBezTo>
                    <a:pt x="5854" y="1"/>
                    <a:pt x="5572" y="64"/>
                    <a:pt x="5309" y="209"/>
                  </a:cubicBezTo>
                  <a:cubicBezTo>
                    <a:pt x="4441" y="695"/>
                    <a:pt x="4209" y="1731"/>
                    <a:pt x="4357" y="2556"/>
                  </a:cubicBezTo>
                  <a:cubicBezTo>
                    <a:pt x="4547" y="3719"/>
                    <a:pt x="5372" y="4756"/>
                    <a:pt x="6577" y="5390"/>
                  </a:cubicBezTo>
                  <a:cubicBezTo>
                    <a:pt x="6641" y="5433"/>
                    <a:pt x="6726" y="5475"/>
                    <a:pt x="6810" y="5517"/>
                  </a:cubicBezTo>
                  <a:cubicBezTo>
                    <a:pt x="2686" y="7463"/>
                    <a:pt x="42" y="11608"/>
                    <a:pt x="21" y="16176"/>
                  </a:cubicBezTo>
                  <a:cubicBezTo>
                    <a:pt x="0" y="20554"/>
                    <a:pt x="2940" y="24382"/>
                    <a:pt x="7170" y="25524"/>
                  </a:cubicBezTo>
                  <a:cubicBezTo>
                    <a:pt x="7656" y="26201"/>
                    <a:pt x="8375" y="26688"/>
                    <a:pt x="9179" y="26899"/>
                  </a:cubicBezTo>
                  <a:cubicBezTo>
                    <a:pt x="9359" y="26944"/>
                    <a:pt x="9586" y="26974"/>
                    <a:pt x="9832" y="26974"/>
                  </a:cubicBezTo>
                  <a:cubicBezTo>
                    <a:pt x="10393" y="26974"/>
                    <a:pt x="11051" y="26820"/>
                    <a:pt x="11463" y="26349"/>
                  </a:cubicBezTo>
                  <a:cubicBezTo>
                    <a:pt x="11569" y="26222"/>
                    <a:pt x="11675" y="26053"/>
                    <a:pt x="11717" y="25884"/>
                  </a:cubicBezTo>
                  <a:lnTo>
                    <a:pt x="13303" y="25884"/>
                  </a:lnTo>
                  <a:cubicBezTo>
                    <a:pt x="13430" y="26349"/>
                    <a:pt x="13789" y="26751"/>
                    <a:pt x="14255" y="26899"/>
                  </a:cubicBezTo>
                  <a:cubicBezTo>
                    <a:pt x="14403" y="26963"/>
                    <a:pt x="14593" y="26984"/>
                    <a:pt x="14762" y="26984"/>
                  </a:cubicBezTo>
                  <a:cubicBezTo>
                    <a:pt x="15333" y="26963"/>
                    <a:pt x="15883" y="26730"/>
                    <a:pt x="16306" y="26349"/>
                  </a:cubicBezTo>
                  <a:cubicBezTo>
                    <a:pt x="16497" y="26180"/>
                    <a:pt x="16666" y="25990"/>
                    <a:pt x="16814" y="25778"/>
                  </a:cubicBezTo>
                  <a:cubicBezTo>
                    <a:pt x="21615" y="25123"/>
                    <a:pt x="25189" y="21020"/>
                    <a:pt x="25168" y="16176"/>
                  </a:cubicBezTo>
                  <a:cubicBezTo>
                    <a:pt x="25168" y="11312"/>
                    <a:pt x="22249" y="6913"/>
                    <a:pt x="17744" y="5052"/>
                  </a:cubicBezTo>
                  <a:lnTo>
                    <a:pt x="17554" y="4967"/>
                  </a:lnTo>
                  <a:cubicBezTo>
                    <a:pt x="16962" y="4735"/>
                    <a:pt x="16370" y="4544"/>
                    <a:pt x="15756" y="4396"/>
                  </a:cubicBezTo>
                  <a:cubicBezTo>
                    <a:pt x="15629" y="4142"/>
                    <a:pt x="15524" y="3867"/>
                    <a:pt x="15481" y="3593"/>
                  </a:cubicBezTo>
                  <a:cubicBezTo>
                    <a:pt x="15439" y="3318"/>
                    <a:pt x="15249" y="2662"/>
                    <a:pt x="14720" y="2366"/>
                  </a:cubicBezTo>
                  <a:cubicBezTo>
                    <a:pt x="14555" y="2283"/>
                    <a:pt x="14377" y="2240"/>
                    <a:pt x="14200" y="2240"/>
                  </a:cubicBezTo>
                  <a:cubicBezTo>
                    <a:pt x="14060" y="2240"/>
                    <a:pt x="13920" y="2267"/>
                    <a:pt x="13789" y="2324"/>
                  </a:cubicBezTo>
                  <a:cubicBezTo>
                    <a:pt x="13493" y="2472"/>
                    <a:pt x="13261" y="2704"/>
                    <a:pt x="13155" y="3000"/>
                  </a:cubicBezTo>
                  <a:cubicBezTo>
                    <a:pt x="13092" y="3106"/>
                    <a:pt x="13049" y="3233"/>
                    <a:pt x="12986" y="3339"/>
                  </a:cubicBezTo>
                  <a:cubicBezTo>
                    <a:pt x="12838" y="3148"/>
                    <a:pt x="12732" y="2916"/>
                    <a:pt x="12669" y="2683"/>
                  </a:cubicBezTo>
                  <a:cubicBezTo>
                    <a:pt x="12647" y="2556"/>
                    <a:pt x="12626" y="2450"/>
                    <a:pt x="12626" y="2324"/>
                  </a:cubicBezTo>
                  <a:cubicBezTo>
                    <a:pt x="12584" y="2049"/>
                    <a:pt x="12520" y="1795"/>
                    <a:pt x="12436" y="1520"/>
                  </a:cubicBezTo>
                  <a:cubicBezTo>
                    <a:pt x="12238" y="737"/>
                    <a:pt x="11602" y="362"/>
                    <a:pt x="10964" y="362"/>
                  </a:cubicBezTo>
                  <a:cubicBezTo>
                    <a:pt x="10240" y="362"/>
                    <a:pt x="9513" y="843"/>
                    <a:pt x="9412" y="1753"/>
                  </a:cubicBezTo>
                  <a:cubicBezTo>
                    <a:pt x="9369" y="2028"/>
                    <a:pt x="9348" y="2302"/>
                    <a:pt x="9348" y="2577"/>
                  </a:cubicBezTo>
                  <a:lnTo>
                    <a:pt x="9348" y="2662"/>
                  </a:lnTo>
                  <a:cubicBezTo>
                    <a:pt x="9179" y="2535"/>
                    <a:pt x="9010" y="2387"/>
                    <a:pt x="8883" y="2197"/>
                  </a:cubicBezTo>
                  <a:cubicBezTo>
                    <a:pt x="8798" y="2070"/>
                    <a:pt x="8692" y="1901"/>
                    <a:pt x="8587" y="1753"/>
                  </a:cubicBezTo>
                  <a:cubicBezTo>
                    <a:pt x="8354" y="1372"/>
                    <a:pt x="8100" y="1033"/>
                    <a:pt x="7804" y="716"/>
                  </a:cubicBezTo>
                  <a:cubicBezTo>
                    <a:pt x="7382" y="308"/>
                    <a:pt x="6759" y="1"/>
                    <a:pt x="613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3200" kern="0">
                <a:solidFill>
                  <a:srgbClr val="000000"/>
                </a:solidFill>
                <a:latin typeface="+mj-lt"/>
                <a:cs typeface="Arial"/>
                <a:sym typeface="Arial"/>
              </a:endParaRPr>
            </a:p>
          </p:txBody>
        </p:sp>
        <p:sp>
          <p:nvSpPr>
            <p:cNvPr id="1251" name="Google Shape;1251;p35"/>
            <p:cNvSpPr/>
            <p:nvPr/>
          </p:nvSpPr>
          <p:spPr>
            <a:xfrm rot="683019">
              <a:off x="8312030" y="3939975"/>
              <a:ext cx="438699" cy="217744"/>
            </a:xfrm>
            <a:custGeom>
              <a:avLst/>
              <a:gdLst/>
              <a:ahLst/>
              <a:cxnLst/>
              <a:rect l="l" t="t" r="r" b="b"/>
              <a:pathLst>
                <a:path w="11993" h="5953" extrusionOk="0">
                  <a:moveTo>
                    <a:pt x="1112" y="1"/>
                  </a:moveTo>
                  <a:cubicBezTo>
                    <a:pt x="953" y="1"/>
                    <a:pt x="797" y="36"/>
                    <a:pt x="656" y="116"/>
                  </a:cubicBezTo>
                  <a:cubicBezTo>
                    <a:pt x="149" y="391"/>
                    <a:pt x="1" y="1067"/>
                    <a:pt x="106" y="1638"/>
                  </a:cubicBezTo>
                  <a:cubicBezTo>
                    <a:pt x="276" y="2632"/>
                    <a:pt x="1037" y="3436"/>
                    <a:pt x="1925" y="3901"/>
                  </a:cubicBezTo>
                  <a:cubicBezTo>
                    <a:pt x="2792" y="4388"/>
                    <a:pt x="3807" y="4578"/>
                    <a:pt x="4801" y="4747"/>
                  </a:cubicBezTo>
                  <a:lnTo>
                    <a:pt x="11992" y="5953"/>
                  </a:lnTo>
                  <a:cubicBezTo>
                    <a:pt x="10787" y="5382"/>
                    <a:pt x="9920" y="4261"/>
                    <a:pt x="9666" y="2950"/>
                  </a:cubicBezTo>
                  <a:cubicBezTo>
                    <a:pt x="9592" y="2654"/>
                    <a:pt x="9437" y="2246"/>
                    <a:pt x="9174" y="2246"/>
                  </a:cubicBezTo>
                  <a:cubicBezTo>
                    <a:pt x="9136" y="2246"/>
                    <a:pt x="9095" y="2254"/>
                    <a:pt x="9053" y="2273"/>
                  </a:cubicBezTo>
                  <a:cubicBezTo>
                    <a:pt x="8947" y="2336"/>
                    <a:pt x="8862" y="2442"/>
                    <a:pt x="8820" y="2548"/>
                  </a:cubicBezTo>
                  <a:cubicBezTo>
                    <a:pt x="8630" y="2950"/>
                    <a:pt x="8460" y="3373"/>
                    <a:pt x="8312" y="3796"/>
                  </a:cubicBezTo>
                  <a:cubicBezTo>
                    <a:pt x="7572" y="3478"/>
                    <a:pt x="7043" y="2844"/>
                    <a:pt x="6853" y="2061"/>
                  </a:cubicBezTo>
                  <a:cubicBezTo>
                    <a:pt x="6811" y="1702"/>
                    <a:pt x="6747" y="1363"/>
                    <a:pt x="6663" y="1004"/>
                  </a:cubicBezTo>
                  <a:cubicBezTo>
                    <a:pt x="6557" y="644"/>
                    <a:pt x="6240" y="391"/>
                    <a:pt x="5880" y="369"/>
                  </a:cubicBezTo>
                  <a:cubicBezTo>
                    <a:pt x="5499" y="391"/>
                    <a:pt x="5224" y="750"/>
                    <a:pt x="5161" y="1131"/>
                  </a:cubicBezTo>
                  <a:cubicBezTo>
                    <a:pt x="5119" y="1490"/>
                    <a:pt x="5098" y="1871"/>
                    <a:pt x="5098" y="2252"/>
                  </a:cubicBezTo>
                  <a:cubicBezTo>
                    <a:pt x="5098" y="2421"/>
                    <a:pt x="5013" y="2590"/>
                    <a:pt x="4865" y="2696"/>
                  </a:cubicBezTo>
                  <a:cubicBezTo>
                    <a:pt x="4801" y="2738"/>
                    <a:pt x="4696" y="2759"/>
                    <a:pt x="4611" y="2759"/>
                  </a:cubicBezTo>
                  <a:cubicBezTo>
                    <a:pt x="4040" y="2759"/>
                    <a:pt x="3554" y="2336"/>
                    <a:pt x="3215" y="1892"/>
                  </a:cubicBezTo>
                  <a:cubicBezTo>
                    <a:pt x="2877" y="1427"/>
                    <a:pt x="2623" y="898"/>
                    <a:pt x="2200" y="496"/>
                  </a:cubicBezTo>
                  <a:cubicBezTo>
                    <a:pt x="1915" y="211"/>
                    <a:pt x="1502" y="1"/>
                    <a:pt x="1112" y="1"/>
                  </a:cubicBezTo>
                  <a:close/>
                </a:path>
              </a:pathLst>
            </a:custGeom>
            <a:solidFill>
              <a:srgbClr val="CE5959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3200" kern="0">
                <a:solidFill>
                  <a:srgbClr val="000000"/>
                </a:solidFill>
                <a:latin typeface="+mj-lt"/>
                <a:cs typeface="Arial"/>
                <a:sym typeface="Arial"/>
              </a:endParaRPr>
            </a:p>
          </p:txBody>
        </p:sp>
        <p:sp>
          <p:nvSpPr>
            <p:cNvPr id="1252" name="Google Shape;1252;p35"/>
            <p:cNvSpPr/>
            <p:nvPr/>
          </p:nvSpPr>
          <p:spPr>
            <a:xfrm rot="683019">
              <a:off x="8075374" y="4091209"/>
              <a:ext cx="861889" cy="740395"/>
            </a:xfrm>
            <a:custGeom>
              <a:avLst/>
              <a:gdLst/>
              <a:ahLst/>
              <a:cxnLst/>
              <a:rect l="l" t="t" r="r" b="b"/>
              <a:pathLst>
                <a:path w="23562" h="20242" extrusionOk="0">
                  <a:moveTo>
                    <a:pt x="12025" y="1"/>
                  </a:moveTo>
                  <a:cubicBezTo>
                    <a:pt x="10613" y="1"/>
                    <a:pt x="9203" y="260"/>
                    <a:pt x="7868" y="784"/>
                  </a:cubicBezTo>
                  <a:lnTo>
                    <a:pt x="7022" y="1101"/>
                  </a:lnTo>
                  <a:cubicBezTo>
                    <a:pt x="2792" y="2730"/>
                    <a:pt x="1" y="6811"/>
                    <a:pt x="1" y="11337"/>
                  </a:cubicBezTo>
                  <a:cubicBezTo>
                    <a:pt x="1" y="16265"/>
                    <a:pt x="3998" y="20241"/>
                    <a:pt x="8926" y="20241"/>
                  </a:cubicBezTo>
                  <a:lnTo>
                    <a:pt x="14657" y="20241"/>
                  </a:lnTo>
                  <a:cubicBezTo>
                    <a:pt x="19585" y="20241"/>
                    <a:pt x="23561" y="16265"/>
                    <a:pt x="23561" y="11337"/>
                  </a:cubicBezTo>
                  <a:cubicBezTo>
                    <a:pt x="23561" y="6790"/>
                    <a:pt x="20833" y="2687"/>
                    <a:pt x="16624" y="953"/>
                  </a:cubicBezTo>
                  <a:lnTo>
                    <a:pt x="16434" y="869"/>
                  </a:lnTo>
                  <a:cubicBezTo>
                    <a:pt x="15019" y="292"/>
                    <a:pt x="13521" y="1"/>
                    <a:pt x="12025" y="1"/>
                  </a:cubicBezTo>
                  <a:close/>
                </a:path>
              </a:pathLst>
            </a:custGeom>
            <a:solidFill>
              <a:srgbClr val="F1CD5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3200" kern="0">
                <a:solidFill>
                  <a:srgbClr val="000000"/>
                </a:solidFill>
                <a:latin typeface="+mj-lt"/>
                <a:cs typeface="Arial"/>
                <a:sym typeface="Arial"/>
              </a:endParaRPr>
            </a:p>
          </p:txBody>
        </p:sp>
        <p:sp>
          <p:nvSpPr>
            <p:cNvPr id="1253" name="Google Shape;1253;p35"/>
            <p:cNvSpPr/>
            <p:nvPr/>
          </p:nvSpPr>
          <p:spPr>
            <a:xfrm rot="683019">
              <a:off x="8460894" y="4336799"/>
              <a:ext cx="112190" cy="147004"/>
            </a:xfrm>
            <a:custGeom>
              <a:avLst/>
              <a:gdLst/>
              <a:ahLst/>
              <a:cxnLst/>
              <a:rect l="l" t="t" r="r" b="b"/>
              <a:pathLst>
                <a:path w="3067" h="4019" extrusionOk="0">
                  <a:moveTo>
                    <a:pt x="1523" y="1"/>
                  </a:moveTo>
                  <a:cubicBezTo>
                    <a:pt x="677" y="1"/>
                    <a:pt x="0" y="699"/>
                    <a:pt x="0" y="1544"/>
                  </a:cubicBezTo>
                  <a:cubicBezTo>
                    <a:pt x="0" y="2369"/>
                    <a:pt x="677" y="4019"/>
                    <a:pt x="1523" y="4019"/>
                  </a:cubicBezTo>
                  <a:cubicBezTo>
                    <a:pt x="2369" y="4019"/>
                    <a:pt x="3067" y="2369"/>
                    <a:pt x="3067" y="1544"/>
                  </a:cubicBezTo>
                  <a:cubicBezTo>
                    <a:pt x="3067" y="699"/>
                    <a:pt x="2369" y="1"/>
                    <a:pt x="1523" y="1"/>
                  </a:cubicBezTo>
                  <a:close/>
                </a:path>
              </a:pathLst>
            </a:custGeom>
            <a:solidFill>
              <a:srgbClr val="DB8D43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3200" kern="0">
                <a:solidFill>
                  <a:srgbClr val="000000"/>
                </a:solidFill>
                <a:latin typeface="+mj-lt"/>
                <a:cs typeface="Arial"/>
                <a:sym typeface="Arial"/>
              </a:endParaRPr>
            </a:p>
          </p:txBody>
        </p:sp>
        <p:sp>
          <p:nvSpPr>
            <p:cNvPr id="1254" name="Google Shape;1254;p35"/>
            <p:cNvSpPr/>
            <p:nvPr/>
          </p:nvSpPr>
          <p:spPr>
            <a:xfrm rot="683019">
              <a:off x="8464403" y="4335612"/>
              <a:ext cx="112190" cy="114523"/>
            </a:xfrm>
            <a:custGeom>
              <a:avLst/>
              <a:gdLst/>
              <a:ahLst/>
              <a:cxnLst/>
              <a:rect l="l" t="t" r="r" b="b"/>
              <a:pathLst>
                <a:path w="3067" h="3131" extrusionOk="0">
                  <a:moveTo>
                    <a:pt x="1523" y="0"/>
                  </a:moveTo>
                  <a:cubicBezTo>
                    <a:pt x="677" y="0"/>
                    <a:pt x="0" y="719"/>
                    <a:pt x="0" y="1333"/>
                  </a:cubicBezTo>
                  <a:cubicBezTo>
                    <a:pt x="0" y="1946"/>
                    <a:pt x="677" y="3130"/>
                    <a:pt x="1523" y="3130"/>
                  </a:cubicBezTo>
                  <a:cubicBezTo>
                    <a:pt x="2369" y="3130"/>
                    <a:pt x="3067" y="1946"/>
                    <a:pt x="3067" y="1333"/>
                  </a:cubicBezTo>
                  <a:cubicBezTo>
                    <a:pt x="3067" y="719"/>
                    <a:pt x="2369" y="0"/>
                    <a:pt x="1523" y="0"/>
                  </a:cubicBezTo>
                  <a:close/>
                </a:path>
              </a:pathLst>
            </a:custGeom>
            <a:solidFill>
              <a:srgbClr val="E79A4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3200" kern="0">
                <a:solidFill>
                  <a:srgbClr val="000000"/>
                </a:solidFill>
                <a:latin typeface="+mj-lt"/>
                <a:cs typeface="Arial"/>
                <a:sym typeface="Arial"/>
              </a:endParaRPr>
            </a:p>
          </p:txBody>
        </p:sp>
        <p:sp>
          <p:nvSpPr>
            <p:cNvPr id="1255" name="Google Shape;1255;p35"/>
            <p:cNvSpPr/>
            <p:nvPr/>
          </p:nvSpPr>
          <p:spPr>
            <a:xfrm rot="683019">
              <a:off x="8306428" y="4208657"/>
              <a:ext cx="136991" cy="136981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62" y="1"/>
                  </a:moveTo>
                  <a:cubicBezTo>
                    <a:pt x="826" y="1"/>
                    <a:pt x="1" y="847"/>
                    <a:pt x="1" y="1883"/>
                  </a:cubicBezTo>
                  <a:cubicBezTo>
                    <a:pt x="1" y="2919"/>
                    <a:pt x="826" y="3744"/>
                    <a:pt x="1862" y="3744"/>
                  </a:cubicBezTo>
                  <a:cubicBezTo>
                    <a:pt x="2898" y="3744"/>
                    <a:pt x="3744" y="2919"/>
                    <a:pt x="3744" y="1883"/>
                  </a:cubicBezTo>
                  <a:cubicBezTo>
                    <a:pt x="3744" y="847"/>
                    <a:pt x="2898" y="1"/>
                    <a:pt x="1862" y="1"/>
                  </a:cubicBezTo>
                  <a:close/>
                </a:path>
              </a:pathLst>
            </a:custGeom>
            <a:solidFill>
              <a:srgbClr val="434038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3200" kern="0">
                <a:solidFill>
                  <a:srgbClr val="000000"/>
                </a:solidFill>
                <a:latin typeface="+mj-lt"/>
                <a:cs typeface="Arial"/>
                <a:sym typeface="Arial"/>
              </a:endParaRPr>
            </a:p>
          </p:txBody>
        </p:sp>
        <p:sp>
          <p:nvSpPr>
            <p:cNvPr id="1256" name="Google Shape;1256;p35"/>
            <p:cNvSpPr/>
            <p:nvPr/>
          </p:nvSpPr>
          <p:spPr>
            <a:xfrm rot="683019">
              <a:off x="8631022" y="4274014"/>
              <a:ext cx="136991" cy="136981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62" y="1"/>
                  </a:moveTo>
                  <a:cubicBezTo>
                    <a:pt x="847" y="1"/>
                    <a:pt x="1" y="847"/>
                    <a:pt x="1" y="1883"/>
                  </a:cubicBezTo>
                  <a:cubicBezTo>
                    <a:pt x="1" y="2919"/>
                    <a:pt x="847" y="3744"/>
                    <a:pt x="1862" y="3744"/>
                  </a:cubicBezTo>
                  <a:cubicBezTo>
                    <a:pt x="2898" y="3744"/>
                    <a:pt x="3744" y="2919"/>
                    <a:pt x="3744" y="1883"/>
                  </a:cubicBezTo>
                  <a:cubicBezTo>
                    <a:pt x="3744" y="847"/>
                    <a:pt x="2898" y="1"/>
                    <a:pt x="1862" y="1"/>
                  </a:cubicBezTo>
                  <a:close/>
                </a:path>
              </a:pathLst>
            </a:custGeom>
            <a:solidFill>
              <a:srgbClr val="434038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3200" kern="0">
                <a:solidFill>
                  <a:srgbClr val="000000"/>
                </a:solidFill>
                <a:latin typeface="+mj-lt"/>
                <a:cs typeface="Arial"/>
                <a:sym typeface="Arial"/>
              </a:endParaRPr>
            </a:p>
          </p:txBody>
        </p:sp>
        <p:sp>
          <p:nvSpPr>
            <p:cNvPr id="1257" name="Google Shape;1257;p35"/>
            <p:cNvSpPr/>
            <p:nvPr/>
          </p:nvSpPr>
          <p:spPr>
            <a:xfrm rot="683019">
              <a:off x="8378072" y="4240893"/>
              <a:ext cx="41042" cy="41040"/>
            </a:xfrm>
            <a:custGeom>
              <a:avLst/>
              <a:gdLst/>
              <a:ahLst/>
              <a:cxnLst/>
              <a:rect l="l" t="t" r="r" b="b"/>
              <a:pathLst>
                <a:path w="1122" h="1122" extrusionOk="0">
                  <a:moveTo>
                    <a:pt x="572" y="0"/>
                  </a:moveTo>
                  <a:cubicBezTo>
                    <a:pt x="255" y="0"/>
                    <a:pt x="1" y="233"/>
                    <a:pt x="1" y="550"/>
                  </a:cubicBezTo>
                  <a:cubicBezTo>
                    <a:pt x="1" y="867"/>
                    <a:pt x="255" y="1121"/>
                    <a:pt x="572" y="1121"/>
                  </a:cubicBezTo>
                  <a:cubicBezTo>
                    <a:pt x="868" y="1121"/>
                    <a:pt x="1122" y="867"/>
                    <a:pt x="1122" y="550"/>
                  </a:cubicBezTo>
                  <a:cubicBezTo>
                    <a:pt x="1122" y="233"/>
                    <a:pt x="868" y="0"/>
                    <a:pt x="572" y="0"/>
                  </a:cubicBezTo>
                  <a:close/>
                </a:path>
              </a:pathLst>
            </a:custGeom>
            <a:solidFill>
              <a:srgbClr val="EDE6DD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3200" kern="0">
                <a:solidFill>
                  <a:srgbClr val="000000"/>
                </a:solidFill>
                <a:latin typeface="+mj-lt"/>
                <a:cs typeface="Arial"/>
                <a:sym typeface="Arial"/>
              </a:endParaRPr>
            </a:p>
          </p:txBody>
        </p:sp>
        <p:sp>
          <p:nvSpPr>
            <p:cNvPr id="1258" name="Google Shape;1258;p35"/>
            <p:cNvSpPr/>
            <p:nvPr/>
          </p:nvSpPr>
          <p:spPr>
            <a:xfrm rot="683019">
              <a:off x="8712520" y="4308311"/>
              <a:ext cx="41810" cy="41040"/>
            </a:xfrm>
            <a:custGeom>
              <a:avLst/>
              <a:gdLst/>
              <a:ahLst/>
              <a:cxnLst/>
              <a:rect l="l" t="t" r="r" b="b"/>
              <a:pathLst>
                <a:path w="1143" h="1122" extrusionOk="0">
                  <a:moveTo>
                    <a:pt x="572" y="0"/>
                  </a:moveTo>
                  <a:cubicBezTo>
                    <a:pt x="255" y="0"/>
                    <a:pt x="1" y="233"/>
                    <a:pt x="1" y="550"/>
                  </a:cubicBezTo>
                  <a:cubicBezTo>
                    <a:pt x="1" y="867"/>
                    <a:pt x="255" y="1121"/>
                    <a:pt x="572" y="1121"/>
                  </a:cubicBezTo>
                  <a:cubicBezTo>
                    <a:pt x="889" y="1121"/>
                    <a:pt x="1143" y="867"/>
                    <a:pt x="1143" y="550"/>
                  </a:cubicBezTo>
                  <a:cubicBezTo>
                    <a:pt x="1143" y="233"/>
                    <a:pt x="889" y="0"/>
                    <a:pt x="572" y="0"/>
                  </a:cubicBezTo>
                  <a:close/>
                </a:path>
              </a:pathLst>
            </a:custGeom>
            <a:solidFill>
              <a:srgbClr val="EDE6DD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3200" kern="0">
                <a:solidFill>
                  <a:srgbClr val="000000"/>
                </a:solidFill>
                <a:latin typeface="+mj-lt"/>
                <a:cs typeface="Arial"/>
                <a:sym typeface="Arial"/>
              </a:endParaRPr>
            </a:p>
          </p:txBody>
        </p:sp>
        <p:sp>
          <p:nvSpPr>
            <p:cNvPr id="1259" name="Google Shape;1259;p35"/>
            <p:cNvSpPr/>
            <p:nvPr/>
          </p:nvSpPr>
          <p:spPr>
            <a:xfrm rot="683019">
              <a:off x="8216749" y="4466629"/>
              <a:ext cx="100631" cy="84932"/>
            </a:xfrm>
            <a:custGeom>
              <a:avLst/>
              <a:gdLst/>
              <a:ahLst/>
              <a:cxnLst/>
              <a:rect l="l" t="t" r="r" b="b"/>
              <a:pathLst>
                <a:path w="2751" h="2322" extrusionOk="0">
                  <a:moveTo>
                    <a:pt x="1689" y="0"/>
                  </a:moveTo>
                  <a:cubicBezTo>
                    <a:pt x="1437" y="0"/>
                    <a:pt x="1176" y="274"/>
                    <a:pt x="1354" y="528"/>
                  </a:cubicBezTo>
                  <a:cubicBezTo>
                    <a:pt x="1523" y="760"/>
                    <a:pt x="1650" y="1014"/>
                    <a:pt x="1714" y="1310"/>
                  </a:cubicBezTo>
                  <a:cubicBezTo>
                    <a:pt x="1753" y="1621"/>
                    <a:pt x="1720" y="1736"/>
                    <a:pt x="1435" y="1736"/>
                  </a:cubicBezTo>
                  <a:cubicBezTo>
                    <a:pt x="1410" y="1736"/>
                    <a:pt x="1383" y="1735"/>
                    <a:pt x="1354" y="1733"/>
                  </a:cubicBezTo>
                  <a:cubicBezTo>
                    <a:pt x="868" y="1648"/>
                    <a:pt x="424" y="1458"/>
                    <a:pt x="22" y="1162"/>
                  </a:cubicBezTo>
                  <a:cubicBezTo>
                    <a:pt x="22" y="1162"/>
                    <a:pt x="1" y="1162"/>
                    <a:pt x="1" y="1204"/>
                  </a:cubicBezTo>
                  <a:cubicBezTo>
                    <a:pt x="230" y="1798"/>
                    <a:pt x="911" y="2322"/>
                    <a:pt x="1602" y="2322"/>
                  </a:cubicBezTo>
                  <a:cubicBezTo>
                    <a:pt x="1675" y="2322"/>
                    <a:pt x="1747" y="2316"/>
                    <a:pt x="1820" y="2304"/>
                  </a:cubicBezTo>
                  <a:cubicBezTo>
                    <a:pt x="2750" y="2135"/>
                    <a:pt x="2285" y="676"/>
                    <a:pt x="1968" y="168"/>
                  </a:cubicBezTo>
                  <a:cubicBezTo>
                    <a:pt x="1899" y="49"/>
                    <a:pt x="1795" y="0"/>
                    <a:pt x="1689" y="0"/>
                  </a:cubicBezTo>
                  <a:close/>
                </a:path>
              </a:pathLst>
            </a:custGeom>
            <a:solidFill>
              <a:srgbClr val="DBB54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3200" kern="0">
                <a:solidFill>
                  <a:srgbClr val="000000"/>
                </a:solidFill>
                <a:latin typeface="+mj-lt"/>
                <a:cs typeface="Arial"/>
                <a:sym typeface="Arial"/>
              </a:endParaRPr>
            </a:p>
          </p:txBody>
        </p:sp>
        <p:sp>
          <p:nvSpPr>
            <p:cNvPr id="1260" name="Google Shape;1260;p35"/>
            <p:cNvSpPr/>
            <p:nvPr/>
          </p:nvSpPr>
          <p:spPr>
            <a:xfrm rot="683019">
              <a:off x="8660691" y="4529045"/>
              <a:ext cx="123127" cy="75422"/>
            </a:xfrm>
            <a:custGeom>
              <a:avLst/>
              <a:gdLst/>
              <a:ahLst/>
              <a:cxnLst/>
              <a:rect l="l" t="t" r="r" b="b"/>
              <a:pathLst>
                <a:path w="3366" h="2062" extrusionOk="0">
                  <a:moveTo>
                    <a:pt x="890" y="1"/>
                  </a:moveTo>
                  <a:cubicBezTo>
                    <a:pt x="849" y="1"/>
                    <a:pt x="808" y="20"/>
                    <a:pt x="783" y="61"/>
                  </a:cubicBezTo>
                  <a:lnTo>
                    <a:pt x="805" y="61"/>
                  </a:lnTo>
                  <a:cubicBezTo>
                    <a:pt x="572" y="568"/>
                    <a:pt x="1" y="1478"/>
                    <a:pt x="635" y="1901"/>
                  </a:cubicBezTo>
                  <a:cubicBezTo>
                    <a:pt x="805" y="2016"/>
                    <a:pt x="1006" y="2061"/>
                    <a:pt x="1221" y="2061"/>
                  </a:cubicBezTo>
                  <a:cubicBezTo>
                    <a:pt x="1837" y="2061"/>
                    <a:pt x="2571" y="1687"/>
                    <a:pt x="3025" y="1499"/>
                  </a:cubicBezTo>
                  <a:cubicBezTo>
                    <a:pt x="3366" y="1367"/>
                    <a:pt x="3267" y="863"/>
                    <a:pt x="2970" y="863"/>
                  </a:cubicBezTo>
                  <a:cubicBezTo>
                    <a:pt x="2935" y="863"/>
                    <a:pt x="2897" y="870"/>
                    <a:pt x="2856" y="886"/>
                  </a:cubicBezTo>
                  <a:cubicBezTo>
                    <a:pt x="2327" y="1097"/>
                    <a:pt x="1799" y="1266"/>
                    <a:pt x="1249" y="1414"/>
                  </a:cubicBezTo>
                  <a:cubicBezTo>
                    <a:pt x="1195" y="1428"/>
                    <a:pt x="1149" y="1434"/>
                    <a:pt x="1110" y="1434"/>
                  </a:cubicBezTo>
                  <a:cubicBezTo>
                    <a:pt x="842" y="1434"/>
                    <a:pt x="895" y="1141"/>
                    <a:pt x="932" y="864"/>
                  </a:cubicBezTo>
                  <a:cubicBezTo>
                    <a:pt x="974" y="632"/>
                    <a:pt x="995" y="378"/>
                    <a:pt x="1016" y="124"/>
                  </a:cubicBezTo>
                  <a:cubicBezTo>
                    <a:pt x="1016" y="47"/>
                    <a:pt x="953" y="1"/>
                    <a:pt x="890" y="1"/>
                  </a:cubicBezTo>
                  <a:close/>
                </a:path>
              </a:pathLst>
            </a:custGeom>
            <a:solidFill>
              <a:srgbClr val="DBB54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3200" kern="0">
                <a:solidFill>
                  <a:srgbClr val="000000"/>
                </a:solidFill>
                <a:latin typeface="+mj-lt"/>
                <a:cs typeface="Arial"/>
                <a:sym typeface="Arial"/>
              </a:endParaRPr>
            </a:p>
          </p:txBody>
        </p:sp>
        <p:sp>
          <p:nvSpPr>
            <p:cNvPr id="1261" name="Google Shape;1261;p35"/>
            <p:cNvSpPr/>
            <p:nvPr/>
          </p:nvSpPr>
          <p:spPr>
            <a:xfrm rot="683019">
              <a:off x="8253056" y="4739432"/>
              <a:ext cx="119945" cy="90126"/>
            </a:xfrm>
            <a:custGeom>
              <a:avLst/>
              <a:gdLst/>
              <a:ahLst/>
              <a:cxnLst/>
              <a:rect l="l" t="t" r="r" b="b"/>
              <a:pathLst>
                <a:path w="3279" h="2464" extrusionOk="0">
                  <a:moveTo>
                    <a:pt x="544" y="1"/>
                  </a:moveTo>
                  <a:cubicBezTo>
                    <a:pt x="439" y="1"/>
                    <a:pt x="331" y="29"/>
                    <a:pt x="233" y="85"/>
                  </a:cubicBezTo>
                  <a:cubicBezTo>
                    <a:pt x="0" y="233"/>
                    <a:pt x="42" y="572"/>
                    <a:pt x="148" y="825"/>
                  </a:cubicBezTo>
                  <a:cubicBezTo>
                    <a:pt x="465" y="1629"/>
                    <a:pt x="1163" y="2221"/>
                    <a:pt x="1988" y="2412"/>
                  </a:cubicBezTo>
                  <a:cubicBezTo>
                    <a:pt x="2103" y="2447"/>
                    <a:pt x="2221" y="2464"/>
                    <a:pt x="2340" y="2464"/>
                  </a:cubicBezTo>
                  <a:cubicBezTo>
                    <a:pt x="2507" y="2464"/>
                    <a:pt x="2674" y="2431"/>
                    <a:pt x="2834" y="2369"/>
                  </a:cubicBezTo>
                  <a:cubicBezTo>
                    <a:pt x="3088" y="2264"/>
                    <a:pt x="3278" y="1989"/>
                    <a:pt x="3257" y="1714"/>
                  </a:cubicBezTo>
                  <a:lnTo>
                    <a:pt x="3194" y="1460"/>
                  </a:lnTo>
                  <a:cubicBezTo>
                    <a:pt x="2559" y="699"/>
                    <a:pt x="1671" y="191"/>
                    <a:pt x="698" y="22"/>
                  </a:cubicBezTo>
                  <a:cubicBezTo>
                    <a:pt x="649" y="8"/>
                    <a:pt x="597" y="1"/>
                    <a:pt x="544" y="1"/>
                  </a:cubicBezTo>
                  <a:close/>
                </a:path>
              </a:pathLst>
            </a:custGeom>
            <a:solidFill>
              <a:srgbClr val="F1CD5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3200" kern="0">
                <a:solidFill>
                  <a:srgbClr val="000000"/>
                </a:solidFill>
                <a:latin typeface="+mj-lt"/>
                <a:cs typeface="Arial"/>
                <a:sym typeface="Arial"/>
              </a:endParaRPr>
            </a:p>
          </p:txBody>
        </p:sp>
        <p:sp>
          <p:nvSpPr>
            <p:cNvPr id="1262" name="Google Shape;1262;p35"/>
            <p:cNvSpPr/>
            <p:nvPr/>
          </p:nvSpPr>
          <p:spPr>
            <a:xfrm rot="683019">
              <a:off x="8239867" y="4732479"/>
              <a:ext cx="148550" cy="107427"/>
            </a:xfrm>
            <a:custGeom>
              <a:avLst/>
              <a:gdLst/>
              <a:ahLst/>
              <a:cxnLst/>
              <a:rect l="l" t="t" r="r" b="b"/>
              <a:pathLst>
                <a:path w="4061" h="2937" extrusionOk="0">
                  <a:moveTo>
                    <a:pt x="938" y="0"/>
                  </a:moveTo>
                  <a:cubicBezTo>
                    <a:pt x="333" y="0"/>
                    <a:pt x="0" y="458"/>
                    <a:pt x="267" y="1171"/>
                  </a:cubicBezTo>
                  <a:cubicBezTo>
                    <a:pt x="606" y="2017"/>
                    <a:pt x="1304" y="2672"/>
                    <a:pt x="2192" y="2884"/>
                  </a:cubicBezTo>
                  <a:cubicBezTo>
                    <a:pt x="2329" y="2918"/>
                    <a:pt x="2489" y="2936"/>
                    <a:pt x="2656" y="2936"/>
                  </a:cubicBezTo>
                  <a:cubicBezTo>
                    <a:pt x="3314" y="2936"/>
                    <a:pt x="4061" y="2645"/>
                    <a:pt x="3757" y="1868"/>
                  </a:cubicBezTo>
                  <a:cubicBezTo>
                    <a:pt x="3745" y="1796"/>
                    <a:pt x="3692" y="1758"/>
                    <a:pt x="3637" y="1758"/>
                  </a:cubicBezTo>
                  <a:cubicBezTo>
                    <a:pt x="3595" y="1758"/>
                    <a:pt x="3552" y="1780"/>
                    <a:pt x="3524" y="1826"/>
                  </a:cubicBezTo>
                  <a:cubicBezTo>
                    <a:pt x="3339" y="2186"/>
                    <a:pt x="3035" y="2321"/>
                    <a:pt x="2704" y="2321"/>
                  </a:cubicBezTo>
                  <a:cubicBezTo>
                    <a:pt x="2355" y="2321"/>
                    <a:pt x="1978" y="2170"/>
                    <a:pt x="1684" y="1974"/>
                  </a:cubicBezTo>
                  <a:cubicBezTo>
                    <a:pt x="1346" y="1742"/>
                    <a:pt x="733" y="1255"/>
                    <a:pt x="712" y="790"/>
                  </a:cubicBezTo>
                  <a:cubicBezTo>
                    <a:pt x="696" y="530"/>
                    <a:pt x="855" y="441"/>
                    <a:pt x="1079" y="441"/>
                  </a:cubicBezTo>
                  <a:cubicBezTo>
                    <a:pt x="1473" y="441"/>
                    <a:pt x="2067" y="717"/>
                    <a:pt x="2256" y="811"/>
                  </a:cubicBezTo>
                  <a:cubicBezTo>
                    <a:pt x="2721" y="1065"/>
                    <a:pt x="3144" y="1340"/>
                    <a:pt x="3546" y="1678"/>
                  </a:cubicBezTo>
                  <a:cubicBezTo>
                    <a:pt x="3550" y="1682"/>
                    <a:pt x="3554" y="1684"/>
                    <a:pt x="3559" y="1684"/>
                  </a:cubicBezTo>
                  <a:cubicBezTo>
                    <a:pt x="3581" y="1684"/>
                    <a:pt x="3605" y="1653"/>
                    <a:pt x="3588" y="1636"/>
                  </a:cubicBezTo>
                  <a:cubicBezTo>
                    <a:pt x="3123" y="811"/>
                    <a:pt x="2213" y="282"/>
                    <a:pt x="1304" y="50"/>
                  </a:cubicBezTo>
                  <a:cubicBezTo>
                    <a:pt x="1174" y="16"/>
                    <a:pt x="1051" y="0"/>
                    <a:pt x="938" y="0"/>
                  </a:cubicBezTo>
                  <a:close/>
                </a:path>
              </a:pathLst>
            </a:custGeom>
            <a:solidFill>
              <a:srgbClr val="DBB54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3200" kern="0">
                <a:solidFill>
                  <a:srgbClr val="000000"/>
                </a:solidFill>
                <a:latin typeface="+mj-lt"/>
                <a:cs typeface="Arial"/>
                <a:sym typeface="Arial"/>
              </a:endParaRPr>
            </a:p>
          </p:txBody>
        </p:sp>
        <p:sp>
          <p:nvSpPr>
            <p:cNvPr id="1263" name="Google Shape;1263;p35"/>
            <p:cNvSpPr/>
            <p:nvPr/>
          </p:nvSpPr>
          <p:spPr>
            <a:xfrm rot="683019">
              <a:off x="8493160" y="4751701"/>
              <a:ext cx="87462" cy="122790"/>
            </a:xfrm>
            <a:custGeom>
              <a:avLst/>
              <a:gdLst/>
              <a:ahLst/>
              <a:cxnLst/>
              <a:rect l="l" t="t" r="r" b="b"/>
              <a:pathLst>
                <a:path w="2391" h="3357" extrusionOk="0">
                  <a:moveTo>
                    <a:pt x="1756" y="0"/>
                  </a:moveTo>
                  <a:cubicBezTo>
                    <a:pt x="1587" y="22"/>
                    <a:pt x="1439" y="85"/>
                    <a:pt x="1333" y="212"/>
                  </a:cubicBezTo>
                  <a:cubicBezTo>
                    <a:pt x="593" y="868"/>
                    <a:pt x="128" y="1777"/>
                    <a:pt x="1" y="2771"/>
                  </a:cubicBezTo>
                  <a:lnTo>
                    <a:pt x="85" y="3025"/>
                  </a:lnTo>
                  <a:cubicBezTo>
                    <a:pt x="210" y="3221"/>
                    <a:pt x="425" y="3357"/>
                    <a:pt x="667" y="3357"/>
                  </a:cubicBezTo>
                  <a:cubicBezTo>
                    <a:pt x="712" y="3357"/>
                    <a:pt x="758" y="3352"/>
                    <a:pt x="804" y="3342"/>
                  </a:cubicBezTo>
                  <a:cubicBezTo>
                    <a:pt x="1079" y="3279"/>
                    <a:pt x="1333" y="3130"/>
                    <a:pt x="1523" y="2919"/>
                  </a:cubicBezTo>
                  <a:cubicBezTo>
                    <a:pt x="2137" y="2306"/>
                    <a:pt x="2391" y="1417"/>
                    <a:pt x="2221" y="571"/>
                  </a:cubicBezTo>
                  <a:cubicBezTo>
                    <a:pt x="2179" y="318"/>
                    <a:pt x="2010" y="0"/>
                    <a:pt x="1756" y="0"/>
                  </a:cubicBezTo>
                  <a:close/>
                </a:path>
              </a:pathLst>
            </a:custGeom>
            <a:solidFill>
              <a:srgbClr val="F1CD5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3200" kern="0">
                <a:solidFill>
                  <a:srgbClr val="000000"/>
                </a:solidFill>
                <a:latin typeface="+mj-lt"/>
                <a:cs typeface="Arial"/>
                <a:sym typeface="Arial"/>
              </a:endParaRPr>
            </a:p>
          </p:txBody>
        </p:sp>
        <p:sp>
          <p:nvSpPr>
            <p:cNvPr id="1264" name="Google Shape;1264;p35"/>
            <p:cNvSpPr/>
            <p:nvPr/>
          </p:nvSpPr>
          <p:spPr>
            <a:xfrm rot="683019">
              <a:off x="8489714" y="4744832"/>
              <a:ext cx="102130" cy="141078"/>
            </a:xfrm>
            <a:custGeom>
              <a:avLst/>
              <a:gdLst/>
              <a:ahLst/>
              <a:cxnLst/>
              <a:rect l="l" t="t" r="r" b="b"/>
              <a:pathLst>
                <a:path w="2792" h="3857" extrusionOk="0">
                  <a:moveTo>
                    <a:pt x="1835" y="0"/>
                  </a:moveTo>
                  <a:cubicBezTo>
                    <a:pt x="1658" y="0"/>
                    <a:pt x="1464" y="78"/>
                    <a:pt x="1269" y="253"/>
                  </a:cubicBezTo>
                  <a:cubicBezTo>
                    <a:pt x="529" y="929"/>
                    <a:pt x="0" y="1987"/>
                    <a:pt x="64" y="2981"/>
                  </a:cubicBezTo>
                  <a:cubicBezTo>
                    <a:pt x="64" y="3002"/>
                    <a:pt x="79" y="3013"/>
                    <a:pt x="95" y="3013"/>
                  </a:cubicBezTo>
                  <a:cubicBezTo>
                    <a:pt x="111" y="3013"/>
                    <a:pt x="127" y="3002"/>
                    <a:pt x="127" y="2981"/>
                  </a:cubicBezTo>
                  <a:cubicBezTo>
                    <a:pt x="296" y="2452"/>
                    <a:pt x="508" y="1945"/>
                    <a:pt x="783" y="1479"/>
                  </a:cubicBezTo>
                  <a:cubicBezTo>
                    <a:pt x="955" y="1213"/>
                    <a:pt x="1393" y="554"/>
                    <a:pt x="1738" y="554"/>
                  </a:cubicBezTo>
                  <a:cubicBezTo>
                    <a:pt x="1859" y="554"/>
                    <a:pt x="1969" y="636"/>
                    <a:pt x="2052" y="845"/>
                  </a:cubicBezTo>
                  <a:cubicBezTo>
                    <a:pt x="2345" y="1633"/>
                    <a:pt x="1606" y="3231"/>
                    <a:pt x="674" y="3231"/>
                  </a:cubicBezTo>
                  <a:cubicBezTo>
                    <a:pt x="531" y="3231"/>
                    <a:pt x="382" y="3193"/>
                    <a:pt x="233" y="3108"/>
                  </a:cubicBezTo>
                  <a:cubicBezTo>
                    <a:pt x="211" y="3095"/>
                    <a:pt x="188" y="3089"/>
                    <a:pt x="165" y="3089"/>
                  </a:cubicBezTo>
                  <a:cubicBezTo>
                    <a:pt x="81" y="3089"/>
                    <a:pt x="9" y="3172"/>
                    <a:pt x="42" y="3256"/>
                  </a:cubicBezTo>
                  <a:cubicBezTo>
                    <a:pt x="124" y="3693"/>
                    <a:pt x="406" y="3857"/>
                    <a:pt x="733" y="3857"/>
                  </a:cubicBezTo>
                  <a:cubicBezTo>
                    <a:pt x="1086" y="3857"/>
                    <a:pt x="1492" y="3667"/>
                    <a:pt x="1755" y="3425"/>
                  </a:cubicBezTo>
                  <a:cubicBezTo>
                    <a:pt x="2475" y="2769"/>
                    <a:pt x="2792" y="1775"/>
                    <a:pt x="2601" y="803"/>
                  </a:cubicBezTo>
                  <a:cubicBezTo>
                    <a:pt x="2488" y="321"/>
                    <a:pt x="2194" y="0"/>
                    <a:pt x="1835" y="0"/>
                  </a:cubicBezTo>
                  <a:close/>
                </a:path>
              </a:pathLst>
            </a:custGeom>
            <a:solidFill>
              <a:srgbClr val="DBB54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3200" kern="0">
                <a:solidFill>
                  <a:srgbClr val="000000"/>
                </a:solidFill>
                <a:latin typeface="+mj-lt"/>
                <a:cs typeface="Arial"/>
                <a:sym typeface="Arial"/>
              </a:endParaRPr>
            </a:p>
          </p:txBody>
        </p:sp>
        <p:sp>
          <p:nvSpPr>
            <p:cNvPr id="1265" name="Google Shape;1265;p35"/>
            <p:cNvSpPr/>
            <p:nvPr/>
          </p:nvSpPr>
          <p:spPr>
            <a:xfrm rot="683019">
              <a:off x="8090830" y="3935830"/>
              <a:ext cx="861889" cy="929133"/>
            </a:xfrm>
            <a:custGeom>
              <a:avLst/>
              <a:gdLst/>
              <a:ahLst/>
              <a:cxnLst/>
              <a:rect l="l" t="t" r="r" b="b"/>
              <a:pathLst>
                <a:path w="23562" h="25402" extrusionOk="0">
                  <a:moveTo>
                    <a:pt x="5370" y="0"/>
                  </a:moveTo>
                  <a:cubicBezTo>
                    <a:pt x="5203" y="0"/>
                    <a:pt x="5039" y="37"/>
                    <a:pt x="4886" y="120"/>
                  </a:cubicBezTo>
                  <a:cubicBezTo>
                    <a:pt x="4379" y="395"/>
                    <a:pt x="4231" y="1071"/>
                    <a:pt x="4336" y="1621"/>
                  </a:cubicBezTo>
                  <a:cubicBezTo>
                    <a:pt x="4506" y="2615"/>
                    <a:pt x="5267" y="3419"/>
                    <a:pt x="6155" y="3905"/>
                  </a:cubicBezTo>
                  <a:cubicBezTo>
                    <a:pt x="6853" y="4265"/>
                    <a:pt x="7614" y="4497"/>
                    <a:pt x="8418" y="4624"/>
                  </a:cubicBezTo>
                  <a:cubicBezTo>
                    <a:pt x="8228" y="4688"/>
                    <a:pt x="8037" y="4751"/>
                    <a:pt x="7868" y="4815"/>
                  </a:cubicBezTo>
                  <a:lnTo>
                    <a:pt x="7022" y="5153"/>
                  </a:lnTo>
                  <a:cubicBezTo>
                    <a:pt x="2792" y="6782"/>
                    <a:pt x="1" y="10842"/>
                    <a:pt x="1" y="15389"/>
                  </a:cubicBezTo>
                  <a:cubicBezTo>
                    <a:pt x="1" y="19514"/>
                    <a:pt x="2835" y="23088"/>
                    <a:pt x="6832" y="24061"/>
                  </a:cubicBezTo>
                  <a:cubicBezTo>
                    <a:pt x="7213" y="24695"/>
                    <a:pt x="7826" y="25160"/>
                    <a:pt x="8545" y="25351"/>
                  </a:cubicBezTo>
                  <a:cubicBezTo>
                    <a:pt x="8677" y="25384"/>
                    <a:pt x="8831" y="25401"/>
                    <a:pt x="8991" y="25401"/>
                  </a:cubicBezTo>
                  <a:cubicBezTo>
                    <a:pt x="9653" y="25401"/>
                    <a:pt x="10417" y="25098"/>
                    <a:pt x="10110" y="24314"/>
                  </a:cubicBezTo>
                  <a:lnTo>
                    <a:pt x="10110" y="24293"/>
                  </a:lnTo>
                  <a:lnTo>
                    <a:pt x="13283" y="24293"/>
                  </a:lnTo>
                  <a:lnTo>
                    <a:pt x="13283" y="24526"/>
                  </a:lnTo>
                  <a:cubicBezTo>
                    <a:pt x="13283" y="24547"/>
                    <a:pt x="13304" y="24547"/>
                    <a:pt x="13325" y="24547"/>
                  </a:cubicBezTo>
                  <a:lnTo>
                    <a:pt x="13346" y="24653"/>
                  </a:lnTo>
                  <a:cubicBezTo>
                    <a:pt x="13283" y="24674"/>
                    <a:pt x="13240" y="24737"/>
                    <a:pt x="13240" y="24801"/>
                  </a:cubicBezTo>
                  <a:cubicBezTo>
                    <a:pt x="13332" y="25238"/>
                    <a:pt x="13619" y="25402"/>
                    <a:pt x="13949" y="25402"/>
                  </a:cubicBezTo>
                  <a:cubicBezTo>
                    <a:pt x="14305" y="25402"/>
                    <a:pt x="14711" y="25212"/>
                    <a:pt x="14974" y="24970"/>
                  </a:cubicBezTo>
                  <a:cubicBezTo>
                    <a:pt x="15207" y="24759"/>
                    <a:pt x="15397" y="24526"/>
                    <a:pt x="15524" y="24251"/>
                  </a:cubicBezTo>
                  <a:cubicBezTo>
                    <a:pt x="20093" y="23807"/>
                    <a:pt x="23561" y="19979"/>
                    <a:pt x="23561" y="15389"/>
                  </a:cubicBezTo>
                  <a:cubicBezTo>
                    <a:pt x="23561" y="10842"/>
                    <a:pt x="20812" y="6739"/>
                    <a:pt x="16624" y="5005"/>
                  </a:cubicBezTo>
                  <a:lnTo>
                    <a:pt x="16434" y="4920"/>
                  </a:lnTo>
                  <a:cubicBezTo>
                    <a:pt x="15778" y="4646"/>
                    <a:pt x="15101" y="4455"/>
                    <a:pt x="14403" y="4307"/>
                  </a:cubicBezTo>
                  <a:cubicBezTo>
                    <a:pt x="14150" y="3884"/>
                    <a:pt x="13980" y="3440"/>
                    <a:pt x="13896" y="2954"/>
                  </a:cubicBezTo>
                  <a:cubicBezTo>
                    <a:pt x="13840" y="2658"/>
                    <a:pt x="13672" y="2250"/>
                    <a:pt x="13419" y="2250"/>
                  </a:cubicBezTo>
                  <a:cubicBezTo>
                    <a:pt x="13382" y="2250"/>
                    <a:pt x="13344" y="2258"/>
                    <a:pt x="13304" y="2277"/>
                  </a:cubicBezTo>
                  <a:cubicBezTo>
                    <a:pt x="13177" y="2340"/>
                    <a:pt x="13092" y="2446"/>
                    <a:pt x="13050" y="2573"/>
                  </a:cubicBezTo>
                  <a:cubicBezTo>
                    <a:pt x="12860" y="2975"/>
                    <a:pt x="12690" y="3377"/>
                    <a:pt x="12542" y="3800"/>
                  </a:cubicBezTo>
                  <a:cubicBezTo>
                    <a:pt x="11802" y="3482"/>
                    <a:pt x="11273" y="2848"/>
                    <a:pt x="11083" y="2065"/>
                  </a:cubicBezTo>
                  <a:cubicBezTo>
                    <a:pt x="11041" y="1706"/>
                    <a:pt x="10977" y="1346"/>
                    <a:pt x="10893" y="1008"/>
                  </a:cubicBezTo>
                  <a:cubicBezTo>
                    <a:pt x="10787" y="648"/>
                    <a:pt x="10491" y="395"/>
                    <a:pt x="10110" y="373"/>
                  </a:cubicBezTo>
                  <a:cubicBezTo>
                    <a:pt x="9751" y="373"/>
                    <a:pt x="9476" y="754"/>
                    <a:pt x="9391" y="1114"/>
                  </a:cubicBezTo>
                  <a:cubicBezTo>
                    <a:pt x="9349" y="1494"/>
                    <a:pt x="9328" y="1875"/>
                    <a:pt x="9328" y="2256"/>
                  </a:cubicBezTo>
                  <a:cubicBezTo>
                    <a:pt x="9328" y="2425"/>
                    <a:pt x="9243" y="2594"/>
                    <a:pt x="9116" y="2700"/>
                  </a:cubicBezTo>
                  <a:cubicBezTo>
                    <a:pt x="9031" y="2742"/>
                    <a:pt x="8926" y="2763"/>
                    <a:pt x="8841" y="2763"/>
                  </a:cubicBezTo>
                  <a:cubicBezTo>
                    <a:pt x="8270" y="2763"/>
                    <a:pt x="7784" y="2340"/>
                    <a:pt x="7445" y="1875"/>
                  </a:cubicBezTo>
                  <a:cubicBezTo>
                    <a:pt x="7107" y="1410"/>
                    <a:pt x="6853" y="881"/>
                    <a:pt x="6451" y="479"/>
                  </a:cubicBezTo>
                  <a:cubicBezTo>
                    <a:pt x="6156" y="198"/>
                    <a:pt x="5757" y="0"/>
                    <a:pt x="5370" y="0"/>
                  </a:cubicBezTo>
                  <a:close/>
                </a:path>
              </a:pathLst>
            </a:custGeom>
            <a:solidFill>
              <a:srgbClr val="DBB54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3200" kern="0">
                <a:solidFill>
                  <a:srgbClr val="000000"/>
                </a:solidFill>
                <a:latin typeface="+mj-lt"/>
                <a:cs typeface="Arial"/>
                <a:sym typeface="Arial"/>
              </a:endParaRPr>
            </a:p>
          </p:txBody>
        </p:sp>
        <p:sp>
          <p:nvSpPr>
            <p:cNvPr id="1266" name="Google Shape;1266;p35"/>
            <p:cNvSpPr/>
            <p:nvPr/>
          </p:nvSpPr>
          <p:spPr>
            <a:xfrm rot="683019">
              <a:off x="8061421" y="3907117"/>
              <a:ext cx="921404" cy="986998"/>
            </a:xfrm>
            <a:custGeom>
              <a:avLst/>
              <a:gdLst/>
              <a:ahLst/>
              <a:cxnLst/>
              <a:rect l="l" t="t" r="r" b="b"/>
              <a:pathLst>
                <a:path w="25189" h="26984" extrusionOk="0">
                  <a:moveTo>
                    <a:pt x="6154" y="1583"/>
                  </a:moveTo>
                  <a:cubicBezTo>
                    <a:pt x="6366" y="1605"/>
                    <a:pt x="6556" y="1710"/>
                    <a:pt x="6683" y="1858"/>
                  </a:cubicBezTo>
                  <a:cubicBezTo>
                    <a:pt x="6895" y="2070"/>
                    <a:pt x="7085" y="2324"/>
                    <a:pt x="7233" y="2599"/>
                  </a:cubicBezTo>
                  <a:cubicBezTo>
                    <a:pt x="7360" y="2768"/>
                    <a:pt x="7466" y="2958"/>
                    <a:pt x="7614" y="3148"/>
                  </a:cubicBezTo>
                  <a:cubicBezTo>
                    <a:pt x="8164" y="3910"/>
                    <a:pt x="8904" y="4354"/>
                    <a:pt x="9644" y="4354"/>
                  </a:cubicBezTo>
                  <a:cubicBezTo>
                    <a:pt x="9657" y="4354"/>
                    <a:pt x="9670" y="4355"/>
                    <a:pt x="9683" y="4355"/>
                  </a:cubicBezTo>
                  <a:cubicBezTo>
                    <a:pt x="10363" y="4355"/>
                    <a:pt x="10913" y="3812"/>
                    <a:pt x="10913" y="3127"/>
                  </a:cubicBezTo>
                  <a:cubicBezTo>
                    <a:pt x="10934" y="2937"/>
                    <a:pt x="10934" y="2768"/>
                    <a:pt x="10934" y="2577"/>
                  </a:cubicBezTo>
                  <a:cubicBezTo>
                    <a:pt x="10934" y="2429"/>
                    <a:pt x="10934" y="2260"/>
                    <a:pt x="10955" y="2112"/>
                  </a:cubicBezTo>
                  <a:cubicBezTo>
                    <a:pt x="10998" y="2260"/>
                    <a:pt x="11019" y="2387"/>
                    <a:pt x="11040" y="2535"/>
                  </a:cubicBezTo>
                  <a:cubicBezTo>
                    <a:pt x="11061" y="2683"/>
                    <a:pt x="11082" y="2852"/>
                    <a:pt x="11125" y="3022"/>
                  </a:cubicBezTo>
                  <a:cubicBezTo>
                    <a:pt x="11357" y="4058"/>
                    <a:pt x="12076" y="4904"/>
                    <a:pt x="13049" y="5306"/>
                  </a:cubicBezTo>
                  <a:lnTo>
                    <a:pt x="13832" y="5644"/>
                  </a:lnTo>
                  <a:lnTo>
                    <a:pt x="14107" y="4840"/>
                  </a:lnTo>
                  <a:cubicBezTo>
                    <a:pt x="14107" y="4798"/>
                    <a:pt x="14128" y="4756"/>
                    <a:pt x="14149" y="4713"/>
                  </a:cubicBezTo>
                  <a:cubicBezTo>
                    <a:pt x="14255" y="4988"/>
                    <a:pt x="14382" y="5242"/>
                    <a:pt x="14530" y="5496"/>
                  </a:cubicBezTo>
                  <a:lnTo>
                    <a:pt x="14699" y="5792"/>
                  </a:lnTo>
                  <a:lnTo>
                    <a:pt x="15037" y="5856"/>
                  </a:lnTo>
                  <a:cubicBezTo>
                    <a:pt x="15693" y="6004"/>
                    <a:pt x="16327" y="6194"/>
                    <a:pt x="16941" y="6448"/>
                  </a:cubicBezTo>
                  <a:lnTo>
                    <a:pt x="17110" y="6511"/>
                  </a:lnTo>
                  <a:cubicBezTo>
                    <a:pt x="21023" y="8119"/>
                    <a:pt x="23582" y="11947"/>
                    <a:pt x="23582" y="16176"/>
                  </a:cubicBezTo>
                  <a:cubicBezTo>
                    <a:pt x="23582" y="20364"/>
                    <a:pt x="20409" y="23854"/>
                    <a:pt x="16264" y="24255"/>
                  </a:cubicBezTo>
                  <a:lnTo>
                    <a:pt x="15841" y="24298"/>
                  </a:lnTo>
                  <a:lnTo>
                    <a:pt x="15629" y="24657"/>
                  </a:lnTo>
                  <a:cubicBezTo>
                    <a:pt x="15545" y="24848"/>
                    <a:pt x="15397" y="25017"/>
                    <a:pt x="15249" y="25165"/>
                  </a:cubicBezTo>
                  <a:cubicBezTo>
                    <a:pt x="15164" y="25249"/>
                    <a:pt x="15058" y="25313"/>
                    <a:pt x="14953" y="25355"/>
                  </a:cubicBezTo>
                  <a:lnTo>
                    <a:pt x="14868" y="25080"/>
                  </a:lnTo>
                  <a:lnTo>
                    <a:pt x="14889" y="24298"/>
                  </a:lnTo>
                  <a:lnTo>
                    <a:pt x="9475" y="24298"/>
                  </a:lnTo>
                  <a:lnTo>
                    <a:pt x="10131" y="25355"/>
                  </a:lnTo>
                  <a:cubicBezTo>
                    <a:pt x="10035" y="25376"/>
                    <a:pt x="9940" y="25387"/>
                    <a:pt x="9842" y="25387"/>
                  </a:cubicBezTo>
                  <a:cubicBezTo>
                    <a:pt x="9745" y="25387"/>
                    <a:pt x="9644" y="25376"/>
                    <a:pt x="9538" y="25355"/>
                  </a:cubicBezTo>
                  <a:cubicBezTo>
                    <a:pt x="9031" y="25228"/>
                    <a:pt x="8587" y="24890"/>
                    <a:pt x="8333" y="24446"/>
                  </a:cubicBezTo>
                  <a:lnTo>
                    <a:pt x="8143" y="24150"/>
                  </a:lnTo>
                  <a:lnTo>
                    <a:pt x="7825" y="24065"/>
                  </a:lnTo>
                  <a:cubicBezTo>
                    <a:pt x="4166" y="23198"/>
                    <a:pt x="1586" y="19941"/>
                    <a:pt x="1607" y="16176"/>
                  </a:cubicBezTo>
                  <a:cubicBezTo>
                    <a:pt x="1629" y="11968"/>
                    <a:pt x="4209" y="8203"/>
                    <a:pt x="8121" y="6680"/>
                  </a:cubicBezTo>
                  <a:lnTo>
                    <a:pt x="8967" y="6363"/>
                  </a:lnTo>
                  <a:cubicBezTo>
                    <a:pt x="9137" y="6300"/>
                    <a:pt x="9306" y="6236"/>
                    <a:pt x="9475" y="6173"/>
                  </a:cubicBezTo>
                  <a:lnTo>
                    <a:pt x="12372" y="5200"/>
                  </a:lnTo>
                  <a:lnTo>
                    <a:pt x="9348" y="4650"/>
                  </a:lnTo>
                  <a:cubicBezTo>
                    <a:pt x="8650" y="4544"/>
                    <a:pt x="7973" y="4312"/>
                    <a:pt x="7318" y="3994"/>
                  </a:cubicBezTo>
                  <a:cubicBezTo>
                    <a:pt x="6556" y="3593"/>
                    <a:pt x="6028" y="2937"/>
                    <a:pt x="5922" y="2281"/>
                  </a:cubicBezTo>
                  <a:cubicBezTo>
                    <a:pt x="5837" y="2049"/>
                    <a:pt x="5901" y="1795"/>
                    <a:pt x="6070" y="1605"/>
                  </a:cubicBezTo>
                  <a:cubicBezTo>
                    <a:pt x="6091" y="1605"/>
                    <a:pt x="6133" y="1583"/>
                    <a:pt x="6154" y="1583"/>
                  </a:cubicBezTo>
                  <a:close/>
                  <a:moveTo>
                    <a:pt x="6136" y="1"/>
                  </a:moveTo>
                  <a:cubicBezTo>
                    <a:pt x="5854" y="1"/>
                    <a:pt x="5572" y="64"/>
                    <a:pt x="5309" y="209"/>
                  </a:cubicBezTo>
                  <a:cubicBezTo>
                    <a:pt x="4441" y="695"/>
                    <a:pt x="4209" y="1731"/>
                    <a:pt x="4357" y="2556"/>
                  </a:cubicBezTo>
                  <a:cubicBezTo>
                    <a:pt x="4547" y="3719"/>
                    <a:pt x="5372" y="4756"/>
                    <a:pt x="6577" y="5390"/>
                  </a:cubicBezTo>
                  <a:cubicBezTo>
                    <a:pt x="6641" y="5433"/>
                    <a:pt x="6726" y="5475"/>
                    <a:pt x="6810" y="5517"/>
                  </a:cubicBezTo>
                  <a:cubicBezTo>
                    <a:pt x="2686" y="7463"/>
                    <a:pt x="42" y="11608"/>
                    <a:pt x="21" y="16176"/>
                  </a:cubicBezTo>
                  <a:cubicBezTo>
                    <a:pt x="0" y="20554"/>
                    <a:pt x="2940" y="24382"/>
                    <a:pt x="7170" y="25524"/>
                  </a:cubicBezTo>
                  <a:cubicBezTo>
                    <a:pt x="7656" y="26201"/>
                    <a:pt x="8375" y="26688"/>
                    <a:pt x="9179" y="26899"/>
                  </a:cubicBezTo>
                  <a:cubicBezTo>
                    <a:pt x="9359" y="26944"/>
                    <a:pt x="9586" y="26974"/>
                    <a:pt x="9832" y="26974"/>
                  </a:cubicBezTo>
                  <a:cubicBezTo>
                    <a:pt x="10393" y="26974"/>
                    <a:pt x="11051" y="26820"/>
                    <a:pt x="11463" y="26349"/>
                  </a:cubicBezTo>
                  <a:cubicBezTo>
                    <a:pt x="11569" y="26222"/>
                    <a:pt x="11675" y="26053"/>
                    <a:pt x="11717" y="25884"/>
                  </a:cubicBezTo>
                  <a:lnTo>
                    <a:pt x="13303" y="25884"/>
                  </a:lnTo>
                  <a:cubicBezTo>
                    <a:pt x="13430" y="26349"/>
                    <a:pt x="13789" y="26751"/>
                    <a:pt x="14255" y="26899"/>
                  </a:cubicBezTo>
                  <a:cubicBezTo>
                    <a:pt x="14403" y="26963"/>
                    <a:pt x="14593" y="26984"/>
                    <a:pt x="14762" y="26984"/>
                  </a:cubicBezTo>
                  <a:cubicBezTo>
                    <a:pt x="15333" y="26963"/>
                    <a:pt x="15883" y="26730"/>
                    <a:pt x="16306" y="26349"/>
                  </a:cubicBezTo>
                  <a:cubicBezTo>
                    <a:pt x="16497" y="26180"/>
                    <a:pt x="16666" y="25990"/>
                    <a:pt x="16814" y="25778"/>
                  </a:cubicBezTo>
                  <a:cubicBezTo>
                    <a:pt x="21615" y="25123"/>
                    <a:pt x="25189" y="21020"/>
                    <a:pt x="25168" y="16176"/>
                  </a:cubicBezTo>
                  <a:cubicBezTo>
                    <a:pt x="25168" y="11312"/>
                    <a:pt x="22249" y="6913"/>
                    <a:pt x="17744" y="5052"/>
                  </a:cubicBezTo>
                  <a:lnTo>
                    <a:pt x="17554" y="4967"/>
                  </a:lnTo>
                  <a:cubicBezTo>
                    <a:pt x="16962" y="4735"/>
                    <a:pt x="16370" y="4544"/>
                    <a:pt x="15756" y="4396"/>
                  </a:cubicBezTo>
                  <a:cubicBezTo>
                    <a:pt x="15629" y="4142"/>
                    <a:pt x="15524" y="3867"/>
                    <a:pt x="15481" y="3593"/>
                  </a:cubicBezTo>
                  <a:cubicBezTo>
                    <a:pt x="15439" y="3318"/>
                    <a:pt x="15249" y="2662"/>
                    <a:pt x="14720" y="2366"/>
                  </a:cubicBezTo>
                  <a:cubicBezTo>
                    <a:pt x="14555" y="2283"/>
                    <a:pt x="14377" y="2240"/>
                    <a:pt x="14200" y="2240"/>
                  </a:cubicBezTo>
                  <a:cubicBezTo>
                    <a:pt x="14060" y="2240"/>
                    <a:pt x="13920" y="2267"/>
                    <a:pt x="13789" y="2324"/>
                  </a:cubicBezTo>
                  <a:cubicBezTo>
                    <a:pt x="13493" y="2472"/>
                    <a:pt x="13261" y="2704"/>
                    <a:pt x="13155" y="3000"/>
                  </a:cubicBezTo>
                  <a:cubicBezTo>
                    <a:pt x="13092" y="3106"/>
                    <a:pt x="13049" y="3233"/>
                    <a:pt x="12986" y="3339"/>
                  </a:cubicBezTo>
                  <a:cubicBezTo>
                    <a:pt x="12838" y="3148"/>
                    <a:pt x="12732" y="2916"/>
                    <a:pt x="12669" y="2683"/>
                  </a:cubicBezTo>
                  <a:cubicBezTo>
                    <a:pt x="12647" y="2556"/>
                    <a:pt x="12626" y="2450"/>
                    <a:pt x="12626" y="2324"/>
                  </a:cubicBezTo>
                  <a:cubicBezTo>
                    <a:pt x="12584" y="2049"/>
                    <a:pt x="12520" y="1795"/>
                    <a:pt x="12436" y="1520"/>
                  </a:cubicBezTo>
                  <a:cubicBezTo>
                    <a:pt x="12238" y="737"/>
                    <a:pt x="11602" y="362"/>
                    <a:pt x="10964" y="362"/>
                  </a:cubicBezTo>
                  <a:cubicBezTo>
                    <a:pt x="10240" y="362"/>
                    <a:pt x="9513" y="843"/>
                    <a:pt x="9412" y="1753"/>
                  </a:cubicBezTo>
                  <a:cubicBezTo>
                    <a:pt x="9369" y="2028"/>
                    <a:pt x="9348" y="2302"/>
                    <a:pt x="9348" y="2577"/>
                  </a:cubicBezTo>
                  <a:lnTo>
                    <a:pt x="9348" y="2662"/>
                  </a:lnTo>
                  <a:cubicBezTo>
                    <a:pt x="9179" y="2535"/>
                    <a:pt x="9010" y="2387"/>
                    <a:pt x="8883" y="2197"/>
                  </a:cubicBezTo>
                  <a:cubicBezTo>
                    <a:pt x="8798" y="2070"/>
                    <a:pt x="8692" y="1901"/>
                    <a:pt x="8587" y="1753"/>
                  </a:cubicBezTo>
                  <a:cubicBezTo>
                    <a:pt x="8354" y="1372"/>
                    <a:pt x="8100" y="1033"/>
                    <a:pt x="7804" y="716"/>
                  </a:cubicBezTo>
                  <a:cubicBezTo>
                    <a:pt x="7382" y="308"/>
                    <a:pt x="6759" y="1"/>
                    <a:pt x="613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3200" kern="0">
                <a:solidFill>
                  <a:srgbClr val="000000"/>
                </a:solidFill>
                <a:latin typeface="+mj-lt"/>
                <a:cs typeface="Arial"/>
                <a:sym typeface="Arial"/>
              </a:endParaRPr>
            </a:p>
          </p:txBody>
        </p:sp>
        <p:sp>
          <p:nvSpPr>
            <p:cNvPr id="1267" name="Google Shape;1267;p35"/>
            <p:cNvSpPr/>
            <p:nvPr/>
          </p:nvSpPr>
          <p:spPr>
            <a:xfrm rot="683019">
              <a:off x="8315789" y="3937056"/>
              <a:ext cx="438699" cy="217744"/>
            </a:xfrm>
            <a:custGeom>
              <a:avLst/>
              <a:gdLst/>
              <a:ahLst/>
              <a:cxnLst/>
              <a:rect l="l" t="t" r="r" b="b"/>
              <a:pathLst>
                <a:path w="11993" h="5953" extrusionOk="0">
                  <a:moveTo>
                    <a:pt x="1112" y="1"/>
                  </a:moveTo>
                  <a:cubicBezTo>
                    <a:pt x="953" y="1"/>
                    <a:pt x="797" y="36"/>
                    <a:pt x="656" y="116"/>
                  </a:cubicBezTo>
                  <a:cubicBezTo>
                    <a:pt x="149" y="391"/>
                    <a:pt x="1" y="1067"/>
                    <a:pt x="106" y="1638"/>
                  </a:cubicBezTo>
                  <a:cubicBezTo>
                    <a:pt x="276" y="2632"/>
                    <a:pt x="1037" y="3436"/>
                    <a:pt x="1925" y="3901"/>
                  </a:cubicBezTo>
                  <a:cubicBezTo>
                    <a:pt x="2792" y="4388"/>
                    <a:pt x="3807" y="4578"/>
                    <a:pt x="4801" y="4747"/>
                  </a:cubicBezTo>
                  <a:lnTo>
                    <a:pt x="11992" y="5953"/>
                  </a:lnTo>
                  <a:cubicBezTo>
                    <a:pt x="10787" y="5382"/>
                    <a:pt x="9920" y="4261"/>
                    <a:pt x="9666" y="2950"/>
                  </a:cubicBezTo>
                  <a:cubicBezTo>
                    <a:pt x="9592" y="2654"/>
                    <a:pt x="9437" y="2246"/>
                    <a:pt x="9174" y="2246"/>
                  </a:cubicBezTo>
                  <a:cubicBezTo>
                    <a:pt x="9136" y="2246"/>
                    <a:pt x="9095" y="2254"/>
                    <a:pt x="9053" y="2273"/>
                  </a:cubicBezTo>
                  <a:cubicBezTo>
                    <a:pt x="8947" y="2336"/>
                    <a:pt x="8862" y="2442"/>
                    <a:pt x="8820" y="2548"/>
                  </a:cubicBezTo>
                  <a:cubicBezTo>
                    <a:pt x="8630" y="2950"/>
                    <a:pt x="8460" y="3373"/>
                    <a:pt x="8312" y="3796"/>
                  </a:cubicBezTo>
                  <a:cubicBezTo>
                    <a:pt x="7572" y="3478"/>
                    <a:pt x="7043" y="2844"/>
                    <a:pt x="6853" y="2061"/>
                  </a:cubicBezTo>
                  <a:cubicBezTo>
                    <a:pt x="6811" y="1702"/>
                    <a:pt x="6747" y="1363"/>
                    <a:pt x="6663" y="1004"/>
                  </a:cubicBezTo>
                  <a:cubicBezTo>
                    <a:pt x="6557" y="644"/>
                    <a:pt x="6240" y="391"/>
                    <a:pt x="5880" y="369"/>
                  </a:cubicBezTo>
                  <a:cubicBezTo>
                    <a:pt x="5499" y="391"/>
                    <a:pt x="5224" y="750"/>
                    <a:pt x="5161" y="1131"/>
                  </a:cubicBezTo>
                  <a:cubicBezTo>
                    <a:pt x="5119" y="1490"/>
                    <a:pt x="5098" y="1871"/>
                    <a:pt x="5098" y="2252"/>
                  </a:cubicBezTo>
                  <a:cubicBezTo>
                    <a:pt x="5098" y="2421"/>
                    <a:pt x="5013" y="2590"/>
                    <a:pt x="4865" y="2696"/>
                  </a:cubicBezTo>
                  <a:cubicBezTo>
                    <a:pt x="4801" y="2738"/>
                    <a:pt x="4696" y="2759"/>
                    <a:pt x="4611" y="2759"/>
                  </a:cubicBezTo>
                  <a:cubicBezTo>
                    <a:pt x="4040" y="2759"/>
                    <a:pt x="3554" y="2336"/>
                    <a:pt x="3215" y="1892"/>
                  </a:cubicBezTo>
                  <a:cubicBezTo>
                    <a:pt x="2877" y="1427"/>
                    <a:pt x="2623" y="898"/>
                    <a:pt x="2200" y="496"/>
                  </a:cubicBezTo>
                  <a:cubicBezTo>
                    <a:pt x="1915" y="211"/>
                    <a:pt x="1502" y="1"/>
                    <a:pt x="111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3200" kern="0">
                <a:solidFill>
                  <a:srgbClr val="000000"/>
                </a:solidFill>
                <a:latin typeface="+mj-lt"/>
                <a:cs typeface="Arial"/>
                <a:sym typeface="Arial"/>
              </a:endParaRPr>
            </a:p>
          </p:txBody>
        </p:sp>
        <p:sp>
          <p:nvSpPr>
            <p:cNvPr id="1268" name="Google Shape;1268;p35"/>
            <p:cNvSpPr/>
            <p:nvPr/>
          </p:nvSpPr>
          <p:spPr>
            <a:xfrm rot="683019">
              <a:off x="8079133" y="4088291"/>
              <a:ext cx="861889" cy="740395"/>
            </a:xfrm>
            <a:custGeom>
              <a:avLst/>
              <a:gdLst/>
              <a:ahLst/>
              <a:cxnLst/>
              <a:rect l="l" t="t" r="r" b="b"/>
              <a:pathLst>
                <a:path w="23562" h="20242" extrusionOk="0">
                  <a:moveTo>
                    <a:pt x="12025" y="1"/>
                  </a:moveTo>
                  <a:cubicBezTo>
                    <a:pt x="10613" y="1"/>
                    <a:pt x="9203" y="260"/>
                    <a:pt x="7868" y="784"/>
                  </a:cubicBezTo>
                  <a:lnTo>
                    <a:pt x="7022" y="1101"/>
                  </a:lnTo>
                  <a:cubicBezTo>
                    <a:pt x="2792" y="2730"/>
                    <a:pt x="1" y="6811"/>
                    <a:pt x="1" y="11337"/>
                  </a:cubicBezTo>
                  <a:cubicBezTo>
                    <a:pt x="1" y="16265"/>
                    <a:pt x="3998" y="20241"/>
                    <a:pt x="8926" y="20241"/>
                  </a:cubicBezTo>
                  <a:lnTo>
                    <a:pt x="14657" y="20241"/>
                  </a:lnTo>
                  <a:cubicBezTo>
                    <a:pt x="19585" y="20241"/>
                    <a:pt x="23561" y="16265"/>
                    <a:pt x="23561" y="11337"/>
                  </a:cubicBezTo>
                  <a:cubicBezTo>
                    <a:pt x="23561" y="6790"/>
                    <a:pt x="20833" y="2687"/>
                    <a:pt x="16624" y="953"/>
                  </a:cubicBezTo>
                  <a:lnTo>
                    <a:pt x="16434" y="869"/>
                  </a:lnTo>
                  <a:cubicBezTo>
                    <a:pt x="15019" y="292"/>
                    <a:pt x="13521" y="1"/>
                    <a:pt x="120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3200" kern="0">
                <a:solidFill>
                  <a:srgbClr val="000000"/>
                </a:solidFill>
                <a:latin typeface="+mj-lt"/>
                <a:cs typeface="Arial"/>
                <a:sym typeface="Arial"/>
              </a:endParaRPr>
            </a:p>
          </p:txBody>
        </p:sp>
        <p:sp>
          <p:nvSpPr>
            <p:cNvPr id="1269" name="Google Shape;1269;p35"/>
            <p:cNvSpPr/>
            <p:nvPr/>
          </p:nvSpPr>
          <p:spPr>
            <a:xfrm rot="683019">
              <a:off x="8464654" y="4333880"/>
              <a:ext cx="112190" cy="147004"/>
            </a:xfrm>
            <a:custGeom>
              <a:avLst/>
              <a:gdLst/>
              <a:ahLst/>
              <a:cxnLst/>
              <a:rect l="l" t="t" r="r" b="b"/>
              <a:pathLst>
                <a:path w="3067" h="4019" extrusionOk="0">
                  <a:moveTo>
                    <a:pt x="1523" y="1"/>
                  </a:moveTo>
                  <a:cubicBezTo>
                    <a:pt x="677" y="1"/>
                    <a:pt x="0" y="699"/>
                    <a:pt x="0" y="1544"/>
                  </a:cubicBezTo>
                  <a:cubicBezTo>
                    <a:pt x="0" y="2369"/>
                    <a:pt x="677" y="4019"/>
                    <a:pt x="1523" y="4019"/>
                  </a:cubicBezTo>
                  <a:cubicBezTo>
                    <a:pt x="2369" y="4019"/>
                    <a:pt x="3067" y="2369"/>
                    <a:pt x="3067" y="1544"/>
                  </a:cubicBezTo>
                  <a:cubicBezTo>
                    <a:pt x="3067" y="699"/>
                    <a:pt x="2369" y="1"/>
                    <a:pt x="1523" y="1"/>
                  </a:cubicBezTo>
                  <a:close/>
                </a:path>
              </a:pathLst>
            </a:custGeom>
            <a:solidFill>
              <a:srgbClr val="DB8D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3200" kern="0">
                <a:solidFill>
                  <a:srgbClr val="000000"/>
                </a:solidFill>
                <a:latin typeface="+mj-lt"/>
                <a:cs typeface="Arial"/>
                <a:sym typeface="Arial"/>
              </a:endParaRPr>
            </a:p>
          </p:txBody>
        </p:sp>
        <p:sp>
          <p:nvSpPr>
            <p:cNvPr id="1270" name="Google Shape;1270;p35"/>
            <p:cNvSpPr/>
            <p:nvPr/>
          </p:nvSpPr>
          <p:spPr>
            <a:xfrm rot="683019">
              <a:off x="8468163" y="4332694"/>
              <a:ext cx="112190" cy="114523"/>
            </a:xfrm>
            <a:custGeom>
              <a:avLst/>
              <a:gdLst/>
              <a:ahLst/>
              <a:cxnLst/>
              <a:rect l="l" t="t" r="r" b="b"/>
              <a:pathLst>
                <a:path w="3067" h="3131" extrusionOk="0">
                  <a:moveTo>
                    <a:pt x="1523" y="0"/>
                  </a:moveTo>
                  <a:cubicBezTo>
                    <a:pt x="677" y="0"/>
                    <a:pt x="0" y="719"/>
                    <a:pt x="0" y="1333"/>
                  </a:cubicBezTo>
                  <a:cubicBezTo>
                    <a:pt x="0" y="1946"/>
                    <a:pt x="677" y="3130"/>
                    <a:pt x="1523" y="3130"/>
                  </a:cubicBezTo>
                  <a:cubicBezTo>
                    <a:pt x="2369" y="3130"/>
                    <a:pt x="3067" y="1946"/>
                    <a:pt x="3067" y="1333"/>
                  </a:cubicBezTo>
                  <a:cubicBezTo>
                    <a:pt x="3067" y="719"/>
                    <a:pt x="2369" y="0"/>
                    <a:pt x="15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3200" kern="0">
                <a:solidFill>
                  <a:srgbClr val="000000"/>
                </a:solidFill>
                <a:latin typeface="+mj-lt"/>
                <a:cs typeface="Arial"/>
                <a:sym typeface="Arial"/>
              </a:endParaRPr>
            </a:p>
          </p:txBody>
        </p:sp>
        <p:sp>
          <p:nvSpPr>
            <p:cNvPr id="1271" name="Google Shape;1271;p35"/>
            <p:cNvSpPr/>
            <p:nvPr/>
          </p:nvSpPr>
          <p:spPr>
            <a:xfrm rot="683019">
              <a:off x="8310187" y="4205739"/>
              <a:ext cx="136991" cy="136981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62" y="1"/>
                  </a:moveTo>
                  <a:cubicBezTo>
                    <a:pt x="826" y="1"/>
                    <a:pt x="1" y="847"/>
                    <a:pt x="1" y="1883"/>
                  </a:cubicBezTo>
                  <a:cubicBezTo>
                    <a:pt x="1" y="2919"/>
                    <a:pt x="826" y="3744"/>
                    <a:pt x="1862" y="3744"/>
                  </a:cubicBezTo>
                  <a:cubicBezTo>
                    <a:pt x="2898" y="3744"/>
                    <a:pt x="3744" y="2919"/>
                    <a:pt x="3744" y="1883"/>
                  </a:cubicBezTo>
                  <a:cubicBezTo>
                    <a:pt x="3744" y="847"/>
                    <a:pt x="2898" y="1"/>
                    <a:pt x="18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3200" kern="0">
                <a:solidFill>
                  <a:srgbClr val="000000"/>
                </a:solidFill>
                <a:latin typeface="+mj-lt"/>
                <a:cs typeface="Arial"/>
                <a:sym typeface="Arial"/>
              </a:endParaRPr>
            </a:p>
          </p:txBody>
        </p:sp>
        <p:sp>
          <p:nvSpPr>
            <p:cNvPr id="1272" name="Google Shape;1272;p35"/>
            <p:cNvSpPr/>
            <p:nvPr/>
          </p:nvSpPr>
          <p:spPr>
            <a:xfrm rot="683019">
              <a:off x="8634781" y="4271096"/>
              <a:ext cx="136991" cy="136981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62" y="1"/>
                  </a:moveTo>
                  <a:cubicBezTo>
                    <a:pt x="847" y="1"/>
                    <a:pt x="1" y="847"/>
                    <a:pt x="1" y="1883"/>
                  </a:cubicBezTo>
                  <a:cubicBezTo>
                    <a:pt x="1" y="2919"/>
                    <a:pt x="847" y="3744"/>
                    <a:pt x="1862" y="3744"/>
                  </a:cubicBezTo>
                  <a:cubicBezTo>
                    <a:pt x="2898" y="3744"/>
                    <a:pt x="3744" y="2919"/>
                    <a:pt x="3744" y="1883"/>
                  </a:cubicBezTo>
                  <a:cubicBezTo>
                    <a:pt x="3744" y="847"/>
                    <a:pt x="2898" y="1"/>
                    <a:pt x="18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3200" kern="0">
                <a:solidFill>
                  <a:srgbClr val="000000"/>
                </a:solidFill>
                <a:latin typeface="+mj-lt"/>
                <a:cs typeface="Arial"/>
                <a:sym typeface="Arial"/>
              </a:endParaRPr>
            </a:p>
          </p:txBody>
        </p:sp>
        <p:sp>
          <p:nvSpPr>
            <p:cNvPr id="1273" name="Google Shape;1273;p35"/>
            <p:cNvSpPr/>
            <p:nvPr/>
          </p:nvSpPr>
          <p:spPr>
            <a:xfrm rot="683019">
              <a:off x="8381831" y="4237974"/>
              <a:ext cx="41042" cy="41040"/>
            </a:xfrm>
            <a:custGeom>
              <a:avLst/>
              <a:gdLst/>
              <a:ahLst/>
              <a:cxnLst/>
              <a:rect l="l" t="t" r="r" b="b"/>
              <a:pathLst>
                <a:path w="1122" h="1122" extrusionOk="0">
                  <a:moveTo>
                    <a:pt x="572" y="0"/>
                  </a:moveTo>
                  <a:cubicBezTo>
                    <a:pt x="255" y="0"/>
                    <a:pt x="1" y="233"/>
                    <a:pt x="1" y="550"/>
                  </a:cubicBezTo>
                  <a:cubicBezTo>
                    <a:pt x="1" y="867"/>
                    <a:pt x="255" y="1121"/>
                    <a:pt x="572" y="1121"/>
                  </a:cubicBezTo>
                  <a:cubicBezTo>
                    <a:pt x="868" y="1121"/>
                    <a:pt x="1122" y="867"/>
                    <a:pt x="1122" y="550"/>
                  </a:cubicBezTo>
                  <a:cubicBezTo>
                    <a:pt x="1122" y="233"/>
                    <a:pt x="868" y="0"/>
                    <a:pt x="5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3200" kern="0">
                <a:solidFill>
                  <a:srgbClr val="000000"/>
                </a:solidFill>
                <a:latin typeface="+mj-lt"/>
                <a:cs typeface="Arial"/>
                <a:sym typeface="Arial"/>
              </a:endParaRPr>
            </a:p>
          </p:txBody>
        </p:sp>
        <p:sp>
          <p:nvSpPr>
            <p:cNvPr id="1274" name="Google Shape;1274;p35"/>
            <p:cNvSpPr/>
            <p:nvPr/>
          </p:nvSpPr>
          <p:spPr>
            <a:xfrm rot="683019">
              <a:off x="8716279" y="4305392"/>
              <a:ext cx="41810" cy="41040"/>
            </a:xfrm>
            <a:custGeom>
              <a:avLst/>
              <a:gdLst/>
              <a:ahLst/>
              <a:cxnLst/>
              <a:rect l="l" t="t" r="r" b="b"/>
              <a:pathLst>
                <a:path w="1143" h="1122" extrusionOk="0">
                  <a:moveTo>
                    <a:pt x="572" y="0"/>
                  </a:moveTo>
                  <a:cubicBezTo>
                    <a:pt x="255" y="0"/>
                    <a:pt x="1" y="233"/>
                    <a:pt x="1" y="550"/>
                  </a:cubicBezTo>
                  <a:cubicBezTo>
                    <a:pt x="1" y="867"/>
                    <a:pt x="255" y="1121"/>
                    <a:pt x="572" y="1121"/>
                  </a:cubicBezTo>
                  <a:cubicBezTo>
                    <a:pt x="889" y="1121"/>
                    <a:pt x="1143" y="867"/>
                    <a:pt x="1143" y="550"/>
                  </a:cubicBezTo>
                  <a:cubicBezTo>
                    <a:pt x="1143" y="233"/>
                    <a:pt x="889" y="0"/>
                    <a:pt x="5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3200" kern="0">
                <a:solidFill>
                  <a:srgbClr val="000000"/>
                </a:solidFill>
                <a:latin typeface="+mj-lt"/>
                <a:cs typeface="Arial"/>
                <a:sym typeface="Arial"/>
              </a:endParaRPr>
            </a:p>
          </p:txBody>
        </p:sp>
        <p:sp>
          <p:nvSpPr>
            <p:cNvPr id="1275" name="Google Shape;1275;p35"/>
            <p:cNvSpPr/>
            <p:nvPr/>
          </p:nvSpPr>
          <p:spPr>
            <a:xfrm rot="683019">
              <a:off x="8220508" y="4463711"/>
              <a:ext cx="100631" cy="84932"/>
            </a:xfrm>
            <a:custGeom>
              <a:avLst/>
              <a:gdLst/>
              <a:ahLst/>
              <a:cxnLst/>
              <a:rect l="l" t="t" r="r" b="b"/>
              <a:pathLst>
                <a:path w="2751" h="2322" extrusionOk="0">
                  <a:moveTo>
                    <a:pt x="1689" y="0"/>
                  </a:moveTo>
                  <a:cubicBezTo>
                    <a:pt x="1437" y="0"/>
                    <a:pt x="1176" y="274"/>
                    <a:pt x="1354" y="528"/>
                  </a:cubicBezTo>
                  <a:cubicBezTo>
                    <a:pt x="1523" y="760"/>
                    <a:pt x="1650" y="1014"/>
                    <a:pt x="1714" y="1310"/>
                  </a:cubicBezTo>
                  <a:cubicBezTo>
                    <a:pt x="1753" y="1621"/>
                    <a:pt x="1720" y="1736"/>
                    <a:pt x="1435" y="1736"/>
                  </a:cubicBezTo>
                  <a:cubicBezTo>
                    <a:pt x="1410" y="1736"/>
                    <a:pt x="1383" y="1735"/>
                    <a:pt x="1354" y="1733"/>
                  </a:cubicBezTo>
                  <a:cubicBezTo>
                    <a:pt x="868" y="1648"/>
                    <a:pt x="424" y="1458"/>
                    <a:pt x="22" y="1162"/>
                  </a:cubicBezTo>
                  <a:cubicBezTo>
                    <a:pt x="22" y="1162"/>
                    <a:pt x="1" y="1162"/>
                    <a:pt x="1" y="1204"/>
                  </a:cubicBezTo>
                  <a:cubicBezTo>
                    <a:pt x="230" y="1798"/>
                    <a:pt x="911" y="2322"/>
                    <a:pt x="1602" y="2322"/>
                  </a:cubicBezTo>
                  <a:cubicBezTo>
                    <a:pt x="1675" y="2322"/>
                    <a:pt x="1747" y="2316"/>
                    <a:pt x="1820" y="2304"/>
                  </a:cubicBezTo>
                  <a:cubicBezTo>
                    <a:pt x="2750" y="2135"/>
                    <a:pt x="2285" y="676"/>
                    <a:pt x="1968" y="168"/>
                  </a:cubicBezTo>
                  <a:cubicBezTo>
                    <a:pt x="1899" y="49"/>
                    <a:pt x="1795" y="0"/>
                    <a:pt x="168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3200" kern="0">
                <a:solidFill>
                  <a:srgbClr val="000000"/>
                </a:solidFill>
                <a:latin typeface="+mj-lt"/>
                <a:cs typeface="Arial"/>
                <a:sym typeface="Arial"/>
              </a:endParaRPr>
            </a:p>
          </p:txBody>
        </p:sp>
        <p:sp>
          <p:nvSpPr>
            <p:cNvPr id="1276" name="Google Shape;1276;p35"/>
            <p:cNvSpPr/>
            <p:nvPr/>
          </p:nvSpPr>
          <p:spPr>
            <a:xfrm rot="683019">
              <a:off x="8664450" y="4526127"/>
              <a:ext cx="123127" cy="75422"/>
            </a:xfrm>
            <a:custGeom>
              <a:avLst/>
              <a:gdLst/>
              <a:ahLst/>
              <a:cxnLst/>
              <a:rect l="l" t="t" r="r" b="b"/>
              <a:pathLst>
                <a:path w="3366" h="2062" extrusionOk="0">
                  <a:moveTo>
                    <a:pt x="890" y="1"/>
                  </a:moveTo>
                  <a:cubicBezTo>
                    <a:pt x="849" y="1"/>
                    <a:pt x="808" y="20"/>
                    <a:pt x="783" y="61"/>
                  </a:cubicBezTo>
                  <a:lnTo>
                    <a:pt x="805" y="61"/>
                  </a:lnTo>
                  <a:cubicBezTo>
                    <a:pt x="572" y="568"/>
                    <a:pt x="1" y="1478"/>
                    <a:pt x="635" y="1901"/>
                  </a:cubicBezTo>
                  <a:cubicBezTo>
                    <a:pt x="805" y="2016"/>
                    <a:pt x="1006" y="2061"/>
                    <a:pt x="1221" y="2061"/>
                  </a:cubicBezTo>
                  <a:cubicBezTo>
                    <a:pt x="1837" y="2061"/>
                    <a:pt x="2571" y="1687"/>
                    <a:pt x="3025" y="1499"/>
                  </a:cubicBezTo>
                  <a:cubicBezTo>
                    <a:pt x="3366" y="1367"/>
                    <a:pt x="3267" y="863"/>
                    <a:pt x="2970" y="863"/>
                  </a:cubicBezTo>
                  <a:cubicBezTo>
                    <a:pt x="2935" y="863"/>
                    <a:pt x="2897" y="870"/>
                    <a:pt x="2856" y="886"/>
                  </a:cubicBezTo>
                  <a:cubicBezTo>
                    <a:pt x="2327" y="1097"/>
                    <a:pt x="1799" y="1266"/>
                    <a:pt x="1249" y="1414"/>
                  </a:cubicBezTo>
                  <a:cubicBezTo>
                    <a:pt x="1195" y="1428"/>
                    <a:pt x="1149" y="1434"/>
                    <a:pt x="1110" y="1434"/>
                  </a:cubicBezTo>
                  <a:cubicBezTo>
                    <a:pt x="842" y="1434"/>
                    <a:pt x="895" y="1141"/>
                    <a:pt x="932" y="864"/>
                  </a:cubicBezTo>
                  <a:cubicBezTo>
                    <a:pt x="974" y="632"/>
                    <a:pt x="995" y="378"/>
                    <a:pt x="1016" y="124"/>
                  </a:cubicBezTo>
                  <a:cubicBezTo>
                    <a:pt x="1016" y="47"/>
                    <a:pt x="953" y="1"/>
                    <a:pt x="8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3200" kern="0">
                <a:solidFill>
                  <a:srgbClr val="000000"/>
                </a:solidFill>
                <a:latin typeface="+mj-lt"/>
                <a:cs typeface="Arial"/>
                <a:sym typeface="Arial"/>
              </a:endParaRPr>
            </a:p>
          </p:txBody>
        </p:sp>
        <p:sp>
          <p:nvSpPr>
            <p:cNvPr id="1277" name="Google Shape;1277;p35"/>
            <p:cNvSpPr/>
            <p:nvPr/>
          </p:nvSpPr>
          <p:spPr>
            <a:xfrm rot="683019">
              <a:off x="8256815" y="4736513"/>
              <a:ext cx="119945" cy="90126"/>
            </a:xfrm>
            <a:custGeom>
              <a:avLst/>
              <a:gdLst/>
              <a:ahLst/>
              <a:cxnLst/>
              <a:rect l="l" t="t" r="r" b="b"/>
              <a:pathLst>
                <a:path w="3279" h="2464" extrusionOk="0">
                  <a:moveTo>
                    <a:pt x="544" y="1"/>
                  </a:moveTo>
                  <a:cubicBezTo>
                    <a:pt x="439" y="1"/>
                    <a:pt x="331" y="29"/>
                    <a:pt x="233" y="85"/>
                  </a:cubicBezTo>
                  <a:cubicBezTo>
                    <a:pt x="0" y="233"/>
                    <a:pt x="42" y="572"/>
                    <a:pt x="148" y="825"/>
                  </a:cubicBezTo>
                  <a:cubicBezTo>
                    <a:pt x="465" y="1629"/>
                    <a:pt x="1163" y="2221"/>
                    <a:pt x="1988" y="2412"/>
                  </a:cubicBezTo>
                  <a:cubicBezTo>
                    <a:pt x="2103" y="2447"/>
                    <a:pt x="2221" y="2464"/>
                    <a:pt x="2340" y="2464"/>
                  </a:cubicBezTo>
                  <a:cubicBezTo>
                    <a:pt x="2507" y="2464"/>
                    <a:pt x="2674" y="2431"/>
                    <a:pt x="2834" y="2369"/>
                  </a:cubicBezTo>
                  <a:cubicBezTo>
                    <a:pt x="3088" y="2264"/>
                    <a:pt x="3278" y="1989"/>
                    <a:pt x="3257" y="1714"/>
                  </a:cubicBezTo>
                  <a:lnTo>
                    <a:pt x="3194" y="1460"/>
                  </a:lnTo>
                  <a:cubicBezTo>
                    <a:pt x="2559" y="699"/>
                    <a:pt x="1671" y="191"/>
                    <a:pt x="698" y="22"/>
                  </a:cubicBezTo>
                  <a:cubicBezTo>
                    <a:pt x="649" y="8"/>
                    <a:pt x="597" y="1"/>
                    <a:pt x="5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3200" kern="0">
                <a:solidFill>
                  <a:srgbClr val="000000"/>
                </a:solidFill>
                <a:latin typeface="+mj-lt"/>
                <a:cs typeface="Arial"/>
                <a:sym typeface="Arial"/>
              </a:endParaRPr>
            </a:p>
          </p:txBody>
        </p:sp>
        <p:sp>
          <p:nvSpPr>
            <p:cNvPr id="1278" name="Google Shape;1278;p35"/>
            <p:cNvSpPr/>
            <p:nvPr/>
          </p:nvSpPr>
          <p:spPr>
            <a:xfrm rot="683019">
              <a:off x="8243626" y="4729561"/>
              <a:ext cx="148550" cy="107427"/>
            </a:xfrm>
            <a:custGeom>
              <a:avLst/>
              <a:gdLst/>
              <a:ahLst/>
              <a:cxnLst/>
              <a:rect l="l" t="t" r="r" b="b"/>
              <a:pathLst>
                <a:path w="4061" h="2937" extrusionOk="0">
                  <a:moveTo>
                    <a:pt x="938" y="0"/>
                  </a:moveTo>
                  <a:cubicBezTo>
                    <a:pt x="333" y="0"/>
                    <a:pt x="0" y="458"/>
                    <a:pt x="267" y="1171"/>
                  </a:cubicBezTo>
                  <a:cubicBezTo>
                    <a:pt x="606" y="2017"/>
                    <a:pt x="1304" y="2672"/>
                    <a:pt x="2192" y="2884"/>
                  </a:cubicBezTo>
                  <a:cubicBezTo>
                    <a:pt x="2329" y="2918"/>
                    <a:pt x="2489" y="2936"/>
                    <a:pt x="2656" y="2936"/>
                  </a:cubicBezTo>
                  <a:cubicBezTo>
                    <a:pt x="3314" y="2936"/>
                    <a:pt x="4061" y="2645"/>
                    <a:pt x="3757" y="1868"/>
                  </a:cubicBezTo>
                  <a:cubicBezTo>
                    <a:pt x="3745" y="1796"/>
                    <a:pt x="3692" y="1758"/>
                    <a:pt x="3637" y="1758"/>
                  </a:cubicBezTo>
                  <a:cubicBezTo>
                    <a:pt x="3595" y="1758"/>
                    <a:pt x="3552" y="1780"/>
                    <a:pt x="3524" y="1826"/>
                  </a:cubicBezTo>
                  <a:cubicBezTo>
                    <a:pt x="3339" y="2186"/>
                    <a:pt x="3035" y="2321"/>
                    <a:pt x="2704" y="2321"/>
                  </a:cubicBezTo>
                  <a:cubicBezTo>
                    <a:pt x="2355" y="2321"/>
                    <a:pt x="1978" y="2170"/>
                    <a:pt x="1684" y="1974"/>
                  </a:cubicBezTo>
                  <a:cubicBezTo>
                    <a:pt x="1346" y="1742"/>
                    <a:pt x="733" y="1255"/>
                    <a:pt x="712" y="790"/>
                  </a:cubicBezTo>
                  <a:cubicBezTo>
                    <a:pt x="696" y="530"/>
                    <a:pt x="855" y="441"/>
                    <a:pt x="1079" y="441"/>
                  </a:cubicBezTo>
                  <a:cubicBezTo>
                    <a:pt x="1473" y="441"/>
                    <a:pt x="2067" y="717"/>
                    <a:pt x="2256" y="811"/>
                  </a:cubicBezTo>
                  <a:cubicBezTo>
                    <a:pt x="2721" y="1065"/>
                    <a:pt x="3144" y="1340"/>
                    <a:pt x="3546" y="1678"/>
                  </a:cubicBezTo>
                  <a:cubicBezTo>
                    <a:pt x="3550" y="1682"/>
                    <a:pt x="3554" y="1684"/>
                    <a:pt x="3559" y="1684"/>
                  </a:cubicBezTo>
                  <a:cubicBezTo>
                    <a:pt x="3581" y="1684"/>
                    <a:pt x="3605" y="1653"/>
                    <a:pt x="3588" y="1636"/>
                  </a:cubicBezTo>
                  <a:cubicBezTo>
                    <a:pt x="3123" y="811"/>
                    <a:pt x="2213" y="282"/>
                    <a:pt x="1304" y="50"/>
                  </a:cubicBezTo>
                  <a:cubicBezTo>
                    <a:pt x="1174" y="16"/>
                    <a:pt x="1051" y="0"/>
                    <a:pt x="9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3200" kern="0">
                <a:solidFill>
                  <a:srgbClr val="000000"/>
                </a:solidFill>
                <a:latin typeface="+mj-lt"/>
                <a:cs typeface="Arial"/>
                <a:sym typeface="Arial"/>
              </a:endParaRPr>
            </a:p>
          </p:txBody>
        </p:sp>
        <p:sp>
          <p:nvSpPr>
            <p:cNvPr id="1279" name="Google Shape;1279;p35"/>
            <p:cNvSpPr/>
            <p:nvPr/>
          </p:nvSpPr>
          <p:spPr>
            <a:xfrm rot="683019">
              <a:off x="8496919" y="4748783"/>
              <a:ext cx="87462" cy="122790"/>
            </a:xfrm>
            <a:custGeom>
              <a:avLst/>
              <a:gdLst/>
              <a:ahLst/>
              <a:cxnLst/>
              <a:rect l="l" t="t" r="r" b="b"/>
              <a:pathLst>
                <a:path w="2391" h="3357" extrusionOk="0">
                  <a:moveTo>
                    <a:pt x="1756" y="0"/>
                  </a:moveTo>
                  <a:cubicBezTo>
                    <a:pt x="1587" y="22"/>
                    <a:pt x="1439" y="85"/>
                    <a:pt x="1333" y="212"/>
                  </a:cubicBezTo>
                  <a:cubicBezTo>
                    <a:pt x="593" y="868"/>
                    <a:pt x="128" y="1777"/>
                    <a:pt x="1" y="2771"/>
                  </a:cubicBezTo>
                  <a:lnTo>
                    <a:pt x="85" y="3025"/>
                  </a:lnTo>
                  <a:cubicBezTo>
                    <a:pt x="210" y="3221"/>
                    <a:pt x="425" y="3357"/>
                    <a:pt x="667" y="3357"/>
                  </a:cubicBezTo>
                  <a:cubicBezTo>
                    <a:pt x="712" y="3357"/>
                    <a:pt x="758" y="3352"/>
                    <a:pt x="804" y="3342"/>
                  </a:cubicBezTo>
                  <a:cubicBezTo>
                    <a:pt x="1079" y="3279"/>
                    <a:pt x="1333" y="3130"/>
                    <a:pt x="1523" y="2919"/>
                  </a:cubicBezTo>
                  <a:cubicBezTo>
                    <a:pt x="2137" y="2306"/>
                    <a:pt x="2391" y="1417"/>
                    <a:pt x="2221" y="571"/>
                  </a:cubicBezTo>
                  <a:cubicBezTo>
                    <a:pt x="2179" y="318"/>
                    <a:pt x="2010" y="0"/>
                    <a:pt x="17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3200" kern="0">
                <a:solidFill>
                  <a:srgbClr val="000000"/>
                </a:solidFill>
                <a:latin typeface="+mj-lt"/>
                <a:cs typeface="Arial"/>
                <a:sym typeface="Arial"/>
              </a:endParaRPr>
            </a:p>
          </p:txBody>
        </p:sp>
        <p:sp>
          <p:nvSpPr>
            <p:cNvPr id="1280" name="Google Shape;1280;p35"/>
            <p:cNvSpPr/>
            <p:nvPr/>
          </p:nvSpPr>
          <p:spPr>
            <a:xfrm rot="683019">
              <a:off x="8493474" y="4741914"/>
              <a:ext cx="102130" cy="141078"/>
            </a:xfrm>
            <a:custGeom>
              <a:avLst/>
              <a:gdLst/>
              <a:ahLst/>
              <a:cxnLst/>
              <a:rect l="l" t="t" r="r" b="b"/>
              <a:pathLst>
                <a:path w="2792" h="3857" extrusionOk="0">
                  <a:moveTo>
                    <a:pt x="1835" y="0"/>
                  </a:moveTo>
                  <a:cubicBezTo>
                    <a:pt x="1658" y="0"/>
                    <a:pt x="1464" y="78"/>
                    <a:pt x="1269" y="253"/>
                  </a:cubicBezTo>
                  <a:cubicBezTo>
                    <a:pt x="529" y="929"/>
                    <a:pt x="0" y="1987"/>
                    <a:pt x="64" y="2981"/>
                  </a:cubicBezTo>
                  <a:cubicBezTo>
                    <a:pt x="64" y="3002"/>
                    <a:pt x="79" y="3013"/>
                    <a:pt x="95" y="3013"/>
                  </a:cubicBezTo>
                  <a:cubicBezTo>
                    <a:pt x="111" y="3013"/>
                    <a:pt x="127" y="3002"/>
                    <a:pt x="127" y="2981"/>
                  </a:cubicBezTo>
                  <a:cubicBezTo>
                    <a:pt x="296" y="2452"/>
                    <a:pt x="508" y="1945"/>
                    <a:pt x="783" y="1479"/>
                  </a:cubicBezTo>
                  <a:cubicBezTo>
                    <a:pt x="955" y="1213"/>
                    <a:pt x="1393" y="554"/>
                    <a:pt x="1738" y="554"/>
                  </a:cubicBezTo>
                  <a:cubicBezTo>
                    <a:pt x="1859" y="554"/>
                    <a:pt x="1969" y="636"/>
                    <a:pt x="2052" y="845"/>
                  </a:cubicBezTo>
                  <a:cubicBezTo>
                    <a:pt x="2345" y="1633"/>
                    <a:pt x="1606" y="3231"/>
                    <a:pt x="674" y="3231"/>
                  </a:cubicBezTo>
                  <a:cubicBezTo>
                    <a:pt x="531" y="3231"/>
                    <a:pt x="382" y="3193"/>
                    <a:pt x="233" y="3108"/>
                  </a:cubicBezTo>
                  <a:cubicBezTo>
                    <a:pt x="211" y="3095"/>
                    <a:pt x="188" y="3089"/>
                    <a:pt x="165" y="3089"/>
                  </a:cubicBezTo>
                  <a:cubicBezTo>
                    <a:pt x="81" y="3089"/>
                    <a:pt x="9" y="3172"/>
                    <a:pt x="42" y="3256"/>
                  </a:cubicBezTo>
                  <a:cubicBezTo>
                    <a:pt x="124" y="3693"/>
                    <a:pt x="406" y="3857"/>
                    <a:pt x="733" y="3857"/>
                  </a:cubicBezTo>
                  <a:cubicBezTo>
                    <a:pt x="1086" y="3857"/>
                    <a:pt x="1492" y="3667"/>
                    <a:pt x="1755" y="3425"/>
                  </a:cubicBezTo>
                  <a:cubicBezTo>
                    <a:pt x="2475" y="2769"/>
                    <a:pt x="2792" y="1775"/>
                    <a:pt x="2601" y="803"/>
                  </a:cubicBezTo>
                  <a:cubicBezTo>
                    <a:pt x="2488" y="321"/>
                    <a:pt x="2194" y="0"/>
                    <a:pt x="183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3200" kern="0">
                <a:solidFill>
                  <a:srgbClr val="000000"/>
                </a:solidFill>
                <a:latin typeface="+mj-lt"/>
                <a:cs typeface="Arial"/>
                <a:sym typeface="Arial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51" r="13551"/>
          <a:stretch/>
        </p:blipFill>
        <p:spPr>
          <a:xfrm>
            <a:off x="894750" y="421144"/>
            <a:ext cx="3854757" cy="572859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" name="Rectangle 2"/>
          <p:cNvSpPr/>
          <p:nvPr/>
        </p:nvSpPr>
        <p:spPr>
          <a:xfrm>
            <a:off x="5012267" y="2247374"/>
            <a:ext cx="6622019" cy="1951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09585" indent="-609585" algn="just" defTabSz="1219170">
              <a:lnSpc>
                <a:spcPct val="120000"/>
              </a:lnSpc>
              <a:spcAft>
                <a:spcPts val="1067"/>
              </a:spcAft>
              <a:buClr>
                <a:srgbClr val="000000"/>
              </a:buClr>
              <a:buFont typeface="Wingdings" panose="05000000000000000000" pitchFamily="2" charset="2"/>
              <a:buChar char="Ø"/>
            </a:pPr>
            <a:r>
              <a:rPr lang="en-US" sz="3200" b="1" kern="0" dirty="0">
                <a:solidFill>
                  <a:srgbClr val="8AC789">
                    <a:lumMod val="50000"/>
                  </a:srgbClr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8AC789">
                    <a:lumMod val="50000"/>
                  </a:srgbClr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Tranh</a:t>
            </a:r>
            <a:r>
              <a:rPr lang="en-US" sz="3200" b="1" kern="0" dirty="0">
                <a:solidFill>
                  <a:srgbClr val="8AC789">
                    <a:lumMod val="50000"/>
                  </a:srgbClr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8AC789">
                    <a:lumMod val="50000"/>
                  </a:srgbClr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vẽ</a:t>
            </a:r>
            <a:r>
              <a:rPr lang="en-US" sz="3200" b="1" kern="0" dirty="0">
                <a:solidFill>
                  <a:srgbClr val="8AC789">
                    <a:lumMod val="50000"/>
                  </a:srgbClr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8AC789">
                    <a:lumMod val="50000"/>
                  </a:srgbClr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gì</a:t>
            </a:r>
            <a:r>
              <a:rPr lang="en-US" sz="3200" b="1" kern="0" dirty="0">
                <a:solidFill>
                  <a:srgbClr val="8AC789">
                    <a:lumMod val="50000"/>
                  </a:srgbClr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?</a:t>
            </a:r>
          </a:p>
          <a:p>
            <a:pPr marL="609585" indent="-609585" algn="just" defTabSz="1219170">
              <a:lnSpc>
                <a:spcPct val="120000"/>
              </a:lnSpc>
              <a:spcAft>
                <a:spcPts val="1067"/>
              </a:spcAft>
              <a:buClr>
                <a:srgbClr val="000000"/>
              </a:buClr>
              <a:buFont typeface="Wingdings" panose="05000000000000000000" pitchFamily="2" charset="2"/>
              <a:buChar char="Ø"/>
            </a:pPr>
            <a:r>
              <a:rPr lang="en-US" sz="3200" b="1" kern="0" dirty="0">
                <a:solidFill>
                  <a:srgbClr val="8AC789">
                    <a:lumMod val="50000"/>
                  </a:srgbClr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8AC789">
                    <a:lumMod val="50000"/>
                  </a:srgbClr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Cảnh</a:t>
            </a:r>
            <a:r>
              <a:rPr lang="en-US" sz="3200" b="1" kern="0" dirty="0">
                <a:solidFill>
                  <a:srgbClr val="8AC789">
                    <a:lumMod val="50000"/>
                  </a:srgbClr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8AC789">
                    <a:lumMod val="50000"/>
                  </a:srgbClr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vật</a:t>
            </a:r>
            <a:r>
              <a:rPr lang="en-US" sz="3200" b="1" kern="0" dirty="0">
                <a:solidFill>
                  <a:srgbClr val="8AC789">
                    <a:lumMod val="50000"/>
                  </a:srgbClr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8AC789">
                    <a:lumMod val="50000"/>
                  </a:srgbClr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trong</a:t>
            </a:r>
            <a:r>
              <a:rPr lang="en-US" sz="3200" b="1" kern="0" dirty="0">
                <a:solidFill>
                  <a:srgbClr val="8AC789">
                    <a:lumMod val="50000"/>
                  </a:srgbClr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8AC789">
                    <a:lumMod val="50000"/>
                  </a:srgbClr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tranh</a:t>
            </a:r>
            <a:r>
              <a:rPr lang="en-US" sz="3200" b="1" kern="0" dirty="0">
                <a:solidFill>
                  <a:srgbClr val="8AC789">
                    <a:lumMod val="50000"/>
                  </a:srgbClr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8AC789">
                    <a:lumMod val="50000"/>
                  </a:srgbClr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như</a:t>
            </a:r>
            <a:r>
              <a:rPr lang="en-US" sz="3200" b="1" kern="0" dirty="0">
                <a:solidFill>
                  <a:srgbClr val="8AC789">
                    <a:lumMod val="50000"/>
                  </a:srgbClr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8AC789">
                    <a:lumMod val="50000"/>
                  </a:srgbClr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thế</a:t>
            </a:r>
            <a:r>
              <a:rPr lang="en-US" sz="3200" b="1" kern="0" dirty="0">
                <a:solidFill>
                  <a:srgbClr val="8AC789">
                    <a:lumMod val="50000"/>
                  </a:srgbClr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8AC789">
                    <a:lumMod val="50000"/>
                  </a:srgbClr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nào</a:t>
            </a:r>
            <a:r>
              <a:rPr lang="en-US" sz="3200" b="1" kern="0" dirty="0">
                <a:solidFill>
                  <a:srgbClr val="8AC789">
                    <a:lumMod val="50000"/>
                  </a:srgbClr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171479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3" name="Google Shape;3199;p63"/>
          <p:cNvGrpSpPr/>
          <p:nvPr/>
        </p:nvGrpSpPr>
        <p:grpSpPr>
          <a:xfrm>
            <a:off x="3305983" y="185956"/>
            <a:ext cx="1142151" cy="658913"/>
            <a:chOff x="3736099" y="1890574"/>
            <a:chExt cx="856613" cy="494185"/>
          </a:xfrm>
        </p:grpSpPr>
        <p:grpSp>
          <p:nvGrpSpPr>
            <p:cNvPr id="114" name="Google Shape;3200;p63"/>
            <p:cNvGrpSpPr/>
            <p:nvPr/>
          </p:nvGrpSpPr>
          <p:grpSpPr>
            <a:xfrm>
              <a:off x="3745693" y="1890589"/>
              <a:ext cx="847019" cy="494170"/>
              <a:chOff x="3745693" y="1890589"/>
              <a:chExt cx="847019" cy="494170"/>
            </a:xfrm>
          </p:grpSpPr>
          <p:sp>
            <p:nvSpPr>
              <p:cNvPr id="130" name="Google Shape;3201;p63"/>
              <p:cNvSpPr/>
              <p:nvPr/>
            </p:nvSpPr>
            <p:spPr>
              <a:xfrm>
                <a:off x="3775723" y="1912900"/>
                <a:ext cx="789374" cy="449630"/>
              </a:xfrm>
              <a:custGeom>
                <a:avLst/>
                <a:gdLst/>
                <a:ahLst/>
                <a:cxnLst/>
                <a:rect l="l" t="t" r="r" b="b"/>
                <a:pathLst>
                  <a:path w="27812" h="15839" extrusionOk="0">
                    <a:moveTo>
                      <a:pt x="14327" y="0"/>
                    </a:moveTo>
                    <a:cubicBezTo>
                      <a:pt x="13138" y="0"/>
                      <a:pt x="11955" y="142"/>
                      <a:pt x="10808" y="442"/>
                    </a:cubicBezTo>
                    <a:cubicBezTo>
                      <a:pt x="10364" y="548"/>
                      <a:pt x="9898" y="717"/>
                      <a:pt x="9475" y="886"/>
                    </a:cubicBezTo>
                    <a:cubicBezTo>
                      <a:pt x="7974" y="1500"/>
                      <a:pt x="6662" y="2473"/>
                      <a:pt x="5626" y="3742"/>
                    </a:cubicBezTo>
                    <a:cubicBezTo>
                      <a:pt x="3680" y="6110"/>
                      <a:pt x="2982" y="9198"/>
                      <a:pt x="2750" y="11651"/>
                    </a:cubicBezTo>
                    <a:cubicBezTo>
                      <a:pt x="1460" y="12751"/>
                      <a:pt x="508" y="14210"/>
                      <a:pt x="0" y="15839"/>
                    </a:cubicBezTo>
                    <a:lnTo>
                      <a:pt x="27812" y="15839"/>
                    </a:lnTo>
                    <a:cubicBezTo>
                      <a:pt x="27389" y="13788"/>
                      <a:pt x="25020" y="11419"/>
                      <a:pt x="25020" y="11419"/>
                    </a:cubicBezTo>
                    <a:cubicBezTo>
                      <a:pt x="24788" y="8987"/>
                      <a:pt x="24322" y="6174"/>
                      <a:pt x="23413" y="4693"/>
                    </a:cubicBezTo>
                    <a:cubicBezTo>
                      <a:pt x="22926" y="3932"/>
                      <a:pt x="22334" y="3213"/>
                      <a:pt x="21679" y="2600"/>
                    </a:cubicBezTo>
                    <a:cubicBezTo>
                      <a:pt x="21256" y="2219"/>
                      <a:pt x="20811" y="1880"/>
                      <a:pt x="20325" y="1584"/>
                    </a:cubicBezTo>
                    <a:cubicBezTo>
                      <a:pt x="19500" y="1056"/>
                      <a:pt x="18591" y="654"/>
                      <a:pt x="17639" y="400"/>
                    </a:cubicBezTo>
                    <a:cubicBezTo>
                      <a:pt x="17195" y="294"/>
                      <a:pt x="16730" y="189"/>
                      <a:pt x="16285" y="125"/>
                    </a:cubicBezTo>
                    <a:cubicBezTo>
                      <a:pt x="15634" y="43"/>
                      <a:pt x="14980" y="0"/>
                      <a:pt x="14327" y="0"/>
                    </a:cubicBezTo>
                    <a:close/>
                  </a:path>
                </a:pathLst>
              </a:custGeom>
              <a:solidFill>
                <a:srgbClr val="EDE6DD"/>
              </a:solidFill>
              <a:ln>
                <a:noFill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1" name="Google Shape;3202;p63"/>
              <p:cNvSpPr/>
              <p:nvPr/>
            </p:nvSpPr>
            <p:spPr>
              <a:xfrm>
                <a:off x="3745693" y="1890589"/>
                <a:ext cx="847019" cy="494170"/>
              </a:xfrm>
              <a:custGeom>
                <a:avLst/>
                <a:gdLst/>
                <a:ahLst/>
                <a:cxnLst/>
                <a:rect l="l" t="t" r="r" b="b"/>
                <a:pathLst>
                  <a:path w="29843" h="17408" extrusionOk="0">
                    <a:moveTo>
                      <a:pt x="15410" y="1573"/>
                    </a:moveTo>
                    <a:cubicBezTo>
                      <a:pt x="16011" y="1573"/>
                      <a:pt x="16614" y="1613"/>
                      <a:pt x="17217" y="1694"/>
                    </a:cubicBezTo>
                    <a:cubicBezTo>
                      <a:pt x="17640" y="1757"/>
                      <a:pt x="18063" y="1842"/>
                      <a:pt x="18486" y="1969"/>
                    </a:cubicBezTo>
                    <a:cubicBezTo>
                      <a:pt x="19353" y="2201"/>
                      <a:pt x="20178" y="2561"/>
                      <a:pt x="20960" y="3026"/>
                    </a:cubicBezTo>
                    <a:cubicBezTo>
                      <a:pt x="21383" y="3301"/>
                      <a:pt x="21806" y="3618"/>
                      <a:pt x="22187" y="3978"/>
                    </a:cubicBezTo>
                    <a:cubicBezTo>
                      <a:pt x="22800" y="4549"/>
                      <a:pt x="23350" y="5183"/>
                      <a:pt x="23773" y="5902"/>
                    </a:cubicBezTo>
                    <a:cubicBezTo>
                      <a:pt x="24471" y="7002"/>
                      <a:pt x="24978" y="9202"/>
                      <a:pt x="25275" y="12289"/>
                    </a:cubicBezTo>
                    <a:lnTo>
                      <a:pt x="25296" y="12564"/>
                    </a:lnTo>
                    <a:lnTo>
                      <a:pt x="25507" y="12776"/>
                    </a:lnTo>
                    <a:cubicBezTo>
                      <a:pt x="26395" y="13664"/>
                      <a:pt x="27157" y="14700"/>
                      <a:pt x="27749" y="15821"/>
                    </a:cubicBezTo>
                    <a:lnTo>
                      <a:pt x="2200" y="15821"/>
                    </a:lnTo>
                    <a:cubicBezTo>
                      <a:pt x="2687" y="14764"/>
                      <a:pt x="3406" y="13812"/>
                      <a:pt x="4273" y="13030"/>
                    </a:cubicBezTo>
                    <a:lnTo>
                      <a:pt x="4548" y="12818"/>
                    </a:lnTo>
                    <a:lnTo>
                      <a:pt x="4569" y="12501"/>
                    </a:lnTo>
                    <a:cubicBezTo>
                      <a:pt x="4781" y="10344"/>
                      <a:pt x="5415" y="7298"/>
                      <a:pt x="7297" y="5014"/>
                    </a:cubicBezTo>
                    <a:lnTo>
                      <a:pt x="7361" y="4929"/>
                    </a:lnTo>
                    <a:cubicBezTo>
                      <a:pt x="7699" y="4528"/>
                      <a:pt x="8059" y="4168"/>
                      <a:pt x="8440" y="3851"/>
                    </a:cubicBezTo>
                    <a:cubicBezTo>
                      <a:pt x="9159" y="3237"/>
                      <a:pt x="9962" y="2751"/>
                      <a:pt x="10829" y="2413"/>
                    </a:cubicBezTo>
                    <a:cubicBezTo>
                      <a:pt x="11231" y="2243"/>
                      <a:pt x="11633" y="2095"/>
                      <a:pt x="12056" y="1990"/>
                    </a:cubicBezTo>
                    <a:cubicBezTo>
                      <a:pt x="13160" y="1714"/>
                      <a:pt x="14282" y="1573"/>
                      <a:pt x="15410" y="1573"/>
                    </a:cubicBezTo>
                    <a:close/>
                    <a:moveTo>
                      <a:pt x="15333" y="1"/>
                    </a:moveTo>
                    <a:cubicBezTo>
                      <a:pt x="14094" y="1"/>
                      <a:pt x="12857" y="156"/>
                      <a:pt x="11654" y="467"/>
                    </a:cubicBezTo>
                    <a:cubicBezTo>
                      <a:pt x="11168" y="594"/>
                      <a:pt x="10681" y="763"/>
                      <a:pt x="10216" y="953"/>
                    </a:cubicBezTo>
                    <a:cubicBezTo>
                      <a:pt x="9201" y="1355"/>
                      <a:pt x="8270" y="1926"/>
                      <a:pt x="7424" y="2645"/>
                    </a:cubicBezTo>
                    <a:cubicBezTo>
                      <a:pt x="6938" y="3047"/>
                      <a:pt x="6473" y="3512"/>
                      <a:pt x="6071" y="4020"/>
                    </a:cubicBezTo>
                    <a:lnTo>
                      <a:pt x="5902" y="4231"/>
                    </a:lnTo>
                    <a:cubicBezTo>
                      <a:pt x="3998" y="6685"/>
                      <a:pt x="3300" y="9751"/>
                      <a:pt x="3046" y="12036"/>
                    </a:cubicBezTo>
                    <a:cubicBezTo>
                      <a:pt x="1756" y="13220"/>
                      <a:pt x="805" y="14722"/>
                      <a:pt x="297" y="16392"/>
                    </a:cubicBezTo>
                    <a:lnTo>
                      <a:pt x="1" y="17408"/>
                    </a:lnTo>
                    <a:lnTo>
                      <a:pt x="29843" y="17408"/>
                    </a:lnTo>
                    <a:lnTo>
                      <a:pt x="29652" y="16456"/>
                    </a:lnTo>
                    <a:cubicBezTo>
                      <a:pt x="29272" y="14552"/>
                      <a:pt x="27453" y="12522"/>
                      <a:pt x="26818" y="11866"/>
                    </a:cubicBezTo>
                    <a:cubicBezTo>
                      <a:pt x="26501" y="8652"/>
                      <a:pt x="25930" y="6368"/>
                      <a:pt x="25126" y="5077"/>
                    </a:cubicBezTo>
                    <a:cubicBezTo>
                      <a:pt x="24619" y="4231"/>
                      <a:pt x="23984" y="3470"/>
                      <a:pt x="23265" y="2814"/>
                    </a:cubicBezTo>
                    <a:cubicBezTo>
                      <a:pt x="22800" y="2392"/>
                      <a:pt x="22314" y="2032"/>
                      <a:pt x="21806" y="1694"/>
                    </a:cubicBezTo>
                    <a:cubicBezTo>
                      <a:pt x="20897" y="1144"/>
                      <a:pt x="19924" y="700"/>
                      <a:pt x="18887" y="446"/>
                    </a:cubicBezTo>
                    <a:cubicBezTo>
                      <a:pt x="18422" y="298"/>
                      <a:pt x="17936" y="213"/>
                      <a:pt x="17428" y="150"/>
                    </a:cubicBezTo>
                    <a:cubicBezTo>
                      <a:pt x="16733" y="50"/>
                      <a:pt x="16033" y="1"/>
                      <a:pt x="153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2" name="Google Shape;3203;p63"/>
              <p:cNvSpPr/>
              <p:nvPr/>
            </p:nvSpPr>
            <p:spPr>
              <a:xfrm>
                <a:off x="4484668" y="2237004"/>
                <a:ext cx="79868" cy="124905"/>
              </a:xfrm>
              <a:custGeom>
                <a:avLst/>
                <a:gdLst/>
                <a:ahLst/>
                <a:cxnLst/>
                <a:rect l="l" t="t" r="r" b="b"/>
                <a:pathLst>
                  <a:path w="2814" h="4400" extrusionOk="0">
                    <a:moveTo>
                      <a:pt x="1" y="1"/>
                    </a:moveTo>
                    <a:cubicBezTo>
                      <a:pt x="212" y="2348"/>
                      <a:pt x="212" y="4336"/>
                      <a:pt x="212" y="4336"/>
                    </a:cubicBezTo>
                    <a:lnTo>
                      <a:pt x="212" y="4400"/>
                    </a:lnTo>
                    <a:lnTo>
                      <a:pt x="2814" y="4400"/>
                    </a:lnTo>
                    <a:cubicBezTo>
                      <a:pt x="2391" y="237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EDCA5D"/>
              </a:solidFill>
              <a:ln>
                <a:noFill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3" name="Google Shape;3204;p63"/>
              <p:cNvSpPr/>
              <p:nvPr/>
            </p:nvSpPr>
            <p:spPr>
              <a:xfrm>
                <a:off x="3848358" y="1912900"/>
                <a:ext cx="642324" cy="449033"/>
              </a:xfrm>
              <a:custGeom>
                <a:avLst/>
                <a:gdLst/>
                <a:ahLst/>
                <a:cxnLst/>
                <a:rect l="l" t="t" r="r" b="b"/>
                <a:pathLst>
                  <a:path w="22631" h="15818" extrusionOk="0">
                    <a:moveTo>
                      <a:pt x="11720" y="0"/>
                    </a:moveTo>
                    <a:cubicBezTo>
                      <a:pt x="10534" y="0"/>
                      <a:pt x="9346" y="142"/>
                      <a:pt x="8185" y="442"/>
                    </a:cubicBezTo>
                    <a:cubicBezTo>
                      <a:pt x="7741" y="548"/>
                      <a:pt x="7297" y="717"/>
                      <a:pt x="6874" y="886"/>
                    </a:cubicBezTo>
                    <a:cubicBezTo>
                      <a:pt x="5943" y="1267"/>
                      <a:pt x="5055" y="1796"/>
                      <a:pt x="4294" y="2451"/>
                    </a:cubicBezTo>
                    <a:cubicBezTo>
                      <a:pt x="3829" y="2832"/>
                      <a:pt x="3427" y="3255"/>
                      <a:pt x="3046" y="3720"/>
                    </a:cubicBezTo>
                    <a:cubicBezTo>
                      <a:pt x="1100" y="6110"/>
                      <a:pt x="381" y="9198"/>
                      <a:pt x="149" y="11630"/>
                    </a:cubicBezTo>
                    <a:cubicBezTo>
                      <a:pt x="0" y="13005"/>
                      <a:pt x="0" y="14380"/>
                      <a:pt x="149" y="15754"/>
                    </a:cubicBezTo>
                    <a:lnTo>
                      <a:pt x="149" y="15818"/>
                    </a:lnTo>
                    <a:lnTo>
                      <a:pt x="22630" y="15818"/>
                    </a:lnTo>
                    <a:lnTo>
                      <a:pt x="22630" y="15754"/>
                    </a:lnTo>
                    <a:cubicBezTo>
                      <a:pt x="22630" y="15754"/>
                      <a:pt x="22630" y="13766"/>
                      <a:pt x="22419" y="11419"/>
                    </a:cubicBezTo>
                    <a:cubicBezTo>
                      <a:pt x="22186" y="9008"/>
                      <a:pt x="21742" y="6174"/>
                      <a:pt x="20812" y="4693"/>
                    </a:cubicBezTo>
                    <a:cubicBezTo>
                      <a:pt x="20325" y="3932"/>
                      <a:pt x="19754" y="3213"/>
                      <a:pt x="19077" y="2600"/>
                    </a:cubicBezTo>
                    <a:cubicBezTo>
                      <a:pt x="18654" y="2219"/>
                      <a:pt x="18210" y="1880"/>
                      <a:pt x="17724" y="1584"/>
                    </a:cubicBezTo>
                    <a:cubicBezTo>
                      <a:pt x="16878" y="1056"/>
                      <a:pt x="15968" y="654"/>
                      <a:pt x="15017" y="421"/>
                    </a:cubicBezTo>
                    <a:cubicBezTo>
                      <a:pt x="14572" y="294"/>
                      <a:pt x="14128" y="189"/>
                      <a:pt x="13663" y="125"/>
                    </a:cubicBezTo>
                    <a:cubicBezTo>
                      <a:pt x="13019" y="43"/>
                      <a:pt x="12370" y="0"/>
                      <a:pt x="11720" y="0"/>
                    </a:cubicBezTo>
                    <a:close/>
                  </a:path>
                </a:pathLst>
              </a:custGeom>
              <a:solidFill>
                <a:srgbClr val="F6E262"/>
              </a:solidFill>
              <a:ln>
                <a:noFill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4" name="Google Shape;3205;p63"/>
              <p:cNvSpPr/>
              <p:nvPr/>
            </p:nvSpPr>
            <p:spPr>
              <a:xfrm>
                <a:off x="3775127" y="2243022"/>
                <a:ext cx="77456" cy="118887"/>
              </a:xfrm>
              <a:custGeom>
                <a:avLst/>
                <a:gdLst/>
                <a:ahLst/>
                <a:cxnLst/>
                <a:rect l="l" t="t" r="r" b="b"/>
                <a:pathLst>
                  <a:path w="2729" h="4188" extrusionOk="0">
                    <a:moveTo>
                      <a:pt x="2729" y="0"/>
                    </a:moveTo>
                    <a:cubicBezTo>
                      <a:pt x="1460" y="1121"/>
                      <a:pt x="508" y="2580"/>
                      <a:pt x="0" y="4188"/>
                    </a:cubicBezTo>
                    <a:lnTo>
                      <a:pt x="2729" y="4188"/>
                    </a:lnTo>
                    <a:lnTo>
                      <a:pt x="2729" y="4124"/>
                    </a:lnTo>
                    <a:cubicBezTo>
                      <a:pt x="2602" y="2750"/>
                      <a:pt x="2602" y="1375"/>
                      <a:pt x="2729" y="0"/>
                    </a:cubicBezTo>
                    <a:close/>
                  </a:path>
                </a:pathLst>
              </a:custGeom>
              <a:solidFill>
                <a:srgbClr val="EDCA5D"/>
              </a:solidFill>
              <a:ln>
                <a:noFill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5" name="Google Shape;3206;p63"/>
              <p:cNvSpPr/>
              <p:nvPr/>
            </p:nvSpPr>
            <p:spPr>
              <a:xfrm>
                <a:off x="4125697" y="2181795"/>
                <a:ext cx="72659" cy="38408"/>
              </a:xfrm>
              <a:custGeom>
                <a:avLst/>
                <a:gdLst/>
                <a:ahLst/>
                <a:cxnLst/>
                <a:rect l="l" t="t" r="r" b="b"/>
                <a:pathLst>
                  <a:path w="2560" h="1353" extrusionOk="0">
                    <a:moveTo>
                      <a:pt x="572" y="0"/>
                    </a:moveTo>
                    <a:lnTo>
                      <a:pt x="572" y="85"/>
                    </a:lnTo>
                    <a:cubicBezTo>
                      <a:pt x="572" y="85"/>
                      <a:pt x="1" y="1121"/>
                      <a:pt x="233" y="1311"/>
                    </a:cubicBezTo>
                    <a:cubicBezTo>
                      <a:pt x="264" y="1339"/>
                      <a:pt x="327" y="1352"/>
                      <a:pt x="413" y="1352"/>
                    </a:cubicBezTo>
                    <a:cubicBezTo>
                      <a:pt x="917" y="1352"/>
                      <a:pt x="2216" y="895"/>
                      <a:pt x="2560" y="190"/>
                    </a:cubicBezTo>
                    <a:lnTo>
                      <a:pt x="2560" y="148"/>
                    </a:lnTo>
                    <a:cubicBezTo>
                      <a:pt x="2453" y="152"/>
                      <a:pt x="2346" y="153"/>
                      <a:pt x="2239" y="153"/>
                    </a:cubicBezTo>
                    <a:cubicBezTo>
                      <a:pt x="1685" y="153"/>
                      <a:pt x="1121" y="106"/>
                      <a:pt x="572" y="0"/>
                    </a:cubicBezTo>
                    <a:close/>
                  </a:path>
                </a:pathLst>
              </a:custGeom>
              <a:solidFill>
                <a:srgbClr val="C67045"/>
              </a:solidFill>
              <a:ln>
                <a:noFill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6" name="Google Shape;3207;p63"/>
              <p:cNvSpPr/>
              <p:nvPr/>
            </p:nvSpPr>
            <p:spPr>
              <a:xfrm>
                <a:off x="4115479" y="2179978"/>
                <a:ext cx="100900" cy="52659"/>
              </a:xfrm>
              <a:custGeom>
                <a:avLst/>
                <a:gdLst/>
                <a:ahLst/>
                <a:cxnLst/>
                <a:rect l="l" t="t" r="r" b="b"/>
                <a:pathLst>
                  <a:path w="3555" h="1855" extrusionOk="0">
                    <a:moveTo>
                      <a:pt x="593" y="1"/>
                    </a:moveTo>
                    <a:cubicBezTo>
                      <a:pt x="593" y="1"/>
                      <a:pt x="1" y="1523"/>
                      <a:pt x="191" y="1671"/>
                    </a:cubicBezTo>
                    <a:cubicBezTo>
                      <a:pt x="334" y="1783"/>
                      <a:pt x="594" y="1855"/>
                      <a:pt x="915" y="1855"/>
                    </a:cubicBezTo>
                    <a:cubicBezTo>
                      <a:pt x="1689" y="1855"/>
                      <a:pt x="2822" y="1440"/>
                      <a:pt x="3554" y="170"/>
                    </a:cubicBezTo>
                    <a:lnTo>
                      <a:pt x="3554" y="149"/>
                    </a:lnTo>
                    <a:cubicBezTo>
                      <a:pt x="3343" y="170"/>
                      <a:pt x="3152" y="212"/>
                      <a:pt x="2941" y="212"/>
                    </a:cubicBezTo>
                    <a:lnTo>
                      <a:pt x="2941" y="254"/>
                    </a:lnTo>
                    <a:cubicBezTo>
                      <a:pt x="2598" y="959"/>
                      <a:pt x="1298" y="1416"/>
                      <a:pt x="794" y="1416"/>
                    </a:cubicBezTo>
                    <a:cubicBezTo>
                      <a:pt x="708" y="1416"/>
                      <a:pt x="645" y="1403"/>
                      <a:pt x="614" y="1375"/>
                    </a:cubicBezTo>
                    <a:cubicBezTo>
                      <a:pt x="382" y="1206"/>
                      <a:pt x="953" y="149"/>
                      <a:pt x="953" y="149"/>
                    </a:cubicBezTo>
                    <a:lnTo>
                      <a:pt x="953" y="64"/>
                    </a:lnTo>
                    <a:cubicBezTo>
                      <a:pt x="720" y="22"/>
                      <a:pt x="593" y="1"/>
                      <a:pt x="593" y="1"/>
                    </a:cubicBezTo>
                    <a:close/>
                  </a:path>
                </a:pathLst>
              </a:custGeom>
              <a:solidFill>
                <a:srgbClr val="C67045"/>
              </a:solidFill>
              <a:ln>
                <a:noFill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7" name="Google Shape;3208;p63"/>
              <p:cNvSpPr/>
              <p:nvPr/>
            </p:nvSpPr>
            <p:spPr>
              <a:xfrm>
                <a:off x="4105885" y="2133880"/>
                <a:ext cx="109869" cy="52261"/>
              </a:xfrm>
              <a:custGeom>
                <a:avLst/>
                <a:gdLst/>
                <a:ahLst/>
                <a:cxnLst/>
                <a:rect l="l" t="t" r="r" b="b"/>
                <a:pathLst>
                  <a:path w="3871" h="1841" extrusionOk="0">
                    <a:moveTo>
                      <a:pt x="1030" y="1"/>
                    </a:moveTo>
                    <a:cubicBezTo>
                      <a:pt x="712" y="1"/>
                      <a:pt x="509" y="60"/>
                      <a:pt x="489" y="60"/>
                    </a:cubicBezTo>
                    <a:cubicBezTo>
                      <a:pt x="488" y="60"/>
                      <a:pt x="487" y="60"/>
                      <a:pt x="487" y="60"/>
                    </a:cubicBezTo>
                    <a:lnTo>
                      <a:pt x="487" y="60"/>
                    </a:lnTo>
                    <a:cubicBezTo>
                      <a:pt x="1" y="123"/>
                      <a:pt x="910" y="1603"/>
                      <a:pt x="910" y="1603"/>
                    </a:cubicBezTo>
                    <a:cubicBezTo>
                      <a:pt x="910" y="1603"/>
                      <a:pt x="1058" y="1646"/>
                      <a:pt x="1291" y="1688"/>
                    </a:cubicBezTo>
                    <a:cubicBezTo>
                      <a:pt x="1862" y="1780"/>
                      <a:pt x="2433" y="1840"/>
                      <a:pt x="3004" y="1840"/>
                    </a:cubicBezTo>
                    <a:cubicBezTo>
                      <a:pt x="3088" y="1840"/>
                      <a:pt x="3173" y="1839"/>
                      <a:pt x="3258" y="1836"/>
                    </a:cubicBezTo>
                    <a:cubicBezTo>
                      <a:pt x="3469" y="1815"/>
                      <a:pt x="3681" y="1794"/>
                      <a:pt x="3871" y="1773"/>
                    </a:cubicBezTo>
                    <a:cubicBezTo>
                      <a:pt x="2823" y="250"/>
                      <a:pt x="1684" y="1"/>
                      <a:pt x="1030" y="1"/>
                    </a:cubicBezTo>
                    <a:close/>
                  </a:path>
                </a:pathLst>
              </a:custGeom>
              <a:solidFill>
                <a:srgbClr val="D78C4B"/>
              </a:solidFill>
              <a:ln>
                <a:noFill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8" name="Google Shape;3209;p63"/>
              <p:cNvSpPr/>
              <p:nvPr/>
            </p:nvSpPr>
            <p:spPr>
              <a:xfrm>
                <a:off x="4128280" y="2168340"/>
                <a:ext cx="125309" cy="23675"/>
              </a:xfrm>
              <a:custGeom>
                <a:avLst/>
                <a:gdLst/>
                <a:ahLst/>
                <a:cxnLst/>
                <a:rect l="l" t="t" r="r" b="b"/>
                <a:pathLst>
                  <a:path w="4415" h="834" extrusionOk="0">
                    <a:moveTo>
                      <a:pt x="4295" y="0"/>
                    </a:moveTo>
                    <a:cubicBezTo>
                      <a:pt x="4279" y="0"/>
                      <a:pt x="4262" y="3"/>
                      <a:pt x="4245" y="9"/>
                    </a:cubicBezTo>
                    <a:cubicBezTo>
                      <a:pt x="3949" y="178"/>
                      <a:pt x="3632" y="284"/>
                      <a:pt x="3293" y="347"/>
                    </a:cubicBezTo>
                    <a:cubicBezTo>
                      <a:pt x="2955" y="389"/>
                      <a:pt x="2617" y="432"/>
                      <a:pt x="2278" y="432"/>
                    </a:cubicBezTo>
                    <a:cubicBezTo>
                      <a:pt x="1919" y="432"/>
                      <a:pt x="1580" y="432"/>
                      <a:pt x="1221" y="411"/>
                    </a:cubicBezTo>
                    <a:cubicBezTo>
                      <a:pt x="861" y="368"/>
                      <a:pt x="502" y="347"/>
                      <a:pt x="163" y="305"/>
                    </a:cubicBezTo>
                    <a:cubicBezTo>
                      <a:pt x="156" y="304"/>
                      <a:pt x="149" y="303"/>
                      <a:pt x="142" y="303"/>
                    </a:cubicBezTo>
                    <a:cubicBezTo>
                      <a:pt x="32" y="303"/>
                      <a:pt x="0" y="457"/>
                      <a:pt x="100" y="516"/>
                    </a:cubicBezTo>
                    <a:cubicBezTo>
                      <a:pt x="459" y="622"/>
                      <a:pt x="798" y="707"/>
                      <a:pt x="1157" y="749"/>
                    </a:cubicBezTo>
                    <a:cubicBezTo>
                      <a:pt x="1517" y="812"/>
                      <a:pt x="1898" y="834"/>
                      <a:pt x="2257" y="834"/>
                    </a:cubicBezTo>
                    <a:cubicBezTo>
                      <a:pt x="2617" y="834"/>
                      <a:pt x="2997" y="770"/>
                      <a:pt x="3357" y="686"/>
                    </a:cubicBezTo>
                    <a:cubicBezTo>
                      <a:pt x="3716" y="601"/>
                      <a:pt x="4055" y="432"/>
                      <a:pt x="4351" y="178"/>
                    </a:cubicBezTo>
                    <a:cubicBezTo>
                      <a:pt x="4393" y="157"/>
                      <a:pt x="4414" y="93"/>
                      <a:pt x="4393" y="51"/>
                    </a:cubicBezTo>
                    <a:cubicBezTo>
                      <a:pt x="4378" y="20"/>
                      <a:pt x="4340" y="0"/>
                      <a:pt x="4295" y="0"/>
                    </a:cubicBezTo>
                    <a:close/>
                  </a:path>
                </a:pathLst>
              </a:custGeom>
              <a:solidFill>
                <a:srgbClr val="9A5B38"/>
              </a:solidFill>
              <a:ln>
                <a:noFill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9" name="Google Shape;3210;p63"/>
              <p:cNvSpPr/>
              <p:nvPr/>
            </p:nvSpPr>
            <p:spPr>
              <a:xfrm>
                <a:off x="4245761" y="2160165"/>
                <a:ext cx="15639" cy="18651"/>
              </a:xfrm>
              <a:custGeom>
                <a:avLst/>
                <a:gdLst/>
                <a:ahLst/>
                <a:cxnLst/>
                <a:rect l="l" t="t" r="r" b="b"/>
                <a:pathLst>
                  <a:path w="551" h="657" fill="none" extrusionOk="0">
                    <a:moveTo>
                      <a:pt x="148" y="1"/>
                    </a:moveTo>
                    <a:cubicBezTo>
                      <a:pt x="148" y="1"/>
                      <a:pt x="0" y="656"/>
                      <a:pt x="550" y="656"/>
                    </a:cubicBezTo>
                  </a:path>
                </a:pathLst>
              </a:custGeom>
              <a:noFill/>
              <a:ln w="10050" cap="rnd" cmpd="sng">
                <a:solidFill>
                  <a:srgbClr val="9A5B38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0" name="Google Shape;3211;p63"/>
              <p:cNvSpPr/>
              <p:nvPr/>
            </p:nvSpPr>
            <p:spPr>
              <a:xfrm>
                <a:off x="4078863" y="1930243"/>
                <a:ext cx="147703" cy="82977"/>
              </a:xfrm>
              <a:custGeom>
                <a:avLst/>
                <a:gdLst/>
                <a:ahLst/>
                <a:cxnLst/>
                <a:rect l="l" t="t" r="r" b="b"/>
                <a:pathLst>
                  <a:path w="5204" h="2923" extrusionOk="0">
                    <a:moveTo>
                      <a:pt x="3859" y="1002"/>
                    </a:moveTo>
                    <a:cubicBezTo>
                      <a:pt x="3860" y="1002"/>
                      <a:pt x="3859" y="1006"/>
                      <a:pt x="3853" y="1012"/>
                    </a:cubicBezTo>
                    <a:lnTo>
                      <a:pt x="3853" y="1012"/>
                    </a:lnTo>
                    <a:cubicBezTo>
                      <a:pt x="3855" y="1005"/>
                      <a:pt x="3858" y="1002"/>
                      <a:pt x="3859" y="1002"/>
                    </a:cubicBezTo>
                    <a:close/>
                    <a:moveTo>
                      <a:pt x="1122" y="0"/>
                    </a:moveTo>
                    <a:cubicBezTo>
                      <a:pt x="868" y="127"/>
                      <a:pt x="657" y="297"/>
                      <a:pt x="445" y="487"/>
                    </a:cubicBezTo>
                    <a:cubicBezTo>
                      <a:pt x="234" y="677"/>
                      <a:pt x="64" y="952"/>
                      <a:pt x="22" y="1248"/>
                    </a:cubicBezTo>
                    <a:cubicBezTo>
                      <a:pt x="1" y="1417"/>
                      <a:pt x="22" y="1587"/>
                      <a:pt x="107" y="1735"/>
                    </a:cubicBezTo>
                    <a:cubicBezTo>
                      <a:pt x="170" y="1883"/>
                      <a:pt x="255" y="2010"/>
                      <a:pt x="360" y="2115"/>
                    </a:cubicBezTo>
                    <a:cubicBezTo>
                      <a:pt x="487" y="2242"/>
                      <a:pt x="614" y="2327"/>
                      <a:pt x="762" y="2369"/>
                    </a:cubicBezTo>
                    <a:cubicBezTo>
                      <a:pt x="855" y="2404"/>
                      <a:pt x="955" y="2420"/>
                      <a:pt x="1054" y="2420"/>
                    </a:cubicBezTo>
                    <a:cubicBezTo>
                      <a:pt x="1135" y="2420"/>
                      <a:pt x="1215" y="2409"/>
                      <a:pt x="1291" y="2390"/>
                    </a:cubicBezTo>
                    <a:cubicBezTo>
                      <a:pt x="1409" y="2357"/>
                      <a:pt x="1520" y="2306"/>
                      <a:pt x="1624" y="2241"/>
                    </a:cubicBezTo>
                    <a:lnTo>
                      <a:pt x="1624" y="2241"/>
                    </a:lnTo>
                    <a:cubicBezTo>
                      <a:pt x="1683" y="2326"/>
                      <a:pt x="1749" y="2404"/>
                      <a:pt x="1820" y="2475"/>
                    </a:cubicBezTo>
                    <a:cubicBezTo>
                      <a:pt x="2052" y="2686"/>
                      <a:pt x="2327" y="2813"/>
                      <a:pt x="2623" y="2877"/>
                    </a:cubicBezTo>
                    <a:cubicBezTo>
                      <a:pt x="2761" y="2906"/>
                      <a:pt x="2898" y="2922"/>
                      <a:pt x="3036" y="2922"/>
                    </a:cubicBezTo>
                    <a:cubicBezTo>
                      <a:pt x="3194" y="2922"/>
                      <a:pt x="3353" y="2901"/>
                      <a:pt x="3512" y="2856"/>
                    </a:cubicBezTo>
                    <a:cubicBezTo>
                      <a:pt x="3829" y="2771"/>
                      <a:pt x="4104" y="2560"/>
                      <a:pt x="4231" y="2263"/>
                    </a:cubicBezTo>
                    <a:cubicBezTo>
                      <a:pt x="4252" y="2223"/>
                      <a:pt x="4272" y="2182"/>
                      <a:pt x="4289" y="2141"/>
                    </a:cubicBezTo>
                    <a:lnTo>
                      <a:pt x="4289" y="2141"/>
                    </a:lnTo>
                    <a:cubicBezTo>
                      <a:pt x="4312" y="2147"/>
                      <a:pt x="4335" y="2153"/>
                      <a:pt x="4358" y="2158"/>
                    </a:cubicBezTo>
                    <a:cubicBezTo>
                      <a:pt x="4449" y="2177"/>
                      <a:pt x="4541" y="2187"/>
                      <a:pt x="4631" y="2187"/>
                    </a:cubicBezTo>
                    <a:cubicBezTo>
                      <a:pt x="4833" y="2187"/>
                      <a:pt x="5028" y="2140"/>
                      <a:pt x="5204" y="2052"/>
                    </a:cubicBezTo>
                    <a:lnTo>
                      <a:pt x="5098" y="1798"/>
                    </a:lnTo>
                    <a:cubicBezTo>
                      <a:pt x="4975" y="1835"/>
                      <a:pt x="4845" y="1858"/>
                      <a:pt x="4716" y="1858"/>
                    </a:cubicBezTo>
                    <a:cubicBezTo>
                      <a:pt x="4623" y="1858"/>
                      <a:pt x="4531" y="1846"/>
                      <a:pt x="4442" y="1819"/>
                    </a:cubicBezTo>
                    <a:cubicBezTo>
                      <a:pt x="4421" y="1813"/>
                      <a:pt x="4401" y="1806"/>
                      <a:pt x="4380" y="1799"/>
                    </a:cubicBezTo>
                    <a:lnTo>
                      <a:pt x="4380" y="1799"/>
                    </a:lnTo>
                    <a:cubicBezTo>
                      <a:pt x="4400" y="1657"/>
                      <a:pt x="4399" y="1514"/>
                      <a:pt x="4379" y="1375"/>
                    </a:cubicBezTo>
                    <a:cubicBezTo>
                      <a:pt x="4358" y="1206"/>
                      <a:pt x="4315" y="1058"/>
                      <a:pt x="4252" y="931"/>
                    </a:cubicBezTo>
                    <a:cubicBezTo>
                      <a:pt x="4210" y="846"/>
                      <a:pt x="4146" y="762"/>
                      <a:pt x="4083" y="698"/>
                    </a:cubicBezTo>
                    <a:cubicBezTo>
                      <a:pt x="4019" y="656"/>
                      <a:pt x="3956" y="614"/>
                      <a:pt x="3892" y="593"/>
                    </a:cubicBezTo>
                    <a:cubicBezTo>
                      <a:pt x="3808" y="593"/>
                      <a:pt x="3723" y="614"/>
                      <a:pt x="3639" y="656"/>
                    </a:cubicBezTo>
                    <a:cubicBezTo>
                      <a:pt x="3533" y="720"/>
                      <a:pt x="3469" y="825"/>
                      <a:pt x="3448" y="952"/>
                    </a:cubicBezTo>
                    <a:cubicBezTo>
                      <a:pt x="3427" y="1037"/>
                      <a:pt x="3427" y="1143"/>
                      <a:pt x="3448" y="1227"/>
                    </a:cubicBezTo>
                    <a:cubicBezTo>
                      <a:pt x="3469" y="1375"/>
                      <a:pt x="3533" y="1523"/>
                      <a:pt x="3617" y="1650"/>
                    </a:cubicBezTo>
                    <a:cubicBezTo>
                      <a:pt x="3680" y="1744"/>
                      <a:pt x="3757" y="1829"/>
                      <a:pt x="3844" y="1903"/>
                    </a:cubicBezTo>
                    <a:lnTo>
                      <a:pt x="3844" y="1903"/>
                    </a:lnTo>
                    <a:cubicBezTo>
                      <a:pt x="3829" y="1946"/>
                      <a:pt x="3810" y="1989"/>
                      <a:pt x="3787" y="2031"/>
                    </a:cubicBezTo>
                    <a:cubicBezTo>
                      <a:pt x="3702" y="2200"/>
                      <a:pt x="3554" y="2327"/>
                      <a:pt x="3364" y="2369"/>
                    </a:cubicBezTo>
                    <a:cubicBezTo>
                      <a:pt x="3258" y="2401"/>
                      <a:pt x="3152" y="2417"/>
                      <a:pt x="3046" y="2417"/>
                    </a:cubicBezTo>
                    <a:cubicBezTo>
                      <a:pt x="2941" y="2417"/>
                      <a:pt x="2835" y="2401"/>
                      <a:pt x="2729" y="2369"/>
                    </a:cubicBezTo>
                    <a:cubicBezTo>
                      <a:pt x="2518" y="2327"/>
                      <a:pt x="2327" y="2242"/>
                      <a:pt x="2179" y="2094"/>
                    </a:cubicBezTo>
                    <a:cubicBezTo>
                      <a:pt x="2115" y="2030"/>
                      <a:pt x="2058" y="1961"/>
                      <a:pt x="2012" y="1887"/>
                    </a:cubicBezTo>
                    <a:lnTo>
                      <a:pt x="2012" y="1887"/>
                    </a:lnTo>
                    <a:cubicBezTo>
                      <a:pt x="2018" y="1879"/>
                      <a:pt x="2025" y="1870"/>
                      <a:pt x="2031" y="1862"/>
                    </a:cubicBezTo>
                    <a:cubicBezTo>
                      <a:pt x="2116" y="1735"/>
                      <a:pt x="2200" y="1608"/>
                      <a:pt x="2243" y="1460"/>
                    </a:cubicBezTo>
                    <a:cubicBezTo>
                      <a:pt x="2285" y="1354"/>
                      <a:pt x="2285" y="1269"/>
                      <a:pt x="2285" y="1164"/>
                    </a:cubicBezTo>
                    <a:cubicBezTo>
                      <a:pt x="2285" y="1100"/>
                      <a:pt x="2264" y="1016"/>
                      <a:pt x="2200" y="952"/>
                    </a:cubicBezTo>
                    <a:cubicBezTo>
                      <a:pt x="2179" y="910"/>
                      <a:pt x="2137" y="889"/>
                      <a:pt x="2095" y="846"/>
                    </a:cubicBezTo>
                    <a:cubicBezTo>
                      <a:pt x="2074" y="825"/>
                      <a:pt x="2031" y="804"/>
                      <a:pt x="1989" y="804"/>
                    </a:cubicBezTo>
                    <a:cubicBezTo>
                      <a:pt x="1947" y="794"/>
                      <a:pt x="1910" y="788"/>
                      <a:pt x="1875" y="788"/>
                    </a:cubicBezTo>
                    <a:cubicBezTo>
                      <a:pt x="1841" y="788"/>
                      <a:pt x="1809" y="794"/>
                      <a:pt x="1777" y="804"/>
                    </a:cubicBezTo>
                    <a:cubicBezTo>
                      <a:pt x="1714" y="825"/>
                      <a:pt x="1651" y="846"/>
                      <a:pt x="1587" y="889"/>
                    </a:cubicBezTo>
                    <a:cubicBezTo>
                      <a:pt x="1545" y="931"/>
                      <a:pt x="1502" y="973"/>
                      <a:pt x="1460" y="1016"/>
                    </a:cubicBezTo>
                    <a:cubicBezTo>
                      <a:pt x="1439" y="1058"/>
                      <a:pt x="1418" y="1121"/>
                      <a:pt x="1397" y="1164"/>
                    </a:cubicBezTo>
                    <a:cubicBezTo>
                      <a:pt x="1354" y="1333"/>
                      <a:pt x="1333" y="1502"/>
                      <a:pt x="1376" y="1671"/>
                    </a:cubicBezTo>
                    <a:cubicBezTo>
                      <a:pt x="1383" y="1708"/>
                      <a:pt x="1392" y="1744"/>
                      <a:pt x="1402" y="1779"/>
                    </a:cubicBezTo>
                    <a:lnTo>
                      <a:pt x="1402" y="1779"/>
                    </a:lnTo>
                    <a:cubicBezTo>
                      <a:pt x="1324" y="1843"/>
                      <a:pt x="1236" y="1894"/>
                      <a:pt x="1143" y="1925"/>
                    </a:cubicBezTo>
                    <a:cubicBezTo>
                      <a:pt x="1102" y="1935"/>
                      <a:pt x="1060" y="1941"/>
                      <a:pt x="1017" y="1941"/>
                    </a:cubicBezTo>
                    <a:cubicBezTo>
                      <a:pt x="885" y="1941"/>
                      <a:pt x="753" y="1889"/>
                      <a:pt x="657" y="1777"/>
                    </a:cubicBezTo>
                    <a:cubicBezTo>
                      <a:pt x="508" y="1671"/>
                      <a:pt x="403" y="1481"/>
                      <a:pt x="403" y="1291"/>
                    </a:cubicBezTo>
                    <a:cubicBezTo>
                      <a:pt x="424" y="1079"/>
                      <a:pt x="530" y="868"/>
                      <a:pt x="678" y="720"/>
                    </a:cubicBezTo>
                    <a:cubicBezTo>
                      <a:pt x="847" y="529"/>
                      <a:pt x="1037" y="381"/>
                      <a:pt x="1228" y="254"/>
                    </a:cubicBezTo>
                    <a:lnTo>
                      <a:pt x="1122" y="0"/>
                    </a:lnTo>
                    <a:close/>
                  </a:path>
                </a:pathLst>
              </a:custGeom>
              <a:solidFill>
                <a:srgbClr val="CE9766"/>
              </a:solidFill>
              <a:ln>
                <a:noFill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1" name="Google Shape;3212;p63"/>
              <p:cNvSpPr/>
              <p:nvPr/>
            </p:nvSpPr>
            <p:spPr>
              <a:xfrm>
                <a:off x="4035039" y="2082729"/>
                <a:ext cx="61874" cy="61856"/>
              </a:xfrm>
              <a:custGeom>
                <a:avLst/>
                <a:gdLst/>
                <a:ahLst/>
                <a:cxnLst/>
                <a:rect l="l" t="t" r="r" b="b"/>
                <a:pathLst>
                  <a:path w="2180" h="2179" extrusionOk="0">
                    <a:moveTo>
                      <a:pt x="1101" y="0"/>
                    </a:moveTo>
                    <a:cubicBezTo>
                      <a:pt x="509" y="0"/>
                      <a:pt x="1" y="487"/>
                      <a:pt x="1" y="1100"/>
                    </a:cubicBezTo>
                    <a:cubicBezTo>
                      <a:pt x="1" y="1692"/>
                      <a:pt x="509" y="2179"/>
                      <a:pt x="1101" y="2179"/>
                    </a:cubicBezTo>
                    <a:cubicBezTo>
                      <a:pt x="1693" y="2179"/>
                      <a:pt x="2179" y="1692"/>
                      <a:pt x="2179" y="1100"/>
                    </a:cubicBezTo>
                    <a:cubicBezTo>
                      <a:pt x="2179" y="487"/>
                      <a:pt x="1693" y="0"/>
                      <a:pt x="1101" y="0"/>
                    </a:cubicBezTo>
                    <a:close/>
                  </a:path>
                </a:pathLst>
              </a:custGeom>
              <a:solidFill>
                <a:srgbClr val="434038"/>
              </a:solidFill>
              <a:ln>
                <a:noFill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2" name="Google Shape;3213;p63"/>
              <p:cNvSpPr/>
              <p:nvPr/>
            </p:nvSpPr>
            <p:spPr>
              <a:xfrm>
                <a:off x="4066261" y="2094736"/>
                <a:ext cx="18647" cy="18651"/>
              </a:xfrm>
              <a:custGeom>
                <a:avLst/>
                <a:gdLst/>
                <a:ahLst/>
                <a:cxnLst/>
                <a:rect l="l" t="t" r="r" b="b"/>
                <a:pathLst>
                  <a:path w="657" h="657" extrusionOk="0">
                    <a:moveTo>
                      <a:pt x="318" y="0"/>
                    </a:moveTo>
                    <a:cubicBezTo>
                      <a:pt x="149" y="0"/>
                      <a:pt x="1" y="148"/>
                      <a:pt x="1" y="339"/>
                    </a:cubicBezTo>
                    <a:cubicBezTo>
                      <a:pt x="1" y="529"/>
                      <a:pt x="149" y="656"/>
                      <a:pt x="318" y="656"/>
                    </a:cubicBezTo>
                    <a:cubicBezTo>
                      <a:pt x="508" y="656"/>
                      <a:pt x="656" y="529"/>
                      <a:pt x="656" y="339"/>
                    </a:cubicBezTo>
                    <a:cubicBezTo>
                      <a:pt x="656" y="148"/>
                      <a:pt x="508" y="0"/>
                      <a:pt x="318" y="0"/>
                    </a:cubicBezTo>
                    <a:close/>
                  </a:path>
                </a:pathLst>
              </a:custGeom>
              <a:solidFill>
                <a:srgbClr val="EDE6DD"/>
              </a:solidFill>
              <a:ln>
                <a:noFill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3" name="Google Shape;3214;p63"/>
              <p:cNvSpPr/>
              <p:nvPr/>
            </p:nvSpPr>
            <p:spPr>
              <a:xfrm>
                <a:off x="4243348" y="2082729"/>
                <a:ext cx="61874" cy="61856"/>
              </a:xfrm>
              <a:custGeom>
                <a:avLst/>
                <a:gdLst/>
                <a:ahLst/>
                <a:cxnLst/>
                <a:rect l="l" t="t" r="r" b="b"/>
                <a:pathLst>
                  <a:path w="2180" h="2179" extrusionOk="0">
                    <a:moveTo>
                      <a:pt x="1101" y="0"/>
                    </a:moveTo>
                    <a:cubicBezTo>
                      <a:pt x="508" y="0"/>
                      <a:pt x="1" y="487"/>
                      <a:pt x="1" y="1100"/>
                    </a:cubicBezTo>
                    <a:cubicBezTo>
                      <a:pt x="1" y="1692"/>
                      <a:pt x="508" y="2179"/>
                      <a:pt x="1101" y="2179"/>
                    </a:cubicBezTo>
                    <a:cubicBezTo>
                      <a:pt x="1693" y="2179"/>
                      <a:pt x="2179" y="1692"/>
                      <a:pt x="2179" y="1100"/>
                    </a:cubicBezTo>
                    <a:cubicBezTo>
                      <a:pt x="2179" y="487"/>
                      <a:pt x="1693" y="0"/>
                      <a:pt x="1101" y="0"/>
                    </a:cubicBezTo>
                    <a:close/>
                  </a:path>
                </a:pathLst>
              </a:custGeom>
              <a:solidFill>
                <a:srgbClr val="434038"/>
              </a:solidFill>
              <a:ln>
                <a:noFill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4" name="Google Shape;3215;p63"/>
              <p:cNvSpPr/>
              <p:nvPr/>
            </p:nvSpPr>
            <p:spPr>
              <a:xfrm>
                <a:off x="4278771" y="2094736"/>
                <a:ext cx="18647" cy="18651"/>
              </a:xfrm>
              <a:custGeom>
                <a:avLst/>
                <a:gdLst/>
                <a:ahLst/>
                <a:cxnLst/>
                <a:rect l="l" t="t" r="r" b="b"/>
                <a:pathLst>
                  <a:path w="657" h="657" extrusionOk="0">
                    <a:moveTo>
                      <a:pt x="339" y="0"/>
                    </a:moveTo>
                    <a:cubicBezTo>
                      <a:pt x="149" y="0"/>
                      <a:pt x="1" y="148"/>
                      <a:pt x="1" y="339"/>
                    </a:cubicBezTo>
                    <a:cubicBezTo>
                      <a:pt x="1" y="529"/>
                      <a:pt x="149" y="656"/>
                      <a:pt x="339" y="656"/>
                    </a:cubicBezTo>
                    <a:cubicBezTo>
                      <a:pt x="508" y="656"/>
                      <a:pt x="656" y="529"/>
                      <a:pt x="656" y="339"/>
                    </a:cubicBezTo>
                    <a:cubicBezTo>
                      <a:pt x="656" y="148"/>
                      <a:pt x="508" y="0"/>
                      <a:pt x="339" y="0"/>
                    </a:cubicBezTo>
                    <a:close/>
                  </a:path>
                </a:pathLst>
              </a:custGeom>
              <a:solidFill>
                <a:srgbClr val="EDE6DD"/>
              </a:solidFill>
              <a:ln>
                <a:noFill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15" name="Google Shape;3216;p63"/>
            <p:cNvSpPr/>
            <p:nvPr/>
          </p:nvSpPr>
          <p:spPr>
            <a:xfrm>
              <a:off x="3766130" y="1912885"/>
              <a:ext cx="789374" cy="449630"/>
            </a:xfrm>
            <a:custGeom>
              <a:avLst/>
              <a:gdLst/>
              <a:ahLst/>
              <a:cxnLst/>
              <a:rect l="l" t="t" r="r" b="b"/>
              <a:pathLst>
                <a:path w="27812" h="15839" extrusionOk="0">
                  <a:moveTo>
                    <a:pt x="14327" y="0"/>
                  </a:moveTo>
                  <a:cubicBezTo>
                    <a:pt x="13138" y="0"/>
                    <a:pt x="11955" y="142"/>
                    <a:pt x="10808" y="442"/>
                  </a:cubicBezTo>
                  <a:cubicBezTo>
                    <a:pt x="10364" y="548"/>
                    <a:pt x="9898" y="717"/>
                    <a:pt x="9475" y="886"/>
                  </a:cubicBezTo>
                  <a:cubicBezTo>
                    <a:pt x="7974" y="1500"/>
                    <a:pt x="6662" y="2473"/>
                    <a:pt x="5626" y="3742"/>
                  </a:cubicBezTo>
                  <a:cubicBezTo>
                    <a:pt x="3680" y="6110"/>
                    <a:pt x="2982" y="9198"/>
                    <a:pt x="2750" y="11651"/>
                  </a:cubicBezTo>
                  <a:cubicBezTo>
                    <a:pt x="1460" y="12751"/>
                    <a:pt x="508" y="14210"/>
                    <a:pt x="0" y="15839"/>
                  </a:cubicBezTo>
                  <a:lnTo>
                    <a:pt x="27812" y="15839"/>
                  </a:lnTo>
                  <a:cubicBezTo>
                    <a:pt x="27389" y="13788"/>
                    <a:pt x="25020" y="11419"/>
                    <a:pt x="25020" y="11419"/>
                  </a:cubicBezTo>
                  <a:cubicBezTo>
                    <a:pt x="24788" y="8987"/>
                    <a:pt x="24322" y="6174"/>
                    <a:pt x="23413" y="4693"/>
                  </a:cubicBezTo>
                  <a:cubicBezTo>
                    <a:pt x="22926" y="3932"/>
                    <a:pt x="22334" y="3213"/>
                    <a:pt x="21679" y="2600"/>
                  </a:cubicBezTo>
                  <a:cubicBezTo>
                    <a:pt x="21256" y="2219"/>
                    <a:pt x="20811" y="1880"/>
                    <a:pt x="20325" y="1584"/>
                  </a:cubicBezTo>
                  <a:cubicBezTo>
                    <a:pt x="19500" y="1056"/>
                    <a:pt x="18591" y="654"/>
                    <a:pt x="17639" y="400"/>
                  </a:cubicBezTo>
                  <a:cubicBezTo>
                    <a:pt x="17195" y="294"/>
                    <a:pt x="16730" y="189"/>
                    <a:pt x="16285" y="125"/>
                  </a:cubicBezTo>
                  <a:cubicBezTo>
                    <a:pt x="15634" y="43"/>
                    <a:pt x="14980" y="0"/>
                    <a:pt x="14327" y="0"/>
                  </a:cubicBezTo>
                  <a:close/>
                </a:path>
              </a:pathLst>
            </a:custGeom>
            <a:solidFill>
              <a:srgbClr val="EDE6D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" name="Google Shape;3217;p63"/>
            <p:cNvSpPr/>
            <p:nvPr/>
          </p:nvSpPr>
          <p:spPr>
            <a:xfrm>
              <a:off x="3736099" y="1890574"/>
              <a:ext cx="847019" cy="494170"/>
            </a:xfrm>
            <a:custGeom>
              <a:avLst/>
              <a:gdLst/>
              <a:ahLst/>
              <a:cxnLst/>
              <a:rect l="l" t="t" r="r" b="b"/>
              <a:pathLst>
                <a:path w="29843" h="17408" extrusionOk="0">
                  <a:moveTo>
                    <a:pt x="15410" y="1573"/>
                  </a:moveTo>
                  <a:cubicBezTo>
                    <a:pt x="16011" y="1573"/>
                    <a:pt x="16614" y="1613"/>
                    <a:pt x="17217" y="1694"/>
                  </a:cubicBezTo>
                  <a:cubicBezTo>
                    <a:pt x="17640" y="1757"/>
                    <a:pt x="18063" y="1842"/>
                    <a:pt x="18486" y="1969"/>
                  </a:cubicBezTo>
                  <a:cubicBezTo>
                    <a:pt x="19353" y="2201"/>
                    <a:pt x="20178" y="2561"/>
                    <a:pt x="20960" y="3026"/>
                  </a:cubicBezTo>
                  <a:cubicBezTo>
                    <a:pt x="21383" y="3301"/>
                    <a:pt x="21806" y="3618"/>
                    <a:pt x="22187" y="3978"/>
                  </a:cubicBezTo>
                  <a:cubicBezTo>
                    <a:pt x="22800" y="4549"/>
                    <a:pt x="23350" y="5183"/>
                    <a:pt x="23773" y="5902"/>
                  </a:cubicBezTo>
                  <a:cubicBezTo>
                    <a:pt x="24471" y="7002"/>
                    <a:pt x="24978" y="9202"/>
                    <a:pt x="25275" y="12289"/>
                  </a:cubicBezTo>
                  <a:lnTo>
                    <a:pt x="25296" y="12564"/>
                  </a:lnTo>
                  <a:lnTo>
                    <a:pt x="25507" y="12776"/>
                  </a:lnTo>
                  <a:cubicBezTo>
                    <a:pt x="26395" y="13664"/>
                    <a:pt x="27157" y="14700"/>
                    <a:pt x="27749" y="15821"/>
                  </a:cubicBezTo>
                  <a:lnTo>
                    <a:pt x="2200" y="15821"/>
                  </a:lnTo>
                  <a:cubicBezTo>
                    <a:pt x="2687" y="14764"/>
                    <a:pt x="3406" y="13812"/>
                    <a:pt x="4273" y="13030"/>
                  </a:cubicBezTo>
                  <a:lnTo>
                    <a:pt x="4548" y="12818"/>
                  </a:lnTo>
                  <a:lnTo>
                    <a:pt x="4569" y="12501"/>
                  </a:lnTo>
                  <a:cubicBezTo>
                    <a:pt x="4781" y="10344"/>
                    <a:pt x="5415" y="7298"/>
                    <a:pt x="7297" y="5014"/>
                  </a:cubicBezTo>
                  <a:lnTo>
                    <a:pt x="7361" y="4929"/>
                  </a:lnTo>
                  <a:cubicBezTo>
                    <a:pt x="7699" y="4528"/>
                    <a:pt x="8059" y="4168"/>
                    <a:pt x="8440" y="3851"/>
                  </a:cubicBezTo>
                  <a:cubicBezTo>
                    <a:pt x="9159" y="3237"/>
                    <a:pt x="9962" y="2751"/>
                    <a:pt x="10829" y="2413"/>
                  </a:cubicBezTo>
                  <a:cubicBezTo>
                    <a:pt x="11231" y="2243"/>
                    <a:pt x="11633" y="2095"/>
                    <a:pt x="12056" y="1990"/>
                  </a:cubicBezTo>
                  <a:cubicBezTo>
                    <a:pt x="13160" y="1714"/>
                    <a:pt x="14282" y="1573"/>
                    <a:pt x="15410" y="1573"/>
                  </a:cubicBezTo>
                  <a:close/>
                  <a:moveTo>
                    <a:pt x="15333" y="1"/>
                  </a:moveTo>
                  <a:cubicBezTo>
                    <a:pt x="14094" y="1"/>
                    <a:pt x="12857" y="156"/>
                    <a:pt x="11654" y="467"/>
                  </a:cubicBezTo>
                  <a:cubicBezTo>
                    <a:pt x="11168" y="594"/>
                    <a:pt x="10681" y="763"/>
                    <a:pt x="10216" y="953"/>
                  </a:cubicBezTo>
                  <a:cubicBezTo>
                    <a:pt x="9201" y="1355"/>
                    <a:pt x="8270" y="1926"/>
                    <a:pt x="7424" y="2645"/>
                  </a:cubicBezTo>
                  <a:cubicBezTo>
                    <a:pt x="6938" y="3047"/>
                    <a:pt x="6473" y="3512"/>
                    <a:pt x="6071" y="4020"/>
                  </a:cubicBezTo>
                  <a:lnTo>
                    <a:pt x="5902" y="4231"/>
                  </a:lnTo>
                  <a:cubicBezTo>
                    <a:pt x="3998" y="6685"/>
                    <a:pt x="3300" y="9751"/>
                    <a:pt x="3046" y="12036"/>
                  </a:cubicBezTo>
                  <a:cubicBezTo>
                    <a:pt x="1756" y="13220"/>
                    <a:pt x="805" y="14722"/>
                    <a:pt x="297" y="16392"/>
                  </a:cubicBezTo>
                  <a:lnTo>
                    <a:pt x="1" y="17408"/>
                  </a:lnTo>
                  <a:lnTo>
                    <a:pt x="29843" y="17408"/>
                  </a:lnTo>
                  <a:lnTo>
                    <a:pt x="29652" y="16456"/>
                  </a:lnTo>
                  <a:cubicBezTo>
                    <a:pt x="29272" y="14552"/>
                    <a:pt x="27453" y="12522"/>
                    <a:pt x="26818" y="11866"/>
                  </a:cubicBezTo>
                  <a:cubicBezTo>
                    <a:pt x="26501" y="8652"/>
                    <a:pt x="25930" y="6368"/>
                    <a:pt x="25126" y="5077"/>
                  </a:cubicBezTo>
                  <a:cubicBezTo>
                    <a:pt x="24619" y="4231"/>
                    <a:pt x="23984" y="3470"/>
                    <a:pt x="23265" y="2814"/>
                  </a:cubicBezTo>
                  <a:cubicBezTo>
                    <a:pt x="22800" y="2392"/>
                    <a:pt x="22314" y="2032"/>
                    <a:pt x="21806" y="1694"/>
                  </a:cubicBezTo>
                  <a:cubicBezTo>
                    <a:pt x="20897" y="1144"/>
                    <a:pt x="19924" y="700"/>
                    <a:pt x="18887" y="446"/>
                  </a:cubicBezTo>
                  <a:cubicBezTo>
                    <a:pt x="18422" y="298"/>
                    <a:pt x="17936" y="213"/>
                    <a:pt x="17428" y="150"/>
                  </a:cubicBezTo>
                  <a:cubicBezTo>
                    <a:pt x="16733" y="50"/>
                    <a:pt x="16033" y="1"/>
                    <a:pt x="1533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" name="Google Shape;3218;p63"/>
            <p:cNvSpPr/>
            <p:nvPr/>
          </p:nvSpPr>
          <p:spPr>
            <a:xfrm>
              <a:off x="4475074" y="2236990"/>
              <a:ext cx="79868" cy="124905"/>
            </a:xfrm>
            <a:custGeom>
              <a:avLst/>
              <a:gdLst/>
              <a:ahLst/>
              <a:cxnLst/>
              <a:rect l="l" t="t" r="r" b="b"/>
              <a:pathLst>
                <a:path w="2814" h="4400" extrusionOk="0">
                  <a:moveTo>
                    <a:pt x="1" y="1"/>
                  </a:moveTo>
                  <a:cubicBezTo>
                    <a:pt x="212" y="2348"/>
                    <a:pt x="212" y="4336"/>
                    <a:pt x="212" y="4336"/>
                  </a:cubicBezTo>
                  <a:lnTo>
                    <a:pt x="212" y="4400"/>
                  </a:lnTo>
                  <a:lnTo>
                    <a:pt x="2814" y="4400"/>
                  </a:lnTo>
                  <a:cubicBezTo>
                    <a:pt x="2391" y="2370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" name="Google Shape;3219;p63"/>
            <p:cNvSpPr/>
            <p:nvPr/>
          </p:nvSpPr>
          <p:spPr>
            <a:xfrm>
              <a:off x="3838764" y="1912885"/>
              <a:ext cx="642324" cy="449033"/>
            </a:xfrm>
            <a:custGeom>
              <a:avLst/>
              <a:gdLst/>
              <a:ahLst/>
              <a:cxnLst/>
              <a:rect l="l" t="t" r="r" b="b"/>
              <a:pathLst>
                <a:path w="22631" h="15818" extrusionOk="0">
                  <a:moveTo>
                    <a:pt x="11720" y="0"/>
                  </a:moveTo>
                  <a:cubicBezTo>
                    <a:pt x="10534" y="0"/>
                    <a:pt x="9346" y="142"/>
                    <a:pt x="8185" y="442"/>
                  </a:cubicBezTo>
                  <a:cubicBezTo>
                    <a:pt x="7741" y="548"/>
                    <a:pt x="7297" y="717"/>
                    <a:pt x="6874" y="886"/>
                  </a:cubicBezTo>
                  <a:cubicBezTo>
                    <a:pt x="5943" y="1267"/>
                    <a:pt x="5055" y="1796"/>
                    <a:pt x="4294" y="2451"/>
                  </a:cubicBezTo>
                  <a:cubicBezTo>
                    <a:pt x="3829" y="2832"/>
                    <a:pt x="3427" y="3255"/>
                    <a:pt x="3046" y="3720"/>
                  </a:cubicBezTo>
                  <a:cubicBezTo>
                    <a:pt x="1100" y="6110"/>
                    <a:pt x="381" y="9198"/>
                    <a:pt x="149" y="11630"/>
                  </a:cubicBezTo>
                  <a:cubicBezTo>
                    <a:pt x="0" y="13005"/>
                    <a:pt x="0" y="14380"/>
                    <a:pt x="149" y="15754"/>
                  </a:cubicBezTo>
                  <a:lnTo>
                    <a:pt x="149" y="15818"/>
                  </a:lnTo>
                  <a:lnTo>
                    <a:pt x="22630" y="15818"/>
                  </a:lnTo>
                  <a:lnTo>
                    <a:pt x="22630" y="15754"/>
                  </a:lnTo>
                  <a:cubicBezTo>
                    <a:pt x="22630" y="15754"/>
                    <a:pt x="22630" y="13766"/>
                    <a:pt x="22419" y="11419"/>
                  </a:cubicBezTo>
                  <a:cubicBezTo>
                    <a:pt x="22186" y="9008"/>
                    <a:pt x="21742" y="6174"/>
                    <a:pt x="20812" y="4693"/>
                  </a:cubicBezTo>
                  <a:cubicBezTo>
                    <a:pt x="20325" y="3932"/>
                    <a:pt x="19754" y="3213"/>
                    <a:pt x="19077" y="2600"/>
                  </a:cubicBezTo>
                  <a:cubicBezTo>
                    <a:pt x="18654" y="2219"/>
                    <a:pt x="18210" y="1880"/>
                    <a:pt x="17724" y="1584"/>
                  </a:cubicBezTo>
                  <a:cubicBezTo>
                    <a:pt x="16878" y="1056"/>
                    <a:pt x="15968" y="654"/>
                    <a:pt x="15017" y="421"/>
                  </a:cubicBezTo>
                  <a:cubicBezTo>
                    <a:pt x="14572" y="294"/>
                    <a:pt x="14128" y="189"/>
                    <a:pt x="13663" y="125"/>
                  </a:cubicBezTo>
                  <a:cubicBezTo>
                    <a:pt x="13019" y="43"/>
                    <a:pt x="12370" y="0"/>
                    <a:pt x="117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" name="Google Shape;3220;p63"/>
            <p:cNvSpPr/>
            <p:nvPr/>
          </p:nvSpPr>
          <p:spPr>
            <a:xfrm>
              <a:off x="3765534" y="2243008"/>
              <a:ext cx="77456" cy="118887"/>
            </a:xfrm>
            <a:custGeom>
              <a:avLst/>
              <a:gdLst/>
              <a:ahLst/>
              <a:cxnLst/>
              <a:rect l="l" t="t" r="r" b="b"/>
              <a:pathLst>
                <a:path w="2729" h="4188" extrusionOk="0">
                  <a:moveTo>
                    <a:pt x="2729" y="0"/>
                  </a:moveTo>
                  <a:cubicBezTo>
                    <a:pt x="1460" y="1121"/>
                    <a:pt x="508" y="2580"/>
                    <a:pt x="0" y="4188"/>
                  </a:cubicBezTo>
                  <a:lnTo>
                    <a:pt x="2729" y="4188"/>
                  </a:lnTo>
                  <a:lnTo>
                    <a:pt x="2729" y="4124"/>
                  </a:lnTo>
                  <a:cubicBezTo>
                    <a:pt x="2602" y="2750"/>
                    <a:pt x="2602" y="1375"/>
                    <a:pt x="272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" name="Google Shape;3221;p63"/>
            <p:cNvSpPr/>
            <p:nvPr/>
          </p:nvSpPr>
          <p:spPr>
            <a:xfrm>
              <a:off x="4116103" y="2181780"/>
              <a:ext cx="72659" cy="38408"/>
            </a:xfrm>
            <a:custGeom>
              <a:avLst/>
              <a:gdLst/>
              <a:ahLst/>
              <a:cxnLst/>
              <a:rect l="l" t="t" r="r" b="b"/>
              <a:pathLst>
                <a:path w="2560" h="1353" extrusionOk="0">
                  <a:moveTo>
                    <a:pt x="572" y="0"/>
                  </a:moveTo>
                  <a:lnTo>
                    <a:pt x="572" y="85"/>
                  </a:lnTo>
                  <a:cubicBezTo>
                    <a:pt x="572" y="85"/>
                    <a:pt x="1" y="1121"/>
                    <a:pt x="233" y="1311"/>
                  </a:cubicBezTo>
                  <a:cubicBezTo>
                    <a:pt x="264" y="1339"/>
                    <a:pt x="327" y="1352"/>
                    <a:pt x="413" y="1352"/>
                  </a:cubicBezTo>
                  <a:cubicBezTo>
                    <a:pt x="917" y="1352"/>
                    <a:pt x="2216" y="895"/>
                    <a:pt x="2560" y="190"/>
                  </a:cubicBezTo>
                  <a:lnTo>
                    <a:pt x="2560" y="148"/>
                  </a:lnTo>
                  <a:cubicBezTo>
                    <a:pt x="2453" y="152"/>
                    <a:pt x="2346" y="153"/>
                    <a:pt x="2239" y="153"/>
                  </a:cubicBezTo>
                  <a:cubicBezTo>
                    <a:pt x="1685" y="153"/>
                    <a:pt x="1121" y="106"/>
                    <a:pt x="572" y="0"/>
                  </a:cubicBezTo>
                  <a:close/>
                </a:path>
              </a:pathLst>
            </a:custGeom>
            <a:solidFill>
              <a:srgbClr val="C6704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" name="Google Shape;3222;p63"/>
            <p:cNvSpPr/>
            <p:nvPr/>
          </p:nvSpPr>
          <p:spPr>
            <a:xfrm>
              <a:off x="4105885" y="2179964"/>
              <a:ext cx="100900" cy="52659"/>
            </a:xfrm>
            <a:custGeom>
              <a:avLst/>
              <a:gdLst/>
              <a:ahLst/>
              <a:cxnLst/>
              <a:rect l="l" t="t" r="r" b="b"/>
              <a:pathLst>
                <a:path w="3555" h="1855" extrusionOk="0">
                  <a:moveTo>
                    <a:pt x="593" y="1"/>
                  </a:moveTo>
                  <a:cubicBezTo>
                    <a:pt x="593" y="1"/>
                    <a:pt x="1" y="1523"/>
                    <a:pt x="191" y="1671"/>
                  </a:cubicBezTo>
                  <a:cubicBezTo>
                    <a:pt x="334" y="1783"/>
                    <a:pt x="594" y="1855"/>
                    <a:pt x="915" y="1855"/>
                  </a:cubicBezTo>
                  <a:cubicBezTo>
                    <a:pt x="1689" y="1855"/>
                    <a:pt x="2822" y="1440"/>
                    <a:pt x="3554" y="170"/>
                  </a:cubicBezTo>
                  <a:lnTo>
                    <a:pt x="3554" y="149"/>
                  </a:lnTo>
                  <a:cubicBezTo>
                    <a:pt x="3343" y="170"/>
                    <a:pt x="3152" y="212"/>
                    <a:pt x="2941" y="212"/>
                  </a:cubicBezTo>
                  <a:lnTo>
                    <a:pt x="2941" y="254"/>
                  </a:lnTo>
                  <a:cubicBezTo>
                    <a:pt x="2598" y="959"/>
                    <a:pt x="1298" y="1416"/>
                    <a:pt x="794" y="1416"/>
                  </a:cubicBezTo>
                  <a:cubicBezTo>
                    <a:pt x="708" y="1416"/>
                    <a:pt x="645" y="1403"/>
                    <a:pt x="614" y="1375"/>
                  </a:cubicBezTo>
                  <a:cubicBezTo>
                    <a:pt x="382" y="1206"/>
                    <a:pt x="953" y="149"/>
                    <a:pt x="953" y="149"/>
                  </a:cubicBezTo>
                  <a:lnTo>
                    <a:pt x="953" y="64"/>
                  </a:lnTo>
                  <a:cubicBezTo>
                    <a:pt x="720" y="22"/>
                    <a:pt x="593" y="1"/>
                    <a:pt x="5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" name="Google Shape;3223;p63"/>
            <p:cNvSpPr/>
            <p:nvPr/>
          </p:nvSpPr>
          <p:spPr>
            <a:xfrm>
              <a:off x="4096291" y="2133866"/>
              <a:ext cx="109869" cy="52261"/>
            </a:xfrm>
            <a:custGeom>
              <a:avLst/>
              <a:gdLst/>
              <a:ahLst/>
              <a:cxnLst/>
              <a:rect l="l" t="t" r="r" b="b"/>
              <a:pathLst>
                <a:path w="3871" h="1841" extrusionOk="0">
                  <a:moveTo>
                    <a:pt x="1030" y="1"/>
                  </a:moveTo>
                  <a:cubicBezTo>
                    <a:pt x="712" y="1"/>
                    <a:pt x="509" y="60"/>
                    <a:pt x="489" y="60"/>
                  </a:cubicBezTo>
                  <a:cubicBezTo>
                    <a:pt x="488" y="60"/>
                    <a:pt x="487" y="60"/>
                    <a:pt x="487" y="60"/>
                  </a:cubicBezTo>
                  <a:lnTo>
                    <a:pt x="487" y="60"/>
                  </a:lnTo>
                  <a:cubicBezTo>
                    <a:pt x="1" y="123"/>
                    <a:pt x="910" y="1603"/>
                    <a:pt x="910" y="1603"/>
                  </a:cubicBezTo>
                  <a:cubicBezTo>
                    <a:pt x="910" y="1603"/>
                    <a:pt x="1058" y="1646"/>
                    <a:pt x="1291" y="1688"/>
                  </a:cubicBezTo>
                  <a:cubicBezTo>
                    <a:pt x="1862" y="1780"/>
                    <a:pt x="2433" y="1840"/>
                    <a:pt x="3004" y="1840"/>
                  </a:cubicBezTo>
                  <a:cubicBezTo>
                    <a:pt x="3088" y="1840"/>
                    <a:pt x="3173" y="1839"/>
                    <a:pt x="3258" y="1836"/>
                  </a:cubicBezTo>
                  <a:cubicBezTo>
                    <a:pt x="3469" y="1815"/>
                    <a:pt x="3681" y="1794"/>
                    <a:pt x="3871" y="1773"/>
                  </a:cubicBezTo>
                  <a:cubicBezTo>
                    <a:pt x="2823" y="250"/>
                    <a:pt x="1684" y="1"/>
                    <a:pt x="10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" name="Google Shape;3224;p63"/>
            <p:cNvSpPr/>
            <p:nvPr/>
          </p:nvSpPr>
          <p:spPr>
            <a:xfrm>
              <a:off x="4118686" y="2168326"/>
              <a:ext cx="125309" cy="23675"/>
            </a:xfrm>
            <a:custGeom>
              <a:avLst/>
              <a:gdLst/>
              <a:ahLst/>
              <a:cxnLst/>
              <a:rect l="l" t="t" r="r" b="b"/>
              <a:pathLst>
                <a:path w="4415" h="834" extrusionOk="0">
                  <a:moveTo>
                    <a:pt x="4295" y="0"/>
                  </a:moveTo>
                  <a:cubicBezTo>
                    <a:pt x="4279" y="0"/>
                    <a:pt x="4262" y="3"/>
                    <a:pt x="4245" y="9"/>
                  </a:cubicBezTo>
                  <a:cubicBezTo>
                    <a:pt x="3949" y="178"/>
                    <a:pt x="3632" y="284"/>
                    <a:pt x="3293" y="347"/>
                  </a:cubicBezTo>
                  <a:cubicBezTo>
                    <a:pt x="2955" y="389"/>
                    <a:pt x="2617" y="432"/>
                    <a:pt x="2278" y="432"/>
                  </a:cubicBezTo>
                  <a:cubicBezTo>
                    <a:pt x="1919" y="432"/>
                    <a:pt x="1580" y="432"/>
                    <a:pt x="1221" y="411"/>
                  </a:cubicBezTo>
                  <a:cubicBezTo>
                    <a:pt x="861" y="368"/>
                    <a:pt x="502" y="347"/>
                    <a:pt x="163" y="305"/>
                  </a:cubicBezTo>
                  <a:cubicBezTo>
                    <a:pt x="156" y="304"/>
                    <a:pt x="149" y="303"/>
                    <a:pt x="142" y="303"/>
                  </a:cubicBezTo>
                  <a:cubicBezTo>
                    <a:pt x="32" y="303"/>
                    <a:pt x="0" y="457"/>
                    <a:pt x="100" y="516"/>
                  </a:cubicBezTo>
                  <a:cubicBezTo>
                    <a:pt x="459" y="622"/>
                    <a:pt x="798" y="707"/>
                    <a:pt x="1157" y="749"/>
                  </a:cubicBezTo>
                  <a:cubicBezTo>
                    <a:pt x="1517" y="812"/>
                    <a:pt x="1898" y="834"/>
                    <a:pt x="2257" y="834"/>
                  </a:cubicBezTo>
                  <a:cubicBezTo>
                    <a:pt x="2617" y="834"/>
                    <a:pt x="2997" y="770"/>
                    <a:pt x="3357" y="686"/>
                  </a:cubicBezTo>
                  <a:cubicBezTo>
                    <a:pt x="3716" y="601"/>
                    <a:pt x="4055" y="432"/>
                    <a:pt x="4351" y="178"/>
                  </a:cubicBezTo>
                  <a:cubicBezTo>
                    <a:pt x="4393" y="157"/>
                    <a:pt x="4414" y="93"/>
                    <a:pt x="4393" y="51"/>
                  </a:cubicBezTo>
                  <a:cubicBezTo>
                    <a:pt x="4378" y="20"/>
                    <a:pt x="4340" y="0"/>
                    <a:pt x="42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" name="Google Shape;3225;p63"/>
            <p:cNvSpPr/>
            <p:nvPr/>
          </p:nvSpPr>
          <p:spPr>
            <a:xfrm>
              <a:off x="4236167" y="2160151"/>
              <a:ext cx="15639" cy="18651"/>
            </a:xfrm>
            <a:custGeom>
              <a:avLst/>
              <a:gdLst/>
              <a:ahLst/>
              <a:cxnLst/>
              <a:rect l="l" t="t" r="r" b="b"/>
              <a:pathLst>
                <a:path w="551" h="657" fill="none" extrusionOk="0">
                  <a:moveTo>
                    <a:pt x="148" y="1"/>
                  </a:moveTo>
                  <a:cubicBezTo>
                    <a:pt x="148" y="1"/>
                    <a:pt x="0" y="656"/>
                    <a:pt x="550" y="656"/>
                  </a:cubicBezTo>
                </a:path>
              </a:pathLst>
            </a:custGeom>
            <a:solidFill>
              <a:schemeClr val="dk1"/>
            </a:solidFill>
            <a:ln w="10050" cap="rnd" cmpd="sng">
              <a:solidFill>
                <a:srgbClr val="9A5B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" name="Google Shape;3226;p63"/>
            <p:cNvSpPr/>
            <p:nvPr/>
          </p:nvSpPr>
          <p:spPr>
            <a:xfrm>
              <a:off x="4069270" y="1930229"/>
              <a:ext cx="147703" cy="82977"/>
            </a:xfrm>
            <a:custGeom>
              <a:avLst/>
              <a:gdLst/>
              <a:ahLst/>
              <a:cxnLst/>
              <a:rect l="l" t="t" r="r" b="b"/>
              <a:pathLst>
                <a:path w="5204" h="2923" extrusionOk="0">
                  <a:moveTo>
                    <a:pt x="3859" y="1002"/>
                  </a:moveTo>
                  <a:cubicBezTo>
                    <a:pt x="3860" y="1002"/>
                    <a:pt x="3859" y="1006"/>
                    <a:pt x="3853" y="1012"/>
                  </a:cubicBezTo>
                  <a:lnTo>
                    <a:pt x="3853" y="1012"/>
                  </a:lnTo>
                  <a:cubicBezTo>
                    <a:pt x="3855" y="1005"/>
                    <a:pt x="3858" y="1002"/>
                    <a:pt x="3859" y="1002"/>
                  </a:cubicBezTo>
                  <a:close/>
                  <a:moveTo>
                    <a:pt x="1122" y="0"/>
                  </a:moveTo>
                  <a:cubicBezTo>
                    <a:pt x="868" y="127"/>
                    <a:pt x="657" y="297"/>
                    <a:pt x="445" y="487"/>
                  </a:cubicBezTo>
                  <a:cubicBezTo>
                    <a:pt x="234" y="677"/>
                    <a:pt x="64" y="952"/>
                    <a:pt x="22" y="1248"/>
                  </a:cubicBezTo>
                  <a:cubicBezTo>
                    <a:pt x="1" y="1417"/>
                    <a:pt x="22" y="1587"/>
                    <a:pt x="107" y="1735"/>
                  </a:cubicBezTo>
                  <a:cubicBezTo>
                    <a:pt x="170" y="1883"/>
                    <a:pt x="255" y="2010"/>
                    <a:pt x="360" y="2115"/>
                  </a:cubicBezTo>
                  <a:cubicBezTo>
                    <a:pt x="487" y="2242"/>
                    <a:pt x="614" y="2327"/>
                    <a:pt x="762" y="2369"/>
                  </a:cubicBezTo>
                  <a:cubicBezTo>
                    <a:pt x="855" y="2404"/>
                    <a:pt x="955" y="2420"/>
                    <a:pt x="1054" y="2420"/>
                  </a:cubicBezTo>
                  <a:cubicBezTo>
                    <a:pt x="1135" y="2420"/>
                    <a:pt x="1215" y="2409"/>
                    <a:pt x="1291" y="2390"/>
                  </a:cubicBezTo>
                  <a:cubicBezTo>
                    <a:pt x="1409" y="2357"/>
                    <a:pt x="1520" y="2306"/>
                    <a:pt x="1624" y="2241"/>
                  </a:cubicBezTo>
                  <a:lnTo>
                    <a:pt x="1624" y="2241"/>
                  </a:lnTo>
                  <a:cubicBezTo>
                    <a:pt x="1683" y="2326"/>
                    <a:pt x="1749" y="2404"/>
                    <a:pt x="1820" y="2475"/>
                  </a:cubicBezTo>
                  <a:cubicBezTo>
                    <a:pt x="2052" y="2686"/>
                    <a:pt x="2327" y="2813"/>
                    <a:pt x="2623" y="2877"/>
                  </a:cubicBezTo>
                  <a:cubicBezTo>
                    <a:pt x="2761" y="2906"/>
                    <a:pt x="2898" y="2922"/>
                    <a:pt x="3036" y="2922"/>
                  </a:cubicBezTo>
                  <a:cubicBezTo>
                    <a:pt x="3194" y="2922"/>
                    <a:pt x="3353" y="2901"/>
                    <a:pt x="3512" y="2856"/>
                  </a:cubicBezTo>
                  <a:cubicBezTo>
                    <a:pt x="3829" y="2771"/>
                    <a:pt x="4104" y="2560"/>
                    <a:pt x="4231" y="2263"/>
                  </a:cubicBezTo>
                  <a:cubicBezTo>
                    <a:pt x="4252" y="2223"/>
                    <a:pt x="4272" y="2182"/>
                    <a:pt x="4289" y="2141"/>
                  </a:cubicBezTo>
                  <a:lnTo>
                    <a:pt x="4289" y="2141"/>
                  </a:lnTo>
                  <a:cubicBezTo>
                    <a:pt x="4312" y="2147"/>
                    <a:pt x="4335" y="2153"/>
                    <a:pt x="4358" y="2158"/>
                  </a:cubicBezTo>
                  <a:cubicBezTo>
                    <a:pt x="4449" y="2177"/>
                    <a:pt x="4541" y="2187"/>
                    <a:pt x="4631" y="2187"/>
                  </a:cubicBezTo>
                  <a:cubicBezTo>
                    <a:pt x="4833" y="2187"/>
                    <a:pt x="5028" y="2140"/>
                    <a:pt x="5204" y="2052"/>
                  </a:cubicBezTo>
                  <a:lnTo>
                    <a:pt x="5098" y="1798"/>
                  </a:lnTo>
                  <a:cubicBezTo>
                    <a:pt x="4975" y="1835"/>
                    <a:pt x="4845" y="1858"/>
                    <a:pt x="4716" y="1858"/>
                  </a:cubicBezTo>
                  <a:cubicBezTo>
                    <a:pt x="4623" y="1858"/>
                    <a:pt x="4531" y="1846"/>
                    <a:pt x="4442" y="1819"/>
                  </a:cubicBezTo>
                  <a:cubicBezTo>
                    <a:pt x="4421" y="1813"/>
                    <a:pt x="4401" y="1806"/>
                    <a:pt x="4380" y="1799"/>
                  </a:cubicBezTo>
                  <a:lnTo>
                    <a:pt x="4380" y="1799"/>
                  </a:lnTo>
                  <a:cubicBezTo>
                    <a:pt x="4400" y="1657"/>
                    <a:pt x="4399" y="1514"/>
                    <a:pt x="4379" y="1375"/>
                  </a:cubicBezTo>
                  <a:cubicBezTo>
                    <a:pt x="4358" y="1206"/>
                    <a:pt x="4315" y="1058"/>
                    <a:pt x="4252" y="931"/>
                  </a:cubicBezTo>
                  <a:cubicBezTo>
                    <a:pt x="4210" y="846"/>
                    <a:pt x="4146" y="762"/>
                    <a:pt x="4083" y="698"/>
                  </a:cubicBezTo>
                  <a:cubicBezTo>
                    <a:pt x="4019" y="656"/>
                    <a:pt x="3956" y="614"/>
                    <a:pt x="3892" y="593"/>
                  </a:cubicBezTo>
                  <a:cubicBezTo>
                    <a:pt x="3808" y="593"/>
                    <a:pt x="3723" y="614"/>
                    <a:pt x="3639" y="656"/>
                  </a:cubicBezTo>
                  <a:cubicBezTo>
                    <a:pt x="3533" y="720"/>
                    <a:pt x="3469" y="825"/>
                    <a:pt x="3448" y="952"/>
                  </a:cubicBezTo>
                  <a:cubicBezTo>
                    <a:pt x="3427" y="1037"/>
                    <a:pt x="3427" y="1143"/>
                    <a:pt x="3448" y="1227"/>
                  </a:cubicBezTo>
                  <a:cubicBezTo>
                    <a:pt x="3469" y="1375"/>
                    <a:pt x="3533" y="1523"/>
                    <a:pt x="3617" y="1650"/>
                  </a:cubicBezTo>
                  <a:cubicBezTo>
                    <a:pt x="3680" y="1744"/>
                    <a:pt x="3757" y="1829"/>
                    <a:pt x="3844" y="1903"/>
                  </a:cubicBezTo>
                  <a:lnTo>
                    <a:pt x="3844" y="1903"/>
                  </a:lnTo>
                  <a:cubicBezTo>
                    <a:pt x="3829" y="1946"/>
                    <a:pt x="3810" y="1989"/>
                    <a:pt x="3787" y="2031"/>
                  </a:cubicBezTo>
                  <a:cubicBezTo>
                    <a:pt x="3702" y="2200"/>
                    <a:pt x="3554" y="2327"/>
                    <a:pt x="3364" y="2369"/>
                  </a:cubicBezTo>
                  <a:cubicBezTo>
                    <a:pt x="3258" y="2401"/>
                    <a:pt x="3152" y="2417"/>
                    <a:pt x="3046" y="2417"/>
                  </a:cubicBezTo>
                  <a:cubicBezTo>
                    <a:pt x="2941" y="2417"/>
                    <a:pt x="2835" y="2401"/>
                    <a:pt x="2729" y="2369"/>
                  </a:cubicBezTo>
                  <a:cubicBezTo>
                    <a:pt x="2518" y="2327"/>
                    <a:pt x="2327" y="2242"/>
                    <a:pt x="2179" y="2094"/>
                  </a:cubicBezTo>
                  <a:cubicBezTo>
                    <a:pt x="2115" y="2030"/>
                    <a:pt x="2058" y="1961"/>
                    <a:pt x="2012" y="1887"/>
                  </a:cubicBezTo>
                  <a:lnTo>
                    <a:pt x="2012" y="1887"/>
                  </a:lnTo>
                  <a:cubicBezTo>
                    <a:pt x="2018" y="1879"/>
                    <a:pt x="2025" y="1870"/>
                    <a:pt x="2031" y="1862"/>
                  </a:cubicBezTo>
                  <a:cubicBezTo>
                    <a:pt x="2116" y="1735"/>
                    <a:pt x="2200" y="1608"/>
                    <a:pt x="2243" y="1460"/>
                  </a:cubicBezTo>
                  <a:cubicBezTo>
                    <a:pt x="2285" y="1354"/>
                    <a:pt x="2285" y="1269"/>
                    <a:pt x="2285" y="1164"/>
                  </a:cubicBezTo>
                  <a:cubicBezTo>
                    <a:pt x="2285" y="1100"/>
                    <a:pt x="2264" y="1016"/>
                    <a:pt x="2200" y="952"/>
                  </a:cubicBezTo>
                  <a:cubicBezTo>
                    <a:pt x="2179" y="910"/>
                    <a:pt x="2137" y="889"/>
                    <a:pt x="2095" y="846"/>
                  </a:cubicBezTo>
                  <a:cubicBezTo>
                    <a:pt x="2074" y="825"/>
                    <a:pt x="2031" y="804"/>
                    <a:pt x="1989" y="804"/>
                  </a:cubicBezTo>
                  <a:cubicBezTo>
                    <a:pt x="1947" y="794"/>
                    <a:pt x="1910" y="788"/>
                    <a:pt x="1875" y="788"/>
                  </a:cubicBezTo>
                  <a:cubicBezTo>
                    <a:pt x="1841" y="788"/>
                    <a:pt x="1809" y="794"/>
                    <a:pt x="1777" y="804"/>
                  </a:cubicBezTo>
                  <a:cubicBezTo>
                    <a:pt x="1714" y="825"/>
                    <a:pt x="1651" y="846"/>
                    <a:pt x="1587" y="889"/>
                  </a:cubicBezTo>
                  <a:cubicBezTo>
                    <a:pt x="1545" y="931"/>
                    <a:pt x="1502" y="973"/>
                    <a:pt x="1460" y="1016"/>
                  </a:cubicBezTo>
                  <a:cubicBezTo>
                    <a:pt x="1439" y="1058"/>
                    <a:pt x="1418" y="1121"/>
                    <a:pt x="1397" y="1164"/>
                  </a:cubicBezTo>
                  <a:cubicBezTo>
                    <a:pt x="1354" y="1333"/>
                    <a:pt x="1333" y="1502"/>
                    <a:pt x="1376" y="1671"/>
                  </a:cubicBezTo>
                  <a:cubicBezTo>
                    <a:pt x="1383" y="1708"/>
                    <a:pt x="1392" y="1744"/>
                    <a:pt x="1402" y="1779"/>
                  </a:cubicBezTo>
                  <a:lnTo>
                    <a:pt x="1402" y="1779"/>
                  </a:lnTo>
                  <a:cubicBezTo>
                    <a:pt x="1324" y="1843"/>
                    <a:pt x="1236" y="1894"/>
                    <a:pt x="1143" y="1925"/>
                  </a:cubicBezTo>
                  <a:cubicBezTo>
                    <a:pt x="1102" y="1935"/>
                    <a:pt x="1060" y="1941"/>
                    <a:pt x="1017" y="1941"/>
                  </a:cubicBezTo>
                  <a:cubicBezTo>
                    <a:pt x="885" y="1941"/>
                    <a:pt x="753" y="1889"/>
                    <a:pt x="657" y="1777"/>
                  </a:cubicBezTo>
                  <a:cubicBezTo>
                    <a:pt x="508" y="1671"/>
                    <a:pt x="403" y="1481"/>
                    <a:pt x="403" y="1291"/>
                  </a:cubicBezTo>
                  <a:cubicBezTo>
                    <a:pt x="424" y="1079"/>
                    <a:pt x="530" y="868"/>
                    <a:pt x="678" y="720"/>
                  </a:cubicBezTo>
                  <a:cubicBezTo>
                    <a:pt x="847" y="529"/>
                    <a:pt x="1037" y="381"/>
                    <a:pt x="1228" y="254"/>
                  </a:cubicBezTo>
                  <a:lnTo>
                    <a:pt x="112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" name="Google Shape;3227;p63"/>
            <p:cNvSpPr/>
            <p:nvPr/>
          </p:nvSpPr>
          <p:spPr>
            <a:xfrm>
              <a:off x="4025445" y="2082715"/>
              <a:ext cx="61874" cy="61856"/>
            </a:xfrm>
            <a:custGeom>
              <a:avLst/>
              <a:gdLst/>
              <a:ahLst/>
              <a:cxnLst/>
              <a:rect l="l" t="t" r="r" b="b"/>
              <a:pathLst>
                <a:path w="2180" h="2179" extrusionOk="0">
                  <a:moveTo>
                    <a:pt x="1101" y="0"/>
                  </a:moveTo>
                  <a:cubicBezTo>
                    <a:pt x="509" y="0"/>
                    <a:pt x="1" y="487"/>
                    <a:pt x="1" y="1100"/>
                  </a:cubicBezTo>
                  <a:cubicBezTo>
                    <a:pt x="1" y="1692"/>
                    <a:pt x="509" y="2179"/>
                    <a:pt x="1101" y="2179"/>
                  </a:cubicBezTo>
                  <a:cubicBezTo>
                    <a:pt x="1693" y="2179"/>
                    <a:pt x="2179" y="1692"/>
                    <a:pt x="2179" y="1100"/>
                  </a:cubicBezTo>
                  <a:cubicBezTo>
                    <a:pt x="2179" y="487"/>
                    <a:pt x="1693" y="0"/>
                    <a:pt x="11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" name="Google Shape;3228;p63"/>
            <p:cNvSpPr/>
            <p:nvPr/>
          </p:nvSpPr>
          <p:spPr>
            <a:xfrm>
              <a:off x="4056667" y="2094722"/>
              <a:ext cx="18647" cy="18651"/>
            </a:xfrm>
            <a:custGeom>
              <a:avLst/>
              <a:gdLst/>
              <a:ahLst/>
              <a:cxnLst/>
              <a:rect l="l" t="t" r="r" b="b"/>
              <a:pathLst>
                <a:path w="657" h="657" extrusionOk="0">
                  <a:moveTo>
                    <a:pt x="318" y="0"/>
                  </a:moveTo>
                  <a:cubicBezTo>
                    <a:pt x="149" y="0"/>
                    <a:pt x="1" y="148"/>
                    <a:pt x="1" y="339"/>
                  </a:cubicBezTo>
                  <a:cubicBezTo>
                    <a:pt x="1" y="529"/>
                    <a:pt x="149" y="656"/>
                    <a:pt x="318" y="656"/>
                  </a:cubicBezTo>
                  <a:cubicBezTo>
                    <a:pt x="508" y="656"/>
                    <a:pt x="656" y="529"/>
                    <a:pt x="656" y="339"/>
                  </a:cubicBezTo>
                  <a:cubicBezTo>
                    <a:pt x="656" y="148"/>
                    <a:pt x="508" y="0"/>
                    <a:pt x="318" y="0"/>
                  </a:cubicBezTo>
                  <a:close/>
                </a:path>
              </a:pathLst>
            </a:custGeom>
            <a:solidFill>
              <a:srgbClr val="EDE6D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" name="Google Shape;3229;p63"/>
            <p:cNvSpPr/>
            <p:nvPr/>
          </p:nvSpPr>
          <p:spPr>
            <a:xfrm>
              <a:off x="4233754" y="2082715"/>
              <a:ext cx="61874" cy="61856"/>
            </a:xfrm>
            <a:custGeom>
              <a:avLst/>
              <a:gdLst/>
              <a:ahLst/>
              <a:cxnLst/>
              <a:rect l="l" t="t" r="r" b="b"/>
              <a:pathLst>
                <a:path w="2180" h="2179" extrusionOk="0">
                  <a:moveTo>
                    <a:pt x="1101" y="0"/>
                  </a:moveTo>
                  <a:cubicBezTo>
                    <a:pt x="508" y="0"/>
                    <a:pt x="1" y="487"/>
                    <a:pt x="1" y="1100"/>
                  </a:cubicBezTo>
                  <a:cubicBezTo>
                    <a:pt x="1" y="1692"/>
                    <a:pt x="508" y="2179"/>
                    <a:pt x="1101" y="2179"/>
                  </a:cubicBezTo>
                  <a:cubicBezTo>
                    <a:pt x="1693" y="2179"/>
                    <a:pt x="2179" y="1692"/>
                    <a:pt x="2179" y="1100"/>
                  </a:cubicBezTo>
                  <a:cubicBezTo>
                    <a:pt x="2179" y="487"/>
                    <a:pt x="1693" y="0"/>
                    <a:pt x="11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" name="Google Shape;3230;p63"/>
            <p:cNvSpPr/>
            <p:nvPr/>
          </p:nvSpPr>
          <p:spPr>
            <a:xfrm>
              <a:off x="4269177" y="2094722"/>
              <a:ext cx="18647" cy="18651"/>
            </a:xfrm>
            <a:custGeom>
              <a:avLst/>
              <a:gdLst/>
              <a:ahLst/>
              <a:cxnLst/>
              <a:rect l="l" t="t" r="r" b="b"/>
              <a:pathLst>
                <a:path w="657" h="657" extrusionOk="0">
                  <a:moveTo>
                    <a:pt x="339" y="0"/>
                  </a:moveTo>
                  <a:cubicBezTo>
                    <a:pt x="149" y="0"/>
                    <a:pt x="1" y="148"/>
                    <a:pt x="1" y="339"/>
                  </a:cubicBezTo>
                  <a:cubicBezTo>
                    <a:pt x="1" y="529"/>
                    <a:pt x="149" y="656"/>
                    <a:pt x="339" y="656"/>
                  </a:cubicBezTo>
                  <a:cubicBezTo>
                    <a:pt x="508" y="656"/>
                    <a:pt x="656" y="529"/>
                    <a:pt x="656" y="339"/>
                  </a:cubicBezTo>
                  <a:cubicBezTo>
                    <a:pt x="656" y="148"/>
                    <a:pt x="508" y="0"/>
                    <a:pt x="339" y="0"/>
                  </a:cubicBezTo>
                  <a:close/>
                </a:path>
              </a:pathLst>
            </a:custGeom>
            <a:solidFill>
              <a:srgbClr val="EDE6D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72" name="矩形: 圆角 30">
            <a:extLst>
              <a:ext uri="{FF2B5EF4-FFF2-40B4-BE49-F238E27FC236}">
                <a16:creationId xmlns:a16="http://schemas.microsoft.com/office/drawing/2014/main" id="{FE557F12-4F63-4744-88FD-857E1C5CB9D5}"/>
              </a:ext>
            </a:extLst>
          </p:cNvPr>
          <p:cNvSpPr/>
          <p:nvPr/>
        </p:nvSpPr>
        <p:spPr>
          <a:xfrm>
            <a:off x="139148" y="820899"/>
            <a:ext cx="12052852" cy="5575045"/>
          </a:xfrm>
          <a:prstGeom prst="roundRect">
            <a:avLst>
              <a:gd name="adj" fmla="val 38426"/>
            </a:avLst>
          </a:prstGeom>
          <a:solidFill>
            <a:srgbClr val="FFFFFF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zh-CN" altLang="en-US" sz="8000" kern="0" dirty="0">
              <a:solidFill>
                <a:srgbClr val="000000"/>
              </a:solidFill>
              <a:effectLst>
                <a:outerShdw blurRad="25400" dist="25400" dir="2700000" algn="tl" rotWithShape="0">
                  <a:prstClr val="black">
                    <a:alpha val="40000"/>
                  </a:prstClr>
                </a:outerShdw>
              </a:effectLst>
              <a:latin typeface="字魂80号-萌趣小鱼体" panose="00000500000000000000" pitchFamily="2" charset="-122"/>
              <a:ea typeface="字魂80号-萌趣小鱼体" panose="00000500000000000000" pitchFamily="2" charset="-122"/>
              <a:sym typeface="Arial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4438133" y="904458"/>
            <a:ext cx="5207623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3733" kern="0" dirty="0" err="1">
                <a:ln w="28575">
                  <a:noFill/>
                </a:ln>
                <a:solidFill>
                  <a:srgbClr val="FF4B4B"/>
                </a:solidFill>
                <a:latin typeface="Coiny" panose="02000903060500060000" pitchFamily="2" charset="0"/>
                <a:cs typeface="Calibri" panose="020F0502020204030204" pitchFamily="34" charset="0"/>
                <a:sym typeface="Arial"/>
              </a:rPr>
              <a:t>Cánh</a:t>
            </a:r>
            <a:r>
              <a:rPr lang="en-US" sz="3733" kern="0" dirty="0">
                <a:ln w="28575">
                  <a:noFill/>
                </a:ln>
                <a:solidFill>
                  <a:srgbClr val="FF4B4B"/>
                </a:solidFill>
                <a:latin typeface="Coiny" panose="02000903060500060000" pitchFamily="2" charset="0"/>
                <a:cs typeface="Calibri" panose="020F0502020204030204" pitchFamily="34" charset="0"/>
                <a:sym typeface="Arial"/>
              </a:rPr>
              <a:t> cam </a:t>
            </a:r>
            <a:r>
              <a:rPr lang="en-US" sz="3733" kern="0" dirty="0" err="1">
                <a:ln w="28575">
                  <a:noFill/>
                </a:ln>
                <a:solidFill>
                  <a:srgbClr val="FF4B4B"/>
                </a:solidFill>
                <a:latin typeface="Coiny" panose="02000903060500060000" pitchFamily="2" charset="0"/>
                <a:cs typeface="Calibri" panose="020F0502020204030204" pitchFamily="34" charset="0"/>
                <a:sym typeface="Arial"/>
              </a:rPr>
              <a:t>lạc</a:t>
            </a:r>
            <a:r>
              <a:rPr lang="en-US" sz="3733" kern="0" dirty="0">
                <a:ln w="28575">
                  <a:noFill/>
                </a:ln>
                <a:solidFill>
                  <a:srgbClr val="FF4B4B"/>
                </a:solidFill>
                <a:latin typeface="Coiny" panose="02000903060500060000" pitchFamily="2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733" kern="0" dirty="0" err="1">
                <a:ln w="28575">
                  <a:noFill/>
                </a:ln>
                <a:solidFill>
                  <a:srgbClr val="FF4B4B"/>
                </a:solidFill>
                <a:latin typeface="Coiny" panose="02000903060500060000" pitchFamily="2" charset="0"/>
                <a:cs typeface="Calibri" panose="020F0502020204030204" pitchFamily="34" charset="0"/>
                <a:sym typeface="Arial"/>
              </a:rPr>
              <a:t>mẹ</a:t>
            </a:r>
            <a:endParaRPr lang="en-US" sz="3733" kern="0" dirty="0">
              <a:ln w="28575">
                <a:noFill/>
              </a:ln>
              <a:solidFill>
                <a:srgbClr val="FF4B4B"/>
              </a:solidFill>
              <a:latin typeface="Coiny" panose="02000903060500060000" pitchFamily="2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2761733" y="1593083"/>
            <a:ext cx="425781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buClr>
                <a:srgbClr val="000000"/>
              </a:buClr>
            </a:pPr>
            <a:r>
              <a:rPr lang="vi-VN" sz="3200" kern="0" dirty="0">
                <a:ln w="28575">
                  <a:noFill/>
                </a:ln>
                <a:solidFill>
                  <a:srgbClr val="EFF5FF">
                    <a:lumMod val="1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Cánh cam đi lạc mẹ                                                                 </a:t>
            </a:r>
          </a:p>
          <a:p>
            <a:pPr algn="just" defTabSz="1219170">
              <a:buClr>
                <a:srgbClr val="000000"/>
              </a:buClr>
            </a:pPr>
            <a:r>
              <a:rPr lang="vi-VN" sz="3200" kern="0" dirty="0">
                <a:ln w="28575">
                  <a:noFill/>
                </a:ln>
                <a:solidFill>
                  <a:srgbClr val="EFF5FF">
                    <a:lumMod val="1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Gió xô vào vườn hoang                                                            </a:t>
            </a:r>
          </a:p>
          <a:p>
            <a:pPr algn="just" defTabSz="1219170">
              <a:buClr>
                <a:srgbClr val="000000"/>
              </a:buClr>
            </a:pPr>
            <a:r>
              <a:rPr lang="vi-VN" sz="3200" kern="0" dirty="0">
                <a:ln w="28575">
                  <a:noFill/>
                </a:ln>
                <a:solidFill>
                  <a:srgbClr val="EFF5FF">
                    <a:lumMod val="1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Giữa bao nhiêu gai góc                                                            </a:t>
            </a:r>
          </a:p>
          <a:p>
            <a:pPr algn="just" defTabSz="1219170">
              <a:buClr>
                <a:srgbClr val="000000"/>
              </a:buClr>
            </a:pPr>
            <a:r>
              <a:rPr lang="vi-VN" sz="3200" kern="0" dirty="0">
                <a:ln w="28575">
                  <a:noFill/>
                </a:ln>
                <a:solidFill>
                  <a:srgbClr val="EFF5FF">
                    <a:lumMod val="1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Lũ ve sầu kêu ran. </a:t>
            </a:r>
            <a:endParaRPr lang="en-US" sz="3200" kern="0" dirty="0">
              <a:ln w="28575">
                <a:noFill/>
              </a:ln>
              <a:solidFill>
                <a:srgbClr val="EFF5FF">
                  <a:lumMod val="10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76" name="Picture 7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51" r="13551"/>
          <a:stretch/>
        </p:blipFill>
        <p:spPr>
          <a:xfrm>
            <a:off x="248274" y="270179"/>
            <a:ext cx="2336244" cy="347191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Rectangle 5"/>
          <p:cNvSpPr/>
          <p:nvPr/>
        </p:nvSpPr>
        <p:spPr>
          <a:xfrm>
            <a:off x="4556656" y="247125"/>
            <a:ext cx="355257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3200" b="1" kern="0" dirty="0" err="1">
                <a:solidFill>
                  <a:srgbClr val="FF0000"/>
                </a:solidFill>
                <a:latin typeface="Patrick Hand" panose="00000500000000000000" pitchFamily="2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Đọc</a:t>
            </a:r>
            <a:r>
              <a:rPr lang="en-US" sz="3200" b="1" kern="0" dirty="0">
                <a:solidFill>
                  <a:srgbClr val="FF0000"/>
                </a:solidFill>
                <a:latin typeface="Patrick Hand" panose="00000500000000000000" pitchFamily="2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Patrick Hand" panose="00000500000000000000" pitchFamily="2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thầm</a:t>
            </a:r>
            <a:r>
              <a:rPr lang="en-US" sz="3200" b="1" kern="0" dirty="0">
                <a:solidFill>
                  <a:srgbClr val="FF0000"/>
                </a:solidFill>
                <a:latin typeface="Patrick Hand" panose="00000500000000000000" pitchFamily="2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Patrick Hand" panose="00000500000000000000" pitchFamily="2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toàn</a:t>
            </a:r>
            <a:r>
              <a:rPr lang="en-US" sz="3200" b="1" kern="0" dirty="0">
                <a:solidFill>
                  <a:srgbClr val="FF0000"/>
                </a:solidFill>
                <a:latin typeface="Patrick Hand" panose="00000500000000000000" pitchFamily="2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Patrick Hand" panose="00000500000000000000" pitchFamily="2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bài</a:t>
            </a:r>
            <a:r>
              <a:rPr lang="en-US" sz="3200" b="1" kern="0" dirty="0">
                <a:solidFill>
                  <a:srgbClr val="FF0000"/>
                </a:solidFill>
                <a:latin typeface="Patrick Hand" panose="00000500000000000000" pitchFamily="2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Patrick Hand" panose="00000500000000000000" pitchFamily="2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đọc</a:t>
            </a:r>
            <a:r>
              <a:rPr lang="en-US" sz="3200" b="1" kern="0" dirty="0">
                <a:solidFill>
                  <a:srgbClr val="FF0000"/>
                </a:solidFill>
                <a:latin typeface="Patrick Hand" panose="00000500000000000000" pitchFamily="2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endParaRPr lang="en-US" sz="3200" b="1" kern="0" dirty="0">
              <a:solidFill>
                <a:srgbClr val="FF0000"/>
              </a:solidFill>
              <a:latin typeface="Patrick Hand" panose="00000500000000000000" pitchFamily="2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12" name="TextBox 111"/>
          <p:cNvSpPr txBox="1"/>
          <p:nvPr/>
        </p:nvSpPr>
        <p:spPr>
          <a:xfrm>
            <a:off x="7196759" y="1543739"/>
            <a:ext cx="425781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buClr>
                <a:srgbClr val="000000"/>
              </a:buClr>
            </a:pPr>
            <a:r>
              <a:rPr lang="vi-VN" sz="3200" kern="0" dirty="0">
                <a:ln w="28575">
                  <a:noFill/>
                </a:ln>
                <a:solidFill>
                  <a:srgbClr val="EFF5FF">
                    <a:lumMod val="1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Bọ dừa dừng nấu cơm</a:t>
            </a:r>
          </a:p>
          <a:p>
            <a:pPr algn="just" defTabSz="1219170">
              <a:buClr>
                <a:srgbClr val="000000"/>
              </a:buClr>
            </a:pPr>
            <a:r>
              <a:rPr lang="vi-VN" sz="3200" kern="0" dirty="0">
                <a:ln w="28575">
                  <a:noFill/>
                </a:ln>
                <a:solidFill>
                  <a:srgbClr val="EFF5FF">
                    <a:lumMod val="1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Cào cào ngưng giã gạo</a:t>
            </a:r>
          </a:p>
          <a:p>
            <a:pPr algn="just" defTabSz="1219170">
              <a:buClr>
                <a:srgbClr val="000000"/>
              </a:buClr>
            </a:pPr>
            <a:r>
              <a:rPr lang="vi-VN" sz="3200" kern="0" dirty="0">
                <a:ln w="28575">
                  <a:noFill/>
                </a:ln>
                <a:solidFill>
                  <a:srgbClr val="EFF5FF">
                    <a:lumMod val="1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Xén tóc thôi cắt áo</a:t>
            </a:r>
          </a:p>
          <a:p>
            <a:pPr algn="just" defTabSz="1219170">
              <a:buClr>
                <a:srgbClr val="000000"/>
              </a:buClr>
            </a:pPr>
            <a:r>
              <a:rPr lang="vi-VN" sz="3200" kern="0" dirty="0">
                <a:ln w="28575">
                  <a:noFill/>
                </a:ln>
                <a:solidFill>
                  <a:srgbClr val="EFF5FF">
                    <a:lumMod val="1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Đều bảo nhau đi tìm</a:t>
            </a:r>
          </a:p>
        </p:txBody>
      </p:sp>
      <p:pic>
        <p:nvPicPr>
          <p:cNvPr id="145" name="Picture 144">
            <a:extLst>
              <a:ext uri="{FF2B5EF4-FFF2-40B4-BE49-F238E27FC236}">
                <a16:creationId xmlns:a16="http://schemas.microsoft.com/office/drawing/2014/main" id="{0FF793C8-E781-4B64-B614-4388512115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66325" y="412827"/>
            <a:ext cx="2943424" cy="1047353"/>
          </a:xfrm>
          <a:prstGeom prst="rect">
            <a:avLst/>
          </a:prstGeom>
        </p:spPr>
      </p:pic>
      <p:sp>
        <p:nvSpPr>
          <p:cNvPr id="74" name="TextBox 73">
            <a:extLst>
              <a:ext uri="{FF2B5EF4-FFF2-40B4-BE49-F238E27FC236}">
                <a16:creationId xmlns:a16="http://schemas.microsoft.com/office/drawing/2014/main" id="{0145B1A1-DBBE-4F83-B53E-0F1829ADFC9C}"/>
              </a:ext>
            </a:extLst>
          </p:cNvPr>
          <p:cNvSpPr txBox="1"/>
          <p:nvPr/>
        </p:nvSpPr>
        <p:spPr>
          <a:xfrm>
            <a:off x="1875411" y="3787112"/>
            <a:ext cx="520762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buClr>
                <a:srgbClr val="000000"/>
              </a:buClr>
            </a:pPr>
            <a:r>
              <a:rPr lang="vi-VN" sz="3200" kern="0" dirty="0">
                <a:ln w="28575">
                  <a:noFill/>
                </a:ln>
                <a:solidFill>
                  <a:srgbClr val="EFF5FF">
                    <a:lumMod val="1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Chiều nhạt nắng trắng sương</a:t>
            </a:r>
          </a:p>
          <a:p>
            <a:pPr algn="just" defTabSz="1219170">
              <a:buClr>
                <a:srgbClr val="000000"/>
              </a:buClr>
            </a:pPr>
            <a:r>
              <a:rPr lang="vi-VN" sz="3200" kern="0" dirty="0">
                <a:ln w="28575">
                  <a:noFill/>
                </a:ln>
                <a:solidFill>
                  <a:srgbClr val="EFF5FF">
                    <a:lumMod val="1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Trời rộng xanh như bể</a:t>
            </a:r>
          </a:p>
          <a:p>
            <a:pPr algn="just" defTabSz="1219170">
              <a:buClr>
                <a:srgbClr val="000000"/>
              </a:buClr>
            </a:pPr>
            <a:r>
              <a:rPr lang="vi-VN" sz="3200" kern="0" dirty="0">
                <a:ln w="28575">
                  <a:noFill/>
                </a:ln>
                <a:solidFill>
                  <a:srgbClr val="EFF5FF">
                    <a:lumMod val="1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Tiếng cánh cam gọi mẹ</a:t>
            </a:r>
          </a:p>
          <a:p>
            <a:pPr algn="just" defTabSz="1219170">
              <a:buClr>
                <a:srgbClr val="000000"/>
              </a:buClr>
            </a:pPr>
            <a:r>
              <a:rPr lang="vi-VN" sz="3200" kern="0" dirty="0">
                <a:ln w="28575">
                  <a:noFill/>
                </a:ln>
                <a:solidFill>
                  <a:srgbClr val="EFF5FF">
                    <a:lumMod val="1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Khản đặc trên lối mòn</a:t>
            </a: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5C83410A-C271-481A-8E0E-EC5139D2328B}"/>
              </a:ext>
            </a:extLst>
          </p:cNvPr>
          <p:cNvSpPr txBox="1"/>
          <p:nvPr/>
        </p:nvSpPr>
        <p:spPr>
          <a:xfrm>
            <a:off x="7221459" y="3749230"/>
            <a:ext cx="425781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buClr>
                <a:srgbClr val="000000"/>
              </a:buClr>
            </a:pPr>
            <a:r>
              <a:rPr lang="vi-VN" sz="3200" kern="0" dirty="0">
                <a:ln w="28575">
                  <a:noFill/>
                </a:ln>
                <a:solidFill>
                  <a:srgbClr val="EFF5FF">
                    <a:lumMod val="1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Khu vườn hoang lặng im</a:t>
            </a:r>
          </a:p>
          <a:p>
            <a:pPr algn="just" defTabSz="1219170">
              <a:buClr>
                <a:srgbClr val="000000"/>
              </a:buClr>
            </a:pPr>
            <a:r>
              <a:rPr lang="vi-VN" sz="3200" kern="0" dirty="0">
                <a:ln w="28575">
                  <a:noFill/>
                </a:ln>
                <a:solidFill>
                  <a:srgbClr val="EFF5FF">
                    <a:lumMod val="1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Bỗng râm ran khắp lối</a:t>
            </a:r>
          </a:p>
          <a:p>
            <a:pPr algn="just" defTabSz="1219170">
              <a:buClr>
                <a:srgbClr val="000000"/>
              </a:buClr>
            </a:pPr>
            <a:r>
              <a:rPr lang="vi-VN" sz="3200" kern="0" dirty="0">
                <a:ln w="28575">
                  <a:noFill/>
                </a:ln>
                <a:solidFill>
                  <a:srgbClr val="EFF5FF">
                    <a:lumMod val="1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Có điều ai cũng nói</a:t>
            </a:r>
          </a:p>
          <a:p>
            <a:pPr algn="just" defTabSz="1219170">
              <a:buClr>
                <a:srgbClr val="000000"/>
              </a:buClr>
            </a:pPr>
            <a:r>
              <a:rPr lang="vi-VN" sz="3200" kern="0" dirty="0">
                <a:ln w="28575">
                  <a:noFill/>
                </a:ln>
                <a:solidFill>
                  <a:srgbClr val="EFF5FF">
                    <a:lumMod val="1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Cánh cam về nhà tôi.</a:t>
            </a:r>
          </a:p>
          <a:p>
            <a:pPr algn="r" defTabSz="1219170">
              <a:buClr>
                <a:srgbClr val="000000"/>
              </a:buClr>
            </a:pPr>
            <a:r>
              <a:rPr lang="vi-VN" sz="3200" kern="0" dirty="0">
                <a:ln w="28575">
                  <a:noFill/>
                </a:ln>
                <a:solidFill>
                  <a:srgbClr val="EFF5FF">
                    <a:lumMod val="1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(Ngân Vịnh)</a:t>
            </a:r>
          </a:p>
        </p:txBody>
      </p:sp>
    </p:spTree>
    <p:extLst>
      <p:ext uri="{BB962C8B-B14F-4D97-AF65-F5344CB8AC3E}">
        <p14:creationId xmlns:p14="http://schemas.microsoft.com/office/powerpoint/2010/main" val="2025402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" grpId="0"/>
      <p:bldP spid="75" grpId="0"/>
      <p:bldP spid="112" grpId="0"/>
      <p:bldP spid="74" grpId="0"/>
      <p:bldP spid="1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矩形: 圆角 30">
            <a:extLst>
              <a:ext uri="{FF2B5EF4-FFF2-40B4-BE49-F238E27FC236}">
                <a16:creationId xmlns:a16="http://schemas.microsoft.com/office/drawing/2014/main" id="{FE557F12-4F63-4744-88FD-857E1C5CB9D5}"/>
              </a:ext>
            </a:extLst>
          </p:cNvPr>
          <p:cNvSpPr/>
          <p:nvPr/>
        </p:nvSpPr>
        <p:spPr>
          <a:xfrm>
            <a:off x="139148" y="820899"/>
            <a:ext cx="12052852" cy="5575045"/>
          </a:xfrm>
          <a:prstGeom prst="roundRect">
            <a:avLst>
              <a:gd name="adj" fmla="val 38426"/>
            </a:avLst>
          </a:prstGeom>
          <a:solidFill>
            <a:srgbClr val="FFFFFF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zh-CN" altLang="en-US" sz="8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25400" dist="254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字魂80号-萌趣小鱼体" panose="00000500000000000000" pitchFamily="2" charset="-122"/>
              <a:ea typeface="字魂80号-萌趣小鱼体" panose="00000500000000000000" pitchFamily="2" charset="-122"/>
              <a:cs typeface="+mn-cs"/>
              <a:sym typeface="Arial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4438133" y="904458"/>
            <a:ext cx="5207623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733" b="0" i="0" u="none" strike="noStrike" kern="0" cap="none" spc="0" normalizeH="0" baseline="0" noProof="0" dirty="0" err="1">
                <a:ln w="28575">
                  <a:noFill/>
                </a:ln>
                <a:solidFill>
                  <a:srgbClr val="FF4B4B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Calibri" panose="020F0502020204030204" pitchFamily="34" charset="0"/>
                <a:sym typeface="Arial"/>
              </a:rPr>
              <a:t>Cánh</a:t>
            </a:r>
            <a:r>
              <a:rPr kumimoji="0" lang="en-US" sz="3733" b="0" i="0" u="none" strike="noStrike" kern="0" cap="none" spc="0" normalizeH="0" baseline="0" noProof="0" dirty="0">
                <a:ln w="28575">
                  <a:noFill/>
                </a:ln>
                <a:solidFill>
                  <a:srgbClr val="FF4B4B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Calibri" panose="020F0502020204030204" pitchFamily="34" charset="0"/>
                <a:sym typeface="Arial"/>
              </a:rPr>
              <a:t> cam </a:t>
            </a:r>
            <a:r>
              <a:rPr kumimoji="0" lang="en-US" sz="3733" b="0" i="0" u="none" strike="noStrike" kern="0" cap="none" spc="0" normalizeH="0" baseline="0" noProof="0" dirty="0" err="1">
                <a:ln w="28575">
                  <a:noFill/>
                </a:ln>
                <a:solidFill>
                  <a:srgbClr val="FF4B4B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Calibri" panose="020F0502020204030204" pitchFamily="34" charset="0"/>
                <a:sym typeface="Arial"/>
              </a:rPr>
              <a:t>lạc</a:t>
            </a:r>
            <a:r>
              <a:rPr kumimoji="0" lang="en-US" sz="3733" b="0" i="0" u="none" strike="noStrike" kern="0" cap="none" spc="0" normalizeH="0" baseline="0" noProof="0" dirty="0">
                <a:ln w="28575">
                  <a:noFill/>
                </a:ln>
                <a:solidFill>
                  <a:srgbClr val="FF4B4B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 w="28575">
                  <a:noFill/>
                </a:ln>
                <a:solidFill>
                  <a:srgbClr val="FF4B4B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Calibri" panose="020F0502020204030204" pitchFamily="34" charset="0"/>
                <a:sym typeface="Arial"/>
              </a:rPr>
              <a:t>mẹ</a:t>
            </a:r>
            <a:endParaRPr kumimoji="0" lang="en-US" sz="3733" b="0" i="0" u="none" strike="noStrike" kern="0" cap="none" spc="0" normalizeH="0" baseline="0" noProof="0" dirty="0">
              <a:ln w="28575">
                <a:noFill/>
              </a:ln>
              <a:solidFill>
                <a:srgbClr val="FF4B4B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2761733" y="1593083"/>
            <a:ext cx="425781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 w="28575">
                  <a:noFill/>
                </a:ln>
                <a:solidFill>
                  <a:srgbClr val="EFF5FF">
                    <a:lumMod val="1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Cánh cam đi lạc mẹ                                                                 </a:t>
            </a:r>
          </a:p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 w="28575">
                  <a:noFill/>
                </a:ln>
                <a:solidFill>
                  <a:srgbClr val="EFF5FF">
                    <a:lumMod val="1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Gió xô vào vườn hoang                                                            </a:t>
            </a:r>
          </a:p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 w="28575">
                  <a:noFill/>
                </a:ln>
                <a:solidFill>
                  <a:srgbClr val="EFF5FF">
                    <a:lumMod val="1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Giữa bao nhiêu gai góc                                                            </a:t>
            </a:r>
          </a:p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 w="28575">
                  <a:noFill/>
                </a:ln>
                <a:solidFill>
                  <a:srgbClr val="EFF5FF">
                    <a:lumMod val="1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Lũ ve sầu kêu ran. </a:t>
            </a:r>
            <a:endParaRPr kumimoji="0" lang="en-US" sz="3200" b="0" i="0" u="none" strike="noStrike" kern="0" cap="none" spc="0" normalizeH="0" baseline="0" noProof="0" dirty="0">
              <a:ln w="28575">
                <a:noFill/>
              </a:ln>
              <a:solidFill>
                <a:srgbClr val="EFF5FF">
                  <a:lumMod val="1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76" name="Picture 7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51" r="13551"/>
          <a:stretch/>
        </p:blipFill>
        <p:spPr>
          <a:xfrm>
            <a:off x="248274" y="270179"/>
            <a:ext cx="2336244" cy="347191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Rectangle 5"/>
          <p:cNvSpPr/>
          <p:nvPr/>
        </p:nvSpPr>
        <p:spPr>
          <a:xfrm>
            <a:off x="3279913" y="277691"/>
            <a:ext cx="673782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3200" kern="0" dirty="0" err="1">
                <a:solidFill>
                  <a:srgbClr val="FF0000"/>
                </a:solidFill>
                <a:latin typeface="Patrick Hand" panose="00000500000000000000" pitchFamily="2" charset="0"/>
                <a:cs typeface="Arial"/>
                <a:sym typeface="Arial"/>
              </a:rPr>
              <a:t>Đọc</a:t>
            </a:r>
            <a:r>
              <a:rPr lang="en-US" sz="3200" kern="0" dirty="0">
                <a:solidFill>
                  <a:srgbClr val="FF0000"/>
                </a:solidFill>
                <a:latin typeface="Patrick Hand" panose="00000500000000000000" pitchFamily="2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Patrick Hand" panose="00000500000000000000" pitchFamily="2" charset="0"/>
                <a:cs typeface="Arial"/>
                <a:sym typeface="Arial"/>
              </a:rPr>
              <a:t>nối</a:t>
            </a:r>
            <a:r>
              <a:rPr lang="en-US" sz="3200" kern="0" dirty="0">
                <a:solidFill>
                  <a:srgbClr val="FF0000"/>
                </a:solidFill>
                <a:latin typeface="Patrick Hand" panose="00000500000000000000" pitchFamily="2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Patrick Hand" panose="00000500000000000000" pitchFamily="2" charset="0"/>
                <a:cs typeface="Arial"/>
                <a:sym typeface="Arial"/>
              </a:rPr>
              <a:t>tiếp</a:t>
            </a:r>
            <a:r>
              <a:rPr lang="en-US" sz="3200" kern="0" dirty="0">
                <a:solidFill>
                  <a:srgbClr val="FF0000"/>
                </a:solidFill>
                <a:latin typeface="Patrick Hand" panose="00000500000000000000" pitchFamily="2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Patrick Hand" panose="00000500000000000000" pitchFamily="2" charset="0"/>
                <a:cs typeface="Arial"/>
                <a:sym typeface="Arial"/>
              </a:rPr>
              <a:t>các</a:t>
            </a:r>
            <a:r>
              <a:rPr lang="en-US" sz="3200" kern="0" dirty="0">
                <a:solidFill>
                  <a:srgbClr val="FF0000"/>
                </a:solidFill>
                <a:latin typeface="Patrick Hand" panose="00000500000000000000" pitchFamily="2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Patrick Hand" panose="00000500000000000000" pitchFamily="2" charset="0"/>
                <a:cs typeface="Arial"/>
                <a:sym typeface="Arial"/>
              </a:rPr>
              <a:t>khổ</a:t>
            </a:r>
            <a:r>
              <a:rPr lang="en-US" sz="3200" kern="0" dirty="0">
                <a:solidFill>
                  <a:srgbClr val="FF0000"/>
                </a:solidFill>
                <a:latin typeface="Patrick Hand" panose="00000500000000000000" pitchFamily="2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Patrick Hand" panose="00000500000000000000" pitchFamily="2" charset="0"/>
                <a:cs typeface="Arial"/>
                <a:sym typeface="Arial"/>
              </a:rPr>
              <a:t>thơ</a:t>
            </a:r>
            <a:r>
              <a:rPr lang="en-US" sz="3200" kern="0" dirty="0">
                <a:solidFill>
                  <a:srgbClr val="FF0000"/>
                </a:solidFill>
                <a:latin typeface="Patrick Hand" panose="00000500000000000000" pitchFamily="2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Patrick Hand" panose="00000500000000000000" pitchFamily="2" charset="0"/>
                <a:cs typeface="Arial"/>
                <a:sym typeface="Arial"/>
              </a:rPr>
              <a:t>trong</a:t>
            </a:r>
            <a:r>
              <a:rPr lang="en-US" sz="3200" kern="0" dirty="0">
                <a:solidFill>
                  <a:srgbClr val="FF0000"/>
                </a:solidFill>
                <a:latin typeface="Patrick Hand" panose="00000500000000000000" pitchFamily="2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Patrick Hand" panose="00000500000000000000" pitchFamily="2" charset="0"/>
                <a:cs typeface="Arial"/>
                <a:sym typeface="Arial"/>
              </a:rPr>
              <a:t>nhóm</a:t>
            </a:r>
            <a:r>
              <a:rPr lang="en-US" sz="3200" kern="0" dirty="0">
                <a:solidFill>
                  <a:srgbClr val="FF0000"/>
                </a:solidFill>
                <a:latin typeface="Patrick Hand" panose="00000500000000000000" pitchFamily="2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Patrick Hand" panose="00000500000000000000" pitchFamily="2" charset="0"/>
                <a:cs typeface="Arial"/>
                <a:sym typeface="Arial"/>
              </a:rPr>
              <a:t>đôi</a:t>
            </a:r>
            <a:endParaRPr lang="en-US" sz="5333" b="1" kern="0" dirty="0">
              <a:solidFill>
                <a:srgbClr val="FF0000"/>
              </a:solidFill>
              <a:latin typeface="Patrick Hand" panose="00000500000000000000" pitchFamily="2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12" name="TextBox 111"/>
          <p:cNvSpPr txBox="1"/>
          <p:nvPr/>
        </p:nvSpPr>
        <p:spPr>
          <a:xfrm>
            <a:off x="7196759" y="1543739"/>
            <a:ext cx="425781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 w="28575">
                  <a:noFill/>
                </a:ln>
                <a:solidFill>
                  <a:srgbClr val="EFF5FF">
                    <a:lumMod val="1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Bọ dừa dừng nấu cơm</a:t>
            </a:r>
          </a:p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 w="28575">
                  <a:noFill/>
                </a:ln>
                <a:solidFill>
                  <a:srgbClr val="EFF5FF">
                    <a:lumMod val="1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Cào cào ngưng giã gạo</a:t>
            </a:r>
          </a:p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 w="28575">
                  <a:noFill/>
                </a:ln>
                <a:solidFill>
                  <a:srgbClr val="EFF5FF">
                    <a:lumMod val="1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Xén tóc thôi cắt áo</a:t>
            </a:r>
          </a:p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 w="28575">
                  <a:noFill/>
                </a:ln>
                <a:solidFill>
                  <a:srgbClr val="EFF5FF">
                    <a:lumMod val="1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Đều bảo nhau đi tìm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0145B1A1-DBBE-4F83-B53E-0F1829ADFC9C}"/>
              </a:ext>
            </a:extLst>
          </p:cNvPr>
          <p:cNvSpPr txBox="1"/>
          <p:nvPr/>
        </p:nvSpPr>
        <p:spPr>
          <a:xfrm>
            <a:off x="1875411" y="3787112"/>
            <a:ext cx="520762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 w="28575">
                  <a:noFill/>
                </a:ln>
                <a:solidFill>
                  <a:srgbClr val="EFF5FF">
                    <a:lumMod val="1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Chiều nhạt nắng trắng sương</a:t>
            </a:r>
          </a:p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 w="28575">
                  <a:noFill/>
                </a:ln>
                <a:solidFill>
                  <a:srgbClr val="EFF5FF">
                    <a:lumMod val="1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Trời rộng xanh như bể</a:t>
            </a:r>
          </a:p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 w="28575">
                  <a:noFill/>
                </a:ln>
                <a:solidFill>
                  <a:srgbClr val="EFF5FF">
                    <a:lumMod val="1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Tiếng cánh cam gọi mẹ</a:t>
            </a:r>
          </a:p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 w="28575">
                  <a:noFill/>
                </a:ln>
                <a:solidFill>
                  <a:srgbClr val="EFF5FF">
                    <a:lumMod val="1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Khản đặc trên lối mòn</a:t>
            </a: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5C83410A-C271-481A-8E0E-EC5139D2328B}"/>
              </a:ext>
            </a:extLst>
          </p:cNvPr>
          <p:cNvSpPr txBox="1"/>
          <p:nvPr/>
        </p:nvSpPr>
        <p:spPr>
          <a:xfrm>
            <a:off x="7221459" y="3749230"/>
            <a:ext cx="425781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 w="28575">
                  <a:noFill/>
                </a:ln>
                <a:solidFill>
                  <a:srgbClr val="EFF5FF">
                    <a:lumMod val="1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Khu vườn hoang lặng im</a:t>
            </a:r>
          </a:p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 w="28575">
                  <a:noFill/>
                </a:ln>
                <a:solidFill>
                  <a:srgbClr val="EFF5FF">
                    <a:lumMod val="1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Bỗng râm ran khắp lối</a:t>
            </a:r>
          </a:p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 w="28575">
                  <a:noFill/>
                </a:ln>
                <a:solidFill>
                  <a:srgbClr val="EFF5FF">
                    <a:lumMod val="1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Có điều ai cũng nói</a:t>
            </a:r>
          </a:p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 w="28575">
                  <a:noFill/>
                </a:ln>
                <a:solidFill>
                  <a:srgbClr val="EFF5FF">
                    <a:lumMod val="1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Cánh cam về nhà tôi.</a:t>
            </a:r>
          </a:p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 w="28575">
                  <a:noFill/>
                </a:ln>
                <a:solidFill>
                  <a:srgbClr val="EFF5FF">
                    <a:lumMod val="1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(Ngân Vịnh)</a:t>
            </a: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CCA4CF83-BAD8-4EAC-9F51-9BA66BBF1812}"/>
              </a:ext>
            </a:extLst>
          </p:cNvPr>
          <p:cNvGrpSpPr/>
          <p:nvPr/>
        </p:nvGrpSpPr>
        <p:grpSpPr>
          <a:xfrm>
            <a:off x="2086613" y="1593083"/>
            <a:ext cx="926273" cy="748538"/>
            <a:chOff x="1472551" y="1769815"/>
            <a:chExt cx="693881" cy="561403"/>
          </a:xfrm>
        </p:grpSpPr>
        <p:sp>
          <p:nvSpPr>
            <p:cNvPr id="44" name="Oval 11">
              <a:extLst>
                <a:ext uri="{FF2B5EF4-FFF2-40B4-BE49-F238E27FC236}">
                  <a16:creationId xmlns:a16="http://schemas.microsoft.com/office/drawing/2014/main" id="{0AB769E3-CF49-40A3-91DF-EBDEC50AC9C0}"/>
                </a:ext>
              </a:extLst>
            </p:cNvPr>
            <p:cNvSpPr/>
            <p:nvPr/>
          </p:nvSpPr>
          <p:spPr>
            <a:xfrm>
              <a:off x="1472551" y="1769815"/>
              <a:ext cx="509458" cy="561403"/>
            </a:xfrm>
            <a:custGeom>
              <a:avLst/>
              <a:gdLst>
                <a:gd name="connsiteX0" fmla="*/ 0 w 509458"/>
                <a:gd name="connsiteY0" fmla="*/ 280702 h 561403"/>
                <a:gd name="connsiteX1" fmla="*/ 254729 w 509458"/>
                <a:gd name="connsiteY1" fmla="*/ 0 h 561403"/>
                <a:gd name="connsiteX2" fmla="*/ 509458 w 509458"/>
                <a:gd name="connsiteY2" fmla="*/ 280702 h 561403"/>
                <a:gd name="connsiteX3" fmla="*/ 254729 w 509458"/>
                <a:gd name="connsiteY3" fmla="*/ 561404 h 561403"/>
                <a:gd name="connsiteX4" fmla="*/ 0 w 509458"/>
                <a:gd name="connsiteY4" fmla="*/ 280702 h 5614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58" h="561403" fill="none" extrusionOk="0">
                  <a:moveTo>
                    <a:pt x="0" y="280702"/>
                  </a:moveTo>
                  <a:cubicBezTo>
                    <a:pt x="1856" y="123911"/>
                    <a:pt x="134575" y="1355"/>
                    <a:pt x="254729" y="0"/>
                  </a:cubicBezTo>
                  <a:cubicBezTo>
                    <a:pt x="403553" y="13915"/>
                    <a:pt x="497398" y="125416"/>
                    <a:pt x="509458" y="280702"/>
                  </a:cubicBezTo>
                  <a:cubicBezTo>
                    <a:pt x="513518" y="436318"/>
                    <a:pt x="374248" y="551745"/>
                    <a:pt x="254729" y="561404"/>
                  </a:cubicBezTo>
                  <a:cubicBezTo>
                    <a:pt x="96734" y="566570"/>
                    <a:pt x="11059" y="420737"/>
                    <a:pt x="0" y="280702"/>
                  </a:cubicBezTo>
                  <a:close/>
                </a:path>
                <a:path w="509458" h="561403" stroke="0" extrusionOk="0">
                  <a:moveTo>
                    <a:pt x="0" y="280702"/>
                  </a:moveTo>
                  <a:cubicBezTo>
                    <a:pt x="-5352" y="135065"/>
                    <a:pt x="110431" y="-1493"/>
                    <a:pt x="254729" y="0"/>
                  </a:cubicBezTo>
                  <a:cubicBezTo>
                    <a:pt x="425643" y="-4463"/>
                    <a:pt x="500003" y="142896"/>
                    <a:pt x="509458" y="280702"/>
                  </a:cubicBezTo>
                  <a:cubicBezTo>
                    <a:pt x="494678" y="440669"/>
                    <a:pt x="390804" y="566853"/>
                    <a:pt x="254729" y="561404"/>
                  </a:cubicBezTo>
                  <a:cubicBezTo>
                    <a:pt x="116348" y="559914"/>
                    <a:pt x="-10193" y="438067"/>
                    <a:pt x="0" y="280702"/>
                  </a:cubicBezTo>
                  <a:close/>
                </a:path>
              </a:pathLst>
            </a:custGeom>
            <a:solidFill>
              <a:srgbClr val="D54A80"/>
            </a:solidFill>
            <a:ln>
              <a:solidFill>
                <a:schemeClr val="bg1"/>
              </a:solidFill>
              <a:extLst>
                <a:ext uri="{C807C97D-BFC1-408E-A445-0C87EB9F89A2}">
                  <ask:lineSketchStyleProps xmlns:ask="http://schemas.microsoft.com/office/drawing/2018/sketchyshapes" sd="981765707">
                    <a:prstGeom prst="ellipse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defRPr/>
              </a:pPr>
              <a:endParaRPr lang="en-US" sz="2400">
                <a:solidFill>
                  <a:prstClr val="white"/>
                </a:solidFill>
                <a:latin typeface="等线" panose="020F0502020204030204"/>
                <a:sym typeface="Arial"/>
              </a:endParaRP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B501B776-7433-4914-A153-2DAE0CDCDE7E}"/>
                </a:ext>
              </a:extLst>
            </p:cNvPr>
            <p:cNvSpPr txBox="1"/>
            <p:nvPr/>
          </p:nvSpPr>
          <p:spPr>
            <a:xfrm>
              <a:off x="1555066" y="1804685"/>
              <a:ext cx="611366" cy="4539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>
                <a:defRPr/>
              </a:pPr>
              <a:r>
                <a:rPr lang="en-US" sz="3333" dirty="0">
                  <a:solidFill>
                    <a:prstClr val="white"/>
                  </a:solidFill>
                  <a:latin typeface="等线" panose="020F0502020204030204"/>
                  <a:cs typeface="Arial"/>
                  <a:sym typeface="Arial"/>
                </a:rPr>
                <a:t>1</a:t>
              </a: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1FAE5369-62A1-4AED-8CF5-98EF6709BA2E}"/>
              </a:ext>
            </a:extLst>
          </p:cNvPr>
          <p:cNvGrpSpPr/>
          <p:nvPr/>
        </p:nvGrpSpPr>
        <p:grpSpPr>
          <a:xfrm>
            <a:off x="1162681" y="3874022"/>
            <a:ext cx="926273" cy="748538"/>
            <a:chOff x="1472551" y="1769815"/>
            <a:chExt cx="693881" cy="561403"/>
          </a:xfrm>
        </p:grpSpPr>
        <p:sp>
          <p:nvSpPr>
            <p:cNvPr id="47" name="Oval 51">
              <a:extLst>
                <a:ext uri="{FF2B5EF4-FFF2-40B4-BE49-F238E27FC236}">
                  <a16:creationId xmlns:a16="http://schemas.microsoft.com/office/drawing/2014/main" id="{39A9B822-48D8-4606-A742-697540F9B846}"/>
                </a:ext>
              </a:extLst>
            </p:cNvPr>
            <p:cNvSpPr/>
            <p:nvPr/>
          </p:nvSpPr>
          <p:spPr>
            <a:xfrm>
              <a:off x="1472551" y="1769815"/>
              <a:ext cx="509458" cy="561403"/>
            </a:xfrm>
            <a:custGeom>
              <a:avLst/>
              <a:gdLst>
                <a:gd name="connsiteX0" fmla="*/ 0 w 509458"/>
                <a:gd name="connsiteY0" fmla="*/ 280702 h 561403"/>
                <a:gd name="connsiteX1" fmla="*/ 254729 w 509458"/>
                <a:gd name="connsiteY1" fmla="*/ 0 h 561403"/>
                <a:gd name="connsiteX2" fmla="*/ 509458 w 509458"/>
                <a:gd name="connsiteY2" fmla="*/ 280702 h 561403"/>
                <a:gd name="connsiteX3" fmla="*/ 254729 w 509458"/>
                <a:gd name="connsiteY3" fmla="*/ 561404 h 561403"/>
                <a:gd name="connsiteX4" fmla="*/ 0 w 509458"/>
                <a:gd name="connsiteY4" fmla="*/ 280702 h 5614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58" h="561403" fill="none" extrusionOk="0">
                  <a:moveTo>
                    <a:pt x="0" y="280702"/>
                  </a:moveTo>
                  <a:cubicBezTo>
                    <a:pt x="1856" y="123911"/>
                    <a:pt x="134575" y="1355"/>
                    <a:pt x="254729" y="0"/>
                  </a:cubicBezTo>
                  <a:cubicBezTo>
                    <a:pt x="403553" y="13915"/>
                    <a:pt x="497398" y="125416"/>
                    <a:pt x="509458" y="280702"/>
                  </a:cubicBezTo>
                  <a:cubicBezTo>
                    <a:pt x="513518" y="436318"/>
                    <a:pt x="374248" y="551745"/>
                    <a:pt x="254729" y="561404"/>
                  </a:cubicBezTo>
                  <a:cubicBezTo>
                    <a:pt x="96734" y="566570"/>
                    <a:pt x="11059" y="420737"/>
                    <a:pt x="0" y="280702"/>
                  </a:cubicBezTo>
                  <a:close/>
                </a:path>
                <a:path w="509458" h="561403" stroke="0" extrusionOk="0">
                  <a:moveTo>
                    <a:pt x="0" y="280702"/>
                  </a:moveTo>
                  <a:cubicBezTo>
                    <a:pt x="-5352" y="135065"/>
                    <a:pt x="110431" y="-1493"/>
                    <a:pt x="254729" y="0"/>
                  </a:cubicBezTo>
                  <a:cubicBezTo>
                    <a:pt x="425643" y="-4463"/>
                    <a:pt x="500003" y="142896"/>
                    <a:pt x="509458" y="280702"/>
                  </a:cubicBezTo>
                  <a:cubicBezTo>
                    <a:pt x="494678" y="440669"/>
                    <a:pt x="390804" y="566853"/>
                    <a:pt x="254729" y="561404"/>
                  </a:cubicBezTo>
                  <a:cubicBezTo>
                    <a:pt x="116348" y="559914"/>
                    <a:pt x="-10193" y="438067"/>
                    <a:pt x="0" y="280702"/>
                  </a:cubicBezTo>
                  <a:close/>
                </a:path>
              </a:pathLst>
            </a:custGeom>
            <a:solidFill>
              <a:srgbClr val="ED7D31"/>
            </a:solidFill>
            <a:ln>
              <a:solidFill>
                <a:schemeClr val="bg1"/>
              </a:solidFill>
              <a:extLst>
                <a:ext uri="{C807C97D-BFC1-408E-A445-0C87EB9F89A2}">
                  <ask:lineSketchStyleProps xmlns:ask="http://schemas.microsoft.com/office/drawing/2018/sketchyshapes" sd="981765707">
                    <a:prstGeom prst="ellipse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defRPr/>
              </a:pPr>
              <a:endParaRPr lang="en-US" sz="2400">
                <a:solidFill>
                  <a:prstClr val="white"/>
                </a:solidFill>
                <a:latin typeface="等线" panose="020F0502020204030204"/>
                <a:sym typeface="Arial"/>
              </a:endParaRP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CA2A7AB2-EE21-4711-B369-508B66705C2D}"/>
                </a:ext>
              </a:extLst>
            </p:cNvPr>
            <p:cNvSpPr txBox="1"/>
            <p:nvPr/>
          </p:nvSpPr>
          <p:spPr>
            <a:xfrm>
              <a:off x="1555066" y="1804685"/>
              <a:ext cx="611366" cy="4539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>
                <a:defRPr/>
              </a:pPr>
              <a:r>
                <a:rPr lang="en-US" sz="3333" dirty="0">
                  <a:solidFill>
                    <a:prstClr val="white"/>
                  </a:solidFill>
                  <a:latin typeface="等线" panose="020F0502020204030204"/>
                  <a:cs typeface="Arial"/>
                  <a:sym typeface="Arial"/>
                </a:rPr>
                <a:t>2</a:t>
              </a: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5B86D5EF-3667-41E7-8831-46488CD19D09}"/>
              </a:ext>
            </a:extLst>
          </p:cNvPr>
          <p:cNvGrpSpPr/>
          <p:nvPr/>
        </p:nvGrpSpPr>
        <p:grpSpPr>
          <a:xfrm>
            <a:off x="6578807" y="1556371"/>
            <a:ext cx="926273" cy="748538"/>
            <a:chOff x="1472551" y="1769815"/>
            <a:chExt cx="693881" cy="561403"/>
          </a:xfrm>
        </p:grpSpPr>
        <p:sp>
          <p:nvSpPr>
            <p:cNvPr id="50" name="Oval 54">
              <a:extLst>
                <a:ext uri="{FF2B5EF4-FFF2-40B4-BE49-F238E27FC236}">
                  <a16:creationId xmlns:a16="http://schemas.microsoft.com/office/drawing/2014/main" id="{26A61238-4DA4-480A-B199-FEABCFF4E92B}"/>
                </a:ext>
              </a:extLst>
            </p:cNvPr>
            <p:cNvSpPr/>
            <p:nvPr/>
          </p:nvSpPr>
          <p:spPr>
            <a:xfrm>
              <a:off x="1472551" y="1769815"/>
              <a:ext cx="509458" cy="561403"/>
            </a:xfrm>
            <a:custGeom>
              <a:avLst/>
              <a:gdLst>
                <a:gd name="connsiteX0" fmla="*/ 0 w 509458"/>
                <a:gd name="connsiteY0" fmla="*/ 280702 h 561403"/>
                <a:gd name="connsiteX1" fmla="*/ 254729 w 509458"/>
                <a:gd name="connsiteY1" fmla="*/ 0 h 561403"/>
                <a:gd name="connsiteX2" fmla="*/ 509458 w 509458"/>
                <a:gd name="connsiteY2" fmla="*/ 280702 h 561403"/>
                <a:gd name="connsiteX3" fmla="*/ 254729 w 509458"/>
                <a:gd name="connsiteY3" fmla="*/ 561404 h 561403"/>
                <a:gd name="connsiteX4" fmla="*/ 0 w 509458"/>
                <a:gd name="connsiteY4" fmla="*/ 280702 h 5614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58" h="561403" fill="none" extrusionOk="0">
                  <a:moveTo>
                    <a:pt x="0" y="280702"/>
                  </a:moveTo>
                  <a:cubicBezTo>
                    <a:pt x="1856" y="123911"/>
                    <a:pt x="134575" y="1355"/>
                    <a:pt x="254729" y="0"/>
                  </a:cubicBezTo>
                  <a:cubicBezTo>
                    <a:pt x="403553" y="13915"/>
                    <a:pt x="497398" y="125416"/>
                    <a:pt x="509458" y="280702"/>
                  </a:cubicBezTo>
                  <a:cubicBezTo>
                    <a:pt x="513518" y="436318"/>
                    <a:pt x="374248" y="551745"/>
                    <a:pt x="254729" y="561404"/>
                  </a:cubicBezTo>
                  <a:cubicBezTo>
                    <a:pt x="96734" y="566570"/>
                    <a:pt x="11059" y="420737"/>
                    <a:pt x="0" y="280702"/>
                  </a:cubicBezTo>
                  <a:close/>
                </a:path>
                <a:path w="509458" h="561403" stroke="0" extrusionOk="0">
                  <a:moveTo>
                    <a:pt x="0" y="280702"/>
                  </a:moveTo>
                  <a:cubicBezTo>
                    <a:pt x="-5352" y="135065"/>
                    <a:pt x="110431" y="-1493"/>
                    <a:pt x="254729" y="0"/>
                  </a:cubicBezTo>
                  <a:cubicBezTo>
                    <a:pt x="425643" y="-4463"/>
                    <a:pt x="500003" y="142896"/>
                    <a:pt x="509458" y="280702"/>
                  </a:cubicBezTo>
                  <a:cubicBezTo>
                    <a:pt x="494678" y="440669"/>
                    <a:pt x="390804" y="566853"/>
                    <a:pt x="254729" y="561404"/>
                  </a:cubicBezTo>
                  <a:cubicBezTo>
                    <a:pt x="116348" y="559914"/>
                    <a:pt x="-10193" y="438067"/>
                    <a:pt x="0" y="280702"/>
                  </a:cubicBezTo>
                  <a:close/>
                </a:path>
              </a:pathLst>
            </a:custGeom>
            <a:solidFill>
              <a:srgbClr val="70AD47"/>
            </a:solidFill>
            <a:ln>
              <a:solidFill>
                <a:schemeClr val="bg1"/>
              </a:solidFill>
              <a:extLst>
                <a:ext uri="{C807C97D-BFC1-408E-A445-0C87EB9F89A2}">
                  <ask:lineSketchStyleProps xmlns:ask="http://schemas.microsoft.com/office/drawing/2018/sketchyshapes" sd="981765707">
                    <a:prstGeom prst="ellipse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defRPr/>
              </a:pPr>
              <a:endParaRPr lang="en-US" sz="2400">
                <a:solidFill>
                  <a:prstClr val="white"/>
                </a:solidFill>
                <a:latin typeface="等线" panose="020F0502020204030204"/>
                <a:sym typeface="Arial"/>
              </a:endParaRP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0EE9D011-1569-4B81-A62C-A1E3BF073D30}"/>
                </a:ext>
              </a:extLst>
            </p:cNvPr>
            <p:cNvSpPr txBox="1"/>
            <p:nvPr/>
          </p:nvSpPr>
          <p:spPr>
            <a:xfrm>
              <a:off x="1555066" y="1804685"/>
              <a:ext cx="611366" cy="4539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>
                <a:defRPr/>
              </a:pPr>
              <a:r>
                <a:rPr lang="en-US" sz="3333" dirty="0">
                  <a:solidFill>
                    <a:prstClr val="white"/>
                  </a:solidFill>
                  <a:latin typeface="等线" panose="020F0502020204030204"/>
                  <a:cs typeface="Arial"/>
                  <a:sym typeface="Arial"/>
                </a:rPr>
                <a:t>3</a:t>
              </a: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2C963F90-5A24-426E-8B95-639E426AE2D9}"/>
              </a:ext>
            </a:extLst>
          </p:cNvPr>
          <p:cNvGrpSpPr/>
          <p:nvPr/>
        </p:nvGrpSpPr>
        <p:grpSpPr>
          <a:xfrm>
            <a:off x="6689111" y="3711954"/>
            <a:ext cx="815970" cy="748538"/>
            <a:chOff x="1472551" y="1769815"/>
            <a:chExt cx="693881" cy="561403"/>
          </a:xfrm>
        </p:grpSpPr>
        <p:sp>
          <p:nvSpPr>
            <p:cNvPr id="53" name="Oval 54">
              <a:extLst>
                <a:ext uri="{FF2B5EF4-FFF2-40B4-BE49-F238E27FC236}">
                  <a16:creationId xmlns:a16="http://schemas.microsoft.com/office/drawing/2014/main" id="{526EA2A6-3EF0-4443-8591-6CE70AA668D1}"/>
                </a:ext>
              </a:extLst>
            </p:cNvPr>
            <p:cNvSpPr/>
            <p:nvPr/>
          </p:nvSpPr>
          <p:spPr>
            <a:xfrm>
              <a:off x="1472551" y="1769815"/>
              <a:ext cx="509458" cy="561403"/>
            </a:xfrm>
            <a:custGeom>
              <a:avLst/>
              <a:gdLst>
                <a:gd name="connsiteX0" fmla="*/ 0 w 509458"/>
                <a:gd name="connsiteY0" fmla="*/ 280702 h 561403"/>
                <a:gd name="connsiteX1" fmla="*/ 254729 w 509458"/>
                <a:gd name="connsiteY1" fmla="*/ 0 h 561403"/>
                <a:gd name="connsiteX2" fmla="*/ 509458 w 509458"/>
                <a:gd name="connsiteY2" fmla="*/ 280702 h 561403"/>
                <a:gd name="connsiteX3" fmla="*/ 254729 w 509458"/>
                <a:gd name="connsiteY3" fmla="*/ 561404 h 561403"/>
                <a:gd name="connsiteX4" fmla="*/ 0 w 509458"/>
                <a:gd name="connsiteY4" fmla="*/ 280702 h 5614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58" h="561403" fill="none" extrusionOk="0">
                  <a:moveTo>
                    <a:pt x="0" y="280702"/>
                  </a:moveTo>
                  <a:cubicBezTo>
                    <a:pt x="1856" y="123911"/>
                    <a:pt x="134575" y="1355"/>
                    <a:pt x="254729" y="0"/>
                  </a:cubicBezTo>
                  <a:cubicBezTo>
                    <a:pt x="403553" y="13915"/>
                    <a:pt x="497398" y="125416"/>
                    <a:pt x="509458" y="280702"/>
                  </a:cubicBezTo>
                  <a:cubicBezTo>
                    <a:pt x="513518" y="436318"/>
                    <a:pt x="374248" y="551745"/>
                    <a:pt x="254729" y="561404"/>
                  </a:cubicBezTo>
                  <a:cubicBezTo>
                    <a:pt x="96734" y="566570"/>
                    <a:pt x="11059" y="420737"/>
                    <a:pt x="0" y="280702"/>
                  </a:cubicBezTo>
                  <a:close/>
                </a:path>
                <a:path w="509458" h="561403" stroke="0" extrusionOk="0">
                  <a:moveTo>
                    <a:pt x="0" y="280702"/>
                  </a:moveTo>
                  <a:cubicBezTo>
                    <a:pt x="-5352" y="135065"/>
                    <a:pt x="110431" y="-1493"/>
                    <a:pt x="254729" y="0"/>
                  </a:cubicBezTo>
                  <a:cubicBezTo>
                    <a:pt x="425643" y="-4463"/>
                    <a:pt x="500003" y="142896"/>
                    <a:pt x="509458" y="280702"/>
                  </a:cubicBezTo>
                  <a:cubicBezTo>
                    <a:pt x="494678" y="440669"/>
                    <a:pt x="390804" y="566853"/>
                    <a:pt x="254729" y="561404"/>
                  </a:cubicBezTo>
                  <a:cubicBezTo>
                    <a:pt x="116348" y="559914"/>
                    <a:pt x="-10193" y="438067"/>
                    <a:pt x="0" y="280702"/>
                  </a:cubicBezTo>
                  <a:close/>
                </a:path>
              </a:pathLst>
            </a:custGeom>
            <a:ln>
              <a:extLst>
                <a:ext uri="{C807C97D-BFC1-408E-A445-0C87EB9F89A2}">
                  <ask:lineSketchStyleProps xmlns:ask="http://schemas.microsoft.com/office/drawing/2018/sketchyshapes" sd="981765707">
                    <a:prstGeom prst="ellipse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defRPr/>
              </a:pPr>
              <a:endParaRPr lang="en-US" sz="2400" dirty="0">
                <a:solidFill>
                  <a:prstClr val="white"/>
                </a:solidFill>
                <a:latin typeface="等线" panose="020F0502020204030204"/>
                <a:sym typeface="Arial"/>
              </a:endParaRP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CE435084-D670-4CE1-990F-DD5BB2236F32}"/>
                </a:ext>
              </a:extLst>
            </p:cNvPr>
            <p:cNvSpPr txBox="1"/>
            <p:nvPr/>
          </p:nvSpPr>
          <p:spPr>
            <a:xfrm>
              <a:off x="1555066" y="1804685"/>
              <a:ext cx="611366" cy="4539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>
                <a:defRPr/>
              </a:pPr>
              <a:r>
                <a:rPr lang="en-US" sz="3333" dirty="0">
                  <a:solidFill>
                    <a:prstClr val="white"/>
                  </a:solidFill>
                  <a:latin typeface="等线" panose="020F0502020204030204"/>
                  <a:cs typeface="Arial"/>
                  <a:sym typeface="Arial"/>
                </a:rPr>
                <a:t>4</a:t>
              </a:r>
            </a:p>
          </p:txBody>
        </p:sp>
      </p:grpSp>
      <p:pic>
        <p:nvPicPr>
          <p:cNvPr id="55" name="Picture 54">
            <a:extLst>
              <a:ext uri="{FF2B5EF4-FFF2-40B4-BE49-F238E27FC236}">
                <a16:creationId xmlns:a16="http://schemas.microsoft.com/office/drawing/2014/main" id="{2F3C04D7-3DF4-4C7B-A43B-078D0029EA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66986" y="655868"/>
            <a:ext cx="2943424" cy="1047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195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oogle Shape;3199;p63"/>
          <p:cNvGrpSpPr/>
          <p:nvPr/>
        </p:nvGrpSpPr>
        <p:grpSpPr>
          <a:xfrm>
            <a:off x="2645583" y="161988"/>
            <a:ext cx="1142151" cy="658913"/>
            <a:chOff x="3736099" y="1890574"/>
            <a:chExt cx="856613" cy="494185"/>
          </a:xfrm>
        </p:grpSpPr>
        <p:grpSp>
          <p:nvGrpSpPr>
            <p:cNvPr id="41" name="Google Shape;3200;p63"/>
            <p:cNvGrpSpPr/>
            <p:nvPr/>
          </p:nvGrpSpPr>
          <p:grpSpPr>
            <a:xfrm>
              <a:off x="3745693" y="1890589"/>
              <a:ext cx="847019" cy="494170"/>
              <a:chOff x="3745693" y="1890589"/>
              <a:chExt cx="847019" cy="494170"/>
            </a:xfrm>
          </p:grpSpPr>
          <p:sp>
            <p:nvSpPr>
              <p:cNvPr id="57" name="Google Shape;3201;p63"/>
              <p:cNvSpPr/>
              <p:nvPr/>
            </p:nvSpPr>
            <p:spPr>
              <a:xfrm>
                <a:off x="3775723" y="1912900"/>
                <a:ext cx="789374" cy="449630"/>
              </a:xfrm>
              <a:custGeom>
                <a:avLst/>
                <a:gdLst/>
                <a:ahLst/>
                <a:cxnLst/>
                <a:rect l="l" t="t" r="r" b="b"/>
                <a:pathLst>
                  <a:path w="27812" h="15839" extrusionOk="0">
                    <a:moveTo>
                      <a:pt x="14327" y="0"/>
                    </a:moveTo>
                    <a:cubicBezTo>
                      <a:pt x="13138" y="0"/>
                      <a:pt x="11955" y="142"/>
                      <a:pt x="10808" y="442"/>
                    </a:cubicBezTo>
                    <a:cubicBezTo>
                      <a:pt x="10364" y="548"/>
                      <a:pt x="9898" y="717"/>
                      <a:pt x="9475" y="886"/>
                    </a:cubicBezTo>
                    <a:cubicBezTo>
                      <a:pt x="7974" y="1500"/>
                      <a:pt x="6662" y="2473"/>
                      <a:pt x="5626" y="3742"/>
                    </a:cubicBezTo>
                    <a:cubicBezTo>
                      <a:pt x="3680" y="6110"/>
                      <a:pt x="2982" y="9198"/>
                      <a:pt x="2750" y="11651"/>
                    </a:cubicBezTo>
                    <a:cubicBezTo>
                      <a:pt x="1460" y="12751"/>
                      <a:pt x="508" y="14210"/>
                      <a:pt x="0" y="15839"/>
                    </a:cubicBezTo>
                    <a:lnTo>
                      <a:pt x="27812" y="15839"/>
                    </a:lnTo>
                    <a:cubicBezTo>
                      <a:pt x="27389" y="13788"/>
                      <a:pt x="25020" y="11419"/>
                      <a:pt x="25020" y="11419"/>
                    </a:cubicBezTo>
                    <a:cubicBezTo>
                      <a:pt x="24788" y="8987"/>
                      <a:pt x="24322" y="6174"/>
                      <a:pt x="23413" y="4693"/>
                    </a:cubicBezTo>
                    <a:cubicBezTo>
                      <a:pt x="22926" y="3932"/>
                      <a:pt x="22334" y="3213"/>
                      <a:pt x="21679" y="2600"/>
                    </a:cubicBezTo>
                    <a:cubicBezTo>
                      <a:pt x="21256" y="2219"/>
                      <a:pt x="20811" y="1880"/>
                      <a:pt x="20325" y="1584"/>
                    </a:cubicBezTo>
                    <a:cubicBezTo>
                      <a:pt x="19500" y="1056"/>
                      <a:pt x="18591" y="654"/>
                      <a:pt x="17639" y="400"/>
                    </a:cubicBezTo>
                    <a:cubicBezTo>
                      <a:pt x="17195" y="294"/>
                      <a:pt x="16730" y="189"/>
                      <a:pt x="16285" y="125"/>
                    </a:cubicBezTo>
                    <a:cubicBezTo>
                      <a:pt x="15634" y="43"/>
                      <a:pt x="14980" y="0"/>
                      <a:pt x="14327" y="0"/>
                    </a:cubicBezTo>
                    <a:close/>
                  </a:path>
                </a:pathLst>
              </a:custGeom>
              <a:solidFill>
                <a:srgbClr val="EDE6DD"/>
              </a:solidFill>
              <a:ln>
                <a:noFill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" name="Google Shape;3202;p63"/>
              <p:cNvSpPr/>
              <p:nvPr/>
            </p:nvSpPr>
            <p:spPr>
              <a:xfrm>
                <a:off x="3745693" y="1890589"/>
                <a:ext cx="847019" cy="494170"/>
              </a:xfrm>
              <a:custGeom>
                <a:avLst/>
                <a:gdLst/>
                <a:ahLst/>
                <a:cxnLst/>
                <a:rect l="l" t="t" r="r" b="b"/>
                <a:pathLst>
                  <a:path w="29843" h="17408" extrusionOk="0">
                    <a:moveTo>
                      <a:pt x="15410" y="1573"/>
                    </a:moveTo>
                    <a:cubicBezTo>
                      <a:pt x="16011" y="1573"/>
                      <a:pt x="16614" y="1613"/>
                      <a:pt x="17217" y="1694"/>
                    </a:cubicBezTo>
                    <a:cubicBezTo>
                      <a:pt x="17640" y="1757"/>
                      <a:pt x="18063" y="1842"/>
                      <a:pt x="18486" y="1969"/>
                    </a:cubicBezTo>
                    <a:cubicBezTo>
                      <a:pt x="19353" y="2201"/>
                      <a:pt x="20178" y="2561"/>
                      <a:pt x="20960" y="3026"/>
                    </a:cubicBezTo>
                    <a:cubicBezTo>
                      <a:pt x="21383" y="3301"/>
                      <a:pt x="21806" y="3618"/>
                      <a:pt x="22187" y="3978"/>
                    </a:cubicBezTo>
                    <a:cubicBezTo>
                      <a:pt x="22800" y="4549"/>
                      <a:pt x="23350" y="5183"/>
                      <a:pt x="23773" y="5902"/>
                    </a:cubicBezTo>
                    <a:cubicBezTo>
                      <a:pt x="24471" y="7002"/>
                      <a:pt x="24978" y="9202"/>
                      <a:pt x="25275" y="12289"/>
                    </a:cubicBezTo>
                    <a:lnTo>
                      <a:pt x="25296" y="12564"/>
                    </a:lnTo>
                    <a:lnTo>
                      <a:pt x="25507" y="12776"/>
                    </a:lnTo>
                    <a:cubicBezTo>
                      <a:pt x="26395" y="13664"/>
                      <a:pt x="27157" y="14700"/>
                      <a:pt x="27749" y="15821"/>
                    </a:cubicBezTo>
                    <a:lnTo>
                      <a:pt x="2200" y="15821"/>
                    </a:lnTo>
                    <a:cubicBezTo>
                      <a:pt x="2687" y="14764"/>
                      <a:pt x="3406" y="13812"/>
                      <a:pt x="4273" y="13030"/>
                    </a:cubicBezTo>
                    <a:lnTo>
                      <a:pt x="4548" y="12818"/>
                    </a:lnTo>
                    <a:lnTo>
                      <a:pt x="4569" y="12501"/>
                    </a:lnTo>
                    <a:cubicBezTo>
                      <a:pt x="4781" y="10344"/>
                      <a:pt x="5415" y="7298"/>
                      <a:pt x="7297" y="5014"/>
                    </a:cubicBezTo>
                    <a:lnTo>
                      <a:pt x="7361" y="4929"/>
                    </a:lnTo>
                    <a:cubicBezTo>
                      <a:pt x="7699" y="4528"/>
                      <a:pt x="8059" y="4168"/>
                      <a:pt x="8440" y="3851"/>
                    </a:cubicBezTo>
                    <a:cubicBezTo>
                      <a:pt x="9159" y="3237"/>
                      <a:pt x="9962" y="2751"/>
                      <a:pt x="10829" y="2413"/>
                    </a:cubicBezTo>
                    <a:cubicBezTo>
                      <a:pt x="11231" y="2243"/>
                      <a:pt x="11633" y="2095"/>
                      <a:pt x="12056" y="1990"/>
                    </a:cubicBezTo>
                    <a:cubicBezTo>
                      <a:pt x="13160" y="1714"/>
                      <a:pt x="14282" y="1573"/>
                      <a:pt x="15410" y="1573"/>
                    </a:cubicBezTo>
                    <a:close/>
                    <a:moveTo>
                      <a:pt x="15333" y="1"/>
                    </a:moveTo>
                    <a:cubicBezTo>
                      <a:pt x="14094" y="1"/>
                      <a:pt x="12857" y="156"/>
                      <a:pt x="11654" y="467"/>
                    </a:cubicBezTo>
                    <a:cubicBezTo>
                      <a:pt x="11168" y="594"/>
                      <a:pt x="10681" y="763"/>
                      <a:pt x="10216" y="953"/>
                    </a:cubicBezTo>
                    <a:cubicBezTo>
                      <a:pt x="9201" y="1355"/>
                      <a:pt x="8270" y="1926"/>
                      <a:pt x="7424" y="2645"/>
                    </a:cubicBezTo>
                    <a:cubicBezTo>
                      <a:pt x="6938" y="3047"/>
                      <a:pt x="6473" y="3512"/>
                      <a:pt x="6071" y="4020"/>
                    </a:cubicBezTo>
                    <a:lnTo>
                      <a:pt x="5902" y="4231"/>
                    </a:lnTo>
                    <a:cubicBezTo>
                      <a:pt x="3998" y="6685"/>
                      <a:pt x="3300" y="9751"/>
                      <a:pt x="3046" y="12036"/>
                    </a:cubicBezTo>
                    <a:cubicBezTo>
                      <a:pt x="1756" y="13220"/>
                      <a:pt x="805" y="14722"/>
                      <a:pt x="297" y="16392"/>
                    </a:cubicBezTo>
                    <a:lnTo>
                      <a:pt x="1" y="17408"/>
                    </a:lnTo>
                    <a:lnTo>
                      <a:pt x="29843" y="17408"/>
                    </a:lnTo>
                    <a:lnTo>
                      <a:pt x="29652" y="16456"/>
                    </a:lnTo>
                    <a:cubicBezTo>
                      <a:pt x="29272" y="14552"/>
                      <a:pt x="27453" y="12522"/>
                      <a:pt x="26818" y="11866"/>
                    </a:cubicBezTo>
                    <a:cubicBezTo>
                      <a:pt x="26501" y="8652"/>
                      <a:pt x="25930" y="6368"/>
                      <a:pt x="25126" y="5077"/>
                    </a:cubicBezTo>
                    <a:cubicBezTo>
                      <a:pt x="24619" y="4231"/>
                      <a:pt x="23984" y="3470"/>
                      <a:pt x="23265" y="2814"/>
                    </a:cubicBezTo>
                    <a:cubicBezTo>
                      <a:pt x="22800" y="2392"/>
                      <a:pt x="22314" y="2032"/>
                      <a:pt x="21806" y="1694"/>
                    </a:cubicBezTo>
                    <a:cubicBezTo>
                      <a:pt x="20897" y="1144"/>
                      <a:pt x="19924" y="700"/>
                      <a:pt x="18887" y="446"/>
                    </a:cubicBezTo>
                    <a:cubicBezTo>
                      <a:pt x="18422" y="298"/>
                      <a:pt x="17936" y="213"/>
                      <a:pt x="17428" y="150"/>
                    </a:cubicBezTo>
                    <a:cubicBezTo>
                      <a:pt x="16733" y="50"/>
                      <a:pt x="16033" y="1"/>
                      <a:pt x="153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" name="Google Shape;3203;p63"/>
              <p:cNvSpPr/>
              <p:nvPr/>
            </p:nvSpPr>
            <p:spPr>
              <a:xfrm>
                <a:off x="4484668" y="2237004"/>
                <a:ext cx="79868" cy="124905"/>
              </a:xfrm>
              <a:custGeom>
                <a:avLst/>
                <a:gdLst/>
                <a:ahLst/>
                <a:cxnLst/>
                <a:rect l="l" t="t" r="r" b="b"/>
                <a:pathLst>
                  <a:path w="2814" h="4400" extrusionOk="0">
                    <a:moveTo>
                      <a:pt x="1" y="1"/>
                    </a:moveTo>
                    <a:cubicBezTo>
                      <a:pt x="212" y="2348"/>
                      <a:pt x="212" y="4336"/>
                      <a:pt x="212" y="4336"/>
                    </a:cubicBezTo>
                    <a:lnTo>
                      <a:pt x="212" y="4400"/>
                    </a:lnTo>
                    <a:lnTo>
                      <a:pt x="2814" y="4400"/>
                    </a:lnTo>
                    <a:cubicBezTo>
                      <a:pt x="2391" y="237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EDCA5D"/>
              </a:solidFill>
              <a:ln>
                <a:noFill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" name="Google Shape;3204;p63"/>
              <p:cNvSpPr/>
              <p:nvPr/>
            </p:nvSpPr>
            <p:spPr>
              <a:xfrm>
                <a:off x="3848358" y="1912900"/>
                <a:ext cx="642324" cy="449033"/>
              </a:xfrm>
              <a:custGeom>
                <a:avLst/>
                <a:gdLst/>
                <a:ahLst/>
                <a:cxnLst/>
                <a:rect l="l" t="t" r="r" b="b"/>
                <a:pathLst>
                  <a:path w="22631" h="15818" extrusionOk="0">
                    <a:moveTo>
                      <a:pt x="11720" y="0"/>
                    </a:moveTo>
                    <a:cubicBezTo>
                      <a:pt x="10534" y="0"/>
                      <a:pt x="9346" y="142"/>
                      <a:pt x="8185" y="442"/>
                    </a:cubicBezTo>
                    <a:cubicBezTo>
                      <a:pt x="7741" y="548"/>
                      <a:pt x="7297" y="717"/>
                      <a:pt x="6874" y="886"/>
                    </a:cubicBezTo>
                    <a:cubicBezTo>
                      <a:pt x="5943" y="1267"/>
                      <a:pt x="5055" y="1796"/>
                      <a:pt x="4294" y="2451"/>
                    </a:cubicBezTo>
                    <a:cubicBezTo>
                      <a:pt x="3829" y="2832"/>
                      <a:pt x="3427" y="3255"/>
                      <a:pt x="3046" y="3720"/>
                    </a:cubicBezTo>
                    <a:cubicBezTo>
                      <a:pt x="1100" y="6110"/>
                      <a:pt x="381" y="9198"/>
                      <a:pt x="149" y="11630"/>
                    </a:cubicBezTo>
                    <a:cubicBezTo>
                      <a:pt x="0" y="13005"/>
                      <a:pt x="0" y="14380"/>
                      <a:pt x="149" y="15754"/>
                    </a:cubicBezTo>
                    <a:lnTo>
                      <a:pt x="149" y="15818"/>
                    </a:lnTo>
                    <a:lnTo>
                      <a:pt x="22630" y="15818"/>
                    </a:lnTo>
                    <a:lnTo>
                      <a:pt x="22630" y="15754"/>
                    </a:lnTo>
                    <a:cubicBezTo>
                      <a:pt x="22630" y="15754"/>
                      <a:pt x="22630" y="13766"/>
                      <a:pt x="22419" y="11419"/>
                    </a:cubicBezTo>
                    <a:cubicBezTo>
                      <a:pt x="22186" y="9008"/>
                      <a:pt x="21742" y="6174"/>
                      <a:pt x="20812" y="4693"/>
                    </a:cubicBezTo>
                    <a:cubicBezTo>
                      <a:pt x="20325" y="3932"/>
                      <a:pt x="19754" y="3213"/>
                      <a:pt x="19077" y="2600"/>
                    </a:cubicBezTo>
                    <a:cubicBezTo>
                      <a:pt x="18654" y="2219"/>
                      <a:pt x="18210" y="1880"/>
                      <a:pt x="17724" y="1584"/>
                    </a:cubicBezTo>
                    <a:cubicBezTo>
                      <a:pt x="16878" y="1056"/>
                      <a:pt x="15968" y="654"/>
                      <a:pt x="15017" y="421"/>
                    </a:cubicBezTo>
                    <a:cubicBezTo>
                      <a:pt x="14572" y="294"/>
                      <a:pt x="14128" y="189"/>
                      <a:pt x="13663" y="125"/>
                    </a:cubicBezTo>
                    <a:cubicBezTo>
                      <a:pt x="13019" y="43"/>
                      <a:pt x="12370" y="0"/>
                      <a:pt x="11720" y="0"/>
                    </a:cubicBezTo>
                    <a:close/>
                  </a:path>
                </a:pathLst>
              </a:custGeom>
              <a:solidFill>
                <a:srgbClr val="F6E262"/>
              </a:solidFill>
              <a:ln>
                <a:noFill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" name="Google Shape;3205;p63"/>
              <p:cNvSpPr/>
              <p:nvPr/>
            </p:nvSpPr>
            <p:spPr>
              <a:xfrm>
                <a:off x="3775127" y="2243022"/>
                <a:ext cx="77456" cy="118887"/>
              </a:xfrm>
              <a:custGeom>
                <a:avLst/>
                <a:gdLst/>
                <a:ahLst/>
                <a:cxnLst/>
                <a:rect l="l" t="t" r="r" b="b"/>
                <a:pathLst>
                  <a:path w="2729" h="4188" extrusionOk="0">
                    <a:moveTo>
                      <a:pt x="2729" y="0"/>
                    </a:moveTo>
                    <a:cubicBezTo>
                      <a:pt x="1460" y="1121"/>
                      <a:pt x="508" y="2580"/>
                      <a:pt x="0" y="4188"/>
                    </a:cubicBezTo>
                    <a:lnTo>
                      <a:pt x="2729" y="4188"/>
                    </a:lnTo>
                    <a:lnTo>
                      <a:pt x="2729" y="4124"/>
                    </a:lnTo>
                    <a:cubicBezTo>
                      <a:pt x="2602" y="2750"/>
                      <a:pt x="2602" y="1375"/>
                      <a:pt x="2729" y="0"/>
                    </a:cubicBezTo>
                    <a:close/>
                  </a:path>
                </a:pathLst>
              </a:custGeom>
              <a:solidFill>
                <a:srgbClr val="EDCA5D"/>
              </a:solidFill>
              <a:ln>
                <a:noFill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" name="Google Shape;3206;p63"/>
              <p:cNvSpPr/>
              <p:nvPr/>
            </p:nvSpPr>
            <p:spPr>
              <a:xfrm>
                <a:off x="4125697" y="2181795"/>
                <a:ext cx="72659" cy="38408"/>
              </a:xfrm>
              <a:custGeom>
                <a:avLst/>
                <a:gdLst/>
                <a:ahLst/>
                <a:cxnLst/>
                <a:rect l="l" t="t" r="r" b="b"/>
                <a:pathLst>
                  <a:path w="2560" h="1353" extrusionOk="0">
                    <a:moveTo>
                      <a:pt x="572" y="0"/>
                    </a:moveTo>
                    <a:lnTo>
                      <a:pt x="572" y="85"/>
                    </a:lnTo>
                    <a:cubicBezTo>
                      <a:pt x="572" y="85"/>
                      <a:pt x="1" y="1121"/>
                      <a:pt x="233" y="1311"/>
                    </a:cubicBezTo>
                    <a:cubicBezTo>
                      <a:pt x="264" y="1339"/>
                      <a:pt x="327" y="1352"/>
                      <a:pt x="413" y="1352"/>
                    </a:cubicBezTo>
                    <a:cubicBezTo>
                      <a:pt x="917" y="1352"/>
                      <a:pt x="2216" y="895"/>
                      <a:pt x="2560" y="190"/>
                    </a:cubicBezTo>
                    <a:lnTo>
                      <a:pt x="2560" y="148"/>
                    </a:lnTo>
                    <a:cubicBezTo>
                      <a:pt x="2453" y="152"/>
                      <a:pt x="2346" y="153"/>
                      <a:pt x="2239" y="153"/>
                    </a:cubicBezTo>
                    <a:cubicBezTo>
                      <a:pt x="1685" y="153"/>
                      <a:pt x="1121" y="106"/>
                      <a:pt x="572" y="0"/>
                    </a:cubicBezTo>
                    <a:close/>
                  </a:path>
                </a:pathLst>
              </a:custGeom>
              <a:solidFill>
                <a:srgbClr val="C67045"/>
              </a:solidFill>
              <a:ln>
                <a:noFill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" name="Google Shape;3207;p63"/>
              <p:cNvSpPr/>
              <p:nvPr/>
            </p:nvSpPr>
            <p:spPr>
              <a:xfrm>
                <a:off x="4115479" y="2179978"/>
                <a:ext cx="100900" cy="52659"/>
              </a:xfrm>
              <a:custGeom>
                <a:avLst/>
                <a:gdLst/>
                <a:ahLst/>
                <a:cxnLst/>
                <a:rect l="l" t="t" r="r" b="b"/>
                <a:pathLst>
                  <a:path w="3555" h="1855" extrusionOk="0">
                    <a:moveTo>
                      <a:pt x="593" y="1"/>
                    </a:moveTo>
                    <a:cubicBezTo>
                      <a:pt x="593" y="1"/>
                      <a:pt x="1" y="1523"/>
                      <a:pt x="191" y="1671"/>
                    </a:cubicBezTo>
                    <a:cubicBezTo>
                      <a:pt x="334" y="1783"/>
                      <a:pt x="594" y="1855"/>
                      <a:pt x="915" y="1855"/>
                    </a:cubicBezTo>
                    <a:cubicBezTo>
                      <a:pt x="1689" y="1855"/>
                      <a:pt x="2822" y="1440"/>
                      <a:pt x="3554" y="170"/>
                    </a:cubicBezTo>
                    <a:lnTo>
                      <a:pt x="3554" y="149"/>
                    </a:lnTo>
                    <a:cubicBezTo>
                      <a:pt x="3343" y="170"/>
                      <a:pt x="3152" y="212"/>
                      <a:pt x="2941" y="212"/>
                    </a:cubicBezTo>
                    <a:lnTo>
                      <a:pt x="2941" y="254"/>
                    </a:lnTo>
                    <a:cubicBezTo>
                      <a:pt x="2598" y="959"/>
                      <a:pt x="1298" y="1416"/>
                      <a:pt x="794" y="1416"/>
                    </a:cubicBezTo>
                    <a:cubicBezTo>
                      <a:pt x="708" y="1416"/>
                      <a:pt x="645" y="1403"/>
                      <a:pt x="614" y="1375"/>
                    </a:cubicBezTo>
                    <a:cubicBezTo>
                      <a:pt x="382" y="1206"/>
                      <a:pt x="953" y="149"/>
                      <a:pt x="953" y="149"/>
                    </a:cubicBezTo>
                    <a:lnTo>
                      <a:pt x="953" y="64"/>
                    </a:lnTo>
                    <a:cubicBezTo>
                      <a:pt x="720" y="22"/>
                      <a:pt x="593" y="1"/>
                      <a:pt x="593" y="1"/>
                    </a:cubicBezTo>
                    <a:close/>
                  </a:path>
                </a:pathLst>
              </a:custGeom>
              <a:solidFill>
                <a:srgbClr val="C67045"/>
              </a:solidFill>
              <a:ln>
                <a:noFill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" name="Google Shape;3208;p63"/>
              <p:cNvSpPr/>
              <p:nvPr/>
            </p:nvSpPr>
            <p:spPr>
              <a:xfrm>
                <a:off x="4105885" y="2133880"/>
                <a:ext cx="109869" cy="52261"/>
              </a:xfrm>
              <a:custGeom>
                <a:avLst/>
                <a:gdLst/>
                <a:ahLst/>
                <a:cxnLst/>
                <a:rect l="l" t="t" r="r" b="b"/>
                <a:pathLst>
                  <a:path w="3871" h="1841" extrusionOk="0">
                    <a:moveTo>
                      <a:pt x="1030" y="1"/>
                    </a:moveTo>
                    <a:cubicBezTo>
                      <a:pt x="712" y="1"/>
                      <a:pt x="509" y="60"/>
                      <a:pt x="489" y="60"/>
                    </a:cubicBezTo>
                    <a:cubicBezTo>
                      <a:pt x="488" y="60"/>
                      <a:pt x="487" y="60"/>
                      <a:pt x="487" y="60"/>
                    </a:cubicBezTo>
                    <a:lnTo>
                      <a:pt x="487" y="60"/>
                    </a:lnTo>
                    <a:cubicBezTo>
                      <a:pt x="1" y="123"/>
                      <a:pt x="910" y="1603"/>
                      <a:pt x="910" y="1603"/>
                    </a:cubicBezTo>
                    <a:cubicBezTo>
                      <a:pt x="910" y="1603"/>
                      <a:pt x="1058" y="1646"/>
                      <a:pt x="1291" y="1688"/>
                    </a:cubicBezTo>
                    <a:cubicBezTo>
                      <a:pt x="1862" y="1780"/>
                      <a:pt x="2433" y="1840"/>
                      <a:pt x="3004" y="1840"/>
                    </a:cubicBezTo>
                    <a:cubicBezTo>
                      <a:pt x="3088" y="1840"/>
                      <a:pt x="3173" y="1839"/>
                      <a:pt x="3258" y="1836"/>
                    </a:cubicBezTo>
                    <a:cubicBezTo>
                      <a:pt x="3469" y="1815"/>
                      <a:pt x="3681" y="1794"/>
                      <a:pt x="3871" y="1773"/>
                    </a:cubicBezTo>
                    <a:cubicBezTo>
                      <a:pt x="2823" y="250"/>
                      <a:pt x="1684" y="1"/>
                      <a:pt x="1030" y="1"/>
                    </a:cubicBezTo>
                    <a:close/>
                  </a:path>
                </a:pathLst>
              </a:custGeom>
              <a:solidFill>
                <a:srgbClr val="D78C4B"/>
              </a:solidFill>
              <a:ln>
                <a:noFill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" name="Google Shape;3209;p63"/>
              <p:cNvSpPr/>
              <p:nvPr/>
            </p:nvSpPr>
            <p:spPr>
              <a:xfrm>
                <a:off x="4128280" y="2168340"/>
                <a:ext cx="125309" cy="23675"/>
              </a:xfrm>
              <a:custGeom>
                <a:avLst/>
                <a:gdLst/>
                <a:ahLst/>
                <a:cxnLst/>
                <a:rect l="l" t="t" r="r" b="b"/>
                <a:pathLst>
                  <a:path w="4415" h="834" extrusionOk="0">
                    <a:moveTo>
                      <a:pt x="4295" y="0"/>
                    </a:moveTo>
                    <a:cubicBezTo>
                      <a:pt x="4279" y="0"/>
                      <a:pt x="4262" y="3"/>
                      <a:pt x="4245" y="9"/>
                    </a:cubicBezTo>
                    <a:cubicBezTo>
                      <a:pt x="3949" y="178"/>
                      <a:pt x="3632" y="284"/>
                      <a:pt x="3293" y="347"/>
                    </a:cubicBezTo>
                    <a:cubicBezTo>
                      <a:pt x="2955" y="389"/>
                      <a:pt x="2617" y="432"/>
                      <a:pt x="2278" y="432"/>
                    </a:cubicBezTo>
                    <a:cubicBezTo>
                      <a:pt x="1919" y="432"/>
                      <a:pt x="1580" y="432"/>
                      <a:pt x="1221" y="411"/>
                    </a:cubicBezTo>
                    <a:cubicBezTo>
                      <a:pt x="861" y="368"/>
                      <a:pt x="502" y="347"/>
                      <a:pt x="163" y="305"/>
                    </a:cubicBezTo>
                    <a:cubicBezTo>
                      <a:pt x="156" y="304"/>
                      <a:pt x="149" y="303"/>
                      <a:pt x="142" y="303"/>
                    </a:cubicBezTo>
                    <a:cubicBezTo>
                      <a:pt x="32" y="303"/>
                      <a:pt x="0" y="457"/>
                      <a:pt x="100" y="516"/>
                    </a:cubicBezTo>
                    <a:cubicBezTo>
                      <a:pt x="459" y="622"/>
                      <a:pt x="798" y="707"/>
                      <a:pt x="1157" y="749"/>
                    </a:cubicBezTo>
                    <a:cubicBezTo>
                      <a:pt x="1517" y="812"/>
                      <a:pt x="1898" y="834"/>
                      <a:pt x="2257" y="834"/>
                    </a:cubicBezTo>
                    <a:cubicBezTo>
                      <a:pt x="2617" y="834"/>
                      <a:pt x="2997" y="770"/>
                      <a:pt x="3357" y="686"/>
                    </a:cubicBezTo>
                    <a:cubicBezTo>
                      <a:pt x="3716" y="601"/>
                      <a:pt x="4055" y="432"/>
                      <a:pt x="4351" y="178"/>
                    </a:cubicBezTo>
                    <a:cubicBezTo>
                      <a:pt x="4393" y="157"/>
                      <a:pt x="4414" y="93"/>
                      <a:pt x="4393" y="51"/>
                    </a:cubicBezTo>
                    <a:cubicBezTo>
                      <a:pt x="4378" y="20"/>
                      <a:pt x="4340" y="0"/>
                      <a:pt x="4295" y="0"/>
                    </a:cubicBezTo>
                    <a:close/>
                  </a:path>
                </a:pathLst>
              </a:custGeom>
              <a:solidFill>
                <a:srgbClr val="9A5B38"/>
              </a:solidFill>
              <a:ln>
                <a:noFill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" name="Google Shape;3210;p63"/>
              <p:cNvSpPr/>
              <p:nvPr/>
            </p:nvSpPr>
            <p:spPr>
              <a:xfrm>
                <a:off x="4245761" y="2160165"/>
                <a:ext cx="15639" cy="18651"/>
              </a:xfrm>
              <a:custGeom>
                <a:avLst/>
                <a:gdLst/>
                <a:ahLst/>
                <a:cxnLst/>
                <a:rect l="l" t="t" r="r" b="b"/>
                <a:pathLst>
                  <a:path w="551" h="657" fill="none" extrusionOk="0">
                    <a:moveTo>
                      <a:pt x="148" y="1"/>
                    </a:moveTo>
                    <a:cubicBezTo>
                      <a:pt x="148" y="1"/>
                      <a:pt x="0" y="656"/>
                      <a:pt x="550" y="656"/>
                    </a:cubicBezTo>
                  </a:path>
                </a:pathLst>
              </a:custGeom>
              <a:noFill/>
              <a:ln w="10050" cap="rnd" cmpd="sng">
                <a:solidFill>
                  <a:srgbClr val="9A5B38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" name="Google Shape;3211;p63"/>
              <p:cNvSpPr/>
              <p:nvPr/>
            </p:nvSpPr>
            <p:spPr>
              <a:xfrm>
                <a:off x="4078863" y="1930243"/>
                <a:ext cx="147703" cy="82977"/>
              </a:xfrm>
              <a:custGeom>
                <a:avLst/>
                <a:gdLst/>
                <a:ahLst/>
                <a:cxnLst/>
                <a:rect l="l" t="t" r="r" b="b"/>
                <a:pathLst>
                  <a:path w="5204" h="2923" extrusionOk="0">
                    <a:moveTo>
                      <a:pt x="3859" y="1002"/>
                    </a:moveTo>
                    <a:cubicBezTo>
                      <a:pt x="3860" y="1002"/>
                      <a:pt x="3859" y="1006"/>
                      <a:pt x="3853" y="1012"/>
                    </a:cubicBezTo>
                    <a:lnTo>
                      <a:pt x="3853" y="1012"/>
                    </a:lnTo>
                    <a:cubicBezTo>
                      <a:pt x="3855" y="1005"/>
                      <a:pt x="3858" y="1002"/>
                      <a:pt x="3859" y="1002"/>
                    </a:cubicBezTo>
                    <a:close/>
                    <a:moveTo>
                      <a:pt x="1122" y="0"/>
                    </a:moveTo>
                    <a:cubicBezTo>
                      <a:pt x="868" y="127"/>
                      <a:pt x="657" y="297"/>
                      <a:pt x="445" y="487"/>
                    </a:cubicBezTo>
                    <a:cubicBezTo>
                      <a:pt x="234" y="677"/>
                      <a:pt x="64" y="952"/>
                      <a:pt x="22" y="1248"/>
                    </a:cubicBezTo>
                    <a:cubicBezTo>
                      <a:pt x="1" y="1417"/>
                      <a:pt x="22" y="1587"/>
                      <a:pt x="107" y="1735"/>
                    </a:cubicBezTo>
                    <a:cubicBezTo>
                      <a:pt x="170" y="1883"/>
                      <a:pt x="255" y="2010"/>
                      <a:pt x="360" y="2115"/>
                    </a:cubicBezTo>
                    <a:cubicBezTo>
                      <a:pt x="487" y="2242"/>
                      <a:pt x="614" y="2327"/>
                      <a:pt x="762" y="2369"/>
                    </a:cubicBezTo>
                    <a:cubicBezTo>
                      <a:pt x="855" y="2404"/>
                      <a:pt x="955" y="2420"/>
                      <a:pt x="1054" y="2420"/>
                    </a:cubicBezTo>
                    <a:cubicBezTo>
                      <a:pt x="1135" y="2420"/>
                      <a:pt x="1215" y="2409"/>
                      <a:pt x="1291" y="2390"/>
                    </a:cubicBezTo>
                    <a:cubicBezTo>
                      <a:pt x="1409" y="2357"/>
                      <a:pt x="1520" y="2306"/>
                      <a:pt x="1624" y="2241"/>
                    </a:cubicBezTo>
                    <a:lnTo>
                      <a:pt x="1624" y="2241"/>
                    </a:lnTo>
                    <a:cubicBezTo>
                      <a:pt x="1683" y="2326"/>
                      <a:pt x="1749" y="2404"/>
                      <a:pt x="1820" y="2475"/>
                    </a:cubicBezTo>
                    <a:cubicBezTo>
                      <a:pt x="2052" y="2686"/>
                      <a:pt x="2327" y="2813"/>
                      <a:pt x="2623" y="2877"/>
                    </a:cubicBezTo>
                    <a:cubicBezTo>
                      <a:pt x="2761" y="2906"/>
                      <a:pt x="2898" y="2922"/>
                      <a:pt x="3036" y="2922"/>
                    </a:cubicBezTo>
                    <a:cubicBezTo>
                      <a:pt x="3194" y="2922"/>
                      <a:pt x="3353" y="2901"/>
                      <a:pt x="3512" y="2856"/>
                    </a:cubicBezTo>
                    <a:cubicBezTo>
                      <a:pt x="3829" y="2771"/>
                      <a:pt x="4104" y="2560"/>
                      <a:pt x="4231" y="2263"/>
                    </a:cubicBezTo>
                    <a:cubicBezTo>
                      <a:pt x="4252" y="2223"/>
                      <a:pt x="4272" y="2182"/>
                      <a:pt x="4289" y="2141"/>
                    </a:cubicBezTo>
                    <a:lnTo>
                      <a:pt x="4289" y="2141"/>
                    </a:lnTo>
                    <a:cubicBezTo>
                      <a:pt x="4312" y="2147"/>
                      <a:pt x="4335" y="2153"/>
                      <a:pt x="4358" y="2158"/>
                    </a:cubicBezTo>
                    <a:cubicBezTo>
                      <a:pt x="4449" y="2177"/>
                      <a:pt x="4541" y="2187"/>
                      <a:pt x="4631" y="2187"/>
                    </a:cubicBezTo>
                    <a:cubicBezTo>
                      <a:pt x="4833" y="2187"/>
                      <a:pt x="5028" y="2140"/>
                      <a:pt x="5204" y="2052"/>
                    </a:cubicBezTo>
                    <a:lnTo>
                      <a:pt x="5098" y="1798"/>
                    </a:lnTo>
                    <a:cubicBezTo>
                      <a:pt x="4975" y="1835"/>
                      <a:pt x="4845" y="1858"/>
                      <a:pt x="4716" y="1858"/>
                    </a:cubicBezTo>
                    <a:cubicBezTo>
                      <a:pt x="4623" y="1858"/>
                      <a:pt x="4531" y="1846"/>
                      <a:pt x="4442" y="1819"/>
                    </a:cubicBezTo>
                    <a:cubicBezTo>
                      <a:pt x="4421" y="1813"/>
                      <a:pt x="4401" y="1806"/>
                      <a:pt x="4380" y="1799"/>
                    </a:cubicBezTo>
                    <a:lnTo>
                      <a:pt x="4380" y="1799"/>
                    </a:lnTo>
                    <a:cubicBezTo>
                      <a:pt x="4400" y="1657"/>
                      <a:pt x="4399" y="1514"/>
                      <a:pt x="4379" y="1375"/>
                    </a:cubicBezTo>
                    <a:cubicBezTo>
                      <a:pt x="4358" y="1206"/>
                      <a:pt x="4315" y="1058"/>
                      <a:pt x="4252" y="931"/>
                    </a:cubicBezTo>
                    <a:cubicBezTo>
                      <a:pt x="4210" y="846"/>
                      <a:pt x="4146" y="762"/>
                      <a:pt x="4083" y="698"/>
                    </a:cubicBezTo>
                    <a:cubicBezTo>
                      <a:pt x="4019" y="656"/>
                      <a:pt x="3956" y="614"/>
                      <a:pt x="3892" y="593"/>
                    </a:cubicBezTo>
                    <a:cubicBezTo>
                      <a:pt x="3808" y="593"/>
                      <a:pt x="3723" y="614"/>
                      <a:pt x="3639" y="656"/>
                    </a:cubicBezTo>
                    <a:cubicBezTo>
                      <a:pt x="3533" y="720"/>
                      <a:pt x="3469" y="825"/>
                      <a:pt x="3448" y="952"/>
                    </a:cubicBezTo>
                    <a:cubicBezTo>
                      <a:pt x="3427" y="1037"/>
                      <a:pt x="3427" y="1143"/>
                      <a:pt x="3448" y="1227"/>
                    </a:cubicBezTo>
                    <a:cubicBezTo>
                      <a:pt x="3469" y="1375"/>
                      <a:pt x="3533" y="1523"/>
                      <a:pt x="3617" y="1650"/>
                    </a:cubicBezTo>
                    <a:cubicBezTo>
                      <a:pt x="3680" y="1744"/>
                      <a:pt x="3757" y="1829"/>
                      <a:pt x="3844" y="1903"/>
                    </a:cubicBezTo>
                    <a:lnTo>
                      <a:pt x="3844" y="1903"/>
                    </a:lnTo>
                    <a:cubicBezTo>
                      <a:pt x="3829" y="1946"/>
                      <a:pt x="3810" y="1989"/>
                      <a:pt x="3787" y="2031"/>
                    </a:cubicBezTo>
                    <a:cubicBezTo>
                      <a:pt x="3702" y="2200"/>
                      <a:pt x="3554" y="2327"/>
                      <a:pt x="3364" y="2369"/>
                    </a:cubicBezTo>
                    <a:cubicBezTo>
                      <a:pt x="3258" y="2401"/>
                      <a:pt x="3152" y="2417"/>
                      <a:pt x="3046" y="2417"/>
                    </a:cubicBezTo>
                    <a:cubicBezTo>
                      <a:pt x="2941" y="2417"/>
                      <a:pt x="2835" y="2401"/>
                      <a:pt x="2729" y="2369"/>
                    </a:cubicBezTo>
                    <a:cubicBezTo>
                      <a:pt x="2518" y="2327"/>
                      <a:pt x="2327" y="2242"/>
                      <a:pt x="2179" y="2094"/>
                    </a:cubicBezTo>
                    <a:cubicBezTo>
                      <a:pt x="2115" y="2030"/>
                      <a:pt x="2058" y="1961"/>
                      <a:pt x="2012" y="1887"/>
                    </a:cubicBezTo>
                    <a:lnTo>
                      <a:pt x="2012" y="1887"/>
                    </a:lnTo>
                    <a:cubicBezTo>
                      <a:pt x="2018" y="1879"/>
                      <a:pt x="2025" y="1870"/>
                      <a:pt x="2031" y="1862"/>
                    </a:cubicBezTo>
                    <a:cubicBezTo>
                      <a:pt x="2116" y="1735"/>
                      <a:pt x="2200" y="1608"/>
                      <a:pt x="2243" y="1460"/>
                    </a:cubicBezTo>
                    <a:cubicBezTo>
                      <a:pt x="2285" y="1354"/>
                      <a:pt x="2285" y="1269"/>
                      <a:pt x="2285" y="1164"/>
                    </a:cubicBezTo>
                    <a:cubicBezTo>
                      <a:pt x="2285" y="1100"/>
                      <a:pt x="2264" y="1016"/>
                      <a:pt x="2200" y="952"/>
                    </a:cubicBezTo>
                    <a:cubicBezTo>
                      <a:pt x="2179" y="910"/>
                      <a:pt x="2137" y="889"/>
                      <a:pt x="2095" y="846"/>
                    </a:cubicBezTo>
                    <a:cubicBezTo>
                      <a:pt x="2074" y="825"/>
                      <a:pt x="2031" y="804"/>
                      <a:pt x="1989" y="804"/>
                    </a:cubicBezTo>
                    <a:cubicBezTo>
                      <a:pt x="1947" y="794"/>
                      <a:pt x="1910" y="788"/>
                      <a:pt x="1875" y="788"/>
                    </a:cubicBezTo>
                    <a:cubicBezTo>
                      <a:pt x="1841" y="788"/>
                      <a:pt x="1809" y="794"/>
                      <a:pt x="1777" y="804"/>
                    </a:cubicBezTo>
                    <a:cubicBezTo>
                      <a:pt x="1714" y="825"/>
                      <a:pt x="1651" y="846"/>
                      <a:pt x="1587" y="889"/>
                    </a:cubicBezTo>
                    <a:cubicBezTo>
                      <a:pt x="1545" y="931"/>
                      <a:pt x="1502" y="973"/>
                      <a:pt x="1460" y="1016"/>
                    </a:cubicBezTo>
                    <a:cubicBezTo>
                      <a:pt x="1439" y="1058"/>
                      <a:pt x="1418" y="1121"/>
                      <a:pt x="1397" y="1164"/>
                    </a:cubicBezTo>
                    <a:cubicBezTo>
                      <a:pt x="1354" y="1333"/>
                      <a:pt x="1333" y="1502"/>
                      <a:pt x="1376" y="1671"/>
                    </a:cubicBezTo>
                    <a:cubicBezTo>
                      <a:pt x="1383" y="1708"/>
                      <a:pt x="1392" y="1744"/>
                      <a:pt x="1402" y="1779"/>
                    </a:cubicBezTo>
                    <a:lnTo>
                      <a:pt x="1402" y="1779"/>
                    </a:lnTo>
                    <a:cubicBezTo>
                      <a:pt x="1324" y="1843"/>
                      <a:pt x="1236" y="1894"/>
                      <a:pt x="1143" y="1925"/>
                    </a:cubicBezTo>
                    <a:cubicBezTo>
                      <a:pt x="1102" y="1935"/>
                      <a:pt x="1060" y="1941"/>
                      <a:pt x="1017" y="1941"/>
                    </a:cubicBezTo>
                    <a:cubicBezTo>
                      <a:pt x="885" y="1941"/>
                      <a:pt x="753" y="1889"/>
                      <a:pt x="657" y="1777"/>
                    </a:cubicBezTo>
                    <a:cubicBezTo>
                      <a:pt x="508" y="1671"/>
                      <a:pt x="403" y="1481"/>
                      <a:pt x="403" y="1291"/>
                    </a:cubicBezTo>
                    <a:cubicBezTo>
                      <a:pt x="424" y="1079"/>
                      <a:pt x="530" y="868"/>
                      <a:pt x="678" y="720"/>
                    </a:cubicBezTo>
                    <a:cubicBezTo>
                      <a:pt x="847" y="529"/>
                      <a:pt x="1037" y="381"/>
                      <a:pt x="1228" y="254"/>
                    </a:cubicBezTo>
                    <a:lnTo>
                      <a:pt x="1122" y="0"/>
                    </a:lnTo>
                    <a:close/>
                  </a:path>
                </a:pathLst>
              </a:custGeom>
              <a:solidFill>
                <a:srgbClr val="CE9766"/>
              </a:solidFill>
              <a:ln>
                <a:noFill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" name="Google Shape;3212;p63"/>
              <p:cNvSpPr/>
              <p:nvPr/>
            </p:nvSpPr>
            <p:spPr>
              <a:xfrm>
                <a:off x="4035039" y="2082729"/>
                <a:ext cx="61874" cy="61856"/>
              </a:xfrm>
              <a:custGeom>
                <a:avLst/>
                <a:gdLst/>
                <a:ahLst/>
                <a:cxnLst/>
                <a:rect l="l" t="t" r="r" b="b"/>
                <a:pathLst>
                  <a:path w="2180" h="2179" extrusionOk="0">
                    <a:moveTo>
                      <a:pt x="1101" y="0"/>
                    </a:moveTo>
                    <a:cubicBezTo>
                      <a:pt x="509" y="0"/>
                      <a:pt x="1" y="487"/>
                      <a:pt x="1" y="1100"/>
                    </a:cubicBezTo>
                    <a:cubicBezTo>
                      <a:pt x="1" y="1692"/>
                      <a:pt x="509" y="2179"/>
                      <a:pt x="1101" y="2179"/>
                    </a:cubicBezTo>
                    <a:cubicBezTo>
                      <a:pt x="1693" y="2179"/>
                      <a:pt x="2179" y="1692"/>
                      <a:pt x="2179" y="1100"/>
                    </a:cubicBezTo>
                    <a:cubicBezTo>
                      <a:pt x="2179" y="487"/>
                      <a:pt x="1693" y="0"/>
                      <a:pt x="1101" y="0"/>
                    </a:cubicBezTo>
                    <a:close/>
                  </a:path>
                </a:pathLst>
              </a:custGeom>
              <a:solidFill>
                <a:srgbClr val="434038"/>
              </a:solidFill>
              <a:ln>
                <a:noFill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9" name="Google Shape;3213;p63"/>
              <p:cNvSpPr/>
              <p:nvPr/>
            </p:nvSpPr>
            <p:spPr>
              <a:xfrm>
                <a:off x="4066261" y="2094736"/>
                <a:ext cx="18647" cy="18651"/>
              </a:xfrm>
              <a:custGeom>
                <a:avLst/>
                <a:gdLst/>
                <a:ahLst/>
                <a:cxnLst/>
                <a:rect l="l" t="t" r="r" b="b"/>
                <a:pathLst>
                  <a:path w="657" h="657" extrusionOk="0">
                    <a:moveTo>
                      <a:pt x="318" y="0"/>
                    </a:moveTo>
                    <a:cubicBezTo>
                      <a:pt x="149" y="0"/>
                      <a:pt x="1" y="148"/>
                      <a:pt x="1" y="339"/>
                    </a:cubicBezTo>
                    <a:cubicBezTo>
                      <a:pt x="1" y="529"/>
                      <a:pt x="149" y="656"/>
                      <a:pt x="318" y="656"/>
                    </a:cubicBezTo>
                    <a:cubicBezTo>
                      <a:pt x="508" y="656"/>
                      <a:pt x="656" y="529"/>
                      <a:pt x="656" y="339"/>
                    </a:cubicBezTo>
                    <a:cubicBezTo>
                      <a:pt x="656" y="148"/>
                      <a:pt x="508" y="0"/>
                      <a:pt x="318" y="0"/>
                    </a:cubicBezTo>
                    <a:close/>
                  </a:path>
                </a:pathLst>
              </a:custGeom>
              <a:solidFill>
                <a:srgbClr val="EDE6DD"/>
              </a:solidFill>
              <a:ln>
                <a:noFill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0" name="Google Shape;3214;p63"/>
              <p:cNvSpPr/>
              <p:nvPr/>
            </p:nvSpPr>
            <p:spPr>
              <a:xfrm>
                <a:off x="4243348" y="2082729"/>
                <a:ext cx="61874" cy="61856"/>
              </a:xfrm>
              <a:custGeom>
                <a:avLst/>
                <a:gdLst/>
                <a:ahLst/>
                <a:cxnLst/>
                <a:rect l="l" t="t" r="r" b="b"/>
                <a:pathLst>
                  <a:path w="2180" h="2179" extrusionOk="0">
                    <a:moveTo>
                      <a:pt x="1101" y="0"/>
                    </a:moveTo>
                    <a:cubicBezTo>
                      <a:pt x="508" y="0"/>
                      <a:pt x="1" y="487"/>
                      <a:pt x="1" y="1100"/>
                    </a:cubicBezTo>
                    <a:cubicBezTo>
                      <a:pt x="1" y="1692"/>
                      <a:pt x="508" y="2179"/>
                      <a:pt x="1101" y="2179"/>
                    </a:cubicBezTo>
                    <a:cubicBezTo>
                      <a:pt x="1693" y="2179"/>
                      <a:pt x="2179" y="1692"/>
                      <a:pt x="2179" y="1100"/>
                    </a:cubicBezTo>
                    <a:cubicBezTo>
                      <a:pt x="2179" y="487"/>
                      <a:pt x="1693" y="0"/>
                      <a:pt x="1101" y="0"/>
                    </a:cubicBezTo>
                    <a:close/>
                  </a:path>
                </a:pathLst>
              </a:custGeom>
              <a:solidFill>
                <a:srgbClr val="434038"/>
              </a:solidFill>
              <a:ln>
                <a:noFill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1" name="Google Shape;3215;p63"/>
              <p:cNvSpPr/>
              <p:nvPr/>
            </p:nvSpPr>
            <p:spPr>
              <a:xfrm>
                <a:off x="4278771" y="2094736"/>
                <a:ext cx="18647" cy="18651"/>
              </a:xfrm>
              <a:custGeom>
                <a:avLst/>
                <a:gdLst/>
                <a:ahLst/>
                <a:cxnLst/>
                <a:rect l="l" t="t" r="r" b="b"/>
                <a:pathLst>
                  <a:path w="657" h="657" extrusionOk="0">
                    <a:moveTo>
                      <a:pt x="339" y="0"/>
                    </a:moveTo>
                    <a:cubicBezTo>
                      <a:pt x="149" y="0"/>
                      <a:pt x="1" y="148"/>
                      <a:pt x="1" y="339"/>
                    </a:cubicBezTo>
                    <a:cubicBezTo>
                      <a:pt x="1" y="529"/>
                      <a:pt x="149" y="656"/>
                      <a:pt x="339" y="656"/>
                    </a:cubicBezTo>
                    <a:cubicBezTo>
                      <a:pt x="508" y="656"/>
                      <a:pt x="656" y="529"/>
                      <a:pt x="656" y="339"/>
                    </a:cubicBezTo>
                    <a:cubicBezTo>
                      <a:pt x="656" y="148"/>
                      <a:pt x="508" y="0"/>
                      <a:pt x="339" y="0"/>
                    </a:cubicBezTo>
                    <a:close/>
                  </a:path>
                </a:pathLst>
              </a:custGeom>
              <a:solidFill>
                <a:srgbClr val="EDE6DD"/>
              </a:solidFill>
              <a:ln>
                <a:noFill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2" name="Google Shape;3216;p63"/>
            <p:cNvSpPr/>
            <p:nvPr/>
          </p:nvSpPr>
          <p:spPr>
            <a:xfrm>
              <a:off x="3766130" y="1912885"/>
              <a:ext cx="789374" cy="449630"/>
            </a:xfrm>
            <a:custGeom>
              <a:avLst/>
              <a:gdLst/>
              <a:ahLst/>
              <a:cxnLst/>
              <a:rect l="l" t="t" r="r" b="b"/>
              <a:pathLst>
                <a:path w="27812" h="15839" extrusionOk="0">
                  <a:moveTo>
                    <a:pt x="14327" y="0"/>
                  </a:moveTo>
                  <a:cubicBezTo>
                    <a:pt x="13138" y="0"/>
                    <a:pt x="11955" y="142"/>
                    <a:pt x="10808" y="442"/>
                  </a:cubicBezTo>
                  <a:cubicBezTo>
                    <a:pt x="10364" y="548"/>
                    <a:pt x="9898" y="717"/>
                    <a:pt x="9475" y="886"/>
                  </a:cubicBezTo>
                  <a:cubicBezTo>
                    <a:pt x="7974" y="1500"/>
                    <a:pt x="6662" y="2473"/>
                    <a:pt x="5626" y="3742"/>
                  </a:cubicBezTo>
                  <a:cubicBezTo>
                    <a:pt x="3680" y="6110"/>
                    <a:pt x="2982" y="9198"/>
                    <a:pt x="2750" y="11651"/>
                  </a:cubicBezTo>
                  <a:cubicBezTo>
                    <a:pt x="1460" y="12751"/>
                    <a:pt x="508" y="14210"/>
                    <a:pt x="0" y="15839"/>
                  </a:cubicBezTo>
                  <a:lnTo>
                    <a:pt x="27812" y="15839"/>
                  </a:lnTo>
                  <a:cubicBezTo>
                    <a:pt x="27389" y="13788"/>
                    <a:pt x="25020" y="11419"/>
                    <a:pt x="25020" y="11419"/>
                  </a:cubicBezTo>
                  <a:cubicBezTo>
                    <a:pt x="24788" y="8987"/>
                    <a:pt x="24322" y="6174"/>
                    <a:pt x="23413" y="4693"/>
                  </a:cubicBezTo>
                  <a:cubicBezTo>
                    <a:pt x="22926" y="3932"/>
                    <a:pt x="22334" y="3213"/>
                    <a:pt x="21679" y="2600"/>
                  </a:cubicBezTo>
                  <a:cubicBezTo>
                    <a:pt x="21256" y="2219"/>
                    <a:pt x="20811" y="1880"/>
                    <a:pt x="20325" y="1584"/>
                  </a:cubicBezTo>
                  <a:cubicBezTo>
                    <a:pt x="19500" y="1056"/>
                    <a:pt x="18591" y="654"/>
                    <a:pt x="17639" y="400"/>
                  </a:cubicBezTo>
                  <a:cubicBezTo>
                    <a:pt x="17195" y="294"/>
                    <a:pt x="16730" y="189"/>
                    <a:pt x="16285" y="125"/>
                  </a:cubicBezTo>
                  <a:cubicBezTo>
                    <a:pt x="15634" y="43"/>
                    <a:pt x="14980" y="0"/>
                    <a:pt x="14327" y="0"/>
                  </a:cubicBezTo>
                  <a:close/>
                </a:path>
              </a:pathLst>
            </a:custGeom>
            <a:solidFill>
              <a:srgbClr val="EDE6D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3217;p63"/>
            <p:cNvSpPr/>
            <p:nvPr/>
          </p:nvSpPr>
          <p:spPr>
            <a:xfrm>
              <a:off x="3736099" y="1890574"/>
              <a:ext cx="847019" cy="494170"/>
            </a:xfrm>
            <a:custGeom>
              <a:avLst/>
              <a:gdLst/>
              <a:ahLst/>
              <a:cxnLst/>
              <a:rect l="l" t="t" r="r" b="b"/>
              <a:pathLst>
                <a:path w="29843" h="17408" extrusionOk="0">
                  <a:moveTo>
                    <a:pt x="15410" y="1573"/>
                  </a:moveTo>
                  <a:cubicBezTo>
                    <a:pt x="16011" y="1573"/>
                    <a:pt x="16614" y="1613"/>
                    <a:pt x="17217" y="1694"/>
                  </a:cubicBezTo>
                  <a:cubicBezTo>
                    <a:pt x="17640" y="1757"/>
                    <a:pt x="18063" y="1842"/>
                    <a:pt x="18486" y="1969"/>
                  </a:cubicBezTo>
                  <a:cubicBezTo>
                    <a:pt x="19353" y="2201"/>
                    <a:pt x="20178" y="2561"/>
                    <a:pt x="20960" y="3026"/>
                  </a:cubicBezTo>
                  <a:cubicBezTo>
                    <a:pt x="21383" y="3301"/>
                    <a:pt x="21806" y="3618"/>
                    <a:pt x="22187" y="3978"/>
                  </a:cubicBezTo>
                  <a:cubicBezTo>
                    <a:pt x="22800" y="4549"/>
                    <a:pt x="23350" y="5183"/>
                    <a:pt x="23773" y="5902"/>
                  </a:cubicBezTo>
                  <a:cubicBezTo>
                    <a:pt x="24471" y="7002"/>
                    <a:pt x="24978" y="9202"/>
                    <a:pt x="25275" y="12289"/>
                  </a:cubicBezTo>
                  <a:lnTo>
                    <a:pt x="25296" y="12564"/>
                  </a:lnTo>
                  <a:lnTo>
                    <a:pt x="25507" y="12776"/>
                  </a:lnTo>
                  <a:cubicBezTo>
                    <a:pt x="26395" y="13664"/>
                    <a:pt x="27157" y="14700"/>
                    <a:pt x="27749" y="15821"/>
                  </a:cubicBezTo>
                  <a:lnTo>
                    <a:pt x="2200" y="15821"/>
                  </a:lnTo>
                  <a:cubicBezTo>
                    <a:pt x="2687" y="14764"/>
                    <a:pt x="3406" y="13812"/>
                    <a:pt x="4273" y="13030"/>
                  </a:cubicBezTo>
                  <a:lnTo>
                    <a:pt x="4548" y="12818"/>
                  </a:lnTo>
                  <a:lnTo>
                    <a:pt x="4569" y="12501"/>
                  </a:lnTo>
                  <a:cubicBezTo>
                    <a:pt x="4781" y="10344"/>
                    <a:pt x="5415" y="7298"/>
                    <a:pt x="7297" y="5014"/>
                  </a:cubicBezTo>
                  <a:lnTo>
                    <a:pt x="7361" y="4929"/>
                  </a:lnTo>
                  <a:cubicBezTo>
                    <a:pt x="7699" y="4528"/>
                    <a:pt x="8059" y="4168"/>
                    <a:pt x="8440" y="3851"/>
                  </a:cubicBezTo>
                  <a:cubicBezTo>
                    <a:pt x="9159" y="3237"/>
                    <a:pt x="9962" y="2751"/>
                    <a:pt x="10829" y="2413"/>
                  </a:cubicBezTo>
                  <a:cubicBezTo>
                    <a:pt x="11231" y="2243"/>
                    <a:pt x="11633" y="2095"/>
                    <a:pt x="12056" y="1990"/>
                  </a:cubicBezTo>
                  <a:cubicBezTo>
                    <a:pt x="13160" y="1714"/>
                    <a:pt x="14282" y="1573"/>
                    <a:pt x="15410" y="1573"/>
                  </a:cubicBezTo>
                  <a:close/>
                  <a:moveTo>
                    <a:pt x="15333" y="1"/>
                  </a:moveTo>
                  <a:cubicBezTo>
                    <a:pt x="14094" y="1"/>
                    <a:pt x="12857" y="156"/>
                    <a:pt x="11654" y="467"/>
                  </a:cubicBezTo>
                  <a:cubicBezTo>
                    <a:pt x="11168" y="594"/>
                    <a:pt x="10681" y="763"/>
                    <a:pt x="10216" y="953"/>
                  </a:cubicBezTo>
                  <a:cubicBezTo>
                    <a:pt x="9201" y="1355"/>
                    <a:pt x="8270" y="1926"/>
                    <a:pt x="7424" y="2645"/>
                  </a:cubicBezTo>
                  <a:cubicBezTo>
                    <a:pt x="6938" y="3047"/>
                    <a:pt x="6473" y="3512"/>
                    <a:pt x="6071" y="4020"/>
                  </a:cubicBezTo>
                  <a:lnTo>
                    <a:pt x="5902" y="4231"/>
                  </a:lnTo>
                  <a:cubicBezTo>
                    <a:pt x="3998" y="6685"/>
                    <a:pt x="3300" y="9751"/>
                    <a:pt x="3046" y="12036"/>
                  </a:cubicBezTo>
                  <a:cubicBezTo>
                    <a:pt x="1756" y="13220"/>
                    <a:pt x="805" y="14722"/>
                    <a:pt x="297" y="16392"/>
                  </a:cubicBezTo>
                  <a:lnTo>
                    <a:pt x="1" y="17408"/>
                  </a:lnTo>
                  <a:lnTo>
                    <a:pt x="29843" y="17408"/>
                  </a:lnTo>
                  <a:lnTo>
                    <a:pt x="29652" y="16456"/>
                  </a:lnTo>
                  <a:cubicBezTo>
                    <a:pt x="29272" y="14552"/>
                    <a:pt x="27453" y="12522"/>
                    <a:pt x="26818" y="11866"/>
                  </a:cubicBezTo>
                  <a:cubicBezTo>
                    <a:pt x="26501" y="8652"/>
                    <a:pt x="25930" y="6368"/>
                    <a:pt x="25126" y="5077"/>
                  </a:cubicBezTo>
                  <a:cubicBezTo>
                    <a:pt x="24619" y="4231"/>
                    <a:pt x="23984" y="3470"/>
                    <a:pt x="23265" y="2814"/>
                  </a:cubicBezTo>
                  <a:cubicBezTo>
                    <a:pt x="22800" y="2392"/>
                    <a:pt x="22314" y="2032"/>
                    <a:pt x="21806" y="1694"/>
                  </a:cubicBezTo>
                  <a:cubicBezTo>
                    <a:pt x="20897" y="1144"/>
                    <a:pt x="19924" y="700"/>
                    <a:pt x="18887" y="446"/>
                  </a:cubicBezTo>
                  <a:cubicBezTo>
                    <a:pt x="18422" y="298"/>
                    <a:pt x="17936" y="213"/>
                    <a:pt x="17428" y="150"/>
                  </a:cubicBezTo>
                  <a:cubicBezTo>
                    <a:pt x="16733" y="50"/>
                    <a:pt x="16033" y="1"/>
                    <a:pt x="1533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3218;p63"/>
            <p:cNvSpPr/>
            <p:nvPr/>
          </p:nvSpPr>
          <p:spPr>
            <a:xfrm>
              <a:off x="4475074" y="2236990"/>
              <a:ext cx="79868" cy="124905"/>
            </a:xfrm>
            <a:custGeom>
              <a:avLst/>
              <a:gdLst/>
              <a:ahLst/>
              <a:cxnLst/>
              <a:rect l="l" t="t" r="r" b="b"/>
              <a:pathLst>
                <a:path w="2814" h="4400" extrusionOk="0">
                  <a:moveTo>
                    <a:pt x="1" y="1"/>
                  </a:moveTo>
                  <a:cubicBezTo>
                    <a:pt x="212" y="2348"/>
                    <a:pt x="212" y="4336"/>
                    <a:pt x="212" y="4336"/>
                  </a:cubicBezTo>
                  <a:lnTo>
                    <a:pt x="212" y="4400"/>
                  </a:lnTo>
                  <a:lnTo>
                    <a:pt x="2814" y="4400"/>
                  </a:lnTo>
                  <a:cubicBezTo>
                    <a:pt x="2391" y="2370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3219;p63"/>
            <p:cNvSpPr/>
            <p:nvPr/>
          </p:nvSpPr>
          <p:spPr>
            <a:xfrm>
              <a:off x="3838764" y="1912885"/>
              <a:ext cx="642324" cy="449033"/>
            </a:xfrm>
            <a:custGeom>
              <a:avLst/>
              <a:gdLst/>
              <a:ahLst/>
              <a:cxnLst/>
              <a:rect l="l" t="t" r="r" b="b"/>
              <a:pathLst>
                <a:path w="22631" h="15818" extrusionOk="0">
                  <a:moveTo>
                    <a:pt x="11720" y="0"/>
                  </a:moveTo>
                  <a:cubicBezTo>
                    <a:pt x="10534" y="0"/>
                    <a:pt x="9346" y="142"/>
                    <a:pt x="8185" y="442"/>
                  </a:cubicBezTo>
                  <a:cubicBezTo>
                    <a:pt x="7741" y="548"/>
                    <a:pt x="7297" y="717"/>
                    <a:pt x="6874" y="886"/>
                  </a:cubicBezTo>
                  <a:cubicBezTo>
                    <a:pt x="5943" y="1267"/>
                    <a:pt x="5055" y="1796"/>
                    <a:pt x="4294" y="2451"/>
                  </a:cubicBezTo>
                  <a:cubicBezTo>
                    <a:pt x="3829" y="2832"/>
                    <a:pt x="3427" y="3255"/>
                    <a:pt x="3046" y="3720"/>
                  </a:cubicBezTo>
                  <a:cubicBezTo>
                    <a:pt x="1100" y="6110"/>
                    <a:pt x="381" y="9198"/>
                    <a:pt x="149" y="11630"/>
                  </a:cubicBezTo>
                  <a:cubicBezTo>
                    <a:pt x="0" y="13005"/>
                    <a:pt x="0" y="14380"/>
                    <a:pt x="149" y="15754"/>
                  </a:cubicBezTo>
                  <a:lnTo>
                    <a:pt x="149" y="15818"/>
                  </a:lnTo>
                  <a:lnTo>
                    <a:pt x="22630" y="15818"/>
                  </a:lnTo>
                  <a:lnTo>
                    <a:pt x="22630" y="15754"/>
                  </a:lnTo>
                  <a:cubicBezTo>
                    <a:pt x="22630" y="15754"/>
                    <a:pt x="22630" y="13766"/>
                    <a:pt x="22419" y="11419"/>
                  </a:cubicBezTo>
                  <a:cubicBezTo>
                    <a:pt x="22186" y="9008"/>
                    <a:pt x="21742" y="6174"/>
                    <a:pt x="20812" y="4693"/>
                  </a:cubicBezTo>
                  <a:cubicBezTo>
                    <a:pt x="20325" y="3932"/>
                    <a:pt x="19754" y="3213"/>
                    <a:pt x="19077" y="2600"/>
                  </a:cubicBezTo>
                  <a:cubicBezTo>
                    <a:pt x="18654" y="2219"/>
                    <a:pt x="18210" y="1880"/>
                    <a:pt x="17724" y="1584"/>
                  </a:cubicBezTo>
                  <a:cubicBezTo>
                    <a:pt x="16878" y="1056"/>
                    <a:pt x="15968" y="654"/>
                    <a:pt x="15017" y="421"/>
                  </a:cubicBezTo>
                  <a:cubicBezTo>
                    <a:pt x="14572" y="294"/>
                    <a:pt x="14128" y="189"/>
                    <a:pt x="13663" y="125"/>
                  </a:cubicBezTo>
                  <a:cubicBezTo>
                    <a:pt x="13019" y="43"/>
                    <a:pt x="12370" y="0"/>
                    <a:pt x="117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3220;p63"/>
            <p:cNvSpPr/>
            <p:nvPr/>
          </p:nvSpPr>
          <p:spPr>
            <a:xfrm>
              <a:off x="3765534" y="2243008"/>
              <a:ext cx="77456" cy="118887"/>
            </a:xfrm>
            <a:custGeom>
              <a:avLst/>
              <a:gdLst/>
              <a:ahLst/>
              <a:cxnLst/>
              <a:rect l="l" t="t" r="r" b="b"/>
              <a:pathLst>
                <a:path w="2729" h="4188" extrusionOk="0">
                  <a:moveTo>
                    <a:pt x="2729" y="0"/>
                  </a:moveTo>
                  <a:cubicBezTo>
                    <a:pt x="1460" y="1121"/>
                    <a:pt x="508" y="2580"/>
                    <a:pt x="0" y="4188"/>
                  </a:cubicBezTo>
                  <a:lnTo>
                    <a:pt x="2729" y="4188"/>
                  </a:lnTo>
                  <a:lnTo>
                    <a:pt x="2729" y="4124"/>
                  </a:lnTo>
                  <a:cubicBezTo>
                    <a:pt x="2602" y="2750"/>
                    <a:pt x="2602" y="1375"/>
                    <a:pt x="272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3221;p63"/>
            <p:cNvSpPr/>
            <p:nvPr/>
          </p:nvSpPr>
          <p:spPr>
            <a:xfrm>
              <a:off x="4116103" y="2181780"/>
              <a:ext cx="72659" cy="38408"/>
            </a:xfrm>
            <a:custGeom>
              <a:avLst/>
              <a:gdLst/>
              <a:ahLst/>
              <a:cxnLst/>
              <a:rect l="l" t="t" r="r" b="b"/>
              <a:pathLst>
                <a:path w="2560" h="1353" extrusionOk="0">
                  <a:moveTo>
                    <a:pt x="572" y="0"/>
                  </a:moveTo>
                  <a:lnTo>
                    <a:pt x="572" y="85"/>
                  </a:lnTo>
                  <a:cubicBezTo>
                    <a:pt x="572" y="85"/>
                    <a:pt x="1" y="1121"/>
                    <a:pt x="233" y="1311"/>
                  </a:cubicBezTo>
                  <a:cubicBezTo>
                    <a:pt x="264" y="1339"/>
                    <a:pt x="327" y="1352"/>
                    <a:pt x="413" y="1352"/>
                  </a:cubicBezTo>
                  <a:cubicBezTo>
                    <a:pt x="917" y="1352"/>
                    <a:pt x="2216" y="895"/>
                    <a:pt x="2560" y="190"/>
                  </a:cubicBezTo>
                  <a:lnTo>
                    <a:pt x="2560" y="148"/>
                  </a:lnTo>
                  <a:cubicBezTo>
                    <a:pt x="2453" y="152"/>
                    <a:pt x="2346" y="153"/>
                    <a:pt x="2239" y="153"/>
                  </a:cubicBezTo>
                  <a:cubicBezTo>
                    <a:pt x="1685" y="153"/>
                    <a:pt x="1121" y="106"/>
                    <a:pt x="572" y="0"/>
                  </a:cubicBezTo>
                  <a:close/>
                </a:path>
              </a:pathLst>
            </a:custGeom>
            <a:solidFill>
              <a:srgbClr val="C6704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Google Shape;3222;p63"/>
            <p:cNvSpPr/>
            <p:nvPr/>
          </p:nvSpPr>
          <p:spPr>
            <a:xfrm>
              <a:off x="4105885" y="2179964"/>
              <a:ext cx="100900" cy="52659"/>
            </a:xfrm>
            <a:custGeom>
              <a:avLst/>
              <a:gdLst/>
              <a:ahLst/>
              <a:cxnLst/>
              <a:rect l="l" t="t" r="r" b="b"/>
              <a:pathLst>
                <a:path w="3555" h="1855" extrusionOk="0">
                  <a:moveTo>
                    <a:pt x="593" y="1"/>
                  </a:moveTo>
                  <a:cubicBezTo>
                    <a:pt x="593" y="1"/>
                    <a:pt x="1" y="1523"/>
                    <a:pt x="191" y="1671"/>
                  </a:cubicBezTo>
                  <a:cubicBezTo>
                    <a:pt x="334" y="1783"/>
                    <a:pt x="594" y="1855"/>
                    <a:pt x="915" y="1855"/>
                  </a:cubicBezTo>
                  <a:cubicBezTo>
                    <a:pt x="1689" y="1855"/>
                    <a:pt x="2822" y="1440"/>
                    <a:pt x="3554" y="170"/>
                  </a:cubicBezTo>
                  <a:lnTo>
                    <a:pt x="3554" y="149"/>
                  </a:lnTo>
                  <a:cubicBezTo>
                    <a:pt x="3343" y="170"/>
                    <a:pt x="3152" y="212"/>
                    <a:pt x="2941" y="212"/>
                  </a:cubicBezTo>
                  <a:lnTo>
                    <a:pt x="2941" y="254"/>
                  </a:lnTo>
                  <a:cubicBezTo>
                    <a:pt x="2598" y="959"/>
                    <a:pt x="1298" y="1416"/>
                    <a:pt x="794" y="1416"/>
                  </a:cubicBezTo>
                  <a:cubicBezTo>
                    <a:pt x="708" y="1416"/>
                    <a:pt x="645" y="1403"/>
                    <a:pt x="614" y="1375"/>
                  </a:cubicBezTo>
                  <a:cubicBezTo>
                    <a:pt x="382" y="1206"/>
                    <a:pt x="953" y="149"/>
                    <a:pt x="953" y="149"/>
                  </a:cubicBezTo>
                  <a:lnTo>
                    <a:pt x="953" y="64"/>
                  </a:lnTo>
                  <a:cubicBezTo>
                    <a:pt x="720" y="22"/>
                    <a:pt x="593" y="1"/>
                    <a:pt x="5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" name="Google Shape;3223;p63"/>
            <p:cNvSpPr/>
            <p:nvPr/>
          </p:nvSpPr>
          <p:spPr>
            <a:xfrm>
              <a:off x="4096291" y="2133866"/>
              <a:ext cx="109869" cy="52261"/>
            </a:xfrm>
            <a:custGeom>
              <a:avLst/>
              <a:gdLst/>
              <a:ahLst/>
              <a:cxnLst/>
              <a:rect l="l" t="t" r="r" b="b"/>
              <a:pathLst>
                <a:path w="3871" h="1841" extrusionOk="0">
                  <a:moveTo>
                    <a:pt x="1030" y="1"/>
                  </a:moveTo>
                  <a:cubicBezTo>
                    <a:pt x="712" y="1"/>
                    <a:pt x="509" y="60"/>
                    <a:pt x="489" y="60"/>
                  </a:cubicBezTo>
                  <a:cubicBezTo>
                    <a:pt x="488" y="60"/>
                    <a:pt x="487" y="60"/>
                    <a:pt x="487" y="60"/>
                  </a:cubicBezTo>
                  <a:lnTo>
                    <a:pt x="487" y="60"/>
                  </a:lnTo>
                  <a:cubicBezTo>
                    <a:pt x="1" y="123"/>
                    <a:pt x="910" y="1603"/>
                    <a:pt x="910" y="1603"/>
                  </a:cubicBezTo>
                  <a:cubicBezTo>
                    <a:pt x="910" y="1603"/>
                    <a:pt x="1058" y="1646"/>
                    <a:pt x="1291" y="1688"/>
                  </a:cubicBezTo>
                  <a:cubicBezTo>
                    <a:pt x="1862" y="1780"/>
                    <a:pt x="2433" y="1840"/>
                    <a:pt x="3004" y="1840"/>
                  </a:cubicBezTo>
                  <a:cubicBezTo>
                    <a:pt x="3088" y="1840"/>
                    <a:pt x="3173" y="1839"/>
                    <a:pt x="3258" y="1836"/>
                  </a:cubicBezTo>
                  <a:cubicBezTo>
                    <a:pt x="3469" y="1815"/>
                    <a:pt x="3681" y="1794"/>
                    <a:pt x="3871" y="1773"/>
                  </a:cubicBezTo>
                  <a:cubicBezTo>
                    <a:pt x="2823" y="250"/>
                    <a:pt x="1684" y="1"/>
                    <a:pt x="10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Google Shape;3224;p63"/>
            <p:cNvSpPr/>
            <p:nvPr/>
          </p:nvSpPr>
          <p:spPr>
            <a:xfrm>
              <a:off x="4118686" y="2168326"/>
              <a:ext cx="125309" cy="23675"/>
            </a:xfrm>
            <a:custGeom>
              <a:avLst/>
              <a:gdLst/>
              <a:ahLst/>
              <a:cxnLst/>
              <a:rect l="l" t="t" r="r" b="b"/>
              <a:pathLst>
                <a:path w="4415" h="834" extrusionOk="0">
                  <a:moveTo>
                    <a:pt x="4295" y="0"/>
                  </a:moveTo>
                  <a:cubicBezTo>
                    <a:pt x="4279" y="0"/>
                    <a:pt x="4262" y="3"/>
                    <a:pt x="4245" y="9"/>
                  </a:cubicBezTo>
                  <a:cubicBezTo>
                    <a:pt x="3949" y="178"/>
                    <a:pt x="3632" y="284"/>
                    <a:pt x="3293" y="347"/>
                  </a:cubicBezTo>
                  <a:cubicBezTo>
                    <a:pt x="2955" y="389"/>
                    <a:pt x="2617" y="432"/>
                    <a:pt x="2278" y="432"/>
                  </a:cubicBezTo>
                  <a:cubicBezTo>
                    <a:pt x="1919" y="432"/>
                    <a:pt x="1580" y="432"/>
                    <a:pt x="1221" y="411"/>
                  </a:cubicBezTo>
                  <a:cubicBezTo>
                    <a:pt x="861" y="368"/>
                    <a:pt x="502" y="347"/>
                    <a:pt x="163" y="305"/>
                  </a:cubicBezTo>
                  <a:cubicBezTo>
                    <a:pt x="156" y="304"/>
                    <a:pt x="149" y="303"/>
                    <a:pt x="142" y="303"/>
                  </a:cubicBezTo>
                  <a:cubicBezTo>
                    <a:pt x="32" y="303"/>
                    <a:pt x="0" y="457"/>
                    <a:pt x="100" y="516"/>
                  </a:cubicBezTo>
                  <a:cubicBezTo>
                    <a:pt x="459" y="622"/>
                    <a:pt x="798" y="707"/>
                    <a:pt x="1157" y="749"/>
                  </a:cubicBezTo>
                  <a:cubicBezTo>
                    <a:pt x="1517" y="812"/>
                    <a:pt x="1898" y="834"/>
                    <a:pt x="2257" y="834"/>
                  </a:cubicBezTo>
                  <a:cubicBezTo>
                    <a:pt x="2617" y="834"/>
                    <a:pt x="2997" y="770"/>
                    <a:pt x="3357" y="686"/>
                  </a:cubicBezTo>
                  <a:cubicBezTo>
                    <a:pt x="3716" y="601"/>
                    <a:pt x="4055" y="432"/>
                    <a:pt x="4351" y="178"/>
                  </a:cubicBezTo>
                  <a:cubicBezTo>
                    <a:pt x="4393" y="157"/>
                    <a:pt x="4414" y="93"/>
                    <a:pt x="4393" y="51"/>
                  </a:cubicBezTo>
                  <a:cubicBezTo>
                    <a:pt x="4378" y="20"/>
                    <a:pt x="4340" y="0"/>
                    <a:pt x="42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Google Shape;3225;p63"/>
            <p:cNvSpPr/>
            <p:nvPr/>
          </p:nvSpPr>
          <p:spPr>
            <a:xfrm>
              <a:off x="4236167" y="2160151"/>
              <a:ext cx="15639" cy="18651"/>
            </a:xfrm>
            <a:custGeom>
              <a:avLst/>
              <a:gdLst/>
              <a:ahLst/>
              <a:cxnLst/>
              <a:rect l="l" t="t" r="r" b="b"/>
              <a:pathLst>
                <a:path w="551" h="657" fill="none" extrusionOk="0">
                  <a:moveTo>
                    <a:pt x="148" y="1"/>
                  </a:moveTo>
                  <a:cubicBezTo>
                    <a:pt x="148" y="1"/>
                    <a:pt x="0" y="656"/>
                    <a:pt x="550" y="656"/>
                  </a:cubicBezTo>
                </a:path>
              </a:pathLst>
            </a:custGeom>
            <a:solidFill>
              <a:schemeClr val="dk1"/>
            </a:solidFill>
            <a:ln w="10050" cap="rnd" cmpd="sng">
              <a:solidFill>
                <a:srgbClr val="9A5B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3226;p63"/>
            <p:cNvSpPr/>
            <p:nvPr/>
          </p:nvSpPr>
          <p:spPr>
            <a:xfrm>
              <a:off x="4069270" y="1930229"/>
              <a:ext cx="147703" cy="82977"/>
            </a:xfrm>
            <a:custGeom>
              <a:avLst/>
              <a:gdLst/>
              <a:ahLst/>
              <a:cxnLst/>
              <a:rect l="l" t="t" r="r" b="b"/>
              <a:pathLst>
                <a:path w="5204" h="2923" extrusionOk="0">
                  <a:moveTo>
                    <a:pt x="3859" y="1002"/>
                  </a:moveTo>
                  <a:cubicBezTo>
                    <a:pt x="3860" y="1002"/>
                    <a:pt x="3859" y="1006"/>
                    <a:pt x="3853" y="1012"/>
                  </a:cubicBezTo>
                  <a:lnTo>
                    <a:pt x="3853" y="1012"/>
                  </a:lnTo>
                  <a:cubicBezTo>
                    <a:pt x="3855" y="1005"/>
                    <a:pt x="3858" y="1002"/>
                    <a:pt x="3859" y="1002"/>
                  </a:cubicBezTo>
                  <a:close/>
                  <a:moveTo>
                    <a:pt x="1122" y="0"/>
                  </a:moveTo>
                  <a:cubicBezTo>
                    <a:pt x="868" y="127"/>
                    <a:pt x="657" y="297"/>
                    <a:pt x="445" y="487"/>
                  </a:cubicBezTo>
                  <a:cubicBezTo>
                    <a:pt x="234" y="677"/>
                    <a:pt x="64" y="952"/>
                    <a:pt x="22" y="1248"/>
                  </a:cubicBezTo>
                  <a:cubicBezTo>
                    <a:pt x="1" y="1417"/>
                    <a:pt x="22" y="1587"/>
                    <a:pt x="107" y="1735"/>
                  </a:cubicBezTo>
                  <a:cubicBezTo>
                    <a:pt x="170" y="1883"/>
                    <a:pt x="255" y="2010"/>
                    <a:pt x="360" y="2115"/>
                  </a:cubicBezTo>
                  <a:cubicBezTo>
                    <a:pt x="487" y="2242"/>
                    <a:pt x="614" y="2327"/>
                    <a:pt x="762" y="2369"/>
                  </a:cubicBezTo>
                  <a:cubicBezTo>
                    <a:pt x="855" y="2404"/>
                    <a:pt x="955" y="2420"/>
                    <a:pt x="1054" y="2420"/>
                  </a:cubicBezTo>
                  <a:cubicBezTo>
                    <a:pt x="1135" y="2420"/>
                    <a:pt x="1215" y="2409"/>
                    <a:pt x="1291" y="2390"/>
                  </a:cubicBezTo>
                  <a:cubicBezTo>
                    <a:pt x="1409" y="2357"/>
                    <a:pt x="1520" y="2306"/>
                    <a:pt x="1624" y="2241"/>
                  </a:cubicBezTo>
                  <a:lnTo>
                    <a:pt x="1624" y="2241"/>
                  </a:lnTo>
                  <a:cubicBezTo>
                    <a:pt x="1683" y="2326"/>
                    <a:pt x="1749" y="2404"/>
                    <a:pt x="1820" y="2475"/>
                  </a:cubicBezTo>
                  <a:cubicBezTo>
                    <a:pt x="2052" y="2686"/>
                    <a:pt x="2327" y="2813"/>
                    <a:pt x="2623" y="2877"/>
                  </a:cubicBezTo>
                  <a:cubicBezTo>
                    <a:pt x="2761" y="2906"/>
                    <a:pt x="2898" y="2922"/>
                    <a:pt x="3036" y="2922"/>
                  </a:cubicBezTo>
                  <a:cubicBezTo>
                    <a:pt x="3194" y="2922"/>
                    <a:pt x="3353" y="2901"/>
                    <a:pt x="3512" y="2856"/>
                  </a:cubicBezTo>
                  <a:cubicBezTo>
                    <a:pt x="3829" y="2771"/>
                    <a:pt x="4104" y="2560"/>
                    <a:pt x="4231" y="2263"/>
                  </a:cubicBezTo>
                  <a:cubicBezTo>
                    <a:pt x="4252" y="2223"/>
                    <a:pt x="4272" y="2182"/>
                    <a:pt x="4289" y="2141"/>
                  </a:cubicBezTo>
                  <a:lnTo>
                    <a:pt x="4289" y="2141"/>
                  </a:lnTo>
                  <a:cubicBezTo>
                    <a:pt x="4312" y="2147"/>
                    <a:pt x="4335" y="2153"/>
                    <a:pt x="4358" y="2158"/>
                  </a:cubicBezTo>
                  <a:cubicBezTo>
                    <a:pt x="4449" y="2177"/>
                    <a:pt x="4541" y="2187"/>
                    <a:pt x="4631" y="2187"/>
                  </a:cubicBezTo>
                  <a:cubicBezTo>
                    <a:pt x="4833" y="2187"/>
                    <a:pt x="5028" y="2140"/>
                    <a:pt x="5204" y="2052"/>
                  </a:cubicBezTo>
                  <a:lnTo>
                    <a:pt x="5098" y="1798"/>
                  </a:lnTo>
                  <a:cubicBezTo>
                    <a:pt x="4975" y="1835"/>
                    <a:pt x="4845" y="1858"/>
                    <a:pt x="4716" y="1858"/>
                  </a:cubicBezTo>
                  <a:cubicBezTo>
                    <a:pt x="4623" y="1858"/>
                    <a:pt x="4531" y="1846"/>
                    <a:pt x="4442" y="1819"/>
                  </a:cubicBezTo>
                  <a:cubicBezTo>
                    <a:pt x="4421" y="1813"/>
                    <a:pt x="4401" y="1806"/>
                    <a:pt x="4380" y="1799"/>
                  </a:cubicBezTo>
                  <a:lnTo>
                    <a:pt x="4380" y="1799"/>
                  </a:lnTo>
                  <a:cubicBezTo>
                    <a:pt x="4400" y="1657"/>
                    <a:pt x="4399" y="1514"/>
                    <a:pt x="4379" y="1375"/>
                  </a:cubicBezTo>
                  <a:cubicBezTo>
                    <a:pt x="4358" y="1206"/>
                    <a:pt x="4315" y="1058"/>
                    <a:pt x="4252" y="931"/>
                  </a:cubicBezTo>
                  <a:cubicBezTo>
                    <a:pt x="4210" y="846"/>
                    <a:pt x="4146" y="762"/>
                    <a:pt x="4083" y="698"/>
                  </a:cubicBezTo>
                  <a:cubicBezTo>
                    <a:pt x="4019" y="656"/>
                    <a:pt x="3956" y="614"/>
                    <a:pt x="3892" y="593"/>
                  </a:cubicBezTo>
                  <a:cubicBezTo>
                    <a:pt x="3808" y="593"/>
                    <a:pt x="3723" y="614"/>
                    <a:pt x="3639" y="656"/>
                  </a:cubicBezTo>
                  <a:cubicBezTo>
                    <a:pt x="3533" y="720"/>
                    <a:pt x="3469" y="825"/>
                    <a:pt x="3448" y="952"/>
                  </a:cubicBezTo>
                  <a:cubicBezTo>
                    <a:pt x="3427" y="1037"/>
                    <a:pt x="3427" y="1143"/>
                    <a:pt x="3448" y="1227"/>
                  </a:cubicBezTo>
                  <a:cubicBezTo>
                    <a:pt x="3469" y="1375"/>
                    <a:pt x="3533" y="1523"/>
                    <a:pt x="3617" y="1650"/>
                  </a:cubicBezTo>
                  <a:cubicBezTo>
                    <a:pt x="3680" y="1744"/>
                    <a:pt x="3757" y="1829"/>
                    <a:pt x="3844" y="1903"/>
                  </a:cubicBezTo>
                  <a:lnTo>
                    <a:pt x="3844" y="1903"/>
                  </a:lnTo>
                  <a:cubicBezTo>
                    <a:pt x="3829" y="1946"/>
                    <a:pt x="3810" y="1989"/>
                    <a:pt x="3787" y="2031"/>
                  </a:cubicBezTo>
                  <a:cubicBezTo>
                    <a:pt x="3702" y="2200"/>
                    <a:pt x="3554" y="2327"/>
                    <a:pt x="3364" y="2369"/>
                  </a:cubicBezTo>
                  <a:cubicBezTo>
                    <a:pt x="3258" y="2401"/>
                    <a:pt x="3152" y="2417"/>
                    <a:pt x="3046" y="2417"/>
                  </a:cubicBezTo>
                  <a:cubicBezTo>
                    <a:pt x="2941" y="2417"/>
                    <a:pt x="2835" y="2401"/>
                    <a:pt x="2729" y="2369"/>
                  </a:cubicBezTo>
                  <a:cubicBezTo>
                    <a:pt x="2518" y="2327"/>
                    <a:pt x="2327" y="2242"/>
                    <a:pt x="2179" y="2094"/>
                  </a:cubicBezTo>
                  <a:cubicBezTo>
                    <a:pt x="2115" y="2030"/>
                    <a:pt x="2058" y="1961"/>
                    <a:pt x="2012" y="1887"/>
                  </a:cubicBezTo>
                  <a:lnTo>
                    <a:pt x="2012" y="1887"/>
                  </a:lnTo>
                  <a:cubicBezTo>
                    <a:pt x="2018" y="1879"/>
                    <a:pt x="2025" y="1870"/>
                    <a:pt x="2031" y="1862"/>
                  </a:cubicBezTo>
                  <a:cubicBezTo>
                    <a:pt x="2116" y="1735"/>
                    <a:pt x="2200" y="1608"/>
                    <a:pt x="2243" y="1460"/>
                  </a:cubicBezTo>
                  <a:cubicBezTo>
                    <a:pt x="2285" y="1354"/>
                    <a:pt x="2285" y="1269"/>
                    <a:pt x="2285" y="1164"/>
                  </a:cubicBezTo>
                  <a:cubicBezTo>
                    <a:pt x="2285" y="1100"/>
                    <a:pt x="2264" y="1016"/>
                    <a:pt x="2200" y="952"/>
                  </a:cubicBezTo>
                  <a:cubicBezTo>
                    <a:pt x="2179" y="910"/>
                    <a:pt x="2137" y="889"/>
                    <a:pt x="2095" y="846"/>
                  </a:cubicBezTo>
                  <a:cubicBezTo>
                    <a:pt x="2074" y="825"/>
                    <a:pt x="2031" y="804"/>
                    <a:pt x="1989" y="804"/>
                  </a:cubicBezTo>
                  <a:cubicBezTo>
                    <a:pt x="1947" y="794"/>
                    <a:pt x="1910" y="788"/>
                    <a:pt x="1875" y="788"/>
                  </a:cubicBezTo>
                  <a:cubicBezTo>
                    <a:pt x="1841" y="788"/>
                    <a:pt x="1809" y="794"/>
                    <a:pt x="1777" y="804"/>
                  </a:cubicBezTo>
                  <a:cubicBezTo>
                    <a:pt x="1714" y="825"/>
                    <a:pt x="1651" y="846"/>
                    <a:pt x="1587" y="889"/>
                  </a:cubicBezTo>
                  <a:cubicBezTo>
                    <a:pt x="1545" y="931"/>
                    <a:pt x="1502" y="973"/>
                    <a:pt x="1460" y="1016"/>
                  </a:cubicBezTo>
                  <a:cubicBezTo>
                    <a:pt x="1439" y="1058"/>
                    <a:pt x="1418" y="1121"/>
                    <a:pt x="1397" y="1164"/>
                  </a:cubicBezTo>
                  <a:cubicBezTo>
                    <a:pt x="1354" y="1333"/>
                    <a:pt x="1333" y="1502"/>
                    <a:pt x="1376" y="1671"/>
                  </a:cubicBezTo>
                  <a:cubicBezTo>
                    <a:pt x="1383" y="1708"/>
                    <a:pt x="1392" y="1744"/>
                    <a:pt x="1402" y="1779"/>
                  </a:cubicBezTo>
                  <a:lnTo>
                    <a:pt x="1402" y="1779"/>
                  </a:lnTo>
                  <a:cubicBezTo>
                    <a:pt x="1324" y="1843"/>
                    <a:pt x="1236" y="1894"/>
                    <a:pt x="1143" y="1925"/>
                  </a:cubicBezTo>
                  <a:cubicBezTo>
                    <a:pt x="1102" y="1935"/>
                    <a:pt x="1060" y="1941"/>
                    <a:pt x="1017" y="1941"/>
                  </a:cubicBezTo>
                  <a:cubicBezTo>
                    <a:pt x="885" y="1941"/>
                    <a:pt x="753" y="1889"/>
                    <a:pt x="657" y="1777"/>
                  </a:cubicBezTo>
                  <a:cubicBezTo>
                    <a:pt x="508" y="1671"/>
                    <a:pt x="403" y="1481"/>
                    <a:pt x="403" y="1291"/>
                  </a:cubicBezTo>
                  <a:cubicBezTo>
                    <a:pt x="424" y="1079"/>
                    <a:pt x="530" y="868"/>
                    <a:pt x="678" y="720"/>
                  </a:cubicBezTo>
                  <a:cubicBezTo>
                    <a:pt x="847" y="529"/>
                    <a:pt x="1037" y="381"/>
                    <a:pt x="1228" y="254"/>
                  </a:cubicBezTo>
                  <a:lnTo>
                    <a:pt x="112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3227;p63"/>
            <p:cNvSpPr/>
            <p:nvPr/>
          </p:nvSpPr>
          <p:spPr>
            <a:xfrm>
              <a:off x="4025445" y="2082715"/>
              <a:ext cx="61874" cy="61856"/>
            </a:xfrm>
            <a:custGeom>
              <a:avLst/>
              <a:gdLst/>
              <a:ahLst/>
              <a:cxnLst/>
              <a:rect l="l" t="t" r="r" b="b"/>
              <a:pathLst>
                <a:path w="2180" h="2179" extrusionOk="0">
                  <a:moveTo>
                    <a:pt x="1101" y="0"/>
                  </a:moveTo>
                  <a:cubicBezTo>
                    <a:pt x="509" y="0"/>
                    <a:pt x="1" y="487"/>
                    <a:pt x="1" y="1100"/>
                  </a:cubicBezTo>
                  <a:cubicBezTo>
                    <a:pt x="1" y="1692"/>
                    <a:pt x="509" y="2179"/>
                    <a:pt x="1101" y="2179"/>
                  </a:cubicBezTo>
                  <a:cubicBezTo>
                    <a:pt x="1693" y="2179"/>
                    <a:pt x="2179" y="1692"/>
                    <a:pt x="2179" y="1100"/>
                  </a:cubicBezTo>
                  <a:cubicBezTo>
                    <a:pt x="2179" y="487"/>
                    <a:pt x="1693" y="0"/>
                    <a:pt x="11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" name="Google Shape;3228;p63"/>
            <p:cNvSpPr/>
            <p:nvPr/>
          </p:nvSpPr>
          <p:spPr>
            <a:xfrm>
              <a:off x="4056667" y="2094722"/>
              <a:ext cx="18647" cy="18651"/>
            </a:xfrm>
            <a:custGeom>
              <a:avLst/>
              <a:gdLst/>
              <a:ahLst/>
              <a:cxnLst/>
              <a:rect l="l" t="t" r="r" b="b"/>
              <a:pathLst>
                <a:path w="657" h="657" extrusionOk="0">
                  <a:moveTo>
                    <a:pt x="318" y="0"/>
                  </a:moveTo>
                  <a:cubicBezTo>
                    <a:pt x="149" y="0"/>
                    <a:pt x="1" y="148"/>
                    <a:pt x="1" y="339"/>
                  </a:cubicBezTo>
                  <a:cubicBezTo>
                    <a:pt x="1" y="529"/>
                    <a:pt x="149" y="656"/>
                    <a:pt x="318" y="656"/>
                  </a:cubicBezTo>
                  <a:cubicBezTo>
                    <a:pt x="508" y="656"/>
                    <a:pt x="656" y="529"/>
                    <a:pt x="656" y="339"/>
                  </a:cubicBezTo>
                  <a:cubicBezTo>
                    <a:pt x="656" y="148"/>
                    <a:pt x="508" y="0"/>
                    <a:pt x="318" y="0"/>
                  </a:cubicBezTo>
                  <a:close/>
                </a:path>
              </a:pathLst>
            </a:custGeom>
            <a:solidFill>
              <a:srgbClr val="EDE6D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3229;p63"/>
            <p:cNvSpPr/>
            <p:nvPr/>
          </p:nvSpPr>
          <p:spPr>
            <a:xfrm>
              <a:off x="4233754" y="2082715"/>
              <a:ext cx="61874" cy="61856"/>
            </a:xfrm>
            <a:custGeom>
              <a:avLst/>
              <a:gdLst/>
              <a:ahLst/>
              <a:cxnLst/>
              <a:rect l="l" t="t" r="r" b="b"/>
              <a:pathLst>
                <a:path w="2180" h="2179" extrusionOk="0">
                  <a:moveTo>
                    <a:pt x="1101" y="0"/>
                  </a:moveTo>
                  <a:cubicBezTo>
                    <a:pt x="508" y="0"/>
                    <a:pt x="1" y="487"/>
                    <a:pt x="1" y="1100"/>
                  </a:cubicBezTo>
                  <a:cubicBezTo>
                    <a:pt x="1" y="1692"/>
                    <a:pt x="508" y="2179"/>
                    <a:pt x="1101" y="2179"/>
                  </a:cubicBezTo>
                  <a:cubicBezTo>
                    <a:pt x="1693" y="2179"/>
                    <a:pt x="2179" y="1692"/>
                    <a:pt x="2179" y="1100"/>
                  </a:cubicBezTo>
                  <a:cubicBezTo>
                    <a:pt x="2179" y="487"/>
                    <a:pt x="1693" y="0"/>
                    <a:pt x="11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" name="Google Shape;3230;p63"/>
            <p:cNvSpPr/>
            <p:nvPr/>
          </p:nvSpPr>
          <p:spPr>
            <a:xfrm>
              <a:off x="4269177" y="2094722"/>
              <a:ext cx="18647" cy="18651"/>
            </a:xfrm>
            <a:custGeom>
              <a:avLst/>
              <a:gdLst/>
              <a:ahLst/>
              <a:cxnLst/>
              <a:rect l="l" t="t" r="r" b="b"/>
              <a:pathLst>
                <a:path w="657" h="657" extrusionOk="0">
                  <a:moveTo>
                    <a:pt x="339" y="0"/>
                  </a:moveTo>
                  <a:cubicBezTo>
                    <a:pt x="149" y="0"/>
                    <a:pt x="1" y="148"/>
                    <a:pt x="1" y="339"/>
                  </a:cubicBezTo>
                  <a:cubicBezTo>
                    <a:pt x="1" y="529"/>
                    <a:pt x="149" y="656"/>
                    <a:pt x="339" y="656"/>
                  </a:cubicBezTo>
                  <a:cubicBezTo>
                    <a:pt x="508" y="656"/>
                    <a:pt x="656" y="529"/>
                    <a:pt x="656" y="339"/>
                  </a:cubicBezTo>
                  <a:cubicBezTo>
                    <a:pt x="656" y="148"/>
                    <a:pt x="508" y="0"/>
                    <a:pt x="339" y="0"/>
                  </a:cubicBezTo>
                  <a:close/>
                </a:path>
              </a:pathLst>
            </a:custGeom>
            <a:solidFill>
              <a:srgbClr val="EDE6D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72" name="矩形: 圆角 30">
            <a:extLst>
              <a:ext uri="{FF2B5EF4-FFF2-40B4-BE49-F238E27FC236}">
                <a16:creationId xmlns:a16="http://schemas.microsoft.com/office/drawing/2014/main" id="{FE557F12-4F63-4744-88FD-857E1C5CB9D5}"/>
              </a:ext>
            </a:extLst>
          </p:cNvPr>
          <p:cNvSpPr/>
          <p:nvPr/>
        </p:nvSpPr>
        <p:spPr>
          <a:xfrm>
            <a:off x="329852" y="820899"/>
            <a:ext cx="11635907" cy="5575045"/>
          </a:xfrm>
          <a:prstGeom prst="roundRect">
            <a:avLst>
              <a:gd name="adj" fmla="val 38426"/>
            </a:avLst>
          </a:prstGeom>
          <a:solidFill>
            <a:srgbClr val="FFFFFF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zh-CN" altLang="en-US" sz="8000" kern="0" dirty="0">
              <a:solidFill>
                <a:srgbClr val="000000"/>
              </a:solidFill>
              <a:effectLst>
                <a:outerShdw blurRad="25400" dist="25400" dir="2700000" algn="tl" rotWithShape="0">
                  <a:prstClr val="black">
                    <a:alpha val="40000"/>
                  </a:prstClr>
                </a:outerShdw>
              </a:effectLst>
              <a:latin typeface="字魂80号-萌趣小鱼体" panose="00000500000000000000" pitchFamily="2" charset="-122"/>
              <a:ea typeface="字魂80号-萌趣小鱼体" panose="00000500000000000000" pitchFamily="2" charset="-122"/>
              <a:sym typeface="Arial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4438133" y="904458"/>
            <a:ext cx="5207623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3733" kern="0" dirty="0" err="1">
                <a:ln w="28575">
                  <a:noFill/>
                </a:ln>
                <a:solidFill>
                  <a:srgbClr val="FF4B4B"/>
                </a:solidFill>
                <a:latin typeface="Coiny" panose="02000903060500060000" pitchFamily="2" charset="0"/>
                <a:cs typeface="Calibri" panose="020F0502020204030204" pitchFamily="34" charset="0"/>
                <a:sym typeface="Arial"/>
              </a:rPr>
              <a:t>Cánh</a:t>
            </a:r>
            <a:r>
              <a:rPr lang="en-US" sz="3733" kern="0" dirty="0">
                <a:ln w="28575">
                  <a:noFill/>
                </a:ln>
                <a:solidFill>
                  <a:srgbClr val="FF4B4B"/>
                </a:solidFill>
                <a:latin typeface="Coiny" panose="02000903060500060000" pitchFamily="2" charset="0"/>
                <a:cs typeface="Calibri" panose="020F0502020204030204" pitchFamily="34" charset="0"/>
                <a:sym typeface="Arial"/>
              </a:rPr>
              <a:t> cam </a:t>
            </a:r>
            <a:r>
              <a:rPr lang="en-US" sz="3733" kern="0" dirty="0" err="1">
                <a:ln w="28575">
                  <a:noFill/>
                </a:ln>
                <a:solidFill>
                  <a:srgbClr val="FF4B4B"/>
                </a:solidFill>
                <a:latin typeface="Coiny" panose="02000903060500060000" pitchFamily="2" charset="0"/>
                <a:cs typeface="Calibri" panose="020F0502020204030204" pitchFamily="34" charset="0"/>
                <a:sym typeface="Arial"/>
              </a:rPr>
              <a:t>lạc</a:t>
            </a:r>
            <a:r>
              <a:rPr lang="en-US" sz="3733" kern="0" dirty="0">
                <a:ln w="28575">
                  <a:noFill/>
                </a:ln>
                <a:solidFill>
                  <a:srgbClr val="FF4B4B"/>
                </a:solidFill>
                <a:latin typeface="Coiny" panose="02000903060500060000" pitchFamily="2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733" kern="0" dirty="0" err="1">
                <a:ln w="28575">
                  <a:noFill/>
                </a:ln>
                <a:solidFill>
                  <a:srgbClr val="FF4B4B"/>
                </a:solidFill>
                <a:latin typeface="Coiny" panose="02000903060500060000" pitchFamily="2" charset="0"/>
                <a:cs typeface="Calibri" panose="020F0502020204030204" pitchFamily="34" charset="0"/>
                <a:sym typeface="Arial"/>
              </a:rPr>
              <a:t>mẹ</a:t>
            </a:r>
            <a:endParaRPr lang="en-US" sz="3733" kern="0" dirty="0">
              <a:ln w="28575">
                <a:noFill/>
              </a:ln>
              <a:solidFill>
                <a:srgbClr val="FF4B4B"/>
              </a:solidFill>
              <a:latin typeface="Coiny" panose="02000903060500060000" pitchFamily="2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2761733" y="1593083"/>
            <a:ext cx="425781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buClr>
                <a:srgbClr val="000000"/>
              </a:buClr>
            </a:pPr>
            <a:r>
              <a:rPr lang="vi-VN" sz="3200" kern="0">
                <a:ln w="28575">
                  <a:noFill/>
                </a:ln>
                <a:solidFill>
                  <a:srgbClr val="EFF5FF">
                    <a:lumMod val="1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Cánh cam đi lạc mẹ                                                                 </a:t>
            </a:r>
          </a:p>
          <a:p>
            <a:pPr algn="just" defTabSz="1219170">
              <a:buClr>
                <a:srgbClr val="000000"/>
              </a:buClr>
            </a:pPr>
            <a:r>
              <a:rPr lang="vi-VN" sz="3200" kern="0">
                <a:ln w="28575">
                  <a:noFill/>
                </a:ln>
                <a:solidFill>
                  <a:srgbClr val="EFF5FF">
                    <a:lumMod val="1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Gió xô vào vườn hoang                                                            </a:t>
            </a:r>
          </a:p>
          <a:p>
            <a:pPr algn="just" defTabSz="1219170">
              <a:buClr>
                <a:srgbClr val="000000"/>
              </a:buClr>
            </a:pPr>
            <a:r>
              <a:rPr lang="vi-VN" sz="3200" kern="0">
                <a:ln w="28575">
                  <a:noFill/>
                </a:ln>
                <a:solidFill>
                  <a:srgbClr val="EFF5FF">
                    <a:lumMod val="1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Giữa bao nhiêu gai góc                                                            </a:t>
            </a:r>
          </a:p>
          <a:p>
            <a:pPr algn="just" defTabSz="1219170">
              <a:buClr>
                <a:srgbClr val="000000"/>
              </a:buClr>
            </a:pPr>
            <a:r>
              <a:rPr lang="vi-VN" sz="3200" kern="0">
                <a:ln w="28575">
                  <a:noFill/>
                </a:ln>
                <a:solidFill>
                  <a:srgbClr val="EFF5FF">
                    <a:lumMod val="1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Lũ ve sầu kêu ran. </a:t>
            </a:r>
            <a:endParaRPr lang="vi-VN" sz="3200" kern="0" dirty="0" err="1">
              <a:ln w="28575">
                <a:noFill/>
              </a:ln>
              <a:solidFill>
                <a:srgbClr val="EFF5FF">
                  <a:lumMod val="10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76" name="Picture 7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51" r="13551"/>
          <a:stretch/>
        </p:blipFill>
        <p:spPr>
          <a:xfrm>
            <a:off x="248274" y="270179"/>
            <a:ext cx="2336244" cy="347191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11" name="TextBox 110"/>
          <p:cNvSpPr txBox="1"/>
          <p:nvPr/>
        </p:nvSpPr>
        <p:spPr>
          <a:xfrm>
            <a:off x="7363745" y="2403208"/>
            <a:ext cx="425781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buClr>
                <a:srgbClr val="000000"/>
              </a:buClr>
            </a:pPr>
            <a:r>
              <a:rPr lang="vi-VN" sz="3200" kern="0" dirty="0">
                <a:ln w="28575">
                  <a:noFill/>
                </a:ln>
                <a:solidFill>
                  <a:srgbClr val="EFF5FF">
                    <a:lumMod val="1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Bọ dừa dừng nấu cơm</a:t>
            </a:r>
          </a:p>
          <a:p>
            <a:pPr algn="just" defTabSz="1219170">
              <a:buClr>
                <a:srgbClr val="000000"/>
              </a:buClr>
            </a:pPr>
            <a:r>
              <a:rPr lang="vi-VN" sz="3200" kern="0" dirty="0">
                <a:ln w="28575">
                  <a:noFill/>
                </a:ln>
                <a:solidFill>
                  <a:srgbClr val="EFF5FF">
                    <a:lumMod val="1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Cào cào ngưng giã gạo</a:t>
            </a:r>
          </a:p>
          <a:p>
            <a:pPr algn="just" defTabSz="1219170">
              <a:buClr>
                <a:srgbClr val="000000"/>
              </a:buClr>
            </a:pPr>
            <a:r>
              <a:rPr lang="vi-VN" sz="3200" kern="0" dirty="0">
                <a:ln w="28575">
                  <a:noFill/>
                </a:ln>
                <a:solidFill>
                  <a:srgbClr val="EFF5FF">
                    <a:lumMod val="1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Xén tóc thôi cắt áo</a:t>
            </a:r>
          </a:p>
          <a:p>
            <a:pPr algn="just" defTabSz="1219170">
              <a:buClr>
                <a:srgbClr val="000000"/>
              </a:buClr>
            </a:pPr>
            <a:r>
              <a:rPr lang="vi-VN" sz="3200" kern="0" dirty="0">
                <a:ln w="28575">
                  <a:noFill/>
                </a:ln>
                <a:solidFill>
                  <a:srgbClr val="EFF5FF">
                    <a:lumMod val="1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Đều bảo nhau đi tìm</a:t>
            </a:r>
          </a:p>
        </p:txBody>
      </p:sp>
      <p:sp>
        <p:nvSpPr>
          <p:cNvPr id="6" name="Rectangle 5"/>
          <p:cNvSpPr/>
          <p:nvPr/>
        </p:nvSpPr>
        <p:spPr>
          <a:xfrm>
            <a:off x="3720571" y="146157"/>
            <a:ext cx="491512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3200" kern="0" dirty="0" err="1">
                <a:solidFill>
                  <a:srgbClr val="FF0000"/>
                </a:solidFill>
                <a:latin typeface="Patrick Hand" panose="00000500000000000000" pitchFamily="2" charset="0"/>
                <a:cs typeface="Arial"/>
                <a:sym typeface="Arial"/>
              </a:rPr>
              <a:t>Luyện</a:t>
            </a:r>
            <a:r>
              <a:rPr lang="en-US" sz="3200" kern="0" dirty="0">
                <a:solidFill>
                  <a:srgbClr val="FF0000"/>
                </a:solidFill>
                <a:latin typeface="Patrick Hand" panose="00000500000000000000" pitchFamily="2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Patrick Hand" panose="00000500000000000000" pitchFamily="2" charset="0"/>
                <a:cs typeface="Arial"/>
                <a:sym typeface="Arial"/>
              </a:rPr>
              <a:t>đọc</a:t>
            </a:r>
            <a:r>
              <a:rPr lang="en-US" sz="3200" kern="0" dirty="0">
                <a:solidFill>
                  <a:srgbClr val="FF0000"/>
                </a:solidFill>
                <a:latin typeface="Patrick Hand" panose="00000500000000000000" pitchFamily="2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Patrick Hand" panose="00000500000000000000" pitchFamily="2" charset="0"/>
                <a:cs typeface="Arial"/>
                <a:sym typeface="Arial"/>
              </a:rPr>
              <a:t>cả</a:t>
            </a:r>
            <a:r>
              <a:rPr lang="en-US" sz="3200" kern="0" dirty="0">
                <a:solidFill>
                  <a:srgbClr val="FF0000"/>
                </a:solidFill>
                <a:latin typeface="Patrick Hand" panose="00000500000000000000" pitchFamily="2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Patrick Hand" panose="00000500000000000000" pitchFamily="2" charset="0"/>
                <a:cs typeface="Arial"/>
                <a:sym typeface="Arial"/>
              </a:rPr>
              <a:t>bài</a:t>
            </a:r>
            <a:r>
              <a:rPr lang="en-US" sz="3200" kern="0" dirty="0">
                <a:solidFill>
                  <a:srgbClr val="FF0000"/>
                </a:solidFill>
                <a:latin typeface="Patrick Hand" panose="00000500000000000000" pitchFamily="2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Patrick Hand" panose="00000500000000000000" pitchFamily="2" charset="0"/>
                <a:cs typeface="Arial"/>
                <a:sym typeface="Arial"/>
              </a:rPr>
              <a:t>trong</a:t>
            </a:r>
            <a:r>
              <a:rPr lang="en-US" sz="3200" kern="0" dirty="0">
                <a:solidFill>
                  <a:srgbClr val="FF0000"/>
                </a:solidFill>
                <a:latin typeface="Patrick Hand" panose="00000500000000000000" pitchFamily="2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Patrick Hand" panose="00000500000000000000" pitchFamily="2" charset="0"/>
                <a:cs typeface="Arial"/>
                <a:sym typeface="Arial"/>
              </a:rPr>
              <a:t>nhóm</a:t>
            </a:r>
            <a:r>
              <a:rPr lang="en-US" sz="3200" kern="0" dirty="0">
                <a:solidFill>
                  <a:srgbClr val="FF0000"/>
                </a:solidFill>
                <a:latin typeface="Patrick Hand" panose="00000500000000000000" pitchFamily="2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Patrick Hand" panose="00000500000000000000" pitchFamily="2" charset="0"/>
                <a:cs typeface="Arial"/>
                <a:sym typeface="Arial"/>
              </a:rPr>
              <a:t>đôi</a:t>
            </a:r>
            <a:endParaRPr lang="en-US" sz="5333" b="1" kern="0" dirty="0">
              <a:solidFill>
                <a:srgbClr val="FF0000"/>
              </a:solidFill>
              <a:latin typeface="Patrick Hand" panose="00000500000000000000" pitchFamily="2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74" name="Picture 73">
            <a:extLst>
              <a:ext uri="{FF2B5EF4-FFF2-40B4-BE49-F238E27FC236}">
                <a16:creationId xmlns:a16="http://schemas.microsoft.com/office/drawing/2014/main" id="{0FF793C8-E781-4B64-B614-4388512115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15736" y="1466406"/>
            <a:ext cx="2943424" cy="1047353"/>
          </a:xfrm>
          <a:prstGeom prst="rect">
            <a:avLst/>
          </a:prstGeom>
        </p:spPr>
      </p:pic>
      <p:sp>
        <p:nvSpPr>
          <p:cNvPr id="110" name="TextBox 109">
            <a:extLst>
              <a:ext uri="{FF2B5EF4-FFF2-40B4-BE49-F238E27FC236}">
                <a16:creationId xmlns:a16="http://schemas.microsoft.com/office/drawing/2014/main" id="{5352F685-030F-4E01-A443-8D8FD7033ABF}"/>
              </a:ext>
            </a:extLst>
          </p:cNvPr>
          <p:cNvSpPr txBox="1"/>
          <p:nvPr/>
        </p:nvSpPr>
        <p:spPr>
          <a:xfrm>
            <a:off x="1848678" y="3981550"/>
            <a:ext cx="510848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buClr>
                <a:srgbClr val="000000"/>
              </a:buClr>
            </a:pPr>
            <a:r>
              <a:rPr lang="vi-VN" sz="3200" kern="0" dirty="0">
                <a:ln w="28575">
                  <a:noFill/>
                </a:ln>
                <a:solidFill>
                  <a:srgbClr val="EFF5FF">
                    <a:lumMod val="1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Chiều nhạt nắng trắng sương</a:t>
            </a:r>
          </a:p>
          <a:p>
            <a:pPr algn="just" defTabSz="1219170">
              <a:buClr>
                <a:srgbClr val="000000"/>
              </a:buClr>
            </a:pPr>
            <a:r>
              <a:rPr lang="vi-VN" sz="3200" kern="0" dirty="0">
                <a:ln w="28575">
                  <a:noFill/>
                </a:ln>
                <a:solidFill>
                  <a:srgbClr val="EFF5FF">
                    <a:lumMod val="1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Trời rộng xanh như bể</a:t>
            </a:r>
          </a:p>
          <a:p>
            <a:pPr algn="just" defTabSz="1219170">
              <a:buClr>
                <a:srgbClr val="000000"/>
              </a:buClr>
            </a:pPr>
            <a:r>
              <a:rPr lang="vi-VN" sz="3200" kern="0" dirty="0">
                <a:ln w="28575">
                  <a:noFill/>
                </a:ln>
                <a:solidFill>
                  <a:srgbClr val="EFF5FF">
                    <a:lumMod val="1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Tiếng cánh cam gọi mẹ</a:t>
            </a:r>
          </a:p>
          <a:p>
            <a:pPr algn="just" defTabSz="1219170">
              <a:buClr>
                <a:srgbClr val="000000"/>
              </a:buClr>
            </a:pPr>
            <a:r>
              <a:rPr lang="vi-VN" sz="3200" kern="0" dirty="0">
                <a:ln w="28575">
                  <a:noFill/>
                </a:ln>
                <a:solidFill>
                  <a:srgbClr val="EFF5FF">
                    <a:lumMod val="1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Khản đặc trên lối mòn</a:t>
            </a:r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AD9E9E46-D3AC-4D2A-A5F4-5272253FE00B}"/>
              </a:ext>
            </a:extLst>
          </p:cNvPr>
          <p:cNvSpPr txBox="1"/>
          <p:nvPr/>
        </p:nvSpPr>
        <p:spPr>
          <a:xfrm>
            <a:off x="7301362" y="4465311"/>
            <a:ext cx="425781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buClr>
                <a:srgbClr val="000000"/>
              </a:buClr>
            </a:pPr>
            <a:r>
              <a:rPr lang="vi-VN" sz="3200" kern="0" dirty="0">
                <a:ln w="28575">
                  <a:noFill/>
                </a:ln>
                <a:solidFill>
                  <a:srgbClr val="EFF5FF">
                    <a:lumMod val="1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Khu vườn hoang lặng im</a:t>
            </a:r>
          </a:p>
          <a:p>
            <a:pPr algn="just" defTabSz="1219170">
              <a:buClr>
                <a:srgbClr val="000000"/>
              </a:buClr>
            </a:pPr>
            <a:r>
              <a:rPr lang="vi-VN" sz="3200" kern="0" dirty="0">
                <a:ln w="28575">
                  <a:noFill/>
                </a:ln>
                <a:solidFill>
                  <a:srgbClr val="EFF5FF">
                    <a:lumMod val="1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Bỗng râm ran khắp lối</a:t>
            </a:r>
          </a:p>
          <a:p>
            <a:pPr algn="just" defTabSz="1219170">
              <a:buClr>
                <a:srgbClr val="000000"/>
              </a:buClr>
            </a:pPr>
            <a:r>
              <a:rPr lang="vi-VN" sz="3200" kern="0" dirty="0">
                <a:ln w="28575">
                  <a:noFill/>
                </a:ln>
                <a:solidFill>
                  <a:srgbClr val="EFF5FF">
                    <a:lumMod val="1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Có điều ai cũng nói</a:t>
            </a:r>
          </a:p>
          <a:p>
            <a:pPr algn="just" defTabSz="1219170">
              <a:buClr>
                <a:srgbClr val="000000"/>
              </a:buClr>
            </a:pPr>
            <a:r>
              <a:rPr lang="vi-VN" sz="3200" kern="0" dirty="0">
                <a:ln w="28575">
                  <a:noFill/>
                </a:ln>
                <a:solidFill>
                  <a:srgbClr val="EFF5FF">
                    <a:lumMod val="1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Cánh cam về nhà tôi.</a:t>
            </a:r>
          </a:p>
          <a:p>
            <a:pPr algn="r" defTabSz="1219170">
              <a:buClr>
                <a:srgbClr val="000000"/>
              </a:buClr>
            </a:pPr>
            <a:r>
              <a:rPr lang="vi-VN" sz="3200" kern="0" dirty="0">
                <a:ln w="28575">
                  <a:noFill/>
                </a:ln>
                <a:solidFill>
                  <a:srgbClr val="EFF5FF">
                    <a:lumMod val="1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(Ngân Vịnh)</a:t>
            </a:r>
          </a:p>
        </p:txBody>
      </p:sp>
    </p:spTree>
    <p:extLst>
      <p:ext uri="{BB962C8B-B14F-4D97-AF65-F5344CB8AC3E}">
        <p14:creationId xmlns:p14="http://schemas.microsoft.com/office/powerpoint/2010/main" val="2249324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DAE26C5-7EB3-4319-9A4D-4A3DBAE90D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9677" y="535573"/>
            <a:ext cx="7100112" cy="5519391"/>
          </a:xfrm>
          <a:prstGeom prst="rect">
            <a:avLst/>
          </a:prstGeom>
          <a:effectLst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Cute Chicks Newsletter by Slidesgo">
  <a:themeElements>
    <a:clrScheme name="Simple Light">
      <a:dk1>
        <a:srgbClr val="000000"/>
      </a:dk1>
      <a:lt1>
        <a:srgbClr val="EFF5FF"/>
      </a:lt1>
      <a:dk2>
        <a:srgbClr val="6CA368"/>
      </a:dk2>
      <a:lt2>
        <a:srgbClr val="8AC789"/>
      </a:lt2>
      <a:accent1>
        <a:srgbClr val="F6DF5C"/>
      </a:accent1>
      <a:accent2>
        <a:srgbClr val="FDE886"/>
      </a:accent2>
      <a:accent3>
        <a:srgbClr val="FAC54B"/>
      </a:accent3>
      <a:accent4>
        <a:srgbClr val="E69138"/>
      </a:accent4>
      <a:accent5>
        <a:srgbClr val="CA1E49"/>
      </a:accent5>
      <a:accent6>
        <a:srgbClr val="BBA2FD"/>
      </a:accent6>
      <a:hlink>
        <a:srgbClr val="464646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Cute Chicks Newsletter by Slidesgo">
  <a:themeElements>
    <a:clrScheme name="Simple Light">
      <a:dk1>
        <a:srgbClr val="000000"/>
      </a:dk1>
      <a:lt1>
        <a:srgbClr val="EFF5FF"/>
      </a:lt1>
      <a:dk2>
        <a:srgbClr val="6CA368"/>
      </a:dk2>
      <a:lt2>
        <a:srgbClr val="8AC789"/>
      </a:lt2>
      <a:accent1>
        <a:srgbClr val="F6DF5C"/>
      </a:accent1>
      <a:accent2>
        <a:srgbClr val="FDE886"/>
      </a:accent2>
      <a:accent3>
        <a:srgbClr val="FAC54B"/>
      </a:accent3>
      <a:accent4>
        <a:srgbClr val="E69138"/>
      </a:accent4>
      <a:accent5>
        <a:srgbClr val="CA1E49"/>
      </a:accent5>
      <a:accent6>
        <a:srgbClr val="BBA2FD"/>
      </a:accent6>
      <a:hlink>
        <a:srgbClr val="464646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千图网拥有20W+精美PPT模板 更多PPT模板下载至：www.58pic.com/office/ppt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</TotalTime>
  <Words>809</Words>
  <Application>Microsoft Office PowerPoint</Application>
  <PresentationFormat>Widescreen</PresentationFormat>
  <Paragraphs>132</Paragraphs>
  <Slides>22</Slides>
  <Notes>15</Notes>
  <HiddenSlides>0</HiddenSlides>
  <MMClips>3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22</vt:i4>
      </vt:variant>
    </vt:vector>
  </HeadingPairs>
  <TitlesOfParts>
    <vt:vector size="43" baseType="lpstr">
      <vt:lpstr>Catamaran</vt:lpstr>
      <vt:lpstr>等线</vt:lpstr>
      <vt:lpstr>等线 Light</vt:lpstr>
      <vt:lpstr>Titan One</vt:lpstr>
      <vt:lpstr>字魂80号-萌趣小鱼体</vt:lpstr>
      <vt:lpstr>Arial</vt:lpstr>
      <vt:lpstr>Arial-Rounded</vt:lpstr>
      <vt:lpstr>Calibri</vt:lpstr>
      <vt:lpstr>Calibri Light</vt:lpstr>
      <vt:lpstr>Coiny</vt:lpstr>
      <vt:lpstr>Livvic</vt:lpstr>
      <vt:lpstr>Nunito</vt:lpstr>
      <vt:lpstr>Patrick Hand</vt:lpstr>
      <vt:lpstr>Roboto Condensed Light</vt:lpstr>
      <vt:lpstr>Roboto Slab Light</vt:lpstr>
      <vt:lpstr>SVN-Fiolex Girls</vt:lpstr>
      <vt:lpstr>Wingdings</vt:lpstr>
      <vt:lpstr>Cute Chicks Newsletter by Slidesgo</vt:lpstr>
      <vt:lpstr>1_Cute Chicks Newsletter by Slidesgo</vt:lpstr>
      <vt:lpstr>千图网拥有20W+精美PPT模板 更多PPT模板下载至：www.58pic.com/office/ppt​​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Thao Tran</cp:lastModifiedBy>
  <cp:revision>31</cp:revision>
  <dcterms:created xsi:type="dcterms:W3CDTF">2022-03-09T14:31:25Z</dcterms:created>
  <dcterms:modified xsi:type="dcterms:W3CDTF">2023-03-05T12:44:41Z</dcterms:modified>
</cp:coreProperties>
</file>