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73" r:id="rId6"/>
    <p:sldMasterId id="2147483913" r:id="rId7"/>
    <p:sldMasterId id="2147483917" r:id="rId8"/>
    <p:sldMasterId id="2147483921" r:id="rId9"/>
  </p:sldMasterIdLst>
  <p:notesMasterIdLst>
    <p:notesMasterId r:id="rId24"/>
  </p:notesMasterIdLst>
  <p:sldIdLst>
    <p:sldId id="2007577189" r:id="rId10"/>
    <p:sldId id="2007577176" r:id="rId11"/>
    <p:sldId id="264" r:id="rId12"/>
    <p:sldId id="261" r:id="rId13"/>
    <p:sldId id="326" r:id="rId14"/>
    <p:sldId id="327" r:id="rId15"/>
    <p:sldId id="2007577190" r:id="rId16"/>
    <p:sldId id="2884" r:id="rId17"/>
    <p:sldId id="2901" r:id="rId18"/>
    <p:sldId id="496" r:id="rId19"/>
    <p:sldId id="2889" r:id="rId20"/>
    <p:sldId id="2890" r:id="rId21"/>
    <p:sldId id="265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8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2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28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8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7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836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23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38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952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265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61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57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96B62F-BC2C-4F44-9CA0-469865CAF3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3429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gif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2.png"/><Relationship Id="rId5" Type="http://schemas.microsoft.com/office/2007/relationships/hdphoto" Target="../media/hdphoto9.wdp"/><Relationship Id="rId4" Type="http://schemas.openxmlformats.org/officeDocument/2006/relationships/image" Target="../media/image91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gif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95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7.gif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60.gif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54.png"/><Relationship Id="rId14" Type="http://schemas.openxmlformats.org/officeDocument/2006/relationships/image" Target="../media/image58.gif_512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4.gif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image" Target="../media/image60.gif"/><Relationship Id="rId4" Type="http://schemas.openxmlformats.org/officeDocument/2006/relationships/audio" Target="../media/audio1.wav"/><Relationship Id="rId9" Type="http://schemas.openxmlformats.org/officeDocument/2006/relationships/image" Target="../media/image57.gif"/><Relationship Id="rId1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5.gif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63.png"/><Relationship Id="rId2" Type="http://schemas.microsoft.com/office/2007/relationships/media" Target="../media/media2.mp3"/><Relationship Id="rId16" Type="http://schemas.openxmlformats.org/officeDocument/2006/relationships/image" Target="../media/image57.gif"/><Relationship Id="rId20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74.gif"/><Relationship Id="rId23" Type="http://schemas.openxmlformats.org/officeDocument/2006/relationships/image" Target="../media/image28.png"/><Relationship Id="rId10" Type="http://schemas.openxmlformats.org/officeDocument/2006/relationships/image" Target="../media/image71.png"/><Relationship Id="rId19" Type="http://schemas.openxmlformats.org/officeDocument/2006/relationships/image" Target="../media/image76.gif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microsoft.com/office/2007/relationships/hdphoto" Target="../media/hdphoto5.wdp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78.png"/><Relationship Id="rId12" Type="http://schemas.openxmlformats.org/officeDocument/2006/relationships/image" Target="../media/image6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56.png"/><Relationship Id="rId5" Type="http://schemas.openxmlformats.org/officeDocument/2006/relationships/audio" Target="../media/audio2.wav"/><Relationship Id="rId10" Type="http://schemas.openxmlformats.org/officeDocument/2006/relationships/image" Target="../media/image80.gif"/><Relationship Id="rId4" Type="http://schemas.openxmlformats.org/officeDocument/2006/relationships/audio" Target="../media/audio1.wav"/><Relationship Id="rId9" Type="http://schemas.openxmlformats.org/officeDocument/2006/relationships/image" Target="../media/image7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microsoft.com/office/2007/relationships/hdphoto" Target="../media/hdphoto7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28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17" Type="http://schemas.openxmlformats.org/officeDocument/2006/relationships/image" Target="../media/image60.gif"/><Relationship Id="rId2" Type="http://schemas.microsoft.com/office/2007/relationships/media" Target="../media/media2.mp3"/><Relationship Id="rId16" Type="http://schemas.openxmlformats.org/officeDocument/2006/relationships/image" Target="../media/image57.gif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image" Target="../media/image76.gif"/><Relationship Id="rId10" Type="http://schemas.openxmlformats.org/officeDocument/2006/relationships/image" Target="../media/image84.png"/><Relationship Id="rId19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4.gif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_512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57.gif"/><Relationship Id="rId12" Type="http://schemas.openxmlformats.org/officeDocument/2006/relationships/image" Target="../media/image8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6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字魂35号-经典雅黑" panose="00000500000000000000" pitchFamily="2" charset="-122"/>
              <a:cs typeface="Calibri" panose="020F0502020204030204" pitchFamily="34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F3F17E-C234-4112-9E37-B665EA6ED2FA}"/>
              </a:ext>
            </a:extLst>
          </p:cNvPr>
          <p:cNvGrpSpPr/>
          <p:nvPr/>
        </p:nvGrpSpPr>
        <p:grpSpPr>
          <a:xfrm>
            <a:off x="1530206" y="201317"/>
            <a:ext cx="10469035" cy="671851"/>
            <a:chOff x="1183343" y="1395558"/>
            <a:chExt cx="10469035" cy="6718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73385C-B5BE-44E5-9116-F013BED3952A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67185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Vườn hoa dưới đây đã được làm bao nhiêu mét hàng rào?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7370FF-9888-4035-841F-949DB00400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CA8F45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1FFF9F9-BE56-4282-8BAC-FDFEB3F8F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08" y="1185516"/>
            <a:ext cx="6545184" cy="38379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DE777D-F0F0-4A06-AD0B-5E81863578FD}"/>
              </a:ext>
            </a:extLst>
          </p:cNvPr>
          <p:cNvSpPr txBox="1"/>
          <p:nvPr/>
        </p:nvSpPr>
        <p:spPr>
          <a:xfrm>
            <a:off x="4023726" y="5058697"/>
            <a:ext cx="3334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m + 35 m + 18 m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7CB8B-D1B0-443F-A3A1-9F493E18A6DD}"/>
              </a:ext>
            </a:extLst>
          </p:cNvPr>
          <p:cNvSpPr txBox="1"/>
          <p:nvPr/>
        </p:nvSpPr>
        <p:spPr>
          <a:xfrm>
            <a:off x="7262502" y="5046796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42A126-7EF5-43A0-8504-A6A80953EF89}"/>
              </a:ext>
            </a:extLst>
          </p:cNvPr>
          <p:cNvSpPr txBox="1"/>
          <p:nvPr/>
        </p:nvSpPr>
        <p:spPr>
          <a:xfrm>
            <a:off x="2450519" y="5754090"/>
            <a:ext cx="7236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Vườn hoa đã được làm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71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hàng rào.</a:t>
            </a: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61111" y="209499"/>
            <a:ext cx="11751255" cy="6460545"/>
          </a:xfrm>
          <a:custGeom>
            <a:avLst/>
            <a:gdLst>
              <a:gd name="connsiteX0" fmla="*/ 0 w 11751255"/>
              <a:gd name="connsiteY0" fmla="*/ 281163 h 6460545"/>
              <a:gd name="connsiteX1" fmla="*/ 281163 w 11751255"/>
              <a:gd name="connsiteY1" fmla="*/ 0 h 6460545"/>
              <a:gd name="connsiteX2" fmla="*/ 981943 w 11751255"/>
              <a:gd name="connsiteY2" fmla="*/ 0 h 6460545"/>
              <a:gd name="connsiteX3" fmla="*/ 1347056 w 11751255"/>
              <a:gd name="connsiteY3" fmla="*/ 0 h 6460545"/>
              <a:gd name="connsiteX4" fmla="*/ 1712168 w 11751255"/>
              <a:gd name="connsiteY4" fmla="*/ 0 h 6460545"/>
              <a:gd name="connsiteX5" fmla="*/ 2301059 w 11751255"/>
              <a:gd name="connsiteY5" fmla="*/ 0 h 6460545"/>
              <a:gd name="connsiteX6" fmla="*/ 2889950 w 11751255"/>
              <a:gd name="connsiteY6" fmla="*/ 0 h 6460545"/>
              <a:gd name="connsiteX7" fmla="*/ 3366952 w 11751255"/>
              <a:gd name="connsiteY7" fmla="*/ 0 h 6460545"/>
              <a:gd name="connsiteX8" fmla="*/ 4179621 w 11751255"/>
              <a:gd name="connsiteY8" fmla="*/ 0 h 6460545"/>
              <a:gd name="connsiteX9" fmla="*/ 4544734 w 11751255"/>
              <a:gd name="connsiteY9" fmla="*/ 0 h 6460545"/>
              <a:gd name="connsiteX10" fmla="*/ 5357403 w 11751255"/>
              <a:gd name="connsiteY10" fmla="*/ 0 h 6460545"/>
              <a:gd name="connsiteX11" fmla="*/ 5722516 w 11751255"/>
              <a:gd name="connsiteY11" fmla="*/ 0 h 6460545"/>
              <a:gd name="connsiteX12" fmla="*/ 6423296 w 11751255"/>
              <a:gd name="connsiteY12" fmla="*/ 0 h 6460545"/>
              <a:gd name="connsiteX13" fmla="*/ 7235966 w 11751255"/>
              <a:gd name="connsiteY13" fmla="*/ 0 h 6460545"/>
              <a:gd name="connsiteX14" fmla="*/ 7489189 w 11751255"/>
              <a:gd name="connsiteY14" fmla="*/ 0 h 6460545"/>
              <a:gd name="connsiteX15" fmla="*/ 8301858 w 11751255"/>
              <a:gd name="connsiteY15" fmla="*/ 0 h 6460545"/>
              <a:gd name="connsiteX16" fmla="*/ 9114528 w 11751255"/>
              <a:gd name="connsiteY16" fmla="*/ 0 h 6460545"/>
              <a:gd name="connsiteX17" fmla="*/ 9367751 w 11751255"/>
              <a:gd name="connsiteY17" fmla="*/ 0 h 6460545"/>
              <a:gd name="connsiteX18" fmla="*/ 9956642 w 11751255"/>
              <a:gd name="connsiteY18" fmla="*/ 0 h 6460545"/>
              <a:gd name="connsiteX19" fmla="*/ 10433644 w 11751255"/>
              <a:gd name="connsiteY19" fmla="*/ 0 h 6460545"/>
              <a:gd name="connsiteX20" fmla="*/ 10910646 w 11751255"/>
              <a:gd name="connsiteY20" fmla="*/ 0 h 6460545"/>
              <a:gd name="connsiteX21" fmla="*/ 11470092 w 11751255"/>
              <a:gd name="connsiteY21" fmla="*/ 0 h 6460545"/>
              <a:gd name="connsiteX22" fmla="*/ 11751255 w 11751255"/>
              <a:gd name="connsiteY22" fmla="*/ 281163 h 6460545"/>
              <a:gd name="connsiteX23" fmla="*/ 11751255 w 11751255"/>
              <a:gd name="connsiteY23" fmla="*/ 694038 h 6460545"/>
              <a:gd name="connsiteX24" fmla="*/ 11751255 w 11751255"/>
              <a:gd name="connsiteY24" fmla="*/ 1106914 h 6460545"/>
              <a:gd name="connsiteX25" fmla="*/ 11751255 w 11751255"/>
              <a:gd name="connsiteY25" fmla="*/ 1578771 h 6460545"/>
              <a:gd name="connsiteX26" fmla="*/ 11751255 w 11751255"/>
              <a:gd name="connsiteY26" fmla="*/ 2168593 h 6460545"/>
              <a:gd name="connsiteX27" fmla="*/ 11751255 w 11751255"/>
              <a:gd name="connsiteY27" fmla="*/ 2817397 h 6460545"/>
              <a:gd name="connsiteX28" fmla="*/ 11751255 w 11751255"/>
              <a:gd name="connsiteY28" fmla="*/ 3348237 h 6460545"/>
              <a:gd name="connsiteX29" fmla="*/ 11751255 w 11751255"/>
              <a:gd name="connsiteY29" fmla="*/ 3820094 h 6460545"/>
              <a:gd name="connsiteX30" fmla="*/ 11751255 w 11751255"/>
              <a:gd name="connsiteY30" fmla="*/ 4291952 h 6460545"/>
              <a:gd name="connsiteX31" fmla="*/ 11751255 w 11751255"/>
              <a:gd name="connsiteY31" fmla="*/ 4940756 h 6460545"/>
              <a:gd name="connsiteX32" fmla="*/ 11751255 w 11751255"/>
              <a:gd name="connsiteY32" fmla="*/ 5353631 h 6460545"/>
              <a:gd name="connsiteX33" fmla="*/ 11751255 w 11751255"/>
              <a:gd name="connsiteY33" fmla="*/ 6179382 h 6460545"/>
              <a:gd name="connsiteX34" fmla="*/ 11470092 w 11751255"/>
              <a:gd name="connsiteY34" fmla="*/ 6460545 h 6460545"/>
              <a:gd name="connsiteX35" fmla="*/ 10993090 w 11751255"/>
              <a:gd name="connsiteY35" fmla="*/ 6460545 h 6460545"/>
              <a:gd name="connsiteX36" fmla="*/ 10739867 w 11751255"/>
              <a:gd name="connsiteY36" fmla="*/ 6460545 h 6460545"/>
              <a:gd name="connsiteX37" fmla="*/ 10486644 w 11751255"/>
              <a:gd name="connsiteY37" fmla="*/ 6460545 h 6460545"/>
              <a:gd name="connsiteX38" fmla="*/ 10009642 w 11751255"/>
              <a:gd name="connsiteY38" fmla="*/ 6460545 h 6460545"/>
              <a:gd name="connsiteX39" fmla="*/ 9420751 w 11751255"/>
              <a:gd name="connsiteY39" fmla="*/ 6460545 h 6460545"/>
              <a:gd name="connsiteX40" fmla="*/ 8719971 w 11751255"/>
              <a:gd name="connsiteY40" fmla="*/ 6460545 h 6460545"/>
              <a:gd name="connsiteX41" fmla="*/ 8019191 w 11751255"/>
              <a:gd name="connsiteY41" fmla="*/ 6460545 h 6460545"/>
              <a:gd name="connsiteX42" fmla="*/ 7206521 w 11751255"/>
              <a:gd name="connsiteY42" fmla="*/ 6460545 h 6460545"/>
              <a:gd name="connsiteX43" fmla="*/ 6617630 w 11751255"/>
              <a:gd name="connsiteY43" fmla="*/ 6460545 h 6460545"/>
              <a:gd name="connsiteX44" fmla="*/ 6364407 w 11751255"/>
              <a:gd name="connsiteY44" fmla="*/ 6460545 h 6460545"/>
              <a:gd name="connsiteX45" fmla="*/ 5551737 w 11751255"/>
              <a:gd name="connsiteY45" fmla="*/ 6460545 h 6460545"/>
              <a:gd name="connsiteX46" fmla="*/ 4962846 w 11751255"/>
              <a:gd name="connsiteY46" fmla="*/ 6460545 h 6460545"/>
              <a:gd name="connsiteX47" fmla="*/ 4373955 w 11751255"/>
              <a:gd name="connsiteY47" fmla="*/ 6460545 h 6460545"/>
              <a:gd name="connsiteX48" fmla="*/ 4008843 w 11751255"/>
              <a:gd name="connsiteY48" fmla="*/ 6460545 h 6460545"/>
              <a:gd name="connsiteX49" fmla="*/ 3196173 w 11751255"/>
              <a:gd name="connsiteY49" fmla="*/ 6460545 h 6460545"/>
              <a:gd name="connsiteX50" fmla="*/ 2831061 w 11751255"/>
              <a:gd name="connsiteY50" fmla="*/ 6460545 h 6460545"/>
              <a:gd name="connsiteX51" fmla="*/ 2018391 w 11751255"/>
              <a:gd name="connsiteY51" fmla="*/ 6460545 h 6460545"/>
              <a:gd name="connsiteX52" fmla="*/ 1765168 w 11751255"/>
              <a:gd name="connsiteY52" fmla="*/ 6460545 h 6460545"/>
              <a:gd name="connsiteX53" fmla="*/ 1064388 w 11751255"/>
              <a:gd name="connsiteY53" fmla="*/ 6460545 h 6460545"/>
              <a:gd name="connsiteX54" fmla="*/ 281163 w 11751255"/>
              <a:gd name="connsiteY54" fmla="*/ 6460545 h 6460545"/>
              <a:gd name="connsiteX55" fmla="*/ 0 w 11751255"/>
              <a:gd name="connsiteY55" fmla="*/ 6179382 h 6460545"/>
              <a:gd name="connsiteX56" fmla="*/ 0 w 11751255"/>
              <a:gd name="connsiteY56" fmla="*/ 5648542 h 6460545"/>
              <a:gd name="connsiteX57" fmla="*/ 0 w 11751255"/>
              <a:gd name="connsiteY57" fmla="*/ 5176685 h 6460545"/>
              <a:gd name="connsiteX58" fmla="*/ 0 w 11751255"/>
              <a:gd name="connsiteY58" fmla="*/ 4645845 h 6460545"/>
              <a:gd name="connsiteX59" fmla="*/ 0 w 11751255"/>
              <a:gd name="connsiteY59" fmla="*/ 3938059 h 6460545"/>
              <a:gd name="connsiteX60" fmla="*/ 0 w 11751255"/>
              <a:gd name="connsiteY60" fmla="*/ 3289255 h 6460545"/>
              <a:gd name="connsiteX61" fmla="*/ 0 w 11751255"/>
              <a:gd name="connsiteY61" fmla="*/ 2876379 h 6460545"/>
              <a:gd name="connsiteX62" fmla="*/ 0 w 11751255"/>
              <a:gd name="connsiteY62" fmla="*/ 2463504 h 6460545"/>
              <a:gd name="connsiteX63" fmla="*/ 0 w 11751255"/>
              <a:gd name="connsiteY63" fmla="*/ 1755718 h 6460545"/>
              <a:gd name="connsiteX64" fmla="*/ 0 w 11751255"/>
              <a:gd name="connsiteY64" fmla="*/ 1342842 h 6460545"/>
              <a:gd name="connsiteX65" fmla="*/ 0 w 11751255"/>
              <a:gd name="connsiteY65" fmla="*/ 929967 h 6460545"/>
              <a:gd name="connsiteX66" fmla="*/ 0 w 11751255"/>
              <a:gd name="connsiteY66" fmla="*/ 281163 h 646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51255" h="6460545" fill="none" extrusionOk="0">
                <a:moveTo>
                  <a:pt x="0" y="281163"/>
                </a:moveTo>
                <a:cubicBezTo>
                  <a:pt x="32577" y="130899"/>
                  <a:pt x="137672" y="18090"/>
                  <a:pt x="281163" y="0"/>
                </a:cubicBezTo>
                <a:cubicBezTo>
                  <a:pt x="559749" y="-24985"/>
                  <a:pt x="774321" y="66497"/>
                  <a:pt x="981943" y="0"/>
                </a:cubicBezTo>
                <a:cubicBezTo>
                  <a:pt x="1189565" y="-66497"/>
                  <a:pt x="1237407" y="27392"/>
                  <a:pt x="1347056" y="0"/>
                </a:cubicBezTo>
                <a:cubicBezTo>
                  <a:pt x="1456705" y="-27392"/>
                  <a:pt x="1551971" y="34591"/>
                  <a:pt x="1712168" y="0"/>
                </a:cubicBezTo>
                <a:cubicBezTo>
                  <a:pt x="1872365" y="-34591"/>
                  <a:pt x="2085879" y="43627"/>
                  <a:pt x="2301059" y="0"/>
                </a:cubicBezTo>
                <a:cubicBezTo>
                  <a:pt x="2516239" y="-43627"/>
                  <a:pt x="2663267" y="34764"/>
                  <a:pt x="2889950" y="0"/>
                </a:cubicBezTo>
                <a:cubicBezTo>
                  <a:pt x="3116633" y="-34764"/>
                  <a:pt x="3236564" y="15520"/>
                  <a:pt x="3366952" y="0"/>
                </a:cubicBezTo>
                <a:cubicBezTo>
                  <a:pt x="3497340" y="-15520"/>
                  <a:pt x="3783445" y="15526"/>
                  <a:pt x="4179621" y="0"/>
                </a:cubicBezTo>
                <a:cubicBezTo>
                  <a:pt x="4575797" y="-15526"/>
                  <a:pt x="4434060" y="43378"/>
                  <a:pt x="4544734" y="0"/>
                </a:cubicBezTo>
                <a:cubicBezTo>
                  <a:pt x="4655408" y="-43378"/>
                  <a:pt x="5071833" y="84426"/>
                  <a:pt x="5357403" y="0"/>
                </a:cubicBezTo>
                <a:cubicBezTo>
                  <a:pt x="5642973" y="-84426"/>
                  <a:pt x="5600354" y="38671"/>
                  <a:pt x="5722516" y="0"/>
                </a:cubicBezTo>
                <a:cubicBezTo>
                  <a:pt x="5844678" y="-38671"/>
                  <a:pt x="6184985" y="47310"/>
                  <a:pt x="6423296" y="0"/>
                </a:cubicBezTo>
                <a:cubicBezTo>
                  <a:pt x="6661607" y="-47310"/>
                  <a:pt x="6985130" y="17394"/>
                  <a:pt x="7235966" y="0"/>
                </a:cubicBezTo>
                <a:cubicBezTo>
                  <a:pt x="7486802" y="-17394"/>
                  <a:pt x="7380193" y="4145"/>
                  <a:pt x="7489189" y="0"/>
                </a:cubicBezTo>
                <a:cubicBezTo>
                  <a:pt x="7598185" y="-4145"/>
                  <a:pt x="7969180" y="73423"/>
                  <a:pt x="8301858" y="0"/>
                </a:cubicBezTo>
                <a:cubicBezTo>
                  <a:pt x="8634536" y="-73423"/>
                  <a:pt x="8931719" y="34721"/>
                  <a:pt x="9114528" y="0"/>
                </a:cubicBezTo>
                <a:cubicBezTo>
                  <a:pt x="9297337" y="-34721"/>
                  <a:pt x="9275346" y="17988"/>
                  <a:pt x="9367751" y="0"/>
                </a:cubicBezTo>
                <a:cubicBezTo>
                  <a:pt x="9460156" y="-17988"/>
                  <a:pt x="9664845" y="1929"/>
                  <a:pt x="9956642" y="0"/>
                </a:cubicBezTo>
                <a:cubicBezTo>
                  <a:pt x="10248439" y="-1929"/>
                  <a:pt x="10214525" y="14032"/>
                  <a:pt x="10433644" y="0"/>
                </a:cubicBezTo>
                <a:cubicBezTo>
                  <a:pt x="10652763" y="-14032"/>
                  <a:pt x="10753557" y="39913"/>
                  <a:pt x="10910646" y="0"/>
                </a:cubicBezTo>
                <a:cubicBezTo>
                  <a:pt x="11067735" y="-39913"/>
                  <a:pt x="11261137" y="6811"/>
                  <a:pt x="11470092" y="0"/>
                </a:cubicBezTo>
                <a:cubicBezTo>
                  <a:pt x="11645554" y="6939"/>
                  <a:pt x="11744190" y="131919"/>
                  <a:pt x="11751255" y="281163"/>
                </a:cubicBezTo>
                <a:cubicBezTo>
                  <a:pt x="11799535" y="373618"/>
                  <a:pt x="11704642" y="539250"/>
                  <a:pt x="11751255" y="694038"/>
                </a:cubicBezTo>
                <a:cubicBezTo>
                  <a:pt x="11797868" y="848827"/>
                  <a:pt x="11742721" y="915637"/>
                  <a:pt x="11751255" y="1106914"/>
                </a:cubicBezTo>
                <a:cubicBezTo>
                  <a:pt x="11759789" y="1298191"/>
                  <a:pt x="11707782" y="1466335"/>
                  <a:pt x="11751255" y="1578771"/>
                </a:cubicBezTo>
                <a:cubicBezTo>
                  <a:pt x="11794728" y="1691207"/>
                  <a:pt x="11737610" y="2005511"/>
                  <a:pt x="11751255" y="2168593"/>
                </a:cubicBezTo>
                <a:cubicBezTo>
                  <a:pt x="11764900" y="2331675"/>
                  <a:pt x="11721564" y="2520515"/>
                  <a:pt x="11751255" y="2817397"/>
                </a:cubicBezTo>
                <a:cubicBezTo>
                  <a:pt x="11780946" y="3114279"/>
                  <a:pt x="11747033" y="3153787"/>
                  <a:pt x="11751255" y="3348237"/>
                </a:cubicBezTo>
                <a:cubicBezTo>
                  <a:pt x="11755477" y="3542687"/>
                  <a:pt x="11717803" y="3662150"/>
                  <a:pt x="11751255" y="3820094"/>
                </a:cubicBezTo>
                <a:cubicBezTo>
                  <a:pt x="11784707" y="3978038"/>
                  <a:pt x="11696082" y="4194371"/>
                  <a:pt x="11751255" y="4291952"/>
                </a:cubicBezTo>
                <a:cubicBezTo>
                  <a:pt x="11806428" y="4389533"/>
                  <a:pt x="11693645" y="4664073"/>
                  <a:pt x="11751255" y="4940756"/>
                </a:cubicBezTo>
                <a:cubicBezTo>
                  <a:pt x="11808865" y="5217439"/>
                  <a:pt x="11715440" y="5245084"/>
                  <a:pt x="11751255" y="5353631"/>
                </a:cubicBezTo>
                <a:cubicBezTo>
                  <a:pt x="11787070" y="5462178"/>
                  <a:pt x="11674123" y="5907735"/>
                  <a:pt x="11751255" y="6179382"/>
                </a:cubicBezTo>
                <a:cubicBezTo>
                  <a:pt x="11758732" y="6321195"/>
                  <a:pt x="11651820" y="6466630"/>
                  <a:pt x="11470092" y="6460545"/>
                </a:cubicBezTo>
                <a:cubicBezTo>
                  <a:pt x="11305505" y="6466379"/>
                  <a:pt x="11215487" y="6408691"/>
                  <a:pt x="10993090" y="6460545"/>
                </a:cubicBezTo>
                <a:cubicBezTo>
                  <a:pt x="10770693" y="6512399"/>
                  <a:pt x="10833606" y="6431709"/>
                  <a:pt x="10739867" y="6460545"/>
                </a:cubicBezTo>
                <a:cubicBezTo>
                  <a:pt x="10646128" y="6489381"/>
                  <a:pt x="10583753" y="6457682"/>
                  <a:pt x="10486644" y="6460545"/>
                </a:cubicBezTo>
                <a:cubicBezTo>
                  <a:pt x="10389535" y="6463408"/>
                  <a:pt x="10244645" y="6426545"/>
                  <a:pt x="10009642" y="6460545"/>
                </a:cubicBezTo>
                <a:cubicBezTo>
                  <a:pt x="9774639" y="6494545"/>
                  <a:pt x="9563723" y="6417987"/>
                  <a:pt x="9420751" y="6460545"/>
                </a:cubicBezTo>
                <a:cubicBezTo>
                  <a:pt x="9277779" y="6503103"/>
                  <a:pt x="8955539" y="6428145"/>
                  <a:pt x="8719971" y="6460545"/>
                </a:cubicBezTo>
                <a:cubicBezTo>
                  <a:pt x="8484403" y="6492945"/>
                  <a:pt x="8188695" y="6390658"/>
                  <a:pt x="8019191" y="6460545"/>
                </a:cubicBezTo>
                <a:cubicBezTo>
                  <a:pt x="7849687" y="6530432"/>
                  <a:pt x="7429876" y="6460381"/>
                  <a:pt x="7206521" y="6460545"/>
                </a:cubicBezTo>
                <a:cubicBezTo>
                  <a:pt x="6983166" y="6460709"/>
                  <a:pt x="6870826" y="6433994"/>
                  <a:pt x="6617630" y="6460545"/>
                </a:cubicBezTo>
                <a:cubicBezTo>
                  <a:pt x="6364434" y="6487096"/>
                  <a:pt x="6435143" y="6448926"/>
                  <a:pt x="6364407" y="6460545"/>
                </a:cubicBezTo>
                <a:cubicBezTo>
                  <a:pt x="6293671" y="6472164"/>
                  <a:pt x="5821322" y="6392957"/>
                  <a:pt x="5551737" y="6460545"/>
                </a:cubicBezTo>
                <a:cubicBezTo>
                  <a:pt x="5282152" y="6528133"/>
                  <a:pt x="5196240" y="6451398"/>
                  <a:pt x="4962846" y="6460545"/>
                </a:cubicBezTo>
                <a:cubicBezTo>
                  <a:pt x="4729452" y="6469692"/>
                  <a:pt x="4565282" y="6442823"/>
                  <a:pt x="4373955" y="6460545"/>
                </a:cubicBezTo>
                <a:cubicBezTo>
                  <a:pt x="4182628" y="6478267"/>
                  <a:pt x="4109672" y="6427244"/>
                  <a:pt x="4008843" y="6460545"/>
                </a:cubicBezTo>
                <a:cubicBezTo>
                  <a:pt x="3908014" y="6493846"/>
                  <a:pt x="3552076" y="6454151"/>
                  <a:pt x="3196173" y="6460545"/>
                </a:cubicBezTo>
                <a:cubicBezTo>
                  <a:pt x="2840270" y="6466939"/>
                  <a:pt x="2968066" y="6449860"/>
                  <a:pt x="2831061" y="6460545"/>
                </a:cubicBezTo>
                <a:cubicBezTo>
                  <a:pt x="2694056" y="6471230"/>
                  <a:pt x="2419038" y="6370748"/>
                  <a:pt x="2018391" y="6460545"/>
                </a:cubicBezTo>
                <a:cubicBezTo>
                  <a:pt x="1617744" y="6550342"/>
                  <a:pt x="1827521" y="6450408"/>
                  <a:pt x="1765168" y="6460545"/>
                </a:cubicBezTo>
                <a:cubicBezTo>
                  <a:pt x="1702815" y="6470682"/>
                  <a:pt x="1240488" y="6406519"/>
                  <a:pt x="1064388" y="6460545"/>
                </a:cubicBezTo>
                <a:cubicBezTo>
                  <a:pt x="888288" y="6514571"/>
                  <a:pt x="565138" y="6421026"/>
                  <a:pt x="281163" y="6460545"/>
                </a:cubicBezTo>
                <a:cubicBezTo>
                  <a:pt x="129297" y="6458646"/>
                  <a:pt x="3014" y="6377765"/>
                  <a:pt x="0" y="6179382"/>
                </a:cubicBezTo>
                <a:cubicBezTo>
                  <a:pt x="-52346" y="6053373"/>
                  <a:pt x="53217" y="5854841"/>
                  <a:pt x="0" y="5648542"/>
                </a:cubicBezTo>
                <a:cubicBezTo>
                  <a:pt x="-53217" y="5442243"/>
                  <a:pt x="52121" y="5381693"/>
                  <a:pt x="0" y="5176685"/>
                </a:cubicBezTo>
                <a:cubicBezTo>
                  <a:pt x="-52121" y="4971677"/>
                  <a:pt x="51154" y="4858409"/>
                  <a:pt x="0" y="4645845"/>
                </a:cubicBezTo>
                <a:cubicBezTo>
                  <a:pt x="-51154" y="4433281"/>
                  <a:pt x="59440" y="4239685"/>
                  <a:pt x="0" y="3938059"/>
                </a:cubicBezTo>
                <a:cubicBezTo>
                  <a:pt x="-59440" y="3636433"/>
                  <a:pt x="13417" y="3461355"/>
                  <a:pt x="0" y="3289255"/>
                </a:cubicBezTo>
                <a:cubicBezTo>
                  <a:pt x="-13417" y="3117155"/>
                  <a:pt x="2257" y="3054205"/>
                  <a:pt x="0" y="2876379"/>
                </a:cubicBezTo>
                <a:cubicBezTo>
                  <a:pt x="-2257" y="2698553"/>
                  <a:pt x="34372" y="2632896"/>
                  <a:pt x="0" y="2463504"/>
                </a:cubicBezTo>
                <a:cubicBezTo>
                  <a:pt x="-34372" y="2294113"/>
                  <a:pt x="28789" y="2032809"/>
                  <a:pt x="0" y="1755718"/>
                </a:cubicBezTo>
                <a:cubicBezTo>
                  <a:pt x="-28789" y="1478627"/>
                  <a:pt x="33484" y="1452489"/>
                  <a:pt x="0" y="1342842"/>
                </a:cubicBezTo>
                <a:cubicBezTo>
                  <a:pt x="-33484" y="1233195"/>
                  <a:pt x="25522" y="1069912"/>
                  <a:pt x="0" y="929967"/>
                </a:cubicBezTo>
                <a:cubicBezTo>
                  <a:pt x="-25522" y="790022"/>
                  <a:pt x="27047" y="568518"/>
                  <a:pt x="0" y="281163"/>
                </a:cubicBezTo>
                <a:close/>
              </a:path>
              <a:path w="11751255" h="6460545" stroke="0" extrusionOk="0">
                <a:moveTo>
                  <a:pt x="0" y="281163"/>
                </a:moveTo>
                <a:cubicBezTo>
                  <a:pt x="-27022" y="109213"/>
                  <a:pt x="97533" y="10639"/>
                  <a:pt x="281163" y="0"/>
                </a:cubicBezTo>
                <a:cubicBezTo>
                  <a:pt x="599597" y="-48546"/>
                  <a:pt x="876509" y="49987"/>
                  <a:pt x="1093833" y="0"/>
                </a:cubicBezTo>
                <a:cubicBezTo>
                  <a:pt x="1311157" y="-49987"/>
                  <a:pt x="1357513" y="31758"/>
                  <a:pt x="1570834" y="0"/>
                </a:cubicBezTo>
                <a:cubicBezTo>
                  <a:pt x="1784155" y="-31758"/>
                  <a:pt x="1818318" y="16967"/>
                  <a:pt x="1935947" y="0"/>
                </a:cubicBezTo>
                <a:cubicBezTo>
                  <a:pt x="2053576" y="-16967"/>
                  <a:pt x="2491155" y="39923"/>
                  <a:pt x="2636727" y="0"/>
                </a:cubicBezTo>
                <a:cubicBezTo>
                  <a:pt x="2782299" y="-39923"/>
                  <a:pt x="3000988" y="30026"/>
                  <a:pt x="3113729" y="0"/>
                </a:cubicBezTo>
                <a:cubicBezTo>
                  <a:pt x="3226470" y="-30026"/>
                  <a:pt x="3534396" y="30918"/>
                  <a:pt x="3926398" y="0"/>
                </a:cubicBezTo>
                <a:cubicBezTo>
                  <a:pt x="4318400" y="-30918"/>
                  <a:pt x="4145320" y="39276"/>
                  <a:pt x="4291511" y="0"/>
                </a:cubicBezTo>
                <a:cubicBezTo>
                  <a:pt x="4437702" y="-39276"/>
                  <a:pt x="4941519" y="4954"/>
                  <a:pt x="5104180" y="0"/>
                </a:cubicBezTo>
                <a:cubicBezTo>
                  <a:pt x="5266841" y="-4954"/>
                  <a:pt x="5279003" y="30265"/>
                  <a:pt x="5357403" y="0"/>
                </a:cubicBezTo>
                <a:cubicBezTo>
                  <a:pt x="5435803" y="-30265"/>
                  <a:pt x="5787225" y="11230"/>
                  <a:pt x="5946294" y="0"/>
                </a:cubicBezTo>
                <a:cubicBezTo>
                  <a:pt x="6105363" y="-11230"/>
                  <a:pt x="6349817" y="4502"/>
                  <a:pt x="6535185" y="0"/>
                </a:cubicBezTo>
                <a:cubicBezTo>
                  <a:pt x="6720553" y="-4502"/>
                  <a:pt x="6894349" y="17783"/>
                  <a:pt x="7012187" y="0"/>
                </a:cubicBezTo>
                <a:cubicBezTo>
                  <a:pt x="7130025" y="-17783"/>
                  <a:pt x="7621129" y="27886"/>
                  <a:pt x="7824857" y="0"/>
                </a:cubicBezTo>
                <a:cubicBezTo>
                  <a:pt x="8028585" y="-27886"/>
                  <a:pt x="8242075" y="26056"/>
                  <a:pt x="8637526" y="0"/>
                </a:cubicBezTo>
                <a:cubicBezTo>
                  <a:pt x="9032977" y="-26056"/>
                  <a:pt x="8870856" y="24836"/>
                  <a:pt x="9002639" y="0"/>
                </a:cubicBezTo>
                <a:cubicBezTo>
                  <a:pt x="9134422" y="-24836"/>
                  <a:pt x="9386325" y="35506"/>
                  <a:pt x="9591530" y="0"/>
                </a:cubicBezTo>
                <a:cubicBezTo>
                  <a:pt x="9796735" y="-35506"/>
                  <a:pt x="10202634" y="66804"/>
                  <a:pt x="10404199" y="0"/>
                </a:cubicBezTo>
                <a:cubicBezTo>
                  <a:pt x="10605764" y="-66804"/>
                  <a:pt x="11177793" y="27959"/>
                  <a:pt x="11470092" y="0"/>
                </a:cubicBezTo>
                <a:cubicBezTo>
                  <a:pt x="11607186" y="32521"/>
                  <a:pt x="11769921" y="139751"/>
                  <a:pt x="11751255" y="281163"/>
                </a:cubicBezTo>
                <a:cubicBezTo>
                  <a:pt x="11806516" y="504970"/>
                  <a:pt x="11714339" y="615877"/>
                  <a:pt x="11751255" y="753021"/>
                </a:cubicBezTo>
                <a:cubicBezTo>
                  <a:pt x="11788171" y="890165"/>
                  <a:pt x="11722780" y="1109947"/>
                  <a:pt x="11751255" y="1342842"/>
                </a:cubicBezTo>
                <a:cubicBezTo>
                  <a:pt x="11779730" y="1575737"/>
                  <a:pt x="11731770" y="1612806"/>
                  <a:pt x="11751255" y="1814700"/>
                </a:cubicBezTo>
                <a:cubicBezTo>
                  <a:pt x="11770740" y="2016594"/>
                  <a:pt x="11730395" y="2119155"/>
                  <a:pt x="11751255" y="2404522"/>
                </a:cubicBezTo>
                <a:cubicBezTo>
                  <a:pt x="11772115" y="2689889"/>
                  <a:pt x="11749386" y="2623024"/>
                  <a:pt x="11751255" y="2817397"/>
                </a:cubicBezTo>
                <a:cubicBezTo>
                  <a:pt x="11753124" y="3011770"/>
                  <a:pt x="11721082" y="3093329"/>
                  <a:pt x="11751255" y="3230273"/>
                </a:cubicBezTo>
                <a:cubicBezTo>
                  <a:pt x="11781428" y="3367217"/>
                  <a:pt x="11707815" y="3592265"/>
                  <a:pt x="11751255" y="3820094"/>
                </a:cubicBezTo>
                <a:cubicBezTo>
                  <a:pt x="11794695" y="4047923"/>
                  <a:pt x="11750139" y="4134768"/>
                  <a:pt x="11751255" y="4291952"/>
                </a:cubicBezTo>
                <a:cubicBezTo>
                  <a:pt x="11752371" y="4449136"/>
                  <a:pt x="11699347" y="4803714"/>
                  <a:pt x="11751255" y="4940756"/>
                </a:cubicBezTo>
                <a:cubicBezTo>
                  <a:pt x="11803163" y="5077798"/>
                  <a:pt x="11719772" y="5239368"/>
                  <a:pt x="11751255" y="5412614"/>
                </a:cubicBezTo>
                <a:cubicBezTo>
                  <a:pt x="11782738" y="5585860"/>
                  <a:pt x="11688719" y="5891420"/>
                  <a:pt x="11751255" y="6179382"/>
                </a:cubicBezTo>
                <a:cubicBezTo>
                  <a:pt x="11740806" y="6345241"/>
                  <a:pt x="11613167" y="6486667"/>
                  <a:pt x="11470092" y="6460545"/>
                </a:cubicBezTo>
                <a:cubicBezTo>
                  <a:pt x="11166717" y="6509426"/>
                  <a:pt x="11020743" y="6460446"/>
                  <a:pt x="10769312" y="6460545"/>
                </a:cubicBezTo>
                <a:cubicBezTo>
                  <a:pt x="10517881" y="6460644"/>
                  <a:pt x="10639073" y="6439838"/>
                  <a:pt x="10516089" y="6460545"/>
                </a:cubicBezTo>
                <a:cubicBezTo>
                  <a:pt x="10393105" y="6481252"/>
                  <a:pt x="10238731" y="6438822"/>
                  <a:pt x="10150976" y="6460545"/>
                </a:cubicBezTo>
                <a:cubicBezTo>
                  <a:pt x="10063221" y="6482268"/>
                  <a:pt x="9648920" y="6450268"/>
                  <a:pt x="9450196" y="6460545"/>
                </a:cubicBezTo>
                <a:cubicBezTo>
                  <a:pt x="9251472" y="6470822"/>
                  <a:pt x="9174824" y="6423934"/>
                  <a:pt x="9085083" y="6460545"/>
                </a:cubicBezTo>
                <a:cubicBezTo>
                  <a:pt x="8995342" y="6497156"/>
                  <a:pt x="8925719" y="6458359"/>
                  <a:pt x="8831860" y="6460545"/>
                </a:cubicBezTo>
                <a:cubicBezTo>
                  <a:pt x="8738001" y="6462731"/>
                  <a:pt x="8563441" y="6460297"/>
                  <a:pt x="8466748" y="6460545"/>
                </a:cubicBezTo>
                <a:cubicBezTo>
                  <a:pt x="8370055" y="6460793"/>
                  <a:pt x="8087261" y="6439702"/>
                  <a:pt x="7989746" y="6460545"/>
                </a:cubicBezTo>
                <a:cubicBezTo>
                  <a:pt x="7892231" y="6481388"/>
                  <a:pt x="7561286" y="6417184"/>
                  <a:pt x="7400855" y="6460545"/>
                </a:cubicBezTo>
                <a:cubicBezTo>
                  <a:pt x="7240424" y="6503906"/>
                  <a:pt x="7180624" y="6447559"/>
                  <a:pt x="7035743" y="6460545"/>
                </a:cubicBezTo>
                <a:cubicBezTo>
                  <a:pt x="6890862" y="6473531"/>
                  <a:pt x="6442323" y="6423651"/>
                  <a:pt x="6223073" y="6460545"/>
                </a:cubicBezTo>
                <a:cubicBezTo>
                  <a:pt x="6003823" y="6497439"/>
                  <a:pt x="5843898" y="6423424"/>
                  <a:pt x="5634182" y="6460545"/>
                </a:cubicBezTo>
                <a:cubicBezTo>
                  <a:pt x="5424466" y="6497666"/>
                  <a:pt x="5024417" y="6415710"/>
                  <a:pt x="4821513" y="6460545"/>
                </a:cubicBezTo>
                <a:cubicBezTo>
                  <a:pt x="4618609" y="6505380"/>
                  <a:pt x="4389682" y="6452703"/>
                  <a:pt x="4120732" y="6460545"/>
                </a:cubicBezTo>
                <a:cubicBezTo>
                  <a:pt x="3851782" y="6468387"/>
                  <a:pt x="3868316" y="6453497"/>
                  <a:pt x="3643731" y="6460545"/>
                </a:cubicBezTo>
                <a:cubicBezTo>
                  <a:pt x="3419146" y="6467593"/>
                  <a:pt x="3152037" y="6424426"/>
                  <a:pt x="2942950" y="6460545"/>
                </a:cubicBezTo>
                <a:cubicBezTo>
                  <a:pt x="2733863" y="6496664"/>
                  <a:pt x="2726354" y="6420569"/>
                  <a:pt x="2577838" y="6460545"/>
                </a:cubicBezTo>
                <a:cubicBezTo>
                  <a:pt x="2429322" y="6500521"/>
                  <a:pt x="2259819" y="6440137"/>
                  <a:pt x="1988947" y="6460545"/>
                </a:cubicBezTo>
                <a:cubicBezTo>
                  <a:pt x="1718075" y="6480953"/>
                  <a:pt x="1843840" y="6449643"/>
                  <a:pt x="1735724" y="6460545"/>
                </a:cubicBezTo>
                <a:cubicBezTo>
                  <a:pt x="1627608" y="6471447"/>
                  <a:pt x="1218363" y="6418868"/>
                  <a:pt x="923054" y="6460545"/>
                </a:cubicBezTo>
                <a:cubicBezTo>
                  <a:pt x="627745" y="6502222"/>
                  <a:pt x="423297" y="6402694"/>
                  <a:pt x="281163" y="6460545"/>
                </a:cubicBezTo>
                <a:cubicBezTo>
                  <a:pt x="127096" y="6455843"/>
                  <a:pt x="2736" y="6324387"/>
                  <a:pt x="0" y="6179382"/>
                </a:cubicBezTo>
                <a:cubicBezTo>
                  <a:pt x="-49917" y="5918141"/>
                  <a:pt x="53519" y="5757430"/>
                  <a:pt x="0" y="5589560"/>
                </a:cubicBezTo>
                <a:cubicBezTo>
                  <a:pt x="-53519" y="5421690"/>
                  <a:pt x="68107" y="5136878"/>
                  <a:pt x="0" y="4999738"/>
                </a:cubicBezTo>
                <a:cubicBezTo>
                  <a:pt x="-68107" y="4862598"/>
                  <a:pt x="29558" y="4555656"/>
                  <a:pt x="0" y="4350934"/>
                </a:cubicBezTo>
                <a:cubicBezTo>
                  <a:pt x="-29558" y="4146212"/>
                  <a:pt x="54385" y="3936892"/>
                  <a:pt x="0" y="3643148"/>
                </a:cubicBezTo>
                <a:cubicBezTo>
                  <a:pt x="-54385" y="3349404"/>
                  <a:pt x="55890" y="3221526"/>
                  <a:pt x="0" y="2994344"/>
                </a:cubicBezTo>
                <a:cubicBezTo>
                  <a:pt x="-55890" y="2767162"/>
                  <a:pt x="35365" y="2458296"/>
                  <a:pt x="0" y="2286557"/>
                </a:cubicBezTo>
                <a:cubicBezTo>
                  <a:pt x="-35365" y="2114818"/>
                  <a:pt x="28872" y="1945194"/>
                  <a:pt x="0" y="1637753"/>
                </a:cubicBezTo>
                <a:cubicBezTo>
                  <a:pt x="-28872" y="1330312"/>
                  <a:pt x="40821" y="1348066"/>
                  <a:pt x="0" y="1165896"/>
                </a:cubicBezTo>
                <a:cubicBezTo>
                  <a:pt x="-40821" y="983726"/>
                  <a:pt x="25917" y="587055"/>
                  <a:pt x="0" y="281163"/>
                </a:cubicBezTo>
                <a:close/>
              </a:path>
            </a:pathLst>
          </a:custGeom>
          <a:solidFill>
            <a:srgbClr val="FFFF00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838389" y="365780"/>
            <a:ext cx="10515224" cy="1324636"/>
          </a:xfrm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384DDD-9131-4891-912D-544E80AFF7D2}"/>
              </a:ext>
            </a:extLst>
          </p:cNvPr>
          <p:cNvGrpSpPr/>
          <p:nvPr/>
        </p:nvGrpSpPr>
        <p:grpSpPr>
          <a:xfrm>
            <a:off x="800621" y="511409"/>
            <a:ext cx="10469035" cy="1685846"/>
            <a:chOff x="1183343" y="1395558"/>
            <a:chExt cx="10469035" cy="16858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565C83-36C6-4F87-9967-8FA6D8231663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 chú chim hải âu có thể nhìn thấy vật cách mình đến 10 km. Quan sát hình vẽ rồi trả lời câu hỏi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Chúc chim hải âu đang ở vị trí M thì: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A537A0-1D0B-4FC5-900E-6891955BE8D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7F6F7642-4BFF-41F6-8665-E3EA206F8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375612"/>
              </p:ext>
            </p:extLst>
          </p:nvPr>
        </p:nvGraphicFramePr>
        <p:xfrm>
          <a:off x="942299" y="2516160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407757891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3057305085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17787576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66023719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3255071068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1681549314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077267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6447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3487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708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560699C-CA0C-48CE-8734-C92853B34F19}"/>
              </a:ext>
            </a:extLst>
          </p:cNvPr>
          <p:cNvGrpSpPr/>
          <p:nvPr/>
        </p:nvGrpSpPr>
        <p:grpSpPr>
          <a:xfrm>
            <a:off x="942299" y="2045181"/>
            <a:ext cx="880310" cy="369332"/>
            <a:chOff x="1003160" y="1853795"/>
            <a:chExt cx="880310" cy="36933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41C1C2F-423C-40B6-88E9-57C587BB628A}"/>
                </a:ext>
              </a:extLst>
            </p:cNvPr>
            <p:cNvCxnSpPr>
              <a:cxnSpLocks/>
            </p:cNvCxnSpPr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8FA008-7DC4-4FF6-B4C8-8D21670398C3}"/>
                </a:ext>
              </a:extLst>
            </p:cNvPr>
            <p:cNvSpPr txBox="1"/>
            <p:nvPr/>
          </p:nvSpPr>
          <p:spPr>
            <a:xfrm>
              <a:off x="1109265" y="1853795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03631-6069-4156-B4F1-79545C087850}"/>
              </a:ext>
            </a:extLst>
          </p:cNvPr>
          <p:cNvGrpSpPr/>
          <p:nvPr/>
        </p:nvGrpSpPr>
        <p:grpSpPr>
          <a:xfrm>
            <a:off x="484114" y="2527038"/>
            <a:ext cx="369332" cy="912734"/>
            <a:chOff x="544975" y="2335652"/>
            <a:chExt cx="369332" cy="91273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7B64B4-36A2-4A99-98C6-6F4BB4286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7D8B73-0B1E-4D01-A0B9-017BF42424C6}"/>
                </a:ext>
              </a:extLst>
            </p:cNvPr>
            <p:cNvSpPr txBox="1"/>
            <p:nvPr/>
          </p:nvSpPr>
          <p:spPr>
            <a:xfrm rot="16200000">
              <a:off x="408078" y="2632725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ADB66-DBCF-4D06-A03D-0413FEA8B919}"/>
              </a:ext>
            </a:extLst>
          </p:cNvPr>
          <p:cNvGrpSpPr/>
          <p:nvPr/>
        </p:nvGrpSpPr>
        <p:grpSpPr>
          <a:xfrm>
            <a:off x="2223139" y="4237847"/>
            <a:ext cx="551505" cy="682382"/>
            <a:chOff x="2428177" y="4095169"/>
            <a:chExt cx="551505" cy="68238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E290D9-B5EF-43BB-B9E6-8B4FC9F66D10}"/>
                </a:ext>
              </a:extLst>
            </p:cNvPr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3F017-0F87-433C-B059-22C57AB8B33B}"/>
                </a:ext>
              </a:extLst>
            </p:cNvPr>
            <p:cNvSpPr txBox="1"/>
            <p:nvPr/>
          </p:nvSpPr>
          <p:spPr>
            <a:xfrm>
              <a:off x="2428177" y="4315886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1F20E5-639B-407C-B4C0-ADAA999346F1}"/>
              </a:ext>
            </a:extLst>
          </p:cNvPr>
          <p:cNvGrpSpPr/>
          <p:nvPr/>
        </p:nvGrpSpPr>
        <p:grpSpPr>
          <a:xfrm>
            <a:off x="2145655" y="2730397"/>
            <a:ext cx="1032364" cy="1078707"/>
            <a:chOff x="2409712" y="2568039"/>
            <a:chExt cx="1032364" cy="1078707"/>
          </a:xfrm>
        </p:grpSpPr>
        <p:pic>
          <p:nvPicPr>
            <p:cNvPr id="20" name="Picture 6" descr="Mô Hình Vector Tàu Hoạt Hình Hình ảnh | Định dạng hình ảnh PSD 611042970|  vn.lovepik.com">
              <a:extLst>
                <a:ext uri="{FF2B5EF4-FFF2-40B4-BE49-F238E27FC236}">
                  <a16:creationId xmlns:a16="http://schemas.microsoft.com/office/drawing/2014/main" id="{E674AFA6-4859-4494-8D67-23D514BC6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/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BFEEDA-9A71-4DFF-B4F9-12FA8DE0CF3C}"/>
                </a:ext>
              </a:extLst>
            </p:cNvPr>
            <p:cNvSpPr txBox="1"/>
            <p:nvPr/>
          </p:nvSpPr>
          <p:spPr>
            <a:xfrm>
              <a:off x="2433451" y="3277414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(A)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5517E8-7897-4A36-818D-1339A2705A5B}"/>
              </a:ext>
            </a:extLst>
          </p:cNvPr>
          <p:cNvGrpSpPr/>
          <p:nvPr/>
        </p:nvGrpSpPr>
        <p:grpSpPr>
          <a:xfrm>
            <a:off x="4708665" y="3704994"/>
            <a:ext cx="1094050" cy="986139"/>
            <a:chOff x="5146893" y="3586179"/>
            <a:chExt cx="1094050" cy="986139"/>
          </a:xfrm>
        </p:grpSpPr>
        <p:pic>
          <p:nvPicPr>
            <p:cNvPr id="23" name="Picture 4" descr="Humo Crucero Mar Herramientas, Humo, Crucero, De PNG y PSD para Descargar  Gratis | Pngtree">
              <a:extLst>
                <a:ext uri="{FF2B5EF4-FFF2-40B4-BE49-F238E27FC236}">
                  <a16:creationId xmlns:a16="http://schemas.microsoft.com/office/drawing/2014/main" id="{7BF5AAF1-B650-486F-AD5B-EABEE291E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FAFD8E-8901-443F-9BAA-C446BCE8E5B7}"/>
                </a:ext>
              </a:extLst>
            </p:cNvPr>
            <p:cNvSpPr txBox="1"/>
            <p:nvPr/>
          </p:nvSpPr>
          <p:spPr>
            <a:xfrm>
              <a:off x="5250411" y="4202986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(C)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E0B128-5FB8-4FA7-8771-2349E66E431F}"/>
              </a:ext>
            </a:extLst>
          </p:cNvPr>
          <p:cNvGrpSpPr/>
          <p:nvPr/>
        </p:nvGrpSpPr>
        <p:grpSpPr>
          <a:xfrm>
            <a:off x="2080573" y="5651037"/>
            <a:ext cx="946708" cy="881259"/>
            <a:chOff x="2565347" y="5567652"/>
            <a:chExt cx="946708" cy="881259"/>
          </a:xfrm>
        </p:grpSpPr>
        <p:pic>
          <p:nvPicPr>
            <p:cNvPr id="26" name="Picture 10" descr="Cargo ship icon, cartoon style - stock vector | Crushpixel">
              <a:extLst>
                <a:ext uri="{FF2B5EF4-FFF2-40B4-BE49-F238E27FC236}">
                  <a16:creationId xmlns:a16="http://schemas.microsoft.com/office/drawing/2014/main" id="{11C9C3F0-EE38-4C71-9446-85D0A05A8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/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47CB99-A2E0-4511-95B3-1AA05E01A6C5}"/>
                </a:ext>
              </a:extLst>
            </p:cNvPr>
            <p:cNvSpPr txBox="1"/>
            <p:nvPr/>
          </p:nvSpPr>
          <p:spPr>
            <a:xfrm>
              <a:off x="2658746" y="6079579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(B)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042DA05-CABE-48BB-A2CD-3173F3B79C26}"/>
              </a:ext>
            </a:extLst>
          </p:cNvPr>
          <p:cNvSpPr/>
          <p:nvPr/>
        </p:nvSpPr>
        <p:spPr>
          <a:xfrm>
            <a:off x="6245538" y="2516160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ACCCA0-B66B-449F-A642-9898BCA7C6D2}"/>
              </a:ext>
            </a:extLst>
          </p:cNvPr>
          <p:cNvCxnSpPr>
            <a:cxnSpLocks/>
          </p:cNvCxnSpPr>
          <p:nvPr/>
        </p:nvCxnSpPr>
        <p:spPr>
          <a:xfrm flipV="1">
            <a:off x="2981896" y="3424142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C47C131-C538-421D-BCE3-424AE78DF0D7}"/>
              </a:ext>
            </a:extLst>
          </p:cNvPr>
          <p:cNvSpPr txBox="1"/>
          <p:nvPr/>
        </p:nvSpPr>
        <p:spPr>
          <a:xfrm rot="5400000" flipH="1">
            <a:off x="2845000" y="367779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DE77AB-2669-4291-B3C6-828E36131FCB}"/>
              </a:ext>
            </a:extLst>
          </p:cNvPr>
          <p:cNvSpPr txBox="1"/>
          <p:nvPr/>
        </p:nvSpPr>
        <p:spPr>
          <a:xfrm>
            <a:off x="6667751" y="3398016"/>
            <a:ext cx="381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Hải âu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CÓ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nhìn thấy tàu A.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2E4AD-6AE9-4848-8EC2-3365AB358BDC}"/>
              </a:ext>
            </a:extLst>
          </p:cNvPr>
          <p:cNvCxnSpPr>
            <a:cxnSpLocks/>
          </p:cNvCxnSpPr>
          <p:nvPr/>
        </p:nvCxnSpPr>
        <p:spPr>
          <a:xfrm flipV="1">
            <a:off x="3000799" y="4361673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2E3DFEB-E9CC-4AFD-8C8E-C28245039C7A}"/>
              </a:ext>
            </a:extLst>
          </p:cNvPr>
          <p:cNvSpPr txBox="1"/>
          <p:nvPr/>
        </p:nvSpPr>
        <p:spPr>
          <a:xfrm rot="5400000" flipH="1">
            <a:off x="2831519" y="504829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ABA3C-85C6-4240-AB13-741146125C42}"/>
              </a:ext>
            </a:extLst>
          </p:cNvPr>
          <p:cNvSpPr txBox="1"/>
          <p:nvPr/>
        </p:nvSpPr>
        <p:spPr>
          <a:xfrm>
            <a:off x="6667751" y="4410434"/>
            <a:ext cx="3806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Hải âu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CÓ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nhìn thấy tàu B.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163E5F-9353-428D-8A38-EE8F0CF1ED3A}"/>
              </a:ext>
            </a:extLst>
          </p:cNvPr>
          <p:cNvCxnSpPr>
            <a:cxnSpLocks/>
          </p:cNvCxnSpPr>
          <p:nvPr/>
        </p:nvCxnSpPr>
        <p:spPr>
          <a:xfrm flipV="1">
            <a:off x="2661837" y="4702965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6FC0FE4-0CF5-4BAA-86C5-61BA4BB34DB1}"/>
              </a:ext>
            </a:extLst>
          </p:cNvPr>
          <p:cNvSpPr txBox="1"/>
          <p:nvPr/>
        </p:nvSpPr>
        <p:spPr>
          <a:xfrm>
            <a:off x="3509335" y="468743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9780BB-48EF-42B9-8831-14B01C00563A}"/>
              </a:ext>
            </a:extLst>
          </p:cNvPr>
          <p:cNvSpPr txBox="1"/>
          <p:nvPr/>
        </p:nvSpPr>
        <p:spPr>
          <a:xfrm>
            <a:off x="6667751" y="5439078"/>
            <a:ext cx="438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Hải âu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KHÔNG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nhìn thấy tàu C.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30" grpId="0"/>
      <p:bldP spid="30" grpId="1"/>
      <p:bldP spid="31" grpId="0"/>
      <p:bldP spid="33" grpId="0"/>
      <p:bldP spid="33" grpId="1"/>
      <p:bldP spid="34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838389" y="365780"/>
            <a:ext cx="10515224" cy="1324636"/>
          </a:xfrm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0A25-3E82-448F-818B-052F3938D6B8}"/>
              </a:ext>
            </a:extLst>
          </p:cNvPr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3D823F-1022-4670-85E1-242C4EE4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/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CA9E59-D1F8-4581-B910-D414C7D17DB8}"/>
                </a:ext>
              </a:extLst>
            </p:cNvPr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ABBDA1E-06BE-404F-95FF-AB41D18339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/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379B171-23EB-4BDB-9923-49F15341E3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/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3CFD54-CE7A-46E3-AB7F-88CBD1F6C910}"/>
              </a:ext>
            </a:extLst>
          </p:cNvPr>
          <p:cNvGrpSpPr/>
          <p:nvPr/>
        </p:nvGrpSpPr>
        <p:grpSpPr>
          <a:xfrm>
            <a:off x="861482" y="320023"/>
            <a:ext cx="10469035" cy="1143070"/>
            <a:chOff x="1183343" y="1395558"/>
            <a:chExt cx="10469035" cy="11430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3D958C-6614-428A-A0AF-8749A58FFA2B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1430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Bác Lâm cần xếp lên mỗi xe một thùng hàng. Em hãy giúp bác Lâm xếp hàng cho hợp lý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1F1BD40-A324-4F43-AACF-9AF11BBFDD5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A011A1-07F1-4318-8231-C787CE887FF9}"/>
              </a:ext>
            </a:extLst>
          </p:cNvPr>
          <p:cNvGrpSpPr/>
          <p:nvPr/>
        </p:nvGrpSpPr>
        <p:grpSpPr>
          <a:xfrm>
            <a:off x="1836068" y="4087773"/>
            <a:ext cx="8079963" cy="2322075"/>
            <a:chOff x="1432070" y="3927259"/>
            <a:chExt cx="8887959" cy="25542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D04B9A-1018-430D-8F0F-973CADD2C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/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03FDC1-D74E-4309-9DBE-549F82AA7DEE}"/>
                </a:ext>
              </a:extLst>
            </p:cNvPr>
            <p:cNvSpPr txBox="1"/>
            <p:nvPr/>
          </p:nvSpPr>
          <p:spPr>
            <a:xfrm rot="20755302">
              <a:off x="2186057" y="4920452"/>
              <a:ext cx="1354570" cy="406265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Thanh long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12F4FD-D2C2-401D-BDF6-BAE0C1BE3F71}"/>
                </a:ext>
              </a:extLst>
            </p:cNvPr>
            <p:cNvSpPr txBox="1"/>
            <p:nvPr/>
          </p:nvSpPr>
          <p:spPr>
            <a:xfrm>
              <a:off x="5877844" y="4920452"/>
              <a:ext cx="939840" cy="406265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Bắp cải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8EA857-88EC-4E2F-B7E8-A8EC09C81460}"/>
                </a:ext>
              </a:extLst>
            </p:cNvPr>
            <p:cNvSpPr txBox="1"/>
            <p:nvPr/>
          </p:nvSpPr>
          <p:spPr>
            <a:xfrm rot="20970099">
              <a:off x="9015635" y="4920452"/>
              <a:ext cx="799130" cy="406265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Chuối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C758A2-FAAB-4884-8D5F-53306409767B}"/>
                </a:ext>
              </a:extLst>
            </p:cNvPr>
            <p:cNvSpPr txBox="1"/>
            <p:nvPr/>
          </p:nvSpPr>
          <p:spPr>
            <a:xfrm>
              <a:off x="2695737" y="5190273"/>
              <a:ext cx="466650" cy="57128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063A5B-938D-4EBB-B0F9-91C44F3E3563}"/>
                </a:ext>
              </a:extLst>
            </p:cNvPr>
            <p:cNvSpPr txBox="1"/>
            <p:nvPr/>
          </p:nvSpPr>
          <p:spPr>
            <a:xfrm>
              <a:off x="6118490" y="5142936"/>
              <a:ext cx="466650" cy="57128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F780B6-1EA3-4586-9420-349A0ACCAE13}"/>
                </a:ext>
              </a:extLst>
            </p:cNvPr>
            <p:cNvSpPr txBox="1"/>
            <p:nvPr/>
          </p:nvSpPr>
          <p:spPr>
            <a:xfrm>
              <a:off x="9211434" y="5142935"/>
              <a:ext cx="466650" cy="57128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CD74EC-4829-4E8F-AE3A-EED9C9ECE5F6}"/>
                </a:ext>
              </a:extLst>
            </p:cNvPr>
            <p:cNvSpPr txBox="1"/>
            <p:nvPr/>
          </p:nvSpPr>
          <p:spPr>
            <a:xfrm>
              <a:off x="5827429" y="6007565"/>
              <a:ext cx="998383" cy="47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78 dm</a:t>
              </a:r>
            </a:p>
          </p:txBody>
        </p:sp>
      </p:grpSp>
      <p:cxnSp>
        <p:nvCxnSpPr>
          <p:cNvPr id="23" name="Curved Connector 19">
            <a:extLst>
              <a:ext uri="{FF2B5EF4-FFF2-40B4-BE49-F238E27FC236}">
                <a16:creationId xmlns:a16="http://schemas.microsoft.com/office/drawing/2014/main" id="{A58BA040-7926-4547-BF92-959A5A1F076F}"/>
              </a:ext>
            </a:extLst>
          </p:cNvPr>
          <p:cNvCxnSpPr>
            <a:cxnSpLocks/>
          </p:cNvCxnSpPr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19">
            <a:extLst>
              <a:ext uri="{FF2B5EF4-FFF2-40B4-BE49-F238E27FC236}">
                <a16:creationId xmlns:a16="http://schemas.microsoft.com/office/drawing/2014/main" id="{E3675789-2793-4826-B95F-AF8B5F726271}"/>
              </a:ext>
            </a:extLst>
          </p:cNvPr>
          <p:cNvCxnSpPr>
            <a:cxnSpLocks/>
          </p:cNvCxnSpPr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19">
            <a:extLst>
              <a:ext uri="{FF2B5EF4-FFF2-40B4-BE49-F238E27FC236}">
                <a16:creationId xmlns:a16="http://schemas.microsoft.com/office/drawing/2014/main" id="{9F642FE8-5373-41AB-8F6C-F6FEF6A08BCD}"/>
              </a:ext>
            </a:extLst>
          </p:cNvPr>
          <p:cNvCxnSpPr>
            <a:cxnSpLocks/>
          </p:cNvCxnSpPr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D1EE4D-ACDA-41D1-94E9-FB3E70151CDE}"/>
              </a:ext>
            </a:extLst>
          </p:cNvPr>
          <p:cNvGrpSpPr/>
          <p:nvPr/>
        </p:nvGrpSpPr>
        <p:grpSpPr>
          <a:xfrm>
            <a:off x="861481" y="501093"/>
            <a:ext cx="10863793" cy="1685846"/>
            <a:chOff x="861482" y="659356"/>
            <a:chExt cx="10469036" cy="16858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68803A-14CE-4BAF-9249-CABEB5E9CDF8}"/>
                </a:ext>
              </a:extLst>
            </p:cNvPr>
            <p:cNvGrpSpPr/>
            <p:nvPr/>
          </p:nvGrpSpPr>
          <p:grpSpPr>
            <a:xfrm>
              <a:off x="861482" y="659356"/>
              <a:ext cx="10469036" cy="1685846"/>
              <a:chOff x="1183343" y="1734891"/>
              <a:chExt cx="10469036" cy="168584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4ACAF3-64EB-426C-B0B8-61EE40BF3605}"/>
                  </a:ext>
                </a:extLst>
              </p:cNvPr>
              <p:cNvSpPr txBox="1"/>
              <p:nvPr/>
            </p:nvSpPr>
            <p:spPr>
              <a:xfrm>
                <a:off x="1819586" y="1734891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3D8BA2D-6185-4865-93A4-8E87C98FD57E}"/>
                  </a:ext>
                </a:extLst>
              </p:cNvPr>
              <p:cNvSpPr/>
              <p:nvPr/>
            </p:nvSpPr>
            <p:spPr>
              <a:xfrm>
                <a:off x="1183343" y="1942769"/>
                <a:ext cx="570588" cy="57058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274B7238-F61A-4C27-B3F4-32306837DD95}"/>
                </a:ext>
              </a:extLst>
            </p:cNvPr>
            <p:cNvSpPr/>
            <p:nvPr/>
          </p:nvSpPr>
          <p:spPr>
            <a:xfrm>
              <a:off x="9852718" y="1158388"/>
              <a:ext cx="596629" cy="65220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98BBF7-215C-40E5-9642-06583E7F401C}"/>
              </a:ext>
            </a:extLst>
          </p:cNvPr>
          <p:cNvGrpSpPr/>
          <p:nvPr/>
        </p:nvGrpSpPr>
        <p:grpSpPr>
          <a:xfrm>
            <a:off x="2178733" y="2339163"/>
            <a:ext cx="7773341" cy="3439302"/>
            <a:chOff x="1573235" y="2211190"/>
            <a:chExt cx="9045530" cy="4262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9F24E9-C1A1-4043-B419-14575C6DD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/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141671-75A9-4AE2-9B16-F193D51E1162}"/>
                </a:ext>
              </a:extLst>
            </p:cNvPr>
            <p:cNvSpPr txBox="1"/>
            <p:nvPr/>
          </p:nvSpPr>
          <p:spPr>
            <a:xfrm rot="936661">
              <a:off x="6419812" y="3575315"/>
              <a:ext cx="890146" cy="495901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99 m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DAF518-53F6-414B-AD4C-A5EFE24BB23D}"/>
                </a:ext>
              </a:extLst>
            </p:cNvPr>
            <p:cNvSpPr txBox="1"/>
            <p:nvPr/>
          </p:nvSpPr>
          <p:spPr>
            <a:xfrm rot="936661">
              <a:off x="4388849" y="4342192"/>
              <a:ext cx="890146" cy="495901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 m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07DE32-FFDF-473F-815D-DB13E1435E89}"/>
                </a:ext>
              </a:extLst>
            </p:cNvPr>
            <p:cNvSpPr txBox="1"/>
            <p:nvPr/>
          </p:nvSpPr>
          <p:spPr>
            <a:xfrm rot="936661">
              <a:off x="7730415" y="5287694"/>
              <a:ext cx="725995" cy="495901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m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63BBC2-E4CD-429F-AECC-66317059416D}"/>
              </a:ext>
            </a:extLst>
          </p:cNvPr>
          <p:cNvSpPr txBox="1"/>
          <p:nvPr/>
        </p:nvSpPr>
        <p:spPr>
          <a:xfrm>
            <a:off x="3803336" y="5817598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m – 54 m =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AFE1EF-BD3A-4BC9-A42F-CE84D358DD1D}"/>
              </a:ext>
            </a:extLst>
          </p:cNvPr>
          <p:cNvSpPr/>
          <p:nvPr/>
        </p:nvSpPr>
        <p:spPr>
          <a:xfrm>
            <a:off x="6424390" y="5812974"/>
            <a:ext cx="102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6BE17C-BE47-424C-BA9A-18E907739D23}"/>
              </a:ext>
            </a:extLst>
          </p:cNvPr>
          <p:cNvSpPr/>
          <p:nvPr/>
        </p:nvSpPr>
        <p:spPr>
          <a:xfrm>
            <a:off x="10224973" y="1069757"/>
            <a:ext cx="601447" cy="584775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47632" y="273053"/>
            <a:ext cx="12339632" cy="6578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40" y="590754"/>
            <a:ext cx="1063853" cy="135531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1214225" y="273053"/>
            <a:ext cx="9119947" cy="5210299"/>
            <a:chOff x="-558688" y="0"/>
            <a:chExt cx="9107943" cy="6858000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00875"/>
            <a:ext cx="2657903" cy="3460444"/>
          </a:xfrm>
          <a:prstGeom prst="rect">
            <a:avLst/>
          </a:prstGeom>
        </p:spPr>
      </p:pic>
      <p:pic>
        <p:nvPicPr>
          <p:cNvPr id="14" name="Picture 13" descr="Picture2">
            <a:extLst>
              <a:ext uri="{FF2B5EF4-FFF2-40B4-BE49-F238E27FC236}">
                <a16:creationId xmlns:a16="http://schemas.microsoft.com/office/drawing/2014/main" id="{FBC92D6C-B9FB-4EB1-B5E3-F57CE7B65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6975" y="1047526"/>
            <a:ext cx="6802483" cy="38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B4543-912B-4CC3-BDD3-60A9C6DFF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8462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315298" y="866521"/>
            <a:ext cx="9561404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278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nọ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chúa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bắt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hiệp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cứu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chúa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vượt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khổng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hung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Hiệp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khổng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cứu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chúa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9B588A2-7E62-47B6-97E7-DF5A7B240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" y="-35117"/>
            <a:ext cx="12192000" cy="643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593281"/>
            <a:ext cx="12192000" cy="126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38049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C. =1 000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B. 10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A. 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m = ..?.. cm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65F9A-BFD8-411F-9404-1AA9E55D6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70"/>
          <a:stretch/>
        </p:blipFill>
        <p:spPr>
          <a:xfrm>
            <a:off x="0" y="5522764"/>
            <a:ext cx="12192000" cy="13352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30 dm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25 dm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dm – 20 dm = ?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dm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0B413A-76D7-457B-A7BA-4DF6EC15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178892"/>
            <a:ext cx="12192000" cy="1679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5000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dm = ..?..cm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480" y="5695838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5FE02-7369-487C-A34D-B19F05640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1"/>
            <a:ext cx="12192000" cy="64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559365"/>
            <a:ext cx="12372754" cy="1298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200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 dm = ..?..m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20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96F92-F9E0-4DB5-A197-B4E586AE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32"/>
            <a:ext cx="12192000" cy="688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838389" y="365780"/>
            <a:ext cx="10515224" cy="1324636"/>
          </a:xfrm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610289" y="1920795"/>
            <a:ext cx="8673656" cy="36496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</a:t>
            </a:r>
            <a:r>
              <a:rPr kumimoji="0" lang="en-US" altLang="ja-JP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58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chung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60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2B6AC1-25F0-4486-85ED-336D51DFB312}"/>
              </a:ext>
            </a:extLst>
          </p:cNvPr>
          <p:cNvGrpSpPr/>
          <p:nvPr/>
        </p:nvGrpSpPr>
        <p:grpSpPr>
          <a:xfrm>
            <a:off x="761752" y="138286"/>
            <a:ext cx="2190751" cy="1424699"/>
            <a:chOff x="1523996" y="-1"/>
            <a:chExt cx="2190751" cy="1424699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3F8DE-B181-4C67-869A-EC7083D85D4A}"/>
                </a:ext>
              </a:extLst>
            </p:cNvPr>
            <p:cNvGrpSpPr/>
            <p:nvPr/>
          </p:nvGrpSpPr>
          <p:grpSpPr>
            <a:xfrm>
              <a:off x="1523996" y="-1"/>
              <a:ext cx="2190751" cy="1424699"/>
              <a:chOff x="1523998" y="-2"/>
              <a:chExt cx="1285462" cy="2656871"/>
            </a:xfrm>
            <a:grpFill/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8D32F19A-708E-4C79-B375-F6C84D6E0078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285462" cy="2656871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4C319051-1332-4010-A106-CB7C023AA347}"/>
                  </a:ext>
                </a:extLst>
              </p:cNvPr>
              <p:cNvSpPr/>
              <p:nvPr/>
            </p:nvSpPr>
            <p:spPr>
              <a:xfrm rot="10800000">
                <a:off x="1566862" y="76196"/>
                <a:ext cx="1204497" cy="2441874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1CB233-C0AB-4182-95B6-C31D2B876113}"/>
                </a:ext>
              </a:extLst>
            </p:cNvPr>
            <p:cNvSpPr txBox="1"/>
            <p:nvPr/>
          </p:nvSpPr>
          <p:spPr>
            <a:xfrm>
              <a:off x="1726776" y="220924"/>
              <a:ext cx="178519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8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CHỦ ĐỀ 11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02DAA6-CB3A-4F9C-AB58-0E18A524DB98}"/>
              </a:ext>
            </a:extLst>
          </p:cNvPr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DÀI VÀ ĐƠN VỊ ĐO ĐỘ DÀI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2C62C5-4C14-43AB-A4A8-05B6CEDB98DB}"/>
              </a:ext>
            </a:extLst>
          </p:cNvPr>
          <p:cNvGrpSpPr/>
          <p:nvPr/>
        </p:nvGrpSpPr>
        <p:grpSpPr>
          <a:xfrm>
            <a:off x="1669907" y="1521232"/>
            <a:ext cx="7887978" cy="700417"/>
            <a:chOff x="2957822" y="487895"/>
            <a:chExt cx="7887978" cy="70041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6351CB15-496D-4303-8684-52B8DAF31BC4}"/>
                </a:ext>
              </a:extLst>
            </p:cNvPr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ABBA4D-AEFE-4CAA-AE6D-9D546ECA66AC}"/>
                </a:ext>
              </a:extLst>
            </p:cNvPr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735D0C-F40F-4AAA-9A16-B3724A09C8E0}"/>
                  </a:ext>
                </a:extLst>
              </p:cNvPr>
              <p:cNvSpPr txBox="1"/>
              <p:nvPr/>
            </p:nvSpPr>
            <p:spPr>
              <a:xfrm>
                <a:off x="1820069" y="1334475"/>
                <a:ext cx="7251252" cy="67185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4543E7A-954B-42F8-9728-4CD66763B4A4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AD2E31-849B-46AD-926F-03047E063C59}"/>
              </a:ext>
            </a:extLst>
          </p:cNvPr>
          <p:cNvGrpSpPr/>
          <p:nvPr/>
        </p:nvGrpSpPr>
        <p:grpSpPr>
          <a:xfrm>
            <a:off x="683733" y="2234284"/>
            <a:ext cx="10632323" cy="1766132"/>
            <a:chOff x="705854" y="1198653"/>
            <a:chExt cx="10632323" cy="17661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4F2A9F-42C3-4475-BDB4-068C4AA1E97B}"/>
                </a:ext>
              </a:extLst>
            </p:cNvPr>
            <p:cNvGrpSpPr/>
            <p:nvPr/>
          </p:nvGrpSpPr>
          <p:grpSpPr>
            <a:xfrm>
              <a:off x="705854" y="1198653"/>
              <a:ext cx="10632323" cy="1695208"/>
              <a:chOff x="882316" y="1198653"/>
              <a:chExt cx="10632323" cy="169520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1CF4825-92EC-4322-8C83-003B2DB69A98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9999853" cy="1695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 dm =         cm		8 m =           dm		9 m =           cm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60 cm =          dm	           600 cm =           m	         50 dm =          m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5D7695-5576-4FAC-BFC8-CFCE0E6860AD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474810" cy="67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a)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Rounded Rectangle 25">
              <a:extLst>
                <a:ext uri="{FF2B5EF4-FFF2-40B4-BE49-F238E27FC236}">
                  <a16:creationId xmlns:a16="http://schemas.microsoft.com/office/drawing/2014/main" id="{77D85401-F197-409F-9EC5-9E1090F6AAEA}"/>
                </a:ext>
              </a:extLst>
            </p:cNvPr>
            <p:cNvSpPr/>
            <p:nvPr/>
          </p:nvSpPr>
          <p:spPr>
            <a:xfrm>
              <a:off x="2475802" y="1400376"/>
              <a:ext cx="65146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4" name="Rounded Rectangle 26">
              <a:extLst>
                <a:ext uri="{FF2B5EF4-FFF2-40B4-BE49-F238E27FC236}">
                  <a16:creationId xmlns:a16="http://schemas.microsoft.com/office/drawing/2014/main" id="{9A8CCA29-9F84-4A79-8A5C-26C1C7B95C68}"/>
                </a:ext>
              </a:extLst>
            </p:cNvPr>
            <p:cNvSpPr/>
            <p:nvPr/>
          </p:nvSpPr>
          <p:spPr>
            <a:xfrm>
              <a:off x="2682160" y="2251066"/>
              <a:ext cx="616561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id="{B7224EEC-F2D2-4DBA-B2A6-13C8D18625CF}"/>
                </a:ext>
              </a:extLst>
            </p:cNvPr>
            <p:cNvSpPr/>
            <p:nvPr/>
          </p:nvSpPr>
          <p:spPr>
            <a:xfrm>
              <a:off x="5928358" y="1409901"/>
              <a:ext cx="627913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ounded Rectangle 28">
              <a:extLst>
                <a:ext uri="{FF2B5EF4-FFF2-40B4-BE49-F238E27FC236}">
                  <a16:creationId xmlns:a16="http://schemas.microsoft.com/office/drawing/2014/main" id="{66D5131F-C74F-4967-ADF9-1C311AFB3563}"/>
                </a:ext>
              </a:extLst>
            </p:cNvPr>
            <p:cNvSpPr/>
            <p:nvPr/>
          </p:nvSpPr>
          <p:spPr>
            <a:xfrm>
              <a:off x="6516182" y="2279641"/>
              <a:ext cx="630640" cy="5995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  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id="{9B541B48-920B-4E48-A5D9-373AFCBABC8E}"/>
                </a:ext>
              </a:extLst>
            </p:cNvPr>
            <p:cNvSpPr/>
            <p:nvPr/>
          </p:nvSpPr>
          <p:spPr>
            <a:xfrm>
              <a:off x="9585004" y="1358757"/>
              <a:ext cx="733642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66E2210C-B16D-4166-871B-F80E1D4E500F}"/>
                </a:ext>
              </a:extLst>
            </p:cNvPr>
            <p:cNvSpPr/>
            <p:nvPr/>
          </p:nvSpPr>
          <p:spPr>
            <a:xfrm>
              <a:off x="9839290" y="2317169"/>
              <a:ext cx="603181" cy="615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EC6D7A-C436-42CE-8FD4-7CB734E656B2}"/>
              </a:ext>
            </a:extLst>
          </p:cNvPr>
          <p:cNvGrpSpPr/>
          <p:nvPr/>
        </p:nvGrpSpPr>
        <p:grpSpPr>
          <a:xfrm>
            <a:off x="734110" y="4421326"/>
            <a:ext cx="8203773" cy="877342"/>
            <a:chOff x="705854" y="1198653"/>
            <a:chExt cx="8203773" cy="87734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A6BF51-113B-49B0-9F0B-E59D95CA2CB8}"/>
                </a:ext>
              </a:extLst>
            </p:cNvPr>
            <p:cNvGrpSpPr/>
            <p:nvPr/>
          </p:nvGrpSpPr>
          <p:grpSpPr>
            <a:xfrm>
              <a:off x="705854" y="1198653"/>
              <a:ext cx="8203773" cy="833433"/>
              <a:chOff x="882316" y="1198653"/>
              <a:chExt cx="8203773" cy="83343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353547-B01C-4FEE-B38C-251087AF2B8D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7571303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 km =             m		1000 m =          km		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C53F23-5BD6-48A1-A9D6-00B2A45C3B8D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489236" cy="67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b)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ounded Rectangle 35">
              <a:extLst>
                <a:ext uri="{FF2B5EF4-FFF2-40B4-BE49-F238E27FC236}">
                  <a16:creationId xmlns:a16="http://schemas.microsoft.com/office/drawing/2014/main" id="{8F48B7BA-A806-4C0E-B05E-7925511DF0EB}"/>
                </a:ext>
              </a:extLst>
            </p:cNvPr>
            <p:cNvSpPr/>
            <p:nvPr/>
          </p:nvSpPr>
          <p:spPr>
            <a:xfrm>
              <a:off x="2453367" y="1362276"/>
              <a:ext cx="975951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4" name="Rounded Rectangle 37">
              <a:extLst>
                <a:ext uri="{FF2B5EF4-FFF2-40B4-BE49-F238E27FC236}">
                  <a16:creationId xmlns:a16="http://schemas.microsoft.com/office/drawing/2014/main" id="{6B78C91A-8DEB-43CE-9E04-68BAA727EBFD}"/>
                </a:ext>
              </a:extLst>
            </p:cNvPr>
            <p:cNvSpPr/>
            <p:nvPr/>
          </p:nvSpPr>
          <p:spPr>
            <a:xfrm>
              <a:off x="6572569" y="1444577"/>
              <a:ext cx="504825" cy="6028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C6FB0BB-8C92-4097-910C-1430FD9D713F}"/>
              </a:ext>
            </a:extLst>
          </p:cNvPr>
          <p:cNvSpPr txBox="1"/>
          <p:nvPr/>
        </p:nvSpPr>
        <p:spPr>
          <a:xfrm>
            <a:off x="2481182" y="2525392"/>
            <a:ext cx="57634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E6124F-85F9-4E5E-859C-BAD68BE9794C}"/>
              </a:ext>
            </a:extLst>
          </p:cNvPr>
          <p:cNvSpPr txBox="1"/>
          <p:nvPr/>
        </p:nvSpPr>
        <p:spPr>
          <a:xfrm>
            <a:off x="2772471" y="3362413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512635-E7F5-4200-96CC-FF4681190D73}"/>
              </a:ext>
            </a:extLst>
          </p:cNvPr>
          <p:cNvSpPr txBox="1"/>
          <p:nvPr/>
        </p:nvSpPr>
        <p:spPr>
          <a:xfrm>
            <a:off x="5951910" y="2520716"/>
            <a:ext cx="57579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386E43-BC65-4546-920D-76D4EF47D9AA}"/>
              </a:ext>
            </a:extLst>
          </p:cNvPr>
          <p:cNvSpPr txBox="1"/>
          <p:nvPr/>
        </p:nvSpPr>
        <p:spPr>
          <a:xfrm>
            <a:off x="6601201" y="3334463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7EFAB3-78AE-4F55-B859-3700DDC8E901}"/>
              </a:ext>
            </a:extLst>
          </p:cNvPr>
          <p:cNvSpPr txBox="1"/>
          <p:nvPr/>
        </p:nvSpPr>
        <p:spPr>
          <a:xfrm>
            <a:off x="9565425" y="2522384"/>
            <a:ext cx="771365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E752E4-80A5-4FFE-9D76-2E70582F4019}"/>
              </a:ext>
            </a:extLst>
          </p:cNvPr>
          <p:cNvSpPr txBox="1"/>
          <p:nvPr/>
        </p:nvSpPr>
        <p:spPr>
          <a:xfrm>
            <a:off x="9927821" y="3412722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AD9AE-2B6A-4C09-A1B4-A9954BDA3CD7}"/>
              </a:ext>
            </a:extLst>
          </p:cNvPr>
          <p:cNvSpPr txBox="1"/>
          <p:nvPr/>
        </p:nvSpPr>
        <p:spPr>
          <a:xfrm>
            <a:off x="2457671" y="4698821"/>
            <a:ext cx="966931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347B4D-5BA7-4233-B652-D878529049F3}"/>
              </a:ext>
            </a:extLst>
          </p:cNvPr>
          <p:cNvSpPr txBox="1"/>
          <p:nvPr/>
        </p:nvSpPr>
        <p:spPr>
          <a:xfrm>
            <a:off x="6646217" y="4700226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5" name="Picture 44" descr="C:\Users\TUAN\Downloads\Luyện tập 1.png">
            <a:extLst>
              <a:ext uri="{FF2B5EF4-FFF2-40B4-BE49-F238E27FC236}">
                <a16:creationId xmlns:a16="http://schemas.microsoft.com/office/drawing/2014/main" id="{FD3E13B9-CFC3-4D2E-ABB1-DACCB6F3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666" y="482804"/>
            <a:ext cx="2056765" cy="1038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499</Words>
  <Application>Microsoft Office PowerPoint</Application>
  <PresentationFormat>Widescreen</PresentationFormat>
  <Paragraphs>96</Paragraphs>
  <Slides>14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ITC Avant Garde Std Bk</vt:lpstr>
      <vt:lpstr>Arial</vt:lpstr>
      <vt:lpstr>Arial-Rounded</vt:lpstr>
      <vt:lpstr>Calibri</vt:lpstr>
      <vt:lpstr>Calibri Light</vt:lpstr>
      <vt:lpstr>Cambria</vt:lpstr>
      <vt:lpstr>UTM Avo</vt:lpstr>
      <vt:lpstr>UTM Avo</vt:lpstr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自定义设计方案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63</cp:revision>
  <dcterms:created xsi:type="dcterms:W3CDTF">2021-07-20T01:55:21Z</dcterms:created>
  <dcterms:modified xsi:type="dcterms:W3CDTF">2022-12-01T10:30:12Z</dcterms:modified>
</cp:coreProperties>
</file>