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Override4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5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Override6.xml" ContentType="application/vnd.openxmlformats-officedocument.themeOverr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heme/themeOverride7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13" r:id="rId3"/>
    <p:sldMasterId id="2147483725" r:id="rId4"/>
    <p:sldMasterId id="2147483737" r:id="rId5"/>
    <p:sldMasterId id="2147483749" r:id="rId6"/>
  </p:sldMasterIdLst>
  <p:notesMasterIdLst>
    <p:notesMasterId r:id="rId40"/>
  </p:notesMasterIdLst>
  <p:sldIdLst>
    <p:sldId id="2007577101" r:id="rId7"/>
    <p:sldId id="2007577099" r:id="rId8"/>
    <p:sldId id="316" r:id="rId9"/>
    <p:sldId id="307" r:id="rId10"/>
    <p:sldId id="308" r:id="rId11"/>
    <p:sldId id="401" r:id="rId12"/>
    <p:sldId id="398" r:id="rId13"/>
    <p:sldId id="310" r:id="rId14"/>
    <p:sldId id="320" r:id="rId15"/>
    <p:sldId id="356" r:id="rId16"/>
    <p:sldId id="399" r:id="rId17"/>
    <p:sldId id="400" r:id="rId18"/>
    <p:sldId id="312" r:id="rId19"/>
    <p:sldId id="2007577097" r:id="rId20"/>
    <p:sldId id="2007577098" r:id="rId21"/>
    <p:sldId id="313" r:id="rId22"/>
    <p:sldId id="404" r:id="rId23"/>
    <p:sldId id="405" r:id="rId24"/>
    <p:sldId id="314" r:id="rId25"/>
    <p:sldId id="323" r:id="rId26"/>
    <p:sldId id="2007577102" r:id="rId27"/>
    <p:sldId id="2007577103" r:id="rId28"/>
    <p:sldId id="258" r:id="rId29"/>
    <p:sldId id="259" r:id="rId30"/>
    <p:sldId id="260" r:id="rId31"/>
    <p:sldId id="261" r:id="rId32"/>
    <p:sldId id="406" r:id="rId33"/>
    <p:sldId id="324" r:id="rId34"/>
    <p:sldId id="2007577105" r:id="rId35"/>
    <p:sldId id="318" r:id="rId36"/>
    <p:sldId id="402" r:id="rId37"/>
    <p:sldId id="403" r:id="rId38"/>
    <p:sldId id="20075771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1" autoAdjust="0"/>
    <p:restoredTop sz="91031" autoAdjust="0"/>
  </p:normalViewPr>
  <p:slideViewPr>
    <p:cSldViewPr snapToGrid="0">
      <p:cViewPr varScale="1">
        <p:scale>
          <a:sx n="67" d="100"/>
          <a:sy n="67" d="100"/>
        </p:scale>
        <p:origin x="72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5055B-B410-45FA-BDFB-9249B9C915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1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dưa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sang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phim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EA756-5D14-49C3-BFAC-6D0CC23457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4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B07A98-2999-4389-9D5D-C2D6D1C0B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2E6DB8-40CE-467E-936B-C061205F0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DDCE0-0A5C-4F23-B247-8FC07C17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11BC8F-F3D8-45DC-8033-A08DB339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C0557-B62E-43DD-89BC-13A06F88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6725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3158F-0FA8-47FF-A27B-FE069A24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FC1A43-3B5C-4375-9FB9-C49C6AF78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476B02-F33A-4B43-93DC-A856D150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28660-3700-4289-88A6-858745C3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5B335-DE2C-4E6C-A54A-FA8EBB6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9235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C46FBB-CD63-4915-A77A-40B5A73D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B0CEF4-BEBD-49E5-9794-E33A8BDB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9D9C67-1930-4CAA-9EFF-D4D55D65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A3EEF1-EFEB-441A-BB56-FF83331E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F758-0F4C-4A22-B72F-D22A1D04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2729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1667-DBAA-4785-B829-C3E613489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250A5-C5E2-40C0-9D44-6512821A4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F61A21-5761-4DC1-97B9-0DDCC789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95B793-EA6C-4809-A2C8-C199093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4F8B57-693C-4A00-9D63-A13B05BF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FF2A0-5B5C-4B21-B0D4-A4039B2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916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52AD3-E328-451C-ABA7-0E7A91A4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20398E-8A01-444C-BFFC-09E05709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989593-66A2-44C5-990E-46B6F02F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8ABDAD-3F98-415F-8717-7D2C88347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CD801E-8726-4DA0-A922-1F58801E7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3E0C6E-36E5-450C-9188-CF550AEB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2FA2A7-FD44-45BF-B8D8-AF633F72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AC7A0F-BD48-49B1-9537-6D4ABDA2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0721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0651F-7E18-417D-8A17-621B354DB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57C302-CD4D-46FB-80CE-1D733350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28C0DC-FDD2-4CA0-AEB4-37A5316C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29FC85-F1A7-4D7D-9AB1-B79C2F08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6827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BFA894-3176-4D82-AC72-85B0D356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500127-DE07-4263-8266-B256FB79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7A5A98-E532-4642-A101-04DB4715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9413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20E21-BB66-4C2E-86F7-9C9830AD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3FCC7E-4F3E-4436-84D4-2F7A074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D36BEC-67AB-4747-BB50-66EB6B819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24E189-C79D-4E39-829D-32A2790F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15CE5-E55E-4901-B9B4-EC4A4C19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F0F19E-E2BB-4C61-9F83-EC9AA14C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924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97AD4-1D19-4D40-8C7B-A6FE2A6C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DFEC7A-AF19-48A6-823B-8E32E88A0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B416DB-7287-470C-8EE8-CDE460038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0E2E8-B8BE-4A01-9FD8-AE33A8A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6A6DC8-69B7-4C06-87F2-79E1C03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2F71D0-AFBA-4E49-83A2-DBAA3A68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0504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67898-1EA0-4C80-A767-35473596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072F83-5E2A-456F-BBBC-1FA8384C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B039E3-9AC1-434D-8F61-71D02ED0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CBCD67-44C5-49BA-ACC5-77DDC47C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CC29B-05B9-4D24-923D-30499B60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860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94EBD2F-7D26-4060-A23C-2DF6E9265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6DAD53-AF4E-440B-AA08-8CE9A19F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FB5A4-F3D6-4593-8C77-8BA7001E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E18204-54F1-463C-AB86-C3097D3C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DB5244-0A7C-4147-B7DD-61F94BBD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396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4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5800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7506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206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608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313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963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6608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237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6671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7014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96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63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30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05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2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60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32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3" y="27306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28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7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25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99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99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252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464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192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193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6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88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28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323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91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235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604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8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66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41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8A353-DD4A-4209-815E-5299344EFDC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8ABEF-A70D-4BCB-AF60-2F4D6952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6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slide" Target="slide23.xml"/><Relationship Id="rId18" Type="http://schemas.openxmlformats.org/officeDocument/2006/relationships/image" Target="../media/image50.png"/><Relationship Id="rId26" Type="http://schemas.openxmlformats.org/officeDocument/2006/relationships/image" Target="../media/image56.png"/><Relationship Id="rId3" Type="http://schemas.microsoft.com/office/2007/relationships/media" Target="../media/media3.mp3"/><Relationship Id="rId21" Type="http://schemas.openxmlformats.org/officeDocument/2006/relationships/image" Target="../media/image52.png"/><Relationship Id="rId7" Type="http://schemas.openxmlformats.org/officeDocument/2006/relationships/slideLayout" Target="../slideLayouts/slideLayout45.xml"/><Relationship Id="rId12" Type="http://schemas.microsoft.com/office/2007/relationships/hdphoto" Target="../media/hdphoto5.wdp"/><Relationship Id="rId17" Type="http://schemas.openxmlformats.org/officeDocument/2006/relationships/slide" Target="slide25.xml"/><Relationship Id="rId25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7.png"/><Relationship Id="rId24" Type="http://schemas.openxmlformats.org/officeDocument/2006/relationships/image" Target="../media/image55.png"/><Relationship Id="rId5" Type="http://schemas.microsoft.com/office/2007/relationships/media" Target="../media/media4.mp3"/><Relationship Id="rId15" Type="http://schemas.openxmlformats.org/officeDocument/2006/relationships/slide" Target="slide24.xml"/><Relationship Id="rId23" Type="http://schemas.openxmlformats.org/officeDocument/2006/relationships/image" Target="../media/image54.png"/><Relationship Id="rId28" Type="http://schemas.openxmlformats.org/officeDocument/2006/relationships/image" Target="../media/image45.png"/><Relationship Id="rId10" Type="http://schemas.openxmlformats.org/officeDocument/2006/relationships/image" Target="../media/image46.jpg"/><Relationship Id="rId19" Type="http://schemas.openxmlformats.org/officeDocument/2006/relationships/slide" Target="slide26.xml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48.png"/><Relationship Id="rId22" Type="http://schemas.openxmlformats.org/officeDocument/2006/relationships/image" Target="../media/image53.png"/><Relationship Id="rId27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64FCB5-8759-0376-BEA8-8A5EDB9C5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739" y="1515930"/>
            <a:ext cx="812667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49017" y="1097474"/>
            <a:ext cx="74438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115456" y="871802"/>
            <a:ext cx="313314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+mj-lt"/>
                <a:cs typeface="Arial"/>
                <a:sym typeface="Arial"/>
              </a:rPr>
              <a:t>Từ ngữ</a:t>
            </a:r>
            <a:endParaRPr lang="en-US" sz="4000" b="1" kern="0" dirty="0">
              <a:solidFill>
                <a:srgbClr val="7030A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9891" y="1888532"/>
            <a:ext cx="363905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405937" y="2161390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699048" y="2766775"/>
            <a:ext cx="28328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400025" y="3008694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46750" y="1909512"/>
            <a:ext cx="4589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ở.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065056" y="2778774"/>
            <a:ext cx="576524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tiếc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day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dứt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lỗi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050" name="Picture 2" descr="Hoang đảo png | PNGEgg">
            <a:extLst>
              <a:ext uri="{FF2B5EF4-FFF2-40B4-BE49-F238E27FC236}">
                <a16:creationId xmlns:a16="http://schemas.microsoft.com/office/drawing/2014/main" id="{67E2CEB6-77F4-4D42-8001-40304EC3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100000" l="0" r="100000">
                        <a14:foregroundMark x1="6897" y1="75575" x2="89655" y2="87069"/>
                        <a14:foregroundMark x1="22989" y1="91379" x2="24713" y2="91092"/>
                        <a14:foregroundMark x1="33333" y1="92241" x2="59770" y2="88218"/>
                        <a14:foregroundMark x1="22126" y1="97989" x2="71552" y2="93678"/>
                        <a14:foregroundMark x1="15517" y1="87356" x2="4885" y2="73563"/>
                        <a14:foregroundMark x1="4023" y1="94253" x2="32184" y2="88218"/>
                        <a14:foregroundMark x1="6034" y1="96552" x2="33621" y2="94253"/>
                        <a14:foregroundMark x1="8046" y1="95402" x2="2011" y2="70115"/>
                        <a14:foregroundMark x1="2874" y1="69253" x2="2874" y2="59483"/>
                        <a14:foregroundMark x1="5172" y1="60345" x2="26149" y2="55747"/>
                        <a14:foregroundMark x1="29310" y1="85920" x2="56034" y2="87069"/>
                        <a14:foregroundMark x1="83908" y1="84770" x2="98276" y2="78161"/>
                        <a14:foregroundMark x1="75575" y1="56034" x2="99138" y2="66092"/>
                        <a14:foregroundMark x1="98276" y1="79598" x2="92816" y2="99138"/>
                        <a14:foregroundMark x1="96264" y1="97701" x2="88793" y2="98851"/>
                        <a14:foregroundMark x1="68391" y1="97989" x2="97701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4"/>
          <a:stretch/>
        </p:blipFill>
        <p:spPr bwMode="auto">
          <a:xfrm>
            <a:off x="7813963" y="4069737"/>
            <a:ext cx="3170712" cy="257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225087" y="705653"/>
            <a:ext cx="3054169" cy="1974091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</a:p>
          <a:p>
            <a:pPr indent="457200" algn="r" defTabSz="1219170">
              <a:buClr>
                <a:srgbClr val="000000"/>
              </a:buClr>
            </a:pP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(Theo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Việt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Nam)</a:t>
            </a:r>
            <a:endParaRPr lang="en-US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indent="457200"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71163" y="2047874"/>
            <a:ext cx="600387" cy="874841"/>
            <a:chOff x="3406364" y="300065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06364" y="3000656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548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142876"/>
            <a:ext cx="10769600" cy="61806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A153F4-8670-4EB5-A7E1-1F92B10F3399}"/>
              </a:ext>
            </a:extLst>
          </p:cNvPr>
          <p:cNvGrpSpPr/>
          <p:nvPr/>
        </p:nvGrpSpPr>
        <p:grpSpPr>
          <a:xfrm>
            <a:off x="8266497" y="1888033"/>
            <a:ext cx="3704506" cy="2468880"/>
            <a:chOff x="9026330" y="1381655"/>
            <a:chExt cx="3704506" cy="24688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99C906-9C67-433C-82A4-D2EE2B8D7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2A798-8EF5-4012-A03A-FBF0724E5403}"/>
                </a:ext>
              </a:extLst>
            </p:cNvPr>
            <p:cNvSpPr txBox="1"/>
            <p:nvPr/>
          </p:nvSpPr>
          <p:spPr>
            <a:xfrm rot="79912">
              <a:off x="9553494" y="2015039"/>
              <a:ext cx="218251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Giải nghĩa từ cùng nhau nếu có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74342C-5BE2-4227-8211-B499448319C1}"/>
              </a:ext>
            </a:extLst>
          </p:cNvPr>
          <p:cNvGrpSpPr/>
          <p:nvPr/>
        </p:nvGrpSpPr>
        <p:grpSpPr>
          <a:xfrm>
            <a:off x="4413077" y="1200212"/>
            <a:ext cx="3672992" cy="2743200"/>
            <a:chOff x="4672461" y="1214043"/>
            <a:chExt cx="3672992" cy="27432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E7E6BA-85BA-443F-95DE-5B03628FF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38AF1F-1CCC-40DE-8B22-67F7933C0661}"/>
                </a:ext>
              </a:extLst>
            </p:cNvPr>
            <p:cNvSpPr txBox="1"/>
            <p:nvPr/>
          </p:nvSpPr>
          <p:spPr>
            <a:xfrm flipH="1">
              <a:off x="5178040" y="1787932"/>
              <a:ext cx="27670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Tất cả các thành viên đều đọc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533D2F-63ED-4F41-82FB-63EC6F7A5C5D}"/>
              </a:ext>
            </a:extLst>
          </p:cNvPr>
          <p:cNvGrpSpPr/>
          <p:nvPr/>
        </p:nvGrpSpPr>
        <p:grpSpPr>
          <a:xfrm rot="10374921" flipV="1">
            <a:off x="889619" y="1571315"/>
            <a:ext cx="3550560" cy="2651760"/>
            <a:chOff x="1758356" y="1446550"/>
            <a:chExt cx="3550560" cy="26517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D2379D-24A5-4BA3-8515-FB9FD3369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5132BD-DCC4-4D1B-82BE-BABA6129DE55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công đọc theo đoạn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3EE0A657-1C7B-430B-9D65-1EB2E7955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043F6CCD-1300-4315-9C06-115BB65B0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6FB7C6-3D72-4123-88FB-432FAD82B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81" y="3644518"/>
            <a:ext cx="4661453" cy="3200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18451C-7179-4787-85E7-C612A05D8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90" y="276882"/>
            <a:ext cx="753704" cy="75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7DDAD7-F14D-49CE-8334-5BDB0D3AE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517" y="90615"/>
            <a:ext cx="699881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5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bèn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: “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”.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thẫm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01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cha,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liền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nay.</a:t>
            </a:r>
          </a:p>
          <a:p>
            <a:pPr indent="457200" algn="r" defTabSz="1219170">
              <a:buClr>
                <a:srgbClr val="000000"/>
              </a:buClr>
              <a:defRPr/>
            </a:pP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(Theo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Việt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Nam)</a:t>
            </a:r>
            <a:endParaRPr lang="en-US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93573" y="2045775"/>
            <a:ext cx="444352" cy="707886"/>
            <a:chOff x="3414379" y="3000204"/>
            <a:chExt cx="333264" cy="49772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4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14379" y="3000204"/>
              <a:ext cx="333264" cy="49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17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E2D9ED3E-BC39-4FF2-B44B-57F3A7209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224B2622-73CA-42E0-9617-724D2AC52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755C1A-6D53-46CA-B3C7-F09088711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65" y="525315"/>
            <a:ext cx="753704" cy="75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4A8CC5-688A-4FAA-B778-7BBE096A6727}"/>
              </a:ext>
            </a:extLst>
          </p:cNvPr>
          <p:cNvGrpSpPr/>
          <p:nvPr/>
        </p:nvGrpSpPr>
        <p:grpSpPr>
          <a:xfrm>
            <a:off x="2308439" y="1723302"/>
            <a:ext cx="2062480" cy="3462655"/>
            <a:chOff x="1381" y="1902"/>
            <a:chExt cx="3248" cy="545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D3DD9C-CF35-47F3-BE1C-936FE8B23A1F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6205" t="41444" r="5433" b="16728"/>
            <a:stretch>
              <a:fillRect/>
            </a:stretch>
          </p:blipFill>
          <p:spPr>
            <a:xfrm>
              <a:off x="1531" y="2123"/>
              <a:ext cx="3098" cy="52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6FD68D-35B1-4937-BE9E-60A29F75C219}"/>
                </a:ext>
              </a:extLst>
            </p:cNvPr>
            <p:cNvSpPr/>
            <p:nvPr/>
          </p:nvSpPr>
          <p:spPr>
            <a:xfrm>
              <a:off x="1381" y="1902"/>
              <a:ext cx="537" cy="3046"/>
            </a:xfrm>
            <a:custGeom>
              <a:avLst/>
              <a:gdLst>
                <a:gd name="connisteX0" fmla="*/ 283210 w 340995"/>
                <a:gd name="connsiteY0" fmla="*/ 520065 h 1934210"/>
                <a:gd name="connisteX1" fmla="*/ 283210 w 340995"/>
                <a:gd name="connsiteY1" fmla="*/ 520065 h 1934210"/>
                <a:gd name="connisteX2" fmla="*/ 242570 w 340995"/>
                <a:gd name="connsiteY2" fmla="*/ 594995 h 1934210"/>
                <a:gd name="connisteX3" fmla="*/ 242570 w 340995"/>
                <a:gd name="connsiteY3" fmla="*/ 664210 h 1934210"/>
                <a:gd name="connisteX4" fmla="*/ 259715 w 340995"/>
                <a:gd name="connsiteY4" fmla="*/ 733425 h 1934210"/>
                <a:gd name="connisteX5" fmla="*/ 271780 w 340995"/>
                <a:gd name="connsiteY5" fmla="*/ 802640 h 1934210"/>
                <a:gd name="connisteX6" fmla="*/ 288925 w 340995"/>
                <a:gd name="connsiteY6" fmla="*/ 877570 h 1934210"/>
                <a:gd name="connisteX7" fmla="*/ 288925 w 340995"/>
                <a:gd name="connsiteY7" fmla="*/ 946785 h 1934210"/>
                <a:gd name="connisteX8" fmla="*/ 266065 w 340995"/>
                <a:gd name="connsiteY8" fmla="*/ 1016000 h 1934210"/>
                <a:gd name="connisteX9" fmla="*/ 300355 w 340995"/>
                <a:gd name="connsiteY9" fmla="*/ 1085850 h 1934210"/>
                <a:gd name="connisteX10" fmla="*/ 300355 w 340995"/>
                <a:gd name="connsiteY10" fmla="*/ 1155065 h 1934210"/>
                <a:gd name="connisteX11" fmla="*/ 231140 w 340995"/>
                <a:gd name="connsiteY11" fmla="*/ 1206500 h 1934210"/>
                <a:gd name="connisteX12" fmla="*/ 161925 w 340995"/>
                <a:gd name="connsiteY12" fmla="*/ 1241425 h 1934210"/>
                <a:gd name="connisteX13" fmla="*/ 156210 w 340995"/>
                <a:gd name="connsiteY13" fmla="*/ 1310640 h 1934210"/>
                <a:gd name="connisteX14" fmla="*/ 179070 w 340995"/>
                <a:gd name="connsiteY14" fmla="*/ 1379855 h 1934210"/>
                <a:gd name="connisteX15" fmla="*/ 225425 w 340995"/>
                <a:gd name="connsiteY15" fmla="*/ 1449070 h 1934210"/>
                <a:gd name="connisteX16" fmla="*/ 294640 w 340995"/>
                <a:gd name="connsiteY16" fmla="*/ 1501140 h 1934210"/>
                <a:gd name="connisteX17" fmla="*/ 340995 w 340995"/>
                <a:gd name="connsiteY17" fmla="*/ 1570355 h 1934210"/>
                <a:gd name="connisteX18" fmla="*/ 317500 w 340995"/>
                <a:gd name="connsiteY18" fmla="*/ 1639570 h 1934210"/>
                <a:gd name="connisteX19" fmla="*/ 271780 w 340995"/>
                <a:gd name="connsiteY19" fmla="*/ 1708785 h 1934210"/>
                <a:gd name="connisteX20" fmla="*/ 219710 w 340995"/>
                <a:gd name="connsiteY20" fmla="*/ 1778000 h 1934210"/>
                <a:gd name="connisteX21" fmla="*/ 173355 w 340995"/>
                <a:gd name="connsiteY21" fmla="*/ 1847850 h 1934210"/>
                <a:gd name="connisteX22" fmla="*/ 104140 w 340995"/>
                <a:gd name="connsiteY22" fmla="*/ 1905000 h 1934210"/>
                <a:gd name="connisteX23" fmla="*/ 34925 w 340995"/>
                <a:gd name="connsiteY23" fmla="*/ 1934210 h 1934210"/>
                <a:gd name="connisteX24" fmla="*/ 0 w 340995"/>
                <a:gd name="connsiteY24" fmla="*/ 1864995 h 1934210"/>
                <a:gd name="connisteX25" fmla="*/ 0 w 340995"/>
                <a:gd name="connsiteY25" fmla="*/ 1795780 h 1934210"/>
                <a:gd name="connisteX26" fmla="*/ 0 w 340995"/>
                <a:gd name="connsiteY26" fmla="*/ 1714500 h 1934210"/>
                <a:gd name="connisteX27" fmla="*/ 0 w 340995"/>
                <a:gd name="connsiteY27" fmla="*/ 1639570 h 1934210"/>
                <a:gd name="connisteX28" fmla="*/ 0 w 340995"/>
                <a:gd name="connsiteY28" fmla="*/ 1558925 h 1934210"/>
                <a:gd name="connisteX29" fmla="*/ 0 w 340995"/>
                <a:gd name="connsiteY29" fmla="*/ 1489710 h 1934210"/>
                <a:gd name="connisteX30" fmla="*/ 0 w 340995"/>
                <a:gd name="connsiteY30" fmla="*/ 1420495 h 1934210"/>
                <a:gd name="connisteX31" fmla="*/ 0 w 340995"/>
                <a:gd name="connsiteY31" fmla="*/ 1351280 h 1934210"/>
                <a:gd name="connisteX32" fmla="*/ 0 w 340995"/>
                <a:gd name="connsiteY32" fmla="*/ 1276350 h 1934210"/>
                <a:gd name="connisteX33" fmla="*/ 0 w 340995"/>
                <a:gd name="connsiteY33" fmla="*/ 1206500 h 1934210"/>
                <a:gd name="connisteX34" fmla="*/ 0 w 340995"/>
                <a:gd name="connsiteY34" fmla="*/ 1131570 h 1934210"/>
                <a:gd name="connisteX35" fmla="*/ 0 w 340995"/>
                <a:gd name="connsiteY35" fmla="*/ 1062355 h 1934210"/>
                <a:gd name="connisteX36" fmla="*/ 0 w 340995"/>
                <a:gd name="connsiteY36" fmla="*/ 993140 h 1934210"/>
                <a:gd name="connisteX37" fmla="*/ 0 w 340995"/>
                <a:gd name="connsiteY37" fmla="*/ 918210 h 1934210"/>
                <a:gd name="connisteX38" fmla="*/ 0 w 340995"/>
                <a:gd name="connsiteY38" fmla="*/ 843280 h 1934210"/>
                <a:gd name="connisteX39" fmla="*/ 0 w 340995"/>
                <a:gd name="connsiteY39" fmla="*/ 774065 h 1934210"/>
                <a:gd name="connisteX40" fmla="*/ 0 w 340995"/>
                <a:gd name="connsiteY40" fmla="*/ 704850 h 1934210"/>
                <a:gd name="connisteX41" fmla="*/ 17780 w 340995"/>
                <a:gd name="connsiteY41" fmla="*/ 617855 h 1934210"/>
                <a:gd name="connisteX42" fmla="*/ 29210 w 340995"/>
                <a:gd name="connsiteY42" fmla="*/ 548640 h 1934210"/>
                <a:gd name="connisteX43" fmla="*/ 29210 w 340995"/>
                <a:gd name="connsiteY43" fmla="*/ 479425 h 1934210"/>
                <a:gd name="connisteX44" fmla="*/ 29210 w 340995"/>
                <a:gd name="connsiteY44" fmla="*/ 410210 h 1934210"/>
                <a:gd name="connisteX45" fmla="*/ 34925 w 340995"/>
                <a:gd name="connsiteY45" fmla="*/ 340995 h 1934210"/>
                <a:gd name="connisteX46" fmla="*/ 46355 w 340995"/>
                <a:gd name="connsiteY46" fmla="*/ 271780 h 1934210"/>
                <a:gd name="connisteX47" fmla="*/ 69215 w 340995"/>
                <a:gd name="connsiteY47" fmla="*/ 196850 h 1934210"/>
                <a:gd name="connisteX48" fmla="*/ 86995 w 340995"/>
                <a:gd name="connsiteY48" fmla="*/ 127000 h 1934210"/>
                <a:gd name="connisteX49" fmla="*/ 104140 w 340995"/>
                <a:gd name="connsiteY49" fmla="*/ 57785 h 1934210"/>
                <a:gd name="connisteX50" fmla="*/ 179070 w 340995"/>
                <a:gd name="connsiteY50" fmla="*/ 0 h 1934210"/>
                <a:gd name="connisteX51" fmla="*/ 254000 w 340995"/>
                <a:gd name="connsiteY51" fmla="*/ 17780 h 1934210"/>
                <a:gd name="connisteX52" fmla="*/ 277495 w 340995"/>
                <a:gd name="connsiteY52" fmla="*/ 86995 h 1934210"/>
                <a:gd name="connisteX53" fmla="*/ 277495 w 340995"/>
                <a:gd name="connsiteY53" fmla="*/ 156210 h 1934210"/>
                <a:gd name="connisteX54" fmla="*/ 277495 w 340995"/>
                <a:gd name="connsiteY54" fmla="*/ 225425 h 1934210"/>
                <a:gd name="connisteX55" fmla="*/ 277495 w 340995"/>
                <a:gd name="connsiteY55" fmla="*/ 294640 h 1934210"/>
                <a:gd name="connisteX56" fmla="*/ 277495 w 340995"/>
                <a:gd name="connsiteY56" fmla="*/ 363855 h 1934210"/>
                <a:gd name="connisteX57" fmla="*/ 266065 w 340995"/>
                <a:gd name="connsiteY57" fmla="*/ 438785 h 1934210"/>
                <a:gd name="connisteX58" fmla="*/ 266065 w 340995"/>
                <a:gd name="connsiteY58" fmla="*/ 508000 h 1934210"/>
                <a:gd name="connisteX59" fmla="*/ 248285 w 340995"/>
                <a:gd name="connsiteY59" fmla="*/ 577850 h 193421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</a:cxnLst>
              <a:rect l="l" t="t" r="r" b="b"/>
              <a:pathLst>
                <a:path w="340995" h="1934210">
                  <a:moveTo>
                    <a:pt x="283210" y="520065"/>
                  </a:moveTo>
                  <a:lnTo>
                    <a:pt x="242570" y="594995"/>
                  </a:lnTo>
                  <a:lnTo>
                    <a:pt x="242570" y="664210"/>
                  </a:lnTo>
                  <a:lnTo>
                    <a:pt x="259715" y="733425"/>
                  </a:lnTo>
                  <a:lnTo>
                    <a:pt x="271780" y="802640"/>
                  </a:lnTo>
                  <a:lnTo>
                    <a:pt x="288925" y="877570"/>
                  </a:lnTo>
                  <a:lnTo>
                    <a:pt x="288925" y="946785"/>
                  </a:lnTo>
                  <a:lnTo>
                    <a:pt x="266065" y="1016000"/>
                  </a:lnTo>
                  <a:lnTo>
                    <a:pt x="300355" y="1085850"/>
                  </a:lnTo>
                  <a:lnTo>
                    <a:pt x="300355" y="1155065"/>
                  </a:lnTo>
                  <a:lnTo>
                    <a:pt x="231140" y="1206500"/>
                  </a:lnTo>
                  <a:lnTo>
                    <a:pt x="161925" y="1241425"/>
                  </a:lnTo>
                  <a:lnTo>
                    <a:pt x="156210" y="1310640"/>
                  </a:lnTo>
                  <a:lnTo>
                    <a:pt x="179070" y="1379855"/>
                  </a:lnTo>
                  <a:lnTo>
                    <a:pt x="225425" y="1449070"/>
                  </a:lnTo>
                  <a:lnTo>
                    <a:pt x="294640" y="1501140"/>
                  </a:lnTo>
                  <a:lnTo>
                    <a:pt x="340995" y="1570355"/>
                  </a:lnTo>
                  <a:lnTo>
                    <a:pt x="317500" y="1639570"/>
                  </a:lnTo>
                  <a:lnTo>
                    <a:pt x="271780" y="1708785"/>
                  </a:lnTo>
                  <a:lnTo>
                    <a:pt x="219710" y="1778000"/>
                  </a:lnTo>
                  <a:lnTo>
                    <a:pt x="173355" y="1847850"/>
                  </a:lnTo>
                  <a:lnTo>
                    <a:pt x="104140" y="1905000"/>
                  </a:lnTo>
                  <a:lnTo>
                    <a:pt x="34925" y="1934210"/>
                  </a:lnTo>
                  <a:lnTo>
                    <a:pt x="0" y="1864995"/>
                  </a:lnTo>
                  <a:lnTo>
                    <a:pt x="0" y="1795780"/>
                  </a:lnTo>
                  <a:lnTo>
                    <a:pt x="0" y="1714500"/>
                  </a:lnTo>
                  <a:lnTo>
                    <a:pt x="0" y="1639570"/>
                  </a:lnTo>
                  <a:lnTo>
                    <a:pt x="0" y="1558925"/>
                  </a:lnTo>
                  <a:lnTo>
                    <a:pt x="0" y="1489710"/>
                  </a:lnTo>
                  <a:lnTo>
                    <a:pt x="0" y="1420495"/>
                  </a:lnTo>
                  <a:lnTo>
                    <a:pt x="0" y="1351280"/>
                  </a:lnTo>
                  <a:lnTo>
                    <a:pt x="0" y="1276350"/>
                  </a:lnTo>
                  <a:lnTo>
                    <a:pt x="0" y="1206500"/>
                  </a:lnTo>
                  <a:lnTo>
                    <a:pt x="0" y="1131570"/>
                  </a:lnTo>
                  <a:lnTo>
                    <a:pt x="0" y="1062355"/>
                  </a:lnTo>
                  <a:lnTo>
                    <a:pt x="0" y="993140"/>
                  </a:lnTo>
                  <a:lnTo>
                    <a:pt x="0" y="918210"/>
                  </a:lnTo>
                  <a:lnTo>
                    <a:pt x="0" y="843280"/>
                  </a:lnTo>
                  <a:lnTo>
                    <a:pt x="0" y="774065"/>
                  </a:lnTo>
                  <a:lnTo>
                    <a:pt x="0" y="704850"/>
                  </a:lnTo>
                  <a:lnTo>
                    <a:pt x="17780" y="617855"/>
                  </a:lnTo>
                  <a:lnTo>
                    <a:pt x="29210" y="548640"/>
                  </a:lnTo>
                  <a:lnTo>
                    <a:pt x="29210" y="479425"/>
                  </a:lnTo>
                  <a:lnTo>
                    <a:pt x="29210" y="410210"/>
                  </a:lnTo>
                  <a:lnTo>
                    <a:pt x="34925" y="340995"/>
                  </a:lnTo>
                  <a:lnTo>
                    <a:pt x="46355" y="271780"/>
                  </a:lnTo>
                  <a:lnTo>
                    <a:pt x="69215" y="196850"/>
                  </a:lnTo>
                  <a:lnTo>
                    <a:pt x="86995" y="127000"/>
                  </a:lnTo>
                  <a:lnTo>
                    <a:pt x="104140" y="57785"/>
                  </a:lnTo>
                  <a:lnTo>
                    <a:pt x="179070" y="0"/>
                  </a:lnTo>
                  <a:lnTo>
                    <a:pt x="254000" y="17780"/>
                  </a:lnTo>
                  <a:lnTo>
                    <a:pt x="277495" y="86995"/>
                  </a:lnTo>
                  <a:lnTo>
                    <a:pt x="277495" y="156210"/>
                  </a:lnTo>
                  <a:lnTo>
                    <a:pt x="277495" y="225425"/>
                  </a:lnTo>
                  <a:lnTo>
                    <a:pt x="277495" y="294640"/>
                  </a:lnTo>
                  <a:lnTo>
                    <a:pt x="277495" y="363855"/>
                  </a:lnTo>
                  <a:lnTo>
                    <a:pt x="266065" y="438785"/>
                  </a:lnTo>
                  <a:lnTo>
                    <a:pt x="266065" y="508000"/>
                  </a:lnTo>
                  <a:lnTo>
                    <a:pt x="248285" y="5778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175E794-16C4-44DD-B649-17F88B9744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1" t="17056" r="8973" b="5172"/>
          <a:stretch>
            <a:fillRect/>
          </a:stretch>
        </p:blipFill>
        <p:spPr>
          <a:xfrm>
            <a:off x="4904050" y="1329720"/>
            <a:ext cx="5095240" cy="2699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2C32C-FDD7-47BD-8468-17D678BE1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253" y="338265"/>
            <a:ext cx="896799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1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4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</a:p>
          <a:p>
            <a:pPr indent="457200" algn="r" defTabSz="1219170">
              <a:buClr>
                <a:srgbClr val="000000"/>
              </a:buClr>
            </a:pP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(Theo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Việt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Nam)</a:t>
            </a:r>
            <a:endParaRPr lang="en-US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93574" y="2042171"/>
            <a:ext cx="444352" cy="707887"/>
            <a:chOff x="3414380" y="2965303"/>
            <a:chExt cx="333264" cy="53091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14380" y="2965303"/>
              <a:ext cx="333264" cy="530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000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8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285750"/>
            <a:ext cx="10769600" cy="62198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77C36E-7821-4BDB-BC31-ED208A525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5" y="502632"/>
            <a:ext cx="12192000" cy="54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C407FB-9C71-4D2D-95A5-F600B472DC98}"/>
              </a:ext>
            </a:extLst>
          </p:cNvPr>
          <p:cNvSpPr/>
          <p:nvPr/>
        </p:nvSpPr>
        <p:spPr>
          <a:xfrm>
            <a:off x="1695450" y="1581150"/>
            <a:ext cx="9258300" cy="4210050"/>
          </a:xfrm>
          <a:prstGeom prst="roundRect">
            <a:avLst/>
          </a:prstGeom>
          <a:solidFill>
            <a:srgbClr val="FFFFFF">
              <a:alpha val="81961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6DD2B-DF76-49BE-B68D-8E95593BD44E}"/>
              </a:ext>
            </a:extLst>
          </p:cNvPr>
          <p:cNvSpPr/>
          <p:nvPr/>
        </p:nvSpPr>
        <p:spPr>
          <a:xfrm>
            <a:off x="3535118" y="1766189"/>
            <a:ext cx="5440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Thứ</a:t>
            </a:r>
            <a:r>
              <a:rPr lang="en-US" altLang="zh-CN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ngày</a:t>
            </a:r>
            <a:r>
              <a:rPr lang="en-US" altLang="zh-CN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tháng</a:t>
            </a:r>
            <a:r>
              <a:rPr lang="en-US" altLang="zh-CN" sz="36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36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năm</a:t>
            </a:r>
            <a:endParaRPr lang="zh-CN" altLang="en-US" sz="36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站酷快乐体2016修订版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7C3894-A959-483C-8C4F-D76F97B7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656" y="2416268"/>
            <a:ext cx="2127688" cy="76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A58721-55E7-4523-98F2-93DC4DF8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919" y="3580967"/>
            <a:ext cx="8583912" cy="120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E85B0-C386-4D17-A64F-CE81B9696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993" y="2599878"/>
            <a:ext cx="2609314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6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349840" y="6299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352734" y="16443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1.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Vợ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chồng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Mai An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Tiêm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đã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làm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gì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ở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đảo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hoang</a:t>
            </a:r>
            <a:r>
              <a:rPr lang="vi-VN" sz="2800" b="1" kern="0" dirty="0"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400051" y="2221481"/>
            <a:ext cx="1130660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latin typeface="+mj-lt"/>
                <a:cs typeface="Arial"/>
                <a:sym typeface="Arial"/>
              </a:rPr>
              <a:t>. 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Mai An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Tiêm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nghĩ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gì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khi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nhặt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và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gieo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trồng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loại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hạt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do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chim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thả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xuống</a:t>
            </a:r>
            <a:r>
              <a:rPr lang="vi-VN" sz="2800" b="1" kern="0" dirty="0">
                <a:latin typeface="+mj-lt"/>
                <a:cs typeface="Arial"/>
                <a:sym typeface="Arial"/>
              </a:rPr>
              <a:t>?</a:t>
            </a: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64" y="148609"/>
            <a:ext cx="1829419" cy="1483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96EE5A-1B24-7032-C221-78AD7DDC974C}"/>
              </a:ext>
            </a:extLst>
          </p:cNvPr>
          <p:cNvSpPr txBox="1"/>
          <p:nvPr/>
        </p:nvSpPr>
        <p:spPr>
          <a:xfrm>
            <a:off x="400359" y="2954906"/>
            <a:ext cx="11210616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3. Nói tiếp các câu dưới đây để giới thiệu loại quả Mai An Tiêm đã trồng.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Quả có vỏ màu (…), ruột (…), hạt (…), vị (…).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Quả đó có tên là (…)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15697-C149-2EEE-71BD-E0C13A148309}"/>
              </a:ext>
            </a:extLst>
          </p:cNvPr>
          <p:cNvSpPr txBox="1"/>
          <p:nvPr/>
        </p:nvSpPr>
        <p:spPr>
          <a:xfrm>
            <a:off x="457509" y="4971989"/>
            <a:ext cx="1121061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4. Theo em, Mai An Tiêm là người thế nào?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ự tích dưa hấu">
            <a:extLst>
              <a:ext uri="{FF2B5EF4-FFF2-40B4-BE49-F238E27FC236}">
                <a16:creationId xmlns:a16="http://schemas.microsoft.com/office/drawing/2014/main" id="{D7AFF86E-E841-A130-DF0D-B7D29859D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1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693D4-080A-413E-F814-297937945654}"/>
              </a:ext>
            </a:extLst>
          </p:cNvPr>
          <p:cNvGrpSpPr/>
          <p:nvPr/>
        </p:nvGrpSpPr>
        <p:grpSpPr>
          <a:xfrm>
            <a:off x="323850" y="161925"/>
            <a:ext cx="6200775" cy="1107996"/>
            <a:chOff x="323850" y="161925"/>
            <a:chExt cx="6200775" cy="11079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B43B22-B1B2-1BA4-DBFF-DA0CEA96A529}"/>
                </a:ext>
              </a:extLst>
            </p:cNvPr>
            <p:cNvSpPr txBox="1"/>
            <p:nvPr/>
          </p:nvSpPr>
          <p:spPr>
            <a:xfrm>
              <a:off x="333375" y="161925"/>
              <a:ext cx="61912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MAI AN TIÊM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9C8065-1FE1-B793-B100-E2B1B596F3DD}"/>
                </a:ext>
              </a:extLst>
            </p:cNvPr>
            <p:cNvSpPr txBox="1"/>
            <p:nvPr/>
          </p:nvSpPr>
          <p:spPr>
            <a:xfrm>
              <a:off x="323850" y="161925"/>
              <a:ext cx="61912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MAI AN TIÊM</a:t>
              </a:r>
            </a:p>
          </p:txBody>
        </p:sp>
      </p:grpSp>
      <p:pic>
        <p:nvPicPr>
          <p:cNvPr id="10" name="5bfd36810f03f">
            <a:hlinkClick r:id="" action="ppaction://media"/>
            <a:extLst>
              <a:ext uri="{FF2B5EF4-FFF2-40B4-BE49-F238E27FC236}">
                <a16:creationId xmlns:a16="http://schemas.microsoft.com/office/drawing/2014/main" id="{59F196E4-354E-3FD2-90C6-9E0C8907BA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637963"/>
            <a:ext cx="487363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31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"/>
    </mc:Choice>
    <mc:Fallback xmlns="">
      <p:transition spd="slow" advTm="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7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9" objId="10"/>
        <p14:stopEvt time="4986" objId="10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r="12334"/>
          <a:stretch/>
        </p:blipFill>
        <p:spPr bwMode="auto">
          <a:xfrm>
            <a:off x="0" y="0"/>
            <a:ext cx="12192000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12" l="51900" r="97500">
                        <a14:backgroundMark x1="89100" y1="42144" x2="89500" y2="45102"/>
                        <a14:backgroundMark x1="83000" y1="51571" x2="82400" y2="52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91"/>
          <a:stretch/>
        </p:blipFill>
        <p:spPr bwMode="auto">
          <a:xfrm>
            <a:off x="1032031" y="2044377"/>
            <a:ext cx="3822548" cy="433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>
            <a:hlinkClick r:id="rId13" action="ppaction://hlinksldjump"/>
            <a:extLst>
              <a:ext uri="{FF2B5EF4-FFF2-40B4-BE49-F238E27FC236}">
                <a16:creationId xmlns:a16="http://schemas.microsoft.com/office/drawing/2014/main" id="{AE752379-2F4E-4DFE-BACA-7F74DE703CF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2113" r="66860" b="69191"/>
          <a:stretch/>
        </p:blipFill>
        <p:spPr>
          <a:xfrm>
            <a:off x="6199645" y="5069497"/>
            <a:ext cx="710201" cy="671933"/>
          </a:xfrm>
          <a:prstGeom prst="rect">
            <a:avLst/>
          </a:prstGeom>
        </p:spPr>
      </p:pic>
      <p:pic>
        <p:nvPicPr>
          <p:cNvPr id="53" name="Picture 52">
            <a:hlinkClick r:id="rId15" action="ppaction://hlinksldjump"/>
            <a:extLst>
              <a:ext uri="{FF2B5EF4-FFF2-40B4-BE49-F238E27FC236}">
                <a16:creationId xmlns:a16="http://schemas.microsoft.com/office/drawing/2014/main" id="{7CEA9600-B541-493B-9168-A64F834ED4A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6" r="34233" b="69787"/>
          <a:stretch/>
        </p:blipFill>
        <p:spPr>
          <a:xfrm>
            <a:off x="7343480" y="5017508"/>
            <a:ext cx="669304" cy="692521"/>
          </a:xfrm>
          <a:prstGeom prst="rect">
            <a:avLst/>
          </a:prstGeom>
        </p:spPr>
      </p:pic>
      <p:pic>
        <p:nvPicPr>
          <p:cNvPr id="54" name="Picture 53">
            <a:hlinkClick r:id="rId17" action="ppaction://hlinksldjump"/>
            <a:extLst>
              <a:ext uri="{FF2B5EF4-FFF2-40B4-BE49-F238E27FC236}">
                <a16:creationId xmlns:a16="http://schemas.microsoft.com/office/drawing/2014/main" id="{7257AC56-4F8D-40CB-9602-D1B26602988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5" t="-216" r="3556" b="69191"/>
          <a:stretch/>
        </p:blipFill>
        <p:spPr>
          <a:xfrm>
            <a:off x="8400861" y="4971242"/>
            <a:ext cx="639444" cy="713627"/>
          </a:xfrm>
          <a:prstGeom prst="rect">
            <a:avLst/>
          </a:prstGeom>
        </p:spPr>
      </p:pic>
      <p:pic>
        <p:nvPicPr>
          <p:cNvPr id="55" name="Picture 54">
            <a:hlinkClick r:id="rId19" action="ppaction://hlinksldjump"/>
            <a:extLst>
              <a:ext uri="{FF2B5EF4-FFF2-40B4-BE49-F238E27FC236}">
                <a16:creationId xmlns:a16="http://schemas.microsoft.com/office/drawing/2014/main" id="{5CFCC060-718A-4862-8403-7AF355A7BB1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32100" r="66860" b="39409"/>
          <a:stretch/>
        </p:blipFill>
        <p:spPr>
          <a:xfrm>
            <a:off x="9522219" y="4979483"/>
            <a:ext cx="687010" cy="671935"/>
          </a:xfrm>
          <a:prstGeom prst="rect">
            <a:avLst/>
          </a:prstGeom>
        </p:spPr>
      </p:pic>
      <p:pic>
        <p:nvPicPr>
          <p:cNvPr id="7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833284" y="2509986"/>
            <a:ext cx="609600" cy="609600"/>
          </a:xfrm>
          <a:prstGeom prst="rect">
            <a:avLst/>
          </a:prstGeom>
        </p:spPr>
      </p:pic>
      <p:pic>
        <p:nvPicPr>
          <p:cNvPr id="2" name="Text to Speech - FPT.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09600" y="367368"/>
            <a:ext cx="609600" cy="609600"/>
          </a:xfrm>
          <a:prstGeom prst="rect">
            <a:avLst/>
          </a:prstGeom>
        </p:spPr>
      </p:pic>
      <p:pic>
        <p:nvPicPr>
          <p:cNvPr id="16" name="Picture 15" descr="A boat in the water&#10;&#10;Description automatically generated">
            <a:extLst>
              <a:ext uri="{FF2B5EF4-FFF2-40B4-BE49-F238E27FC236}">
                <a16:creationId xmlns:a16="http://schemas.microsoft.com/office/drawing/2014/main" id="{76214D8C-AF55-46FE-32C7-A7DAD9404D4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1" y="2011773"/>
            <a:ext cx="6247823" cy="2943686"/>
          </a:xfrm>
          <a:prstGeom prst="rect">
            <a:avLst/>
          </a:prstGeom>
        </p:spPr>
      </p:pic>
      <p:pic>
        <p:nvPicPr>
          <p:cNvPr id="22" name="Picture 21" descr="Watermelons growing on a vine&#10;&#10;Description automatically generated">
            <a:extLst>
              <a:ext uri="{FF2B5EF4-FFF2-40B4-BE49-F238E27FC236}">
                <a16:creationId xmlns:a16="http://schemas.microsoft.com/office/drawing/2014/main" id="{73E365DA-1344-502B-91B0-2A5622F783D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387" b="97683" l="3158" r="95940">
                        <a14:foregroundMark x1="26165" y1="6595" x2="32632" y2="22995"/>
                        <a14:foregroundMark x1="37744" y1="6061" x2="46541" y2="7487"/>
                        <a14:foregroundMark x1="27970" y1="3565" x2="30602" y2="8200"/>
                        <a14:foregroundMark x1="10602" y1="50089" x2="7970" y2="63102"/>
                        <a14:foregroundMark x1="3383" y1="55080" x2="6767" y2="60963"/>
                        <a14:foregroundMark x1="89850" y1="48128" x2="95338" y2="59002"/>
                        <a14:foregroundMark x1="95338" y1="59002" x2="96015" y2="62210"/>
                        <a14:foregroundMark x1="30526" y1="91266" x2="34962" y2="94831"/>
                        <a14:foregroundMark x1="25038" y1="90553" x2="24737" y2="97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515" y="5175315"/>
            <a:ext cx="6027629" cy="236337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FC0C731-4B21-1DAF-8662-762887873E27}"/>
              </a:ext>
            </a:extLst>
          </p:cNvPr>
          <p:cNvGrpSpPr/>
          <p:nvPr/>
        </p:nvGrpSpPr>
        <p:grpSpPr>
          <a:xfrm>
            <a:off x="6240182" y="5891187"/>
            <a:ext cx="1077087" cy="863373"/>
            <a:chOff x="4654986" y="5600030"/>
            <a:chExt cx="1414030" cy="1024043"/>
          </a:xfrm>
        </p:grpSpPr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8498B642-52DF-6B95-CB6B-441D00D72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268" l="1000" r="100000">
                          <a14:foregroundMark x1="83111" y1="27805" x2="89222" y2="5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986" y="5600030"/>
              <a:ext cx="1123950" cy="1024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BF8383-6915-6FB7-97D3-ACD946E8760F}"/>
                </a:ext>
              </a:extLst>
            </p:cNvPr>
            <p:cNvSpPr txBox="1"/>
            <p:nvPr/>
          </p:nvSpPr>
          <p:spPr>
            <a:xfrm>
              <a:off x="4697417" y="5917392"/>
              <a:ext cx="1371599" cy="292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E3A9EA-03DD-190E-5FF3-14616D8CD273}"/>
              </a:ext>
            </a:extLst>
          </p:cNvPr>
          <p:cNvGrpSpPr/>
          <p:nvPr/>
        </p:nvGrpSpPr>
        <p:grpSpPr>
          <a:xfrm>
            <a:off x="7284949" y="5905211"/>
            <a:ext cx="1077087" cy="863373"/>
            <a:chOff x="4654986" y="5600030"/>
            <a:chExt cx="1414030" cy="1024043"/>
          </a:xfrm>
        </p:grpSpPr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D319470C-28B8-7E90-A677-FC49EB95C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268" l="1000" r="100000">
                          <a14:foregroundMark x1="83111" y1="27805" x2="89222" y2="5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986" y="5600030"/>
              <a:ext cx="1123950" cy="1024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AB2B58F-962E-5E25-F769-75CC05A13991}"/>
                </a:ext>
              </a:extLst>
            </p:cNvPr>
            <p:cNvSpPr txBox="1"/>
            <p:nvPr/>
          </p:nvSpPr>
          <p:spPr>
            <a:xfrm>
              <a:off x="4697417" y="5917392"/>
              <a:ext cx="1371599" cy="292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5AD287-D81F-3A8D-0305-1ADC69C0B720}"/>
              </a:ext>
            </a:extLst>
          </p:cNvPr>
          <p:cNvGrpSpPr/>
          <p:nvPr/>
        </p:nvGrpSpPr>
        <p:grpSpPr>
          <a:xfrm>
            <a:off x="9455282" y="5903624"/>
            <a:ext cx="1077087" cy="863373"/>
            <a:chOff x="4654986" y="5600030"/>
            <a:chExt cx="1414030" cy="1024043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4E2E9FBA-3B86-E0E1-EFBA-28E3CEEA3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268" l="1000" r="100000">
                          <a14:foregroundMark x1="83111" y1="27805" x2="89222" y2="5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986" y="5600030"/>
              <a:ext cx="1123950" cy="1024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A9F46F9-BA25-5A76-C76B-199239EBE45D}"/>
                </a:ext>
              </a:extLst>
            </p:cNvPr>
            <p:cNvSpPr txBox="1"/>
            <p:nvPr/>
          </p:nvSpPr>
          <p:spPr>
            <a:xfrm>
              <a:off x="4697417" y="5917392"/>
              <a:ext cx="1371599" cy="292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9605DC-FAEF-E0BC-35AE-EC67DA9FD587}"/>
              </a:ext>
            </a:extLst>
          </p:cNvPr>
          <p:cNvGrpSpPr/>
          <p:nvPr/>
        </p:nvGrpSpPr>
        <p:grpSpPr>
          <a:xfrm>
            <a:off x="8345255" y="5843706"/>
            <a:ext cx="1077087" cy="863373"/>
            <a:chOff x="4654986" y="5600030"/>
            <a:chExt cx="1414030" cy="1024043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E510DCA8-1107-50AA-BFBE-ADC5ABA8B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268" l="1000" r="100000">
                          <a14:foregroundMark x1="83111" y1="27805" x2="89222" y2="5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986" y="5600030"/>
              <a:ext cx="1123950" cy="1024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D4EC13-B5E9-AC53-51CC-BB562D22F919}"/>
                </a:ext>
              </a:extLst>
            </p:cNvPr>
            <p:cNvSpPr txBox="1"/>
            <p:nvPr/>
          </p:nvSpPr>
          <p:spPr>
            <a:xfrm>
              <a:off x="4697417" y="5917392"/>
              <a:ext cx="1371599" cy="292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56" name="1">
            <a:hlinkClick r:id="" action="ppaction://media"/>
            <a:extLst>
              <a:ext uri="{FF2B5EF4-FFF2-40B4-BE49-F238E27FC236}">
                <a16:creationId xmlns:a16="http://schemas.microsoft.com/office/drawing/2014/main" id="{26676FAB-70FF-B4B6-659B-22B9105493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17427" y="20285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9"/>
    </mc:Choice>
    <mc:Fallback xmlns="">
      <p:transition spd="slow" advTm="10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0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2000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-0.00065 -0.01134 -0.00026 0.00116 -0.00039 -0.07245 C -0.00039 -0.09907 -0.00078 -0.12106 -0.00091 -0.14468 C -0.00117 -0.1787 -0.0013 -0.21898 -0.00208 -0.23194 C -0.00221 -0.23704 -0.00247 -0.23958 -0.0026 -0.24699 C -0.0026 -0.25093 -0.0026 -0.25532 -0.00273 -0.25833 C -0.00313 -0.27893 -0.00273 -0.25417 -0.00313 -0.27384 C -0.00313 -0.27731 -0.00313 -0.28194 -0.00326 -0.28518 C -0.00339 -0.29699 -0.00378 -0.31042 -0.00404 -0.31944 C -0.00469 -0.33796 -0.00404 -0.32569 -0.00456 -0.33449 C -0.00482 -0.35162 -0.00521 -0.35093 -0.0056 -0.36111 C -0.00612 -0.37454 -0.00664 -0.37315 -0.00716 -0.37616 C -0.00755 -0.37847 -0.00807 -0.38148 -0.00846 -0.3838 C -0.00885 -0.39074 -0.00925 -0.39606 -0.00977 -0.39907 C -0.0099 -0.40255 -0.01042 -0.40741 -0.01068 -0.41435 C -0.01107 -0.43171 -0.01094 -0.42639 -0.01133 -0.4331 C -0.01159 -0.44977 -0.01237 -0.45579 -0.01276 -0.45972 C -0.01367 -0.4743 -0.01276 -0.45972 -0.01497 -0.46736 C -0.0151 -0.46805 -0.01563 -0.47731 -0.01563 -0.47893 C -0.01615 -0.48796 -0.01667 -0.4963 -0.01719 -0.50532 C -0.01758 -0.51088 -0.01771 -0.52639 -0.0181 -0.53218 C -0.01823 -0.54051 -0.01823 -0.53958 -0.01836 -0.53958 L -0.01862 -0.52824 " pathEditMode="relative" rAng="0" ptsTypes="AAAAAAAAAAAAAAAAAAAAAAA">
                                      <p:cBhvr>
                                        <p:cTn id="45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2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C -0.00026 -0.00138 -0.00065 -4.07407E-6 -0.00078 -0.00439 C -0.00131 -0.02893 -0.00104 -0.05625 -0.00118 -0.08194 C -0.00144 -0.13773 -0.00144 -0.16157 -0.00209 -0.2118 C -0.00222 -0.21551 -0.00248 -0.2375 -0.00261 -0.24213 C -0.00287 -0.25115 -0.00352 -0.26782 -0.00352 -0.26759 C -0.00404 -0.29328 -0.00339 -0.27013 -0.00443 -0.28981 C -0.00469 -0.29328 -0.00469 -0.2993 -0.00495 -0.30254 C -0.00534 -0.30949 -0.00625 -0.31967 -0.00625 -0.31944 C -0.00677 -0.33263 -0.00743 -0.34583 -0.00821 -0.35439 C -0.00834 -0.35717 -0.0086 -0.35648 -0.00886 -0.35879 C -0.00938 -0.36365 -0.00977 -0.36898 -0.01029 -0.37615 C -0.01042 -0.37916 -0.01055 -0.38287 -0.01068 -0.38472 C -0.01094 -0.38703 -0.0112 -0.3868 -0.01146 -0.38912 C -0.01185 -0.39398 -0.01237 -0.40069 -0.01276 -0.40625 C -0.01381 -0.41944 -0.01368 -0.43333 -0.01485 -0.44097 C -0.01576 -0.45717 -0.01641 -0.46597 -0.01745 -0.47569 C -0.01784 -0.47986 -0.0181 -0.48888 -0.01849 -0.49282 C -0.01993 -0.50578 -0.02188 -0.50671 -0.02344 -0.50995 C -0.02565 -0.52384 -0.02787 -0.53518 -0.03008 -0.54884 C -0.03203 -0.54768 -0.03646 -0.54606 -0.03894 -0.54027 C -0.04063 -0.53634 -0.04219 -0.52685 -0.04401 -0.52314 C -0.0461 -0.51296 -0.04792 -0.51435 -0.05013 -0.51435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C -0.00039 -0.01157 -0.00052 -0.02361 -0.00091 -0.03518 C -0.00117 -0.04051 -0.00182 -0.04514 -0.00195 -0.05046 C -0.00299 -0.08819 -0.00273 -0.11481 -0.00664 -0.14606 C -0.00885 -0.18333 -0.01289 -0.21458 -0.01693 -0.24699 C -0.01849 -0.27315 -0.02044 -0.28403 -0.02526 -0.29236 C -0.03333 -0.33588 -0.04518 -0.33819 -0.05612 -0.34282 C -0.05703 -0.34629 -0.05781 -0.35046 -0.05885 -0.35278 C -0.06068 -0.35717 -0.06445 -0.36296 -0.06445 -0.3625 C -0.06992 -0.39259 -0.06719 -0.38171 -0.07187 -0.39838 C -0.07565 -0.4287 -0.07148 -0.40139 -0.07656 -0.41828 C -0.08034 -0.43032 -0.08281 -0.45416 -0.08685 -0.46389 C -0.09258 -0.47754 -0.09948 -0.48078 -0.10547 -0.48912 C -0.10768 -0.49236 -0.11315 -0.49884 -0.11484 -0.50416 C -0.11575 -0.50764 -0.11758 -0.51412 -0.11758 -0.51389 " pathEditMode="relative" rAng="0" ptsTypes="AAAAAAAAAAAAAAA">
                                      <p:cBhvr>
                                        <p:cTn id="55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C -0.00105 -0.01389 -0.00196 -0.02824 -0.003 -0.0419 C -0.00352 -0.05532 -0.00417 -0.0618 -0.00508 -0.07268 C -0.00573 -0.07986 -0.00677 -0.09537 -0.00677 -0.09514 C -0.00795 -0.12708 -0.00638 -0.08842 -0.00808 -0.11458 C -0.00834 -0.11805 -0.00834 -0.12245 -0.00847 -0.12592 C -0.00873 -0.13009 -0.00899 -0.13356 -0.00938 -0.1375 C -0.00977 -0.15324 -0.01016 -0.16389 -0.01146 -0.17546 C -0.01198 -0.1912 -0.01276 -0.19722 -0.01394 -0.20972 C -0.01433 -0.21342 -0.01446 -0.21828 -0.01485 -0.22129 C -0.01524 -0.22384 -0.01563 -0.22384 -0.01615 -0.225 C -0.01732 -0.23264 -0.0194 -0.24514 -0.02032 -0.25555 C -0.02162 -0.26967 -0.02097 -0.27453 -0.0237 -0.28264 C -0.02448 -0.28518 -0.02539 -0.2875 -0.02618 -0.29004 C -0.02722 -0.29305 -0.02878 -0.30532 -0.02878 -0.30509 C -0.02995 -0.32176 -0.03164 -0.33472 -0.03373 -0.33981 C -0.03555 -0.35532 -0.03711 -0.35231 -0.03972 -0.35486 C -0.04154 -0.35926 -0.04323 -0.36319 -0.04519 -0.36666 C -0.04636 -0.36875 -0.04857 -0.3743 -0.04857 -0.37384 C -0.05013 -0.38379 -0.05183 -0.38541 -0.05365 -0.38935 C -0.05547 -0.40046 -0.05756 -0.4 -0.05951 -0.40856 C -0.0599 -0.41065 -0.06029 -0.41458 -0.06081 -0.4162 C -0.06159 -0.41944 -0.0625 -0.42129 -0.06329 -0.42384 C -0.0642 -0.42639 -0.06498 -0.42893 -0.06576 -0.43148 C -0.06628 -0.43264 -0.06706 -0.43518 -0.06706 -0.43495 C -0.06836 -0.44282 -0.06901 -0.45023 -0.07045 -0.45463 C -0.0711 -0.45995 -0.07188 -0.46389 -0.07253 -0.46967 C -0.07331 -0.47615 -0.07396 -0.48541 -0.07461 -0.49236 " pathEditMode="relative" rAng="0" ptsTypes="AAAAAAAAAAAAAAAAAAAAAAAAAAAA">
                                      <p:cBhvr>
                                        <p:cTn id="60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-2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7"/>
        <p14:playEvt time="10" objId="56"/>
        <p14:stopEvt time="6544" objId="56"/>
        <p14:triggerEvt type="onClick" time="6812" objId="52"/>
        <p14:stopEvt time="10058" objId="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ảng câu hỏi">
            <a:extLst>
              <a:ext uri="{FF2B5EF4-FFF2-40B4-BE49-F238E27FC236}">
                <a16:creationId xmlns:a16="http://schemas.microsoft.com/office/drawing/2014/main" id="{939A27E0-9F09-9278-06D0-B15D0A29CC37}"/>
              </a:ext>
            </a:extLst>
          </p:cNvPr>
          <p:cNvSpPr/>
          <p:nvPr/>
        </p:nvSpPr>
        <p:spPr>
          <a:xfrm>
            <a:off x="697662" y="128640"/>
            <a:ext cx="10104348" cy="137964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Chứa câu hỏi">
            <a:extLst>
              <a:ext uri="{FF2B5EF4-FFF2-40B4-BE49-F238E27FC236}">
                <a16:creationId xmlns:a16="http://schemas.microsoft.com/office/drawing/2014/main" id="{CDD7044F-1F25-B594-3079-167D42469C9D}"/>
              </a:ext>
            </a:extLst>
          </p:cNvPr>
          <p:cNvSpPr txBox="1"/>
          <p:nvPr/>
        </p:nvSpPr>
        <p:spPr>
          <a:xfrm>
            <a:off x="1074654" y="131632"/>
            <a:ext cx="9288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An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a">
            <a:extLst>
              <a:ext uri="{FF2B5EF4-FFF2-40B4-BE49-F238E27FC236}">
                <a16:creationId xmlns:a16="http://schemas.microsoft.com/office/drawing/2014/main" id="{A455750F-DE69-DE6E-C4F0-0B1AFE15219F}"/>
              </a:ext>
            </a:extLst>
          </p:cNvPr>
          <p:cNvSpPr/>
          <p:nvPr/>
        </p:nvSpPr>
        <p:spPr>
          <a:xfrm>
            <a:off x="762001" y="2305050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 chồng Mai An Tiêm đã dựng nhà bằng tre nứa, lấy cỏ phơi khô tết thành quần áo, nhặt và gieo trồng một loại hạt do chim thả xuống.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13DB1F5-1861-F181-831B-9922EC824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37" name="Arrow: Left 36">
            <a:hlinkClick r:id="rId3" action="ppaction://hlinksldjump"/>
            <a:extLst>
              <a:ext uri="{FF2B5EF4-FFF2-40B4-BE49-F238E27FC236}">
                <a16:creationId xmlns:a16="http://schemas.microsoft.com/office/drawing/2014/main" id="{1DE44854-74C8-04EC-7F77-6B741568ED9B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ảng câu hỏi">
            <a:extLst>
              <a:ext uri="{FF2B5EF4-FFF2-40B4-BE49-F238E27FC236}">
                <a16:creationId xmlns:a16="http://schemas.microsoft.com/office/drawing/2014/main" id="{9EDF62D0-9633-30CA-D8FF-83C00055E42B}"/>
              </a:ext>
            </a:extLst>
          </p:cNvPr>
          <p:cNvSpPr/>
          <p:nvPr/>
        </p:nvSpPr>
        <p:spPr>
          <a:xfrm>
            <a:off x="697662" y="128640"/>
            <a:ext cx="10104348" cy="137964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18C500ED-881D-E549-C84E-44D1287C91B3}"/>
              </a:ext>
            </a:extLst>
          </p:cNvPr>
          <p:cNvSpPr txBox="1"/>
          <p:nvPr/>
        </p:nvSpPr>
        <p:spPr>
          <a:xfrm>
            <a:off x="1074654" y="131632"/>
            <a:ext cx="9288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Mai An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3752352A-59F0-65B2-35A1-C378F3869D1A}"/>
              </a:ext>
            </a:extLst>
          </p:cNvPr>
          <p:cNvSpPr/>
          <p:nvPr/>
        </p:nvSpPr>
        <p:spPr>
          <a:xfrm>
            <a:off x="762001" y="2305050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Tiêm nghĩ thứ quả này chim ăn được thì người cũng ăn được.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5C7B1-E740-F2BB-D879-DCD95D2B4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9" name="Arrow: Left 8">
            <a:hlinkClick r:id="rId3" action="ppaction://hlinksldjump"/>
            <a:extLst>
              <a:ext uri="{FF2B5EF4-FFF2-40B4-BE49-F238E27FC236}">
                <a16:creationId xmlns:a16="http://schemas.microsoft.com/office/drawing/2014/main" id="{62B12BB3-4CEA-CF3C-D542-948EBC378172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ảng câu hỏi">
            <a:extLst>
              <a:ext uri="{FF2B5EF4-FFF2-40B4-BE49-F238E27FC236}">
                <a16:creationId xmlns:a16="http://schemas.microsoft.com/office/drawing/2014/main" id="{1AC7CB04-D22F-FF35-99BE-9FE8C3C434D9}"/>
              </a:ext>
            </a:extLst>
          </p:cNvPr>
          <p:cNvSpPr/>
          <p:nvPr/>
        </p:nvSpPr>
        <p:spPr>
          <a:xfrm>
            <a:off x="697662" y="128640"/>
            <a:ext cx="10104348" cy="250026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81663FF6-1299-601E-91F2-D9EF8C033056}"/>
              </a:ext>
            </a:extLst>
          </p:cNvPr>
          <p:cNvSpPr txBox="1"/>
          <p:nvPr/>
        </p:nvSpPr>
        <p:spPr>
          <a:xfrm>
            <a:off x="1074654" y="131632"/>
            <a:ext cx="9288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Nói tiếp các câu dưới đây để giới thiệu loại quả Mai An Tiêm đã trồng.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có vỏ màu (…), ruột (…), hạt (…), vị (…).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đó có tên là (…)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F81366C3-EA9B-6569-8738-9A07116E0051}"/>
              </a:ext>
            </a:extLst>
          </p:cNvPr>
          <p:cNvSpPr/>
          <p:nvPr/>
        </p:nvSpPr>
        <p:spPr>
          <a:xfrm>
            <a:off x="685801" y="3038475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Quả có vỏ màu xanh, ruột đỏ, hạt đen nhánh, vị ngọt và mát.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Quả đó có tên là dưa hấu.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78909-87BB-869B-D10F-D60C16BB6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9" name="Arrow: Left 8">
            <a:hlinkClick r:id="rId3" action="ppaction://hlinksldjump"/>
            <a:extLst>
              <a:ext uri="{FF2B5EF4-FFF2-40B4-BE49-F238E27FC236}">
                <a16:creationId xmlns:a16="http://schemas.microsoft.com/office/drawing/2014/main" id="{A7FABE7E-3B49-E10B-6B74-528C1D0AA123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8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ảng câu hỏi">
            <a:extLst>
              <a:ext uri="{FF2B5EF4-FFF2-40B4-BE49-F238E27FC236}">
                <a16:creationId xmlns:a16="http://schemas.microsoft.com/office/drawing/2014/main" id="{2A0EC4EC-2B57-C614-43DE-BBF858A201C4}"/>
              </a:ext>
            </a:extLst>
          </p:cNvPr>
          <p:cNvSpPr/>
          <p:nvPr/>
        </p:nvSpPr>
        <p:spPr>
          <a:xfrm>
            <a:off x="697662" y="128640"/>
            <a:ext cx="10104348" cy="137964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AFE61750-6C88-DF6A-E45A-60AAAB104DE4}"/>
              </a:ext>
            </a:extLst>
          </p:cNvPr>
          <p:cNvSpPr txBox="1"/>
          <p:nvPr/>
        </p:nvSpPr>
        <p:spPr>
          <a:xfrm>
            <a:off x="1074654" y="131632"/>
            <a:ext cx="9288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Mai An Tiêm là người thế nào?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D140E294-C73F-118F-A046-109F61B18388}"/>
              </a:ext>
            </a:extLst>
          </p:cNvPr>
          <p:cNvSpPr/>
          <p:nvPr/>
        </p:nvSpPr>
        <p:spPr>
          <a:xfrm>
            <a:off x="762001" y="2305050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Tiêm là người cần cù, chịu khó, dám nghĩ, dám làm, thông mình, sáng tạo và hiếu thảo.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6DD74-C348-D361-61C4-4C40593B6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9" name="Arrow: Left 8">
            <a:hlinkClick r:id="rId3" action="ppaction://hlinksldjump"/>
            <a:extLst>
              <a:ext uri="{FF2B5EF4-FFF2-40B4-BE49-F238E27FC236}">
                <a16:creationId xmlns:a16="http://schemas.microsoft.com/office/drawing/2014/main" id="{FCD4CBB0-E152-40F5-F4F0-FA1660497E2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2524125" y="1854038"/>
            <a:ext cx="77342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1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7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43129"/>
            <a:ext cx="3790665" cy="1233132"/>
            <a:chOff x="549644" y="503151"/>
            <a:chExt cx="2842999" cy="92484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67659" y="503151"/>
              <a:ext cx="2424984" cy="66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tập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6540" y="1221495"/>
            <a:ext cx="1098169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79F1C-CA66-4B03-B298-7458720823C6}"/>
              </a:ext>
            </a:extLst>
          </p:cNvPr>
          <p:cNvSpPr txBox="1"/>
          <p:nvPr/>
        </p:nvSpPr>
        <p:spPr>
          <a:xfrm>
            <a:off x="497645" y="2141273"/>
            <a:ext cx="10981699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17ADC9-D892-464F-8659-BF7195CA29D3}"/>
              </a:ext>
            </a:extLst>
          </p:cNvPr>
          <p:cNvCxnSpPr>
            <a:cxnSpLocks/>
          </p:cNvCxnSpPr>
          <p:nvPr/>
        </p:nvCxnSpPr>
        <p:spPr>
          <a:xfrm>
            <a:off x="2117343" y="2801550"/>
            <a:ext cx="1393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5869932" y="2831325"/>
            <a:ext cx="557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10279946" y="3609053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7008924" y="3609053"/>
            <a:ext cx="574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9416813" y="2849914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3253507" y="3609053"/>
            <a:ext cx="520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939860" y="4426582"/>
            <a:ext cx="109816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B0529-9A5F-475E-B147-03A987F42C85}"/>
              </a:ext>
            </a:extLst>
          </p:cNvPr>
          <p:cNvSpPr/>
          <p:nvPr/>
        </p:nvSpPr>
        <p:spPr>
          <a:xfrm>
            <a:off x="1326938" y="5262156"/>
            <a:ext cx="9323112" cy="1236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thả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chiếc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thuyền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xuống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sông</a:t>
            </a:r>
            <a:endParaRPr lang="en-US" sz="3600" dirty="0">
              <a:solidFill>
                <a:srgbClr val="7030A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2564270" y="4271678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build="p"/>
      <p:bldP spid="29" grpId="0" build="p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FD41C-E8C9-ECFF-7087-3D34947D39E7}"/>
              </a:ext>
            </a:extLst>
          </p:cNvPr>
          <p:cNvSpPr txBox="1"/>
          <p:nvPr/>
        </p:nvSpPr>
        <p:spPr>
          <a:xfrm>
            <a:off x="845268" y="1052761"/>
            <a:ext cx="1098169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4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92530E-476B-200A-2356-2E12593EF427}"/>
              </a:ext>
            </a:extLst>
          </p:cNvPr>
          <p:cNvSpPr/>
          <p:nvPr/>
        </p:nvSpPr>
        <p:spPr>
          <a:xfrm>
            <a:off x="1326939" y="2771204"/>
            <a:ext cx="9323112" cy="12361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</a:rPr>
              <a:t>Ví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dụ</a:t>
            </a:r>
            <a:r>
              <a:rPr lang="en-US" sz="3600" b="1" dirty="0">
                <a:solidFill>
                  <a:srgbClr val="7030A0"/>
                </a:solidFill>
              </a:rPr>
              <a:t>: Em </a:t>
            </a:r>
            <a:r>
              <a:rPr lang="en-US" sz="3600" b="1" dirty="0" err="1">
                <a:solidFill>
                  <a:srgbClr val="7030A0"/>
                </a:solidFill>
              </a:rPr>
              <a:t>thả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chiếc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thuyền</a:t>
            </a:r>
            <a:r>
              <a:rPr lang="en-US" sz="3600" b="1" dirty="0">
                <a:solidFill>
                  <a:srgbClr val="7030A0"/>
                </a:solidFill>
              </a:rPr>
              <a:t> nhỏ </a:t>
            </a:r>
            <a:r>
              <a:rPr lang="en-US" sz="3600" b="1" dirty="0" err="1">
                <a:solidFill>
                  <a:srgbClr val="7030A0"/>
                </a:solidFill>
              </a:rPr>
              <a:t>xuống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sông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6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52476" y="908945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2933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cs typeface="Arial"/>
                <a:sym typeface="Arial"/>
              </a:rPr>
              <a:t>Giải</a:t>
            </a:r>
            <a:r>
              <a:rPr lang="en-US" sz="36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cs typeface="Arial"/>
                <a:sym typeface="Arial"/>
              </a:rPr>
              <a:t>câu</a:t>
            </a:r>
            <a:r>
              <a:rPr lang="en-US" sz="36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cs typeface="Arial"/>
                <a:sym typeface="Arial"/>
              </a:rPr>
              <a:t>đố</a:t>
            </a:r>
            <a:endParaRPr lang="vi-VN" sz="36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673" y="988999"/>
            <a:ext cx="927752" cy="488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B08525-7EDA-4D0F-8ADA-E2E8B2254352}"/>
              </a:ext>
            </a:extLst>
          </p:cNvPr>
          <p:cNvSpPr txBox="1"/>
          <p:nvPr/>
        </p:nvSpPr>
        <p:spPr>
          <a:xfrm>
            <a:off x="2355997" y="1453415"/>
            <a:ext cx="695812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đen</a:t>
            </a:r>
            <a:endParaRPr lang="en-US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lá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biếc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?</a:t>
            </a:r>
            <a:endParaRPr lang="vi-VN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2" descr="Cartoon watermelon sliced sweet watermelon Vector Image">
            <a:extLst>
              <a:ext uri="{FF2B5EF4-FFF2-40B4-BE49-F238E27FC236}">
                <a16:creationId xmlns:a16="http://schemas.microsoft.com/office/drawing/2014/main" id="{9BBDB64A-1053-4FDE-99F3-91443041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6223257" y="3763623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17" descr="E:\PPT\形状 2.png形状 2">
            <a:extLst>
              <a:ext uri="{FF2B5EF4-FFF2-40B4-BE49-F238E27FC236}">
                <a16:creationId xmlns:a16="http://schemas.microsoft.com/office/drawing/2014/main" id="{248F9DC9-2B15-4668-8090-4ED06455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685" y="2762250"/>
            <a:ext cx="3780790" cy="35623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2FC2832-005D-40BF-9058-79C7BF00F081}"/>
              </a:ext>
            </a:extLst>
          </p:cNvPr>
          <p:cNvSpPr txBox="1"/>
          <p:nvPr/>
        </p:nvSpPr>
        <p:spPr>
          <a:xfrm>
            <a:off x="4890861" y="1049485"/>
            <a:ext cx="420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0B2B97E3-BDD2-468A-A25B-93584B691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3357" y="848331"/>
            <a:ext cx="1078849" cy="845498"/>
          </a:xfrm>
          <a:prstGeom prst="rect">
            <a:avLst/>
          </a:prstGeom>
        </p:spPr>
      </p:pic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818F7D3C-EF59-4AA0-9FF8-14A7D7EDB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388" y="680530"/>
            <a:ext cx="594282" cy="547448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7907FF1E-876F-4C7F-B3D1-BEAF83D25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845" y="848331"/>
            <a:ext cx="1078849" cy="845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58E773-2130-89BC-3852-1AC57C38A8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1" t="17056" r="8973" b="5172"/>
          <a:stretch>
            <a:fillRect/>
          </a:stretch>
        </p:blipFill>
        <p:spPr>
          <a:xfrm>
            <a:off x="4830478" y="2349223"/>
            <a:ext cx="5095240" cy="26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1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1296 L -2.91667E-6 0.01319 C 0.00261 0.00972 0.00469 0.00439 0.00795 0.003 C 0.01341 0.00023 0.01927 0.00185 0.025 0.00092 C 0.02683 0.00046 0.02878 -0.00047 0.0306 -0.00116 C 0.03295 -0.00186 0.03516 -0.00255 0.0375 -0.00301 C 0.04545 -0.00209 0.0543 -0.00139 0.0625 0.00092 C 0.06615 0.00208 0.06706 0.00324 0.07045 0.00486 C 0.07305 0.00625 0.07565 0.00763 0.07839 0.00902 C 0.07982 0.00972 0.08138 0.01041 0.08295 0.01111 C 0.08633 0.0125 0.08985 0.01319 0.0931 0.01504 C 0.09662 0.01712 0.09987 0.0206 0.10339 0.02314 C 0.10834 0.02662 0.11081 0.02754 0.11589 0.02916 L 0.12943 0.03333 C 0.14636 0.02824 0.12683 0.03564 0.14206 0.02523 C 0.14492 0.02314 0.14818 0.02291 0.15104 0.02106 C 0.15573 0.01828 0.15769 0.01689 0.16354 0.01504 C 0.16654 0.01412 0.16966 0.01365 0.17266 0.01296 C 0.17383 0.01226 0.17487 0.01111 0.17604 0.01111 C 0.18516 0.01111 0.19427 0.0118 0.20339 0.01296 C 0.20456 0.01319 0.2056 0.01435 0.20677 0.01504 C 0.20834 0.01574 0.20977 0.01643 0.21133 0.01712 C 0.21394 0.01828 0.21667 0.01967 0.21927 0.02106 C 0.22084 0.02314 0.22201 0.02592 0.22383 0.02708 C 0.22943 0.03125 0.23646 0.02824 0.24206 0.02708 C 0.24349 0.02592 0.24492 0.02407 0.24649 0.02314 C 0.24805 0.02222 0.24961 0.02199 0.25104 0.02106 C 0.25339 0.0199 0.25573 0.01851 0.25795 0.01712 C 0.26446 0.0125 0.26511 0.01018 0.27149 0.00902 C 0.27761 0.00787 0.28373 0.00763 0.28972 0.00694 C 0.29727 0.00763 0.30495 0.00763 0.3125 0.00902 C 0.31628 0.00972 0.31992 0.0125 0.32383 0.01296 C 0.328 0.01365 0.33216 0.01412 0.33633 0.01504 C 0.33867 0.0155 0.34089 0.01643 0.3431 0.01712 C 0.34623 0.01782 0.34922 0.01851 0.35222 0.01898 L 0.36016 0.02314 C 0.36133 0.02384 0.3625 0.02453 0.36354 0.02523 C 0.3681 0.02708 0.37279 0.028 0.37722 0.02916 C 0.37865 0.02893 0.38933 0.02893 0.3931 0.02523 C 0.39558 0.02268 0.39727 0.01828 0.4 0.01712 C 0.40222 0.01597 0.4056 0.01481 0.40795 0.01296 C 0.41367 0.00879 0.41055 0.00902 0.41367 0.00902 L 0.41133 0.00486 " pathEditMode="relative" rAng="0" ptsTypes="AAAAAAAAAAAAAAAAAAAAAAAAAAAAAAAAAAAAAAAAA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04167E-6 -0.00093 L 0.04662 -0.04098 C 0.05638 -0.05 0.07096 -0.05487 0.08633 -0.05487 C 0.10378 -0.05487 0.11771 -0.05 0.12748 -0.04098 L 0.17422 -0.00093 " pathEditMode="relative" rAng="0" ptsTypes="AAAAA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22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</a:p>
          <a:p>
            <a:pPr indent="457200" algn="r" defTabSz="1219170">
              <a:buClr>
                <a:srgbClr val="000000"/>
              </a:buClr>
            </a:pP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(Theo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Việt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Nam)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9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0BDEA54F-F54D-497F-A4E6-22B02EDE9712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822A52-AF8A-4896-BE45-02CF05C7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30" y="1608667"/>
            <a:ext cx="5223070" cy="47148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C67D38-75DD-443D-A555-9EF94775F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45" y="1794196"/>
            <a:ext cx="6545016" cy="25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3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1F0F06-62C6-4199-A56D-36BCF588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938" y="837975"/>
            <a:ext cx="733412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419100" y="295276"/>
            <a:ext cx="11239500" cy="62674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BC1ED6-3E60-4FB9-8AA3-57134EA6C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67C8BD3-3ECA-44A5-8E70-97D23D8EE5F4}"/>
              </a:ext>
            </a:extLst>
          </p:cNvPr>
          <p:cNvGrpSpPr/>
          <p:nvPr/>
        </p:nvGrpSpPr>
        <p:grpSpPr>
          <a:xfrm>
            <a:off x="762599" y="378289"/>
            <a:ext cx="10333408" cy="3954393"/>
            <a:chOff x="786659" y="435458"/>
            <a:chExt cx="10333408" cy="39543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4E5CE15-825A-403A-862F-B2F057E84934}"/>
                </a:ext>
              </a:extLst>
            </p:cNvPr>
            <p:cNvGrpSpPr/>
            <p:nvPr/>
          </p:nvGrpSpPr>
          <p:grpSpPr>
            <a:xfrm>
              <a:off x="786659" y="2424091"/>
              <a:ext cx="3046467" cy="1965760"/>
              <a:chOff x="705587" y="2554858"/>
              <a:chExt cx="3152141" cy="1876089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4A4007C-0B5F-46C1-9B9C-7741A23C3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750BBD-C70A-406D-A400-8B4BF47234C4}"/>
                  </a:ext>
                </a:extLst>
              </p:cNvPr>
              <p:cNvSpPr txBox="1"/>
              <p:nvPr/>
            </p:nvSpPr>
            <p:spPr>
              <a:xfrm>
                <a:off x="832493" y="3054830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8DF4A8A-5249-46D0-B851-B60B2C8FFAF3}"/>
                </a:ext>
              </a:extLst>
            </p:cNvPr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104DC4F-8611-4614-AA81-9A8797AB4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FAA489B-3BDB-4B25-922A-A8E5C0EFACAF}"/>
                  </a:ext>
                </a:extLst>
              </p:cNvPr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4AF27AD-B861-4324-A76E-D40AAD235790}"/>
                </a:ext>
              </a:extLst>
            </p:cNvPr>
            <p:cNvGrpSpPr/>
            <p:nvPr/>
          </p:nvGrpSpPr>
          <p:grpSpPr>
            <a:xfrm>
              <a:off x="8196251" y="2424091"/>
              <a:ext cx="2923816" cy="1965760"/>
              <a:chOff x="8116216" y="2554859"/>
              <a:chExt cx="3025235" cy="187608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1D4FE0F-46A5-4144-A43A-5A4797B09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5B27C75-5441-49C3-B45B-D979755EDA49}"/>
                  </a:ext>
                </a:extLst>
              </p:cNvPr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908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28443" y="751225"/>
            <a:ext cx="1121497" cy="700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668" y="1656724"/>
            <a:ext cx="62514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27432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</a:p>
          <a:p>
            <a:pPr indent="274320" algn="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(</a:t>
            </a: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Theo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Việt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Nam)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57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>
            <a:extLst>
              <a:ext uri="{FF2B5EF4-FFF2-40B4-BE49-F238E27FC236}">
                <a16:creationId xmlns:a16="http://schemas.microsoft.com/office/drawing/2014/main" id="{5C8A1FC4-DB65-4567-B53E-B6B46062C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6721985-97C7-4B00-A263-9FFE0CFEE4FF}"/>
              </a:ext>
            </a:extLst>
          </p:cNvPr>
          <p:cNvGrpSpPr/>
          <p:nvPr/>
        </p:nvGrpSpPr>
        <p:grpSpPr>
          <a:xfrm>
            <a:off x="4184082" y="1557451"/>
            <a:ext cx="3792573" cy="1672516"/>
            <a:chOff x="2157098" y="2221349"/>
            <a:chExt cx="3866191" cy="186088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63C8866-7D75-4228-BAE2-E116CA9C15C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6ADE0A-2419-4E61-A7E0-4AE8B5B834F3}"/>
                </a:ext>
              </a:extLst>
            </p:cNvPr>
            <p:cNvSpPr txBox="1"/>
            <p:nvPr/>
          </p:nvSpPr>
          <p:spPr>
            <a:xfrm>
              <a:off x="2157098" y="2726568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nảy</a:t>
              </a:r>
              <a:r>
                <a:rPr lang="en-US" sz="4000" b="1" kern="0" dirty="0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mầm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F62EB9-2CA3-4840-A592-8A1D422C9801}"/>
              </a:ext>
            </a:extLst>
          </p:cNvPr>
          <p:cNvGrpSpPr/>
          <p:nvPr/>
        </p:nvGrpSpPr>
        <p:grpSpPr>
          <a:xfrm>
            <a:off x="7439259" y="1542755"/>
            <a:ext cx="4667016" cy="1672516"/>
            <a:chOff x="1968578" y="2221349"/>
            <a:chExt cx="3866191" cy="186088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20C396-A804-41EF-BEA4-FE09539C4AB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66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C25077-BB7D-42B6-A217-A581AA5B2967}"/>
                </a:ext>
              </a:extLst>
            </p:cNvPr>
            <p:cNvSpPr txBox="1"/>
            <p:nvPr/>
          </p:nvSpPr>
          <p:spPr>
            <a:xfrm>
              <a:off x="1968578" y="2754012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gieo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trồng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CE7DEC-2B84-49C3-AA8F-EB19A1909908}"/>
              </a:ext>
            </a:extLst>
          </p:cNvPr>
          <p:cNvGrpSpPr/>
          <p:nvPr/>
        </p:nvGrpSpPr>
        <p:grpSpPr>
          <a:xfrm>
            <a:off x="693468" y="1611613"/>
            <a:ext cx="3792573" cy="1672516"/>
            <a:chOff x="2035835" y="2221349"/>
            <a:chExt cx="3866191" cy="1860883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9F46E6-41FC-4575-8061-736E091721C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0580742-018F-4C0C-974A-332EC3562857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tre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nứa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B5CA743-9EC6-4F03-9282-B36CE1E02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61" y="178665"/>
            <a:ext cx="9102117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3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352713" y="2265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6835586" y="2893024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5707994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156161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031488" y="3779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8566143" y="37504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2608698" y="446770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7239347" y="4467709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1781</Words>
  <Application>Microsoft Office PowerPoint</Application>
  <PresentationFormat>Widescreen</PresentationFormat>
  <Paragraphs>97</Paragraphs>
  <Slides>33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Microsoft YaHei</vt:lpstr>
      <vt:lpstr>Microsoft YaHei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UTM Charlotte</vt:lpstr>
      <vt:lpstr>UTM Showcard</vt:lpstr>
      <vt:lpstr>Verdana</vt:lpstr>
      <vt:lpstr>站酷快乐体2016修订版</vt:lpstr>
      <vt:lpstr>Office Theme</vt:lpstr>
      <vt:lpstr>Doodle Sketchbook by Slidesgo</vt:lpstr>
      <vt:lpstr>Office 主题​​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56</cp:revision>
  <dcterms:created xsi:type="dcterms:W3CDTF">2021-07-20T01:55:21Z</dcterms:created>
  <dcterms:modified xsi:type="dcterms:W3CDTF">2025-05-26T03:19:51Z</dcterms:modified>
</cp:coreProperties>
</file>