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1" r:id="rId2"/>
    <p:sldMasterId id="2147483710" r:id="rId3"/>
    <p:sldMasterId id="2147483725" r:id="rId4"/>
    <p:sldMasterId id="2147483730" r:id="rId5"/>
    <p:sldMasterId id="2147483742" r:id="rId6"/>
    <p:sldMasterId id="2147483757" r:id="rId7"/>
  </p:sldMasterIdLst>
  <p:notesMasterIdLst>
    <p:notesMasterId r:id="rId25"/>
  </p:notesMasterIdLst>
  <p:sldIdLst>
    <p:sldId id="258" r:id="rId8"/>
    <p:sldId id="282" r:id="rId9"/>
    <p:sldId id="262" r:id="rId10"/>
    <p:sldId id="257" r:id="rId11"/>
    <p:sldId id="2007577117" r:id="rId12"/>
    <p:sldId id="327" r:id="rId13"/>
    <p:sldId id="340" r:id="rId14"/>
    <p:sldId id="355" r:id="rId15"/>
    <p:sldId id="2007577114" r:id="rId16"/>
    <p:sldId id="333" r:id="rId17"/>
    <p:sldId id="268" r:id="rId18"/>
    <p:sldId id="362" r:id="rId19"/>
    <p:sldId id="319" r:id="rId20"/>
    <p:sldId id="2007577115" r:id="rId21"/>
    <p:sldId id="2007577116" r:id="rId22"/>
    <p:sldId id="276" r:id="rId23"/>
    <p:sldId id="29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73" d="100"/>
          <a:sy n="73" d="100"/>
        </p:scale>
        <p:origin x="4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EACA1-C6A3-4D68-92B5-0245085102F7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85697-F30C-49E4-9FE5-828321265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52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9478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288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730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178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782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774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36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671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393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982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C2E8DC-6B92-4D62-BC02-EB1D91F8F19D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213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2424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C2E8DC-6B92-4D62-BC02-EB1D91F8F19D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168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C2E8DC-6B92-4D62-BC02-EB1D91F8F19D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702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C2E8DC-6B92-4D62-BC02-EB1D91F8F19D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087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C2E8DC-6B92-4D62-BC02-EB1D91F8F19D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147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C2E8DC-6B92-4D62-BC02-EB1D91F8F19D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342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C2E8DC-6B92-4D62-BC02-EB1D91F8F19D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316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C2E8DC-6B92-4D62-BC02-EB1D91F8F19D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183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C2E8DC-6B92-4D62-BC02-EB1D91F8F19D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51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C2E8DC-6B92-4D62-BC02-EB1D91F8F19D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3338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C2E8DC-6B92-4D62-BC02-EB1D91F8F19D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50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64570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C2E8DC-6B92-4D62-BC02-EB1D91F8F19D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99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C2E8DC-6B92-4D62-BC02-EB1D91F8F19D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1244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C2E8DC-6B92-4D62-BC02-EB1D91F8F19D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253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30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06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96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>
            <a:extLst>
              <a:ext uri="{FF2B5EF4-FFF2-40B4-BE49-F238E27FC236}">
                <a16:creationId xmlns:a16="http://schemas.microsoft.com/office/drawing/2014/main" id="{7F0F3330-49CA-4BA8-8BA0-9D1E6EDD02FA}"/>
              </a:ext>
            </a:extLst>
          </p:cNvPr>
          <p:cNvSpPr/>
          <p:nvPr userDrawn="1"/>
        </p:nvSpPr>
        <p:spPr>
          <a:xfrm>
            <a:off x="444882" y="242367"/>
            <a:ext cx="11236255" cy="6454648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19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6462-8265-E0C6-13DB-149622549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EFA72-F33A-10A2-07AC-E8B993811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0A362-DCD9-3792-6FF7-B75D7D9AE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9BBAF-D26D-40CC-BCC0-8F69B7DFC9C0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3DBDC-0FBC-9B95-88EF-26C32C996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DD048-D50B-887A-B508-C40DD96B7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04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33E45-4047-90F5-04AE-C1F38AC20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880C9-228E-DBBC-F150-E2A51EE92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02352-902A-AD2E-DA53-9E1C57ADA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9BBAF-D26D-40CC-BCC0-8F69B7DFC9C0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09635-D430-F8A6-F4D2-B4D38177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C8BEB-8A10-3AFC-36D7-8D4B6143B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50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CD4FB-2A85-7EE7-11F2-E7F8B61DC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A5B0-CA0D-C0A4-2EE8-10A9F3D58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CCBE7-DBDF-7AE3-D152-DB5BFA5D5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9BBAF-D26D-40CC-BCC0-8F69B7DFC9C0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E9D8-0B05-97E4-F66B-97A69A60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77D42-635B-953D-2639-968B38D39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2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41769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4706-BC65-0D51-5CD6-8D4751E6E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17CAC-1ECD-83A0-9E7A-CC3D7F71C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7658D0-5B88-723F-DE24-636DD115B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31600A-BAA6-5BC1-05DE-3F1169556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9BBAF-D26D-40CC-BCC0-8F69B7DFC9C0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121BB-E9EB-941F-E498-5E37F9349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3DF79-C593-7021-C2F1-8833EB14B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815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6EE2C-B5FD-41F1-9BD9-A0392AAC3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41607-AF04-8A4E-86B5-96E12E347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6F73A-9797-A39D-7921-712977423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A74FE6-90A6-F442-6FAC-154C918AE6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DE6994-16E2-CCD7-2984-72BC7F31A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B08EF2-2A84-CA5E-860C-316B1648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9BBAF-D26D-40CC-BCC0-8F69B7DFC9C0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AE96E1-5019-12F0-B47F-AB4510B86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CA45E5-4AD5-AC19-ECEB-7758B05A0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113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04A08-D61C-084A-E3B1-1B8A59A1C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BB2D56-DA4B-F1F2-9D87-70DF13A2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9BBAF-D26D-40CC-BCC0-8F69B7DFC9C0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A7A56-A716-6232-44BB-EE147466A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03DBD-83D6-C14E-5E0B-D3B9DF74A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39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E3EA06-C95D-3B30-DE27-40B96B9996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9BBAF-D26D-40CC-BCC0-8F69B7DFC9C0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1C8AB-658F-06CD-2D5B-EF77EBBBD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09256-9AC6-09EC-3D76-1615BB04E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643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A8B5E-F3A9-AEAB-CC0B-34E03EB4C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2367D-BFAC-AE22-9E25-DDB1B1798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6397E-A9D7-8E63-D728-CF0596757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7AEEB-2958-3123-EB27-7ACD3D418C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9BBAF-D26D-40CC-BCC0-8F69B7DFC9C0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CF9D3-66E9-D488-78EC-1D214B84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BE82E-E7E4-C964-B5FD-E5593D2E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384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301C8-430F-1337-11BF-6424EAD63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B1B979-4179-1E0E-4410-74D47383A2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278E7-76A2-8043-0AEF-EB4234B8D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3593C-0E3B-0E1A-AB5C-ADAE595033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9BBAF-D26D-40CC-BCC0-8F69B7DFC9C0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718DD-8251-1DB6-3338-9836D4113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7DB8E-E977-FA57-8799-4ECDD3A01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976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EDC6B-58A9-27F1-8A1F-08935F7B6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681BD6-356C-F201-653D-1F5B6830E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C218B-6249-F4D0-9024-D4278E181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9BBAF-D26D-40CC-BCC0-8F69B7DFC9C0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E78E2-F567-6285-6EC7-40FB14BD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B5AD1-D70C-1C5A-D98F-6180852C7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333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1F963A-98B0-27F2-0CE8-347B1F812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A304E-B5F0-B475-3177-F6A2D6E4D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E2307-5D02-1149-47B9-56C749BFD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9BBAF-D26D-40CC-BCC0-8F69B7DFC9C0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FFAF9-6548-C322-3460-FBF7980BD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3A29E-0987-B558-47BD-C42F6126F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833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3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465861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5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6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2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6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1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0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00268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43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8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53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300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491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436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642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23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147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57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030396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028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707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98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210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1551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F8C3E60C-7521-47CB-BCD7-6FEDF360A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3592" y="-904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9320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18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786F67E-89AB-47B1-9A5E-D547D18BD18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1" y="247649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1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758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站酷快乐体2016修订版" panose="02010600030101010101" pitchFamily="2" charset="-122"/>
          <a:ea typeface="站酷快乐体2016修订版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39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0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1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9.svg"/><Relationship Id="rId5" Type="http://schemas.openxmlformats.org/officeDocument/2006/relationships/image" Target="../media/image3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7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2399996"/>
            <a:ext cx="10540898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2">
            <a:extLst>
              <a:ext uri="{FF2B5EF4-FFF2-40B4-BE49-F238E27FC236}">
                <a16:creationId xmlns:a16="http://schemas.microsoft.com/office/drawing/2014/main" id="{198C5947-93D9-4621-A1BA-F6639C90DD26}"/>
              </a:ext>
            </a:extLst>
          </p:cNvPr>
          <p:cNvSpPr/>
          <p:nvPr/>
        </p:nvSpPr>
        <p:spPr>
          <a:xfrm>
            <a:off x="289559" y="320039"/>
            <a:ext cx="11612880" cy="6217920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F5F525-1CD3-4657-B906-A483FECA65A6}"/>
              </a:ext>
            </a:extLst>
          </p:cNvPr>
          <p:cNvSpPr txBox="1"/>
          <p:nvPr/>
        </p:nvSpPr>
        <p:spPr>
          <a:xfrm>
            <a:off x="1106904" y="640881"/>
            <a:ext cx="99781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hai câu chuyện trong bài, em rút ra được bài học gì cho bản thân.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08CE39A-72ED-5CBD-8E3E-2CE57CDEF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3413334" y="2038941"/>
            <a:ext cx="5365331" cy="447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9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3292071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cần thực hiện các việc làm bảo vệ môi trường, chăm sóc cây xanh.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A8A49-EAC7-E408-713F-073CAA585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4398" y="3476914"/>
            <a:ext cx="3322608" cy="338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0341" y="3242759"/>
            <a:ext cx="3371380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9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77CB0B9D-DC9D-4F45-A6A7-75D789A34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946" y="235977"/>
            <a:ext cx="10573575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FAFB51-61C3-FEA5-4ADC-21710A8D1898}"/>
              </a:ext>
            </a:extLst>
          </p:cNvPr>
          <p:cNvSpPr txBox="1"/>
          <p:nvPr/>
        </p:nvSpPr>
        <p:spPr>
          <a:xfrm>
            <a:off x="2470708" y="2686517"/>
            <a:ext cx="87956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0397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B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4E8D94D9-13B8-4490-ADB4-0666EC3562E5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!!3">
            <a:extLst>
              <a:ext uri="{FF2B5EF4-FFF2-40B4-BE49-F238E27FC236}">
                <a16:creationId xmlns:a16="http://schemas.microsoft.com/office/drawing/2014/main" id="{7EC33413-71EA-4090-B3DC-EE3B04B29A2F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335EB2A-0447-4B4D-B770-5CE3E49BE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FC828-6008-AC5A-593A-0AE39CF7A4A9}"/>
              </a:ext>
            </a:extLst>
          </p:cNvPr>
          <p:cNvSpPr txBox="1"/>
          <p:nvPr/>
        </p:nvSpPr>
        <p:spPr>
          <a:xfrm>
            <a:off x="790575" y="2009775"/>
            <a:ext cx="80867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40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40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40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000" b="1" dirty="0"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40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US" sz="40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40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40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nhở</a:t>
            </a:r>
            <a:r>
              <a:rPr lang="en-US" sz="40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6784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  <p:sndAc>
          <p:stSnd>
            <p:snd r:embed="rId4" name="ÂM-THANH-XOAY.wav"/>
          </p:stSnd>
        </p:sndAc>
      </p:transition>
    </mc:Choice>
    <mc:Fallback>
      <p:transition spd="slow">
        <p:fade/>
        <p:sndAc>
          <p:stSnd>
            <p:snd r:embed="rId2" name="ÂM-THANH-XOAY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B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4E8D94D9-13B8-4490-ADB4-0666EC3562E5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8C1F6B6-793E-43C8-9B35-EFE6CC6CEF69}"/>
              </a:ext>
            </a:extLst>
          </p:cNvPr>
          <p:cNvSpPr txBox="1"/>
          <p:nvPr/>
        </p:nvSpPr>
        <p:spPr>
          <a:xfrm>
            <a:off x="6727267" y="24677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AF94AF-F216-4397-94DF-0F2D67A4F737}"/>
              </a:ext>
            </a:extLst>
          </p:cNvPr>
          <p:cNvSpPr txBox="1"/>
          <p:nvPr/>
        </p:nvSpPr>
        <p:spPr>
          <a:xfrm>
            <a:off x="6793942" y="3721179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50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2C96A007-7863-4376-9743-6945B996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716C8214-9C0E-42FD-BEF6-D72F5AE2D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394" y="35398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D0E24F-26B5-4BD7-60E8-AFB08E1BB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45" y="1752441"/>
            <a:ext cx="5163760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68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B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4E8D94D9-13B8-4490-ADB4-0666EC3562E5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1A2F9041-3F2D-37EF-DA80-C12EE3AAF1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6" b="92932" l="9976" r="89984">
                        <a14:foregroundMark x1="49596" y1="40994" x2="53110" y2="43861"/>
                        <a14:foregroundMark x1="52181" y1="34410" x2="51010" y2="42892"/>
                        <a14:foregroundMark x1="51010" y1="43134" x2="52181" y2="65792"/>
                        <a14:foregroundMark x1="37318" y1="54927" x2="50283" y2="53029"/>
                        <a14:foregroundMark x1="38974" y1="50687" x2="41074" y2="56583"/>
                        <a14:foregroundMark x1="41801" y1="49960" x2="46769" y2="57068"/>
                        <a14:foregroundMark x1="51696" y1="57754" x2="52908" y2="61309"/>
                        <a14:foregroundMark x1="45355" y1="51373" x2="47698" y2="57512"/>
                        <a14:foregroundMark x1="47213" y1="52100" x2="50525" y2="56826"/>
                        <a14:foregroundMark x1="41074" y1="52100" x2="41074" y2="52100"/>
                        <a14:foregroundMark x1="42730" y1="55856" x2="42730" y2="55856"/>
                        <a14:foregroundMark x1="42730" y1="55856" x2="42730" y2="56826"/>
                        <a14:foregroundMark x1="46769" y1="46688" x2="47011" y2="54443"/>
                        <a14:foregroundMark x1="53110" y1="49515" x2="54079" y2="53998"/>
                        <a14:foregroundMark x1="56422" y1="49758" x2="60218" y2="58481"/>
                        <a14:foregroundMark x1="52908" y1="92932" x2="50767" y2="89378"/>
                        <a14:foregroundMark x1="44871" y1="29685" x2="43700" y2="40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98" y="2066551"/>
            <a:ext cx="4957566" cy="495756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AB2D41A-AE00-365F-65AD-8C8794B4839A}"/>
              </a:ext>
            </a:extLst>
          </p:cNvPr>
          <p:cNvGrpSpPr/>
          <p:nvPr/>
        </p:nvGrpSpPr>
        <p:grpSpPr>
          <a:xfrm>
            <a:off x="724912" y="2953041"/>
            <a:ext cx="2782376" cy="3184586"/>
            <a:chOff x="789776" y="2592441"/>
            <a:chExt cx="1661260" cy="2149343"/>
          </a:xfrm>
        </p:grpSpPr>
        <p:pic>
          <p:nvPicPr>
            <p:cNvPr id="6" name="Picture 2" descr="Polite little girl apologizing to young guy Vector Image">
              <a:extLst>
                <a:ext uri="{FF2B5EF4-FFF2-40B4-BE49-F238E27FC236}">
                  <a16:creationId xmlns:a16="http://schemas.microsoft.com/office/drawing/2014/main" id="{8338DE8D-ADE2-EC86-9B43-502756B3F0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7" t="39966" r="54253" b="21898"/>
            <a:stretch/>
          </p:blipFill>
          <p:spPr bwMode="auto">
            <a:xfrm>
              <a:off x="789776" y="2592441"/>
              <a:ext cx="1519084" cy="2149343"/>
            </a:xfrm>
            <a:prstGeom prst="roundRect">
              <a:avLst>
                <a:gd name="adj" fmla="val 364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1C6E25B-F873-44E1-B250-291316CE5C7E}"/>
                </a:ext>
              </a:extLst>
            </p:cNvPr>
            <p:cNvSpPr/>
            <p:nvPr/>
          </p:nvSpPr>
          <p:spPr>
            <a:xfrm>
              <a:off x="1733549" y="4438650"/>
              <a:ext cx="717487" cy="303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" name="Picture 25">
            <a:extLst>
              <a:ext uri="{FF2B5EF4-FFF2-40B4-BE49-F238E27FC236}">
                <a16:creationId xmlns:a16="http://schemas.microsoft.com/office/drawing/2014/main" id="{DAC75A10-9E56-786F-9D15-D98B84DBAF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2532" flipH="1">
            <a:off x="1785032" y="838496"/>
            <a:ext cx="7682066" cy="30791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B2CA51-DF0C-E4EC-6222-9B4FC3B39D81}"/>
              </a:ext>
            </a:extLst>
          </p:cNvPr>
          <p:cNvSpPr txBox="1"/>
          <p:nvPr/>
        </p:nvSpPr>
        <p:spPr>
          <a:xfrm rot="542532">
            <a:off x="2005643" y="1281720"/>
            <a:ext cx="7585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Em xin lỗi cô vì đã làm việc riêng trong giờ học. Em xin hứa sẽ tập trung </a:t>
            </a:r>
            <a:r>
              <a:rPr lang="vi-VN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và 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không làm việc riêng trong </a:t>
            </a:r>
            <a:r>
              <a:rPr lang="vi-VN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học</a:t>
            </a:r>
            <a:r>
              <a:rPr lang="vi-VN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nữa ạ!</a:t>
            </a:r>
          </a:p>
        </p:txBody>
      </p:sp>
    </p:spTree>
    <p:extLst>
      <p:ext uri="{BB962C8B-B14F-4D97-AF65-F5344CB8AC3E}">
        <p14:creationId xmlns:p14="http://schemas.microsoft.com/office/powerpoint/2010/main" val="39253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01270" y="3459442"/>
            <a:ext cx="7905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3675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694" y="2042185"/>
            <a:ext cx="7826217" cy="141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1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8D2927FC-25D4-4ED1-8C2B-CC4A09159DD1}"/>
              </a:ext>
            </a:extLst>
          </p:cNvPr>
          <p:cNvGrpSpPr/>
          <p:nvPr/>
        </p:nvGrpSpPr>
        <p:grpSpPr>
          <a:xfrm rot="939091">
            <a:off x="5519722" y="67951"/>
            <a:ext cx="1653006" cy="2096362"/>
            <a:chOff x="6889751" y="6794500"/>
            <a:chExt cx="479425" cy="608013"/>
          </a:xfrm>
        </p:grpSpPr>
        <p:sp>
          <p:nvSpPr>
            <p:cNvPr id="5" name="Freeform 1928">
              <a:extLst>
                <a:ext uri="{FF2B5EF4-FFF2-40B4-BE49-F238E27FC236}">
                  <a16:creationId xmlns:a16="http://schemas.microsoft.com/office/drawing/2014/main" id="{38104019-5470-4472-AADE-0444C27C2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Freeform 1929">
              <a:extLst>
                <a:ext uri="{FF2B5EF4-FFF2-40B4-BE49-F238E27FC236}">
                  <a16:creationId xmlns:a16="http://schemas.microsoft.com/office/drawing/2014/main" id="{418184C5-F9C1-46E1-976E-5BA21865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310438"/>
              <a:ext cx="93663" cy="92075"/>
            </a:xfrm>
            <a:custGeom>
              <a:avLst/>
              <a:gdLst>
                <a:gd name="T0" fmla="*/ 44 w 61"/>
                <a:gd name="T1" fmla="*/ 30 h 60"/>
                <a:gd name="T2" fmla="*/ 40 w 61"/>
                <a:gd name="T3" fmla="*/ 40 h 60"/>
                <a:gd name="T4" fmla="*/ 30 w 61"/>
                <a:gd name="T5" fmla="*/ 44 h 60"/>
                <a:gd name="T6" fmla="*/ 21 w 61"/>
                <a:gd name="T7" fmla="*/ 40 h 60"/>
                <a:gd name="T8" fmla="*/ 16 w 61"/>
                <a:gd name="T9" fmla="*/ 30 h 60"/>
                <a:gd name="T10" fmla="*/ 21 w 61"/>
                <a:gd name="T11" fmla="*/ 20 h 60"/>
                <a:gd name="T12" fmla="*/ 30 w 61"/>
                <a:gd name="T13" fmla="*/ 16 h 60"/>
                <a:gd name="T14" fmla="*/ 40 w 61"/>
                <a:gd name="T15" fmla="*/ 20 h 60"/>
                <a:gd name="T16" fmla="*/ 44 w 61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0">
                  <a:moveTo>
                    <a:pt x="44" y="30"/>
                  </a:moveTo>
                  <a:cubicBezTo>
                    <a:pt x="61" y="38"/>
                    <a:pt x="57" y="46"/>
                    <a:pt x="40" y="40"/>
                  </a:cubicBezTo>
                  <a:cubicBezTo>
                    <a:pt x="46" y="57"/>
                    <a:pt x="39" y="60"/>
                    <a:pt x="30" y="44"/>
                  </a:cubicBezTo>
                  <a:cubicBezTo>
                    <a:pt x="22" y="60"/>
                    <a:pt x="14" y="57"/>
                    <a:pt x="21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1" y="20"/>
                  </a:cubicBezTo>
                  <a:cubicBezTo>
                    <a:pt x="14" y="3"/>
                    <a:pt x="22" y="0"/>
                    <a:pt x="30" y="16"/>
                  </a:cubicBezTo>
                  <a:cubicBezTo>
                    <a:pt x="39" y="0"/>
                    <a:pt x="46" y="3"/>
                    <a:pt x="40" y="20"/>
                  </a:cubicBezTo>
                  <a:cubicBezTo>
                    <a:pt x="57" y="14"/>
                    <a:pt x="61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Freeform 1930">
              <a:extLst>
                <a:ext uri="{FF2B5EF4-FFF2-40B4-BE49-F238E27FC236}">
                  <a16:creationId xmlns:a16="http://schemas.microsoft.com/office/drawing/2014/main" id="{1817F599-ACC1-470F-980D-2E6F616E7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" name="Freeform 1931">
              <a:extLst>
                <a:ext uri="{FF2B5EF4-FFF2-40B4-BE49-F238E27FC236}">
                  <a16:creationId xmlns:a16="http://schemas.microsoft.com/office/drawing/2014/main" id="{A1C22902-8378-46C1-925A-1294751B8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101" y="7310438"/>
              <a:ext cx="92075" cy="92075"/>
            </a:xfrm>
            <a:custGeom>
              <a:avLst/>
              <a:gdLst>
                <a:gd name="T0" fmla="*/ 44 w 60"/>
                <a:gd name="T1" fmla="*/ 30 h 60"/>
                <a:gd name="T2" fmla="*/ 40 w 60"/>
                <a:gd name="T3" fmla="*/ 40 h 60"/>
                <a:gd name="T4" fmla="*/ 30 w 60"/>
                <a:gd name="T5" fmla="*/ 44 h 60"/>
                <a:gd name="T6" fmla="*/ 20 w 60"/>
                <a:gd name="T7" fmla="*/ 40 h 60"/>
                <a:gd name="T8" fmla="*/ 16 w 60"/>
                <a:gd name="T9" fmla="*/ 30 h 60"/>
                <a:gd name="T10" fmla="*/ 20 w 60"/>
                <a:gd name="T11" fmla="*/ 20 h 60"/>
                <a:gd name="T12" fmla="*/ 30 w 60"/>
                <a:gd name="T13" fmla="*/ 16 h 60"/>
                <a:gd name="T14" fmla="*/ 40 w 60"/>
                <a:gd name="T15" fmla="*/ 20 h 60"/>
                <a:gd name="T16" fmla="*/ 44 w 60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0">
                  <a:moveTo>
                    <a:pt x="44" y="30"/>
                  </a:moveTo>
                  <a:cubicBezTo>
                    <a:pt x="60" y="38"/>
                    <a:pt x="57" y="46"/>
                    <a:pt x="40" y="40"/>
                  </a:cubicBezTo>
                  <a:cubicBezTo>
                    <a:pt x="46" y="57"/>
                    <a:pt x="38" y="60"/>
                    <a:pt x="30" y="44"/>
                  </a:cubicBezTo>
                  <a:cubicBezTo>
                    <a:pt x="21" y="60"/>
                    <a:pt x="14" y="57"/>
                    <a:pt x="20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0" y="20"/>
                  </a:cubicBezTo>
                  <a:cubicBezTo>
                    <a:pt x="14" y="3"/>
                    <a:pt x="21" y="0"/>
                    <a:pt x="30" y="16"/>
                  </a:cubicBezTo>
                  <a:cubicBezTo>
                    <a:pt x="38" y="0"/>
                    <a:pt x="46" y="3"/>
                    <a:pt x="40" y="20"/>
                  </a:cubicBezTo>
                  <a:cubicBezTo>
                    <a:pt x="57" y="14"/>
                    <a:pt x="60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Oval 1932">
              <a:extLst>
                <a:ext uri="{FF2B5EF4-FFF2-40B4-BE49-F238E27FC236}">
                  <a16:creationId xmlns:a16="http://schemas.microsoft.com/office/drawing/2014/main" id="{773F2D9E-DDDF-483E-9F01-77AA52B3F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963" y="6794500"/>
              <a:ext cx="112713" cy="100013"/>
            </a:xfrm>
            <a:prstGeom prst="ellipse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1933">
              <a:extLst>
                <a:ext uri="{FF2B5EF4-FFF2-40B4-BE49-F238E27FC236}">
                  <a16:creationId xmlns:a16="http://schemas.microsoft.com/office/drawing/2014/main" id="{2E8E568D-00F4-47BB-899A-94972D986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6867525"/>
              <a:ext cx="477838" cy="446088"/>
            </a:xfrm>
            <a:custGeom>
              <a:avLst/>
              <a:gdLst>
                <a:gd name="T0" fmla="*/ 155 w 311"/>
                <a:gd name="T1" fmla="*/ 207 h 291"/>
                <a:gd name="T2" fmla="*/ 155 w 311"/>
                <a:gd name="T3" fmla="*/ 200 h 291"/>
                <a:gd name="T4" fmla="*/ 0 w 311"/>
                <a:gd name="T5" fmla="*/ 206 h 291"/>
                <a:gd name="T6" fmla="*/ 0 w 311"/>
                <a:gd name="T7" fmla="*/ 155 h 291"/>
                <a:gd name="T8" fmla="*/ 155 w 311"/>
                <a:gd name="T9" fmla="*/ 0 h 291"/>
                <a:gd name="T10" fmla="*/ 311 w 311"/>
                <a:gd name="T11" fmla="*/ 155 h 291"/>
                <a:gd name="T12" fmla="*/ 311 w 311"/>
                <a:gd name="T13" fmla="*/ 206 h 291"/>
                <a:gd name="T14" fmla="*/ 155 w 311"/>
                <a:gd name="T15" fmla="*/ 20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291">
                  <a:moveTo>
                    <a:pt x="155" y="207"/>
                  </a:moveTo>
                  <a:cubicBezTo>
                    <a:pt x="155" y="200"/>
                    <a:pt x="155" y="200"/>
                    <a:pt x="155" y="200"/>
                  </a:cubicBezTo>
                  <a:cubicBezTo>
                    <a:pt x="81" y="281"/>
                    <a:pt x="0" y="291"/>
                    <a:pt x="0" y="20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70"/>
                    <a:pt x="70" y="0"/>
                    <a:pt x="155" y="0"/>
                  </a:cubicBezTo>
                  <a:cubicBezTo>
                    <a:pt x="241" y="0"/>
                    <a:pt x="311" y="70"/>
                    <a:pt x="311" y="155"/>
                  </a:cubicBezTo>
                  <a:cubicBezTo>
                    <a:pt x="311" y="206"/>
                    <a:pt x="311" y="206"/>
                    <a:pt x="311" y="206"/>
                  </a:cubicBezTo>
                  <a:cubicBezTo>
                    <a:pt x="311" y="291"/>
                    <a:pt x="234" y="277"/>
                    <a:pt x="155" y="207"/>
                  </a:cubicBezTo>
                </a:path>
              </a:pathLst>
            </a:custGeom>
            <a:solidFill>
              <a:srgbClr val="C24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1934">
              <a:extLst>
                <a:ext uri="{FF2B5EF4-FFF2-40B4-BE49-F238E27FC236}">
                  <a16:creationId xmlns:a16="http://schemas.microsoft.com/office/drawing/2014/main" id="{BC164826-A5B0-46D6-8F91-3F27867F0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170738"/>
              <a:ext cx="477838" cy="20638"/>
            </a:xfrm>
            <a:custGeom>
              <a:avLst/>
              <a:gdLst>
                <a:gd name="T0" fmla="*/ 0 w 311"/>
                <a:gd name="T1" fmla="*/ 0 h 13"/>
                <a:gd name="T2" fmla="*/ 0 w 311"/>
                <a:gd name="T3" fmla="*/ 8 h 13"/>
                <a:gd name="T4" fmla="*/ 1 w 311"/>
                <a:gd name="T5" fmla="*/ 13 h 13"/>
                <a:gd name="T6" fmla="*/ 145 w 311"/>
                <a:gd name="T7" fmla="*/ 13 h 13"/>
                <a:gd name="T8" fmla="*/ 155 w 311"/>
                <a:gd name="T9" fmla="*/ 2 h 13"/>
                <a:gd name="T10" fmla="*/ 155 w 311"/>
                <a:gd name="T11" fmla="*/ 9 h 13"/>
                <a:gd name="T12" fmla="*/ 160 w 311"/>
                <a:gd name="T13" fmla="*/ 13 h 13"/>
                <a:gd name="T14" fmla="*/ 310 w 311"/>
                <a:gd name="T15" fmla="*/ 13 h 13"/>
                <a:gd name="T16" fmla="*/ 311 w 311"/>
                <a:gd name="T17" fmla="*/ 8 h 13"/>
                <a:gd name="T18" fmla="*/ 311 w 311"/>
                <a:gd name="T19" fmla="*/ 0 h 13"/>
                <a:gd name="T20" fmla="*/ 0 w 311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13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1"/>
                    <a:pt x="1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9" y="9"/>
                    <a:pt x="152" y="6"/>
                    <a:pt x="155" y="2"/>
                  </a:cubicBezTo>
                  <a:cubicBezTo>
                    <a:pt x="155" y="9"/>
                    <a:pt x="155" y="9"/>
                    <a:pt x="155" y="9"/>
                  </a:cubicBezTo>
                  <a:cubicBezTo>
                    <a:pt x="157" y="10"/>
                    <a:pt x="158" y="12"/>
                    <a:pt x="16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1"/>
                    <a:pt x="311" y="9"/>
                    <a:pt x="311" y="8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2" name="Rectangle 1935">
              <a:extLst>
                <a:ext uri="{FF2B5EF4-FFF2-40B4-BE49-F238E27FC236}">
                  <a16:creationId xmlns:a16="http://schemas.microsoft.com/office/drawing/2014/main" id="{E527CFD8-C36F-4520-A971-1E3778F4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1" y="7126288"/>
              <a:ext cx="477838" cy="20638"/>
            </a:xfrm>
            <a:prstGeom prst="rect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1936">
              <a:extLst>
                <a:ext uri="{FF2B5EF4-FFF2-40B4-BE49-F238E27FC236}">
                  <a16:creationId xmlns:a16="http://schemas.microsoft.com/office/drawing/2014/main" id="{0DCFEA24-EAFB-40D5-A92B-CC0B4CD6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26" y="6969125"/>
              <a:ext cx="400050" cy="350838"/>
            </a:xfrm>
            <a:custGeom>
              <a:avLst/>
              <a:gdLst>
                <a:gd name="T0" fmla="*/ 114 w 262"/>
                <a:gd name="T1" fmla="*/ 229 h 229"/>
                <a:gd name="T2" fmla="*/ 0 w 262"/>
                <a:gd name="T3" fmla="*/ 115 h 229"/>
                <a:gd name="T4" fmla="*/ 114 w 262"/>
                <a:gd name="T5" fmla="*/ 0 h 229"/>
                <a:gd name="T6" fmla="*/ 147 w 262"/>
                <a:gd name="T7" fmla="*/ 0 h 229"/>
                <a:gd name="T8" fmla="*/ 262 w 262"/>
                <a:gd name="T9" fmla="*/ 115 h 229"/>
                <a:gd name="T10" fmla="*/ 147 w 262"/>
                <a:gd name="T11" fmla="*/ 229 h 229"/>
                <a:gd name="T12" fmla="*/ 114 w 262"/>
                <a:gd name="T13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229">
                  <a:moveTo>
                    <a:pt x="114" y="229"/>
                  </a:moveTo>
                  <a:cubicBezTo>
                    <a:pt x="51" y="229"/>
                    <a:pt x="0" y="178"/>
                    <a:pt x="0" y="115"/>
                  </a:cubicBezTo>
                  <a:cubicBezTo>
                    <a:pt x="0" y="52"/>
                    <a:pt x="51" y="0"/>
                    <a:pt x="114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211" y="0"/>
                    <a:pt x="262" y="52"/>
                    <a:pt x="262" y="115"/>
                  </a:cubicBezTo>
                  <a:cubicBezTo>
                    <a:pt x="262" y="178"/>
                    <a:pt x="211" y="229"/>
                    <a:pt x="147" y="229"/>
                  </a:cubicBezTo>
                  <a:cubicBezTo>
                    <a:pt x="114" y="229"/>
                    <a:pt x="114" y="229"/>
                    <a:pt x="114" y="229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937">
              <a:extLst>
                <a:ext uri="{FF2B5EF4-FFF2-40B4-BE49-F238E27FC236}">
                  <a16:creationId xmlns:a16="http://schemas.microsoft.com/office/drawing/2014/main" id="{6DB4037E-DA16-4C06-8631-799CDBA9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6983413"/>
              <a:ext cx="381000" cy="322263"/>
            </a:xfrm>
            <a:custGeom>
              <a:avLst/>
              <a:gdLst>
                <a:gd name="T0" fmla="*/ 142 w 248"/>
                <a:gd name="T1" fmla="*/ 211 h 211"/>
                <a:gd name="T2" fmla="*/ 106 w 248"/>
                <a:gd name="T3" fmla="*/ 211 h 211"/>
                <a:gd name="T4" fmla="*/ 0 w 248"/>
                <a:gd name="T5" fmla="*/ 106 h 211"/>
                <a:gd name="T6" fmla="*/ 106 w 248"/>
                <a:gd name="T7" fmla="*/ 0 h 211"/>
                <a:gd name="T8" fmla="*/ 142 w 248"/>
                <a:gd name="T9" fmla="*/ 0 h 211"/>
                <a:gd name="T10" fmla="*/ 248 w 248"/>
                <a:gd name="T11" fmla="*/ 106 h 211"/>
                <a:gd name="T12" fmla="*/ 142 w 248"/>
                <a:gd name="T13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11">
                  <a:moveTo>
                    <a:pt x="142" y="211"/>
                  </a:moveTo>
                  <a:cubicBezTo>
                    <a:pt x="106" y="211"/>
                    <a:pt x="106" y="211"/>
                    <a:pt x="106" y="211"/>
                  </a:cubicBezTo>
                  <a:cubicBezTo>
                    <a:pt x="48" y="211"/>
                    <a:pt x="0" y="164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00" y="0"/>
                    <a:pt x="248" y="48"/>
                    <a:pt x="248" y="106"/>
                  </a:cubicBezTo>
                  <a:cubicBezTo>
                    <a:pt x="248" y="164"/>
                    <a:pt x="200" y="211"/>
                    <a:pt x="142" y="211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1938">
              <a:extLst>
                <a:ext uri="{FF2B5EF4-FFF2-40B4-BE49-F238E27FC236}">
                  <a16:creationId xmlns:a16="http://schemas.microsoft.com/office/drawing/2014/main" id="{76BB7A38-6508-4370-A78F-3B8CFB83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7040563"/>
              <a:ext cx="368300" cy="265113"/>
            </a:xfrm>
            <a:custGeom>
              <a:avLst/>
              <a:gdLst>
                <a:gd name="T0" fmla="*/ 214 w 240"/>
                <a:gd name="T1" fmla="*/ 0 h 173"/>
                <a:gd name="T2" fmla="*/ 223 w 240"/>
                <a:gd name="T3" fmla="*/ 40 h 173"/>
                <a:gd name="T4" fmla="*/ 117 w 240"/>
                <a:gd name="T5" fmla="*/ 146 h 173"/>
                <a:gd name="T6" fmla="*/ 81 w 240"/>
                <a:gd name="T7" fmla="*/ 146 h 173"/>
                <a:gd name="T8" fmla="*/ 0 w 240"/>
                <a:gd name="T9" fmla="*/ 109 h 173"/>
                <a:gd name="T10" fmla="*/ 98 w 240"/>
                <a:gd name="T11" fmla="*/ 173 h 173"/>
                <a:gd name="T12" fmla="*/ 134 w 240"/>
                <a:gd name="T13" fmla="*/ 173 h 173"/>
                <a:gd name="T14" fmla="*/ 240 w 240"/>
                <a:gd name="T15" fmla="*/ 68 h 173"/>
                <a:gd name="T16" fmla="*/ 214 w 240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173">
                  <a:moveTo>
                    <a:pt x="214" y="0"/>
                  </a:moveTo>
                  <a:cubicBezTo>
                    <a:pt x="220" y="12"/>
                    <a:pt x="223" y="26"/>
                    <a:pt x="223" y="40"/>
                  </a:cubicBezTo>
                  <a:cubicBezTo>
                    <a:pt x="223" y="99"/>
                    <a:pt x="175" y="146"/>
                    <a:pt x="117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49" y="146"/>
                    <a:pt x="20" y="131"/>
                    <a:pt x="0" y="109"/>
                  </a:cubicBezTo>
                  <a:cubicBezTo>
                    <a:pt x="16" y="147"/>
                    <a:pt x="54" y="173"/>
                    <a:pt x="98" y="173"/>
                  </a:cubicBezTo>
                  <a:cubicBezTo>
                    <a:pt x="134" y="173"/>
                    <a:pt x="134" y="173"/>
                    <a:pt x="134" y="173"/>
                  </a:cubicBezTo>
                  <a:cubicBezTo>
                    <a:pt x="192" y="173"/>
                    <a:pt x="240" y="126"/>
                    <a:pt x="240" y="68"/>
                  </a:cubicBezTo>
                  <a:cubicBezTo>
                    <a:pt x="240" y="42"/>
                    <a:pt x="230" y="18"/>
                    <a:pt x="214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1939">
              <a:extLst>
                <a:ext uri="{FF2B5EF4-FFF2-40B4-BE49-F238E27FC236}">
                  <a16:creationId xmlns:a16="http://schemas.microsoft.com/office/drawing/2014/main" id="{4ED11149-F976-486C-AE24-C2FBA6CE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7129463"/>
              <a:ext cx="34925" cy="68263"/>
            </a:xfrm>
            <a:custGeom>
              <a:avLst/>
              <a:gdLst>
                <a:gd name="T0" fmla="*/ 21 w 23"/>
                <a:gd name="T1" fmla="*/ 1 h 44"/>
                <a:gd name="T2" fmla="*/ 19 w 23"/>
                <a:gd name="T3" fmla="*/ 2 h 44"/>
                <a:gd name="T4" fmla="*/ 11 w 23"/>
                <a:gd name="T5" fmla="*/ 21 h 44"/>
                <a:gd name="T6" fmla="*/ 2 w 23"/>
                <a:gd name="T7" fmla="*/ 31 h 44"/>
                <a:gd name="T8" fmla="*/ 9 w 23"/>
                <a:gd name="T9" fmla="*/ 44 h 44"/>
                <a:gd name="T10" fmla="*/ 10 w 23"/>
                <a:gd name="T11" fmla="*/ 39 h 44"/>
                <a:gd name="T12" fmla="*/ 20 w 23"/>
                <a:gd name="T13" fmla="*/ 18 h 44"/>
                <a:gd name="T14" fmla="*/ 21 w 23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4">
                  <a:moveTo>
                    <a:pt x="21" y="1"/>
                  </a:moveTo>
                  <a:cubicBezTo>
                    <a:pt x="20" y="0"/>
                    <a:pt x="19" y="1"/>
                    <a:pt x="19" y="2"/>
                  </a:cubicBezTo>
                  <a:cubicBezTo>
                    <a:pt x="18" y="9"/>
                    <a:pt x="17" y="15"/>
                    <a:pt x="11" y="21"/>
                  </a:cubicBezTo>
                  <a:cubicBezTo>
                    <a:pt x="8" y="24"/>
                    <a:pt x="3" y="27"/>
                    <a:pt x="2" y="31"/>
                  </a:cubicBezTo>
                  <a:cubicBezTo>
                    <a:pt x="0" y="37"/>
                    <a:pt x="2" y="44"/>
                    <a:pt x="9" y="44"/>
                  </a:cubicBezTo>
                  <a:cubicBezTo>
                    <a:pt x="11" y="44"/>
                    <a:pt x="12" y="41"/>
                    <a:pt x="10" y="39"/>
                  </a:cubicBezTo>
                  <a:cubicBezTo>
                    <a:pt x="0" y="35"/>
                    <a:pt x="18" y="23"/>
                    <a:pt x="20" y="18"/>
                  </a:cubicBezTo>
                  <a:cubicBezTo>
                    <a:pt x="23" y="12"/>
                    <a:pt x="23" y="6"/>
                    <a:pt x="21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7" name="Oval 1940">
              <a:extLst>
                <a:ext uri="{FF2B5EF4-FFF2-40B4-BE49-F238E27FC236}">
                  <a16:creationId xmlns:a16="http://schemas.microsoft.com/office/drawing/2014/main" id="{C0E141F8-E7A0-43C5-83B5-6CCF4AC79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26" y="7165975"/>
              <a:ext cx="73025" cy="73025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1941">
              <a:extLst>
                <a:ext uri="{FF2B5EF4-FFF2-40B4-BE49-F238E27FC236}">
                  <a16:creationId xmlns:a16="http://schemas.microsoft.com/office/drawing/2014/main" id="{B47E6661-D9EC-48FE-87A8-44FD56F69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1" y="7165975"/>
              <a:ext cx="69850" cy="73025"/>
            </a:xfrm>
            <a:custGeom>
              <a:avLst/>
              <a:gdLst>
                <a:gd name="T0" fmla="*/ 23 w 46"/>
                <a:gd name="T1" fmla="*/ 0 h 47"/>
                <a:gd name="T2" fmla="*/ 0 w 46"/>
                <a:gd name="T3" fmla="*/ 24 h 47"/>
                <a:gd name="T4" fmla="*/ 18 w 46"/>
                <a:gd name="T5" fmla="*/ 47 h 47"/>
                <a:gd name="T6" fmla="*/ 46 w 46"/>
                <a:gd name="T7" fmla="*/ 19 h 47"/>
                <a:gd name="T8" fmla="*/ 23 w 46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5"/>
                    <a:pt x="8" y="44"/>
                    <a:pt x="18" y="47"/>
                  </a:cubicBezTo>
                  <a:cubicBezTo>
                    <a:pt x="29" y="39"/>
                    <a:pt x="39" y="30"/>
                    <a:pt x="46" y="19"/>
                  </a:cubicBezTo>
                  <a:cubicBezTo>
                    <a:pt x="44" y="8"/>
                    <a:pt x="35" y="0"/>
                    <a:pt x="23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1942">
              <a:extLst>
                <a:ext uri="{FF2B5EF4-FFF2-40B4-BE49-F238E27FC236}">
                  <a16:creationId xmlns:a16="http://schemas.microsoft.com/office/drawing/2014/main" id="{D01EB008-5761-4344-A8B0-E253497F0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7196138"/>
              <a:ext cx="44450" cy="42863"/>
            </a:xfrm>
            <a:custGeom>
              <a:avLst/>
              <a:gdLst>
                <a:gd name="T0" fmla="*/ 28 w 29"/>
                <a:gd name="T1" fmla="*/ 0 h 28"/>
                <a:gd name="T2" fmla="*/ 0 w 29"/>
                <a:gd name="T3" fmla="*/ 28 h 28"/>
                <a:gd name="T4" fmla="*/ 5 w 29"/>
                <a:gd name="T5" fmla="*/ 28 h 28"/>
                <a:gd name="T6" fmla="*/ 29 w 29"/>
                <a:gd name="T7" fmla="*/ 5 h 28"/>
                <a:gd name="T8" fmla="*/ 28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0"/>
                  </a:moveTo>
                  <a:cubicBezTo>
                    <a:pt x="21" y="11"/>
                    <a:pt x="11" y="20"/>
                    <a:pt x="0" y="28"/>
                  </a:cubicBezTo>
                  <a:cubicBezTo>
                    <a:pt x="2" y="28"/>
                    <a:pt x="4" y="28"/>
                    <a:pt x="5" y="28"/>
                  </a:cubicBezTo>
                  <a:cubicBezTo>
                    <a:pt x="18" y="28"/>
                    <a:pt x="29" y="18"/>
                    <a:pt x="29" y="5"/>
                  </a:cubicBezTo>
                  <a:cubicBezTo>
                    <a:pt x="29" y="3"/>
                    <a:pt x="29" y="2"/>
                    <a:pt x="28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0" name="Oval 1943">
              <a:extLst>
                <a:ext uri="{FF2B5EF4-FFF2-40B4-BE49-F238E27FC236}">
                  <a16:creationId xmlns:a16="http://schemas.microsoft.com/office/drawing/2014/main" id="{200B1F62-2DB4-4548-A8B5-B39DCFD49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338" y="7108825"/>
              <a:ext cx="42863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Oval 1944">
              <a:extLst>
                <a:ext uri="{FF2B5EF4-FFF2-40B4-BE49-F238E27FC236}">
                  <a16:creationId xmlns:a16="http://schemas.microsoft.com/office/drawing/2014/main" id="{2518A54A-CAF0-439B-9B52-6C6B49881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4551" y="7108825"/>
              <a:ext cx="44450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1945">
              <a:extLst>
                <a:ext uri="{FF2B5EF4-FFF2-40B4-BE49-F238E27FC236}">
                  <a16:creationId xmlns:a16="http://schemas.microsoft.com/office/drawing/2014/main" id="{4FE2AAFD-AA56-4982-A6A8-5CF98BEC7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7196138"/>
              <a:ext cx="96838" cy="50800"/>
            </a:xfrm>
            <a:custGeom>
              <a:avLst/>
              <a:gdLst>
                <a:gd name="T0" fmla="*/ 31 w 63"/>
                <a:gd name="T1" fmla="*/ 33 h 33"/>
                <a:gd name="T2" fmla="*/ 1 w 63"/>
                <a:gd name="T3" fmla="*/ 12 h 33"/>
                <a:gd name="T4" fmla="*/ 3 w 63"/>
                <a:gd name="T5" fmla="*/ 7 h 33"/>
                <a:gd name="T6" fmla="*/ 8 w 63"/>
                <a:gd name="T7" fmla="*/ 9 h 33"/>
                <a:gd name="T8" fmla="*/ 31 w 63"/>
                <a:gd name="T9" fmla="*/ 25 h 33"/>
                <a:gd name="T10" fmla="*/ 55 w 63"/>
                <a:gd name="T11" fmla="*/ 4 h 33"/>
                <a:gd name="T12" fmla="*/ 60 w 63"/>
                <a:gd name="T13" fmla="*/ 1 h 33"/>
                <a:gd name="T14" fmla="*/ 63 w 63"/>
                <a:gd name="T15" fmla="*/ 6 h 33"/>
                <a:gd name="T16" fmla="*/ 31 w 6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3">
                  <a:moveTo>
                    <a:pt x="31" y="33"/>
                  </a:moveTo>
                  <a:cubicBezTo>
                    <a:pt x="18" y="33"/>
                    <a:pt x="7" y="25"/>
                    <a:pt x="1" y="12"/>
                  </a:cubicBezTo>
                  <a:cubicBezTo>
                    <a:pt x="0" y="10"/>
                    <a:pt x="1" y="8"/>
                    <a:pt x="3" y="7"/>
                  </a:cubicBezTo>
                  <a:cubicBezTo>
                    <a:pt x="5" y="6"/>
                    <a:pt x="7" y="7"/>
                    <a:pt x="8" y="9"/>
                  </a:cubicBezTo>
                  <a:cubicBezTo>
                    <a:pt x="13" y="19"/>
                    <a:pt x="22" y="25"/>
                    <a:pt x="31" y="25"/>
                  </a:cubicBezTo>
                  <a:cubicBezTo>
                    <a:pt x="41" y="25"/>
                    <a:pt x="51" y="17"/>
                    <a:pt x="55" y="4"/>
                  </a:cubicBezTo>
                  <a:cubicBezTo>
                    <a:pt x="56" y="1"/>
                    <a:pt x="58" y="0"/>
                    <a:pt x="60" y="1"/>
                  </a:cubicBezTo>
                  <a:cubicBezTo>
                    <a:pt x="62" y="2"/>
                    <a:pt x="63" y="4"/>
                    <a:pt x="63" y="6"/>
                  </a:cubicBezTo>
                  <a:cubicBezTo>
                    <a:pt x="57" y="23"/>
                    <a:pt x="45" y="33"/>
                    <a:pt x="31" y="33"/>
                  </a:cubicBezTo>
                  <a:close/>
                </a:path>
              </a:pathLst>
            </a:cu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1946">
              <a:extLst>
                <a:ext uri="{FF2B5EF4-FFF2-40B4-BE49-F238E27FC236}">
                  <a16:creationId xmlns:a16="http://schemas.microsoft.com/office/drawing/2014/main" id="{90D26A80-E4F0-4B2E-9525-0A5F1619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1" y="6888163"/>
              <a:ext cx="411163" cy="176213"/>
            </a:xfrm>
            <a:custGeom>
              <a:avLst/>
              <a:gdLst>
                <a:gd name="T0" fmla="*/ 250 w 259"/>
                <a:gd name="T1" fmla="*/ 111 h 111"/>
                <a:gd name="T2" fmla="*/ 248 w 259"/>
                <a:gd name="T3" fmla="*/ 110 h 111"/>
                <a:gd name="T4" fmla="*/ 254 w 259"/>
                <a:gd name="T5" fmla="*/ 90 h 111"/>
                <a:gd name="T6" fmla="*/ 234 w 259"/>
                <a:gd name="T7" fmla="*/ 90 h 111"/>
                <a:gd name="T8" fmla="*/ 236 w 259"/>
                <a:gd name="T9" fmla="*/ 59 h 111"/>
                <a:gd name="T10" fmla="*/ 203 w 259"/>
                <a:gd name="T11" fmla="*/ 64 h 111"/>
                <a:gd name="T12" fmla="*/ 202 w 259"/>
                <a:gd name="T13" fmla="*/ 31 h 111"/>
                <a:gd name="T14" fmla="*/ 174 w 259"/>
                <a:gd name="T15" fmla="*/ 46 h 111"/>
                <a:gd name="T16" fmla="*/ 160 w 259"/>
                <a:gd name="T17" fmla="*/ 11 h 111"/>
                <a:gd name="T18" fmla="*/ 132 w 259"/>
                <a:gd name="T19" fmla="*/ 38 h 111"/>
                <a:gd name="T20" fmla="*/ 101 w 259"/>
                <a:gd name="T21" fmla="*/ 7 h 111"/>
                <a:gd name="T22" fmla="*/ 83 w 259"/>
                <a:gd name="T23" fmla="*/ 42 h 111"/>
                <a:gd name="T24" fmla="*/ 53 w 259"/>
                <a:gd name="T25" fmla="*/ 27 h 111"/>
                <a:gd name="T26" fmla="*/ 48 w 259"/>
                <a:gd name="T27" fmla="*/ 61 h 111"/>
                <a:gd name="T28" fmla="*/ 22 w 259"/>
                <a:gd name="T29" fmla="*/ 45 h 111"/>
                <a:gd name="T30" fmla="*/ 21 w 259"/>
                <a:gd name="T31" fmla="*/ 84 h 111"/>
                <a:gd name="T32" fmla="*/ 4 w 259"/>
                <a:gd name="T33" fmla="*/ 73 h 111"/>
                <a:gd name="T34" fmla="*/ 4 w 259"/>
                <a:gd name="T35" fmla="*/ 97 h 111"/>
                <a:gd name="T36" fmla="*/ 0 w 259"/>
                <a:gd name="T37" fmla="*/ 97 h 111"/>
                <a:gd name="T38" fmla="*/ 0 w 259"/>
                <a:gd name="T39" fmla="*/ 66 h 111"/>
                <a:gd name="T40" fmla="*/ 17 w 259"/>
                <a:gd name="T41" fmla="*/ 77 h 111"/>
                <a:gd name="T42" fmla="*/ 18 w 259"/>
                <a:gd name="T43" fmla="*/ 39 h 111"/>
                <a:gd name="T44" fmla="*/ 45 w 259"/>
                <a:gd name="T45" fmla="*/ 55 h 111"/>
                <a:gd name="T46" fmla="*/ 50 w 259"/>
                <a:gd name="T47" fmla="*/ 21 h 111"/>
                <a:gd name="T48" fmla="*/ 83 w 259"/>
                <a:gd name="T49" fmla="*/ 37 h 111"/>
                <a:gd name="T50" fmla="*/ 100 w 259"/>
                <a:gd name="T51" fmla="*/ 0 h 111"/>
                <a:gd name="T52" fmla="*/ 132 w 259"/>
                <a:gd name="T53" fmla="*/ 34 h 111"/>
                <a:gd name="T54" fmla="*/ 162 w 259"/>
                <a:gd name="T55" fmla="*/ 5 h 111"/>
                <a:gd name="T56" fmla="*/ 176 w 259"/>
                <a:gd name="T57" fmla="*/ 41 h 111"/>
                <a:gd name="T58" fmla="*/ 205 w 259"/>
                <a:gd name="T59" fmla="*/ 24 h 111"/>
                <a:gd name="T60" fmla="*/ 207 w 259"/>
                <a:gd name="T61" fmla="*/ 61 h 111"/>
                <a:gd name="T62" fmla="*/ 240 w 259"/>
                <a:gd name="T63" fmla="*/ 54 h 111"/>
                <a:gd name="T64" fmla="*/ 238 w 259"/>
                <a:gd name="T65" fmla="*/ 86 h 111"/>
                <a:gd name="T66" fmla="*/ 259 w 259"/>
                <a:gd name="T67" fmla="*/ 87 h 111"/>
                <a:gd name="T68" fmla="*/ 250 w 259"/>
                <a:gd name="T6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1">
                  <a:moveTo>
                    <a:pt x="250" y="111"/>
                  </a:moveTo>
                  <a:lnTo>
                    <a:pt x="248" y="110"/>
                  </a:lnTo>
                  <a:lnTo>
                    <a:pt x="254" y="90"/>
                  </a:lnTo>
                  <a:lnTo>
                    <a:pt x="234" y="90"/>
                  </a:lnTo>
                  <a:lnTo>
                    <a:pt x="236" y="59"/>
                  </a:lnTo>
                  <a:lnTo>
                    <a:pt x="203" y="64"/>
                  </a:lnTo>
                  <a:lnTo>
                    <a:pt x="202" y="31"/>
                  </a:lnTo>
                  <a:lnTo>
                    <a:pt x="174" y="46"/>
                  </a:lnTo>
                  <a:lnTo>
                    <a:pt x="160" y="11"/>
                  </a:lnTo>
                  <a:lnTo>
                    <a:pt x="132" y="38"/>
                  </a:lnTo>
                  <a:lnTo>
                    <a:pt x="101" y="7"/>
                  </a:lnTo>
                  <a:lnTo>
                    <a:pt x="83" y="42"/>
                  </a:lnTo>
                  <a:lnTo>
                    <a:pt x="53" y="27"/>
                  </a:lnTo>
                  <a:lnTo>
                    <a:pt x="48" y="61"/>
                  </a:lnTo>
                  <a:lnTo>
                    <a:pt x="22" y="45"/>
                  </a:lnTo>
                  <a:lnTo>
                    <a:pt x="21" y="84"/>
                  </a:lnTo>
                  <a:lnTo>
                    <a:pt x="4" y="73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0" y="66"/>
                  </a:lnTo>
                  <a:lnTo>
                    <a:pt x="17" y="77"/>
                  </a:lnTo>
                  <a:lnTo>
                    <a:pt x="18" y="39"/>
                  </a:lnTo>
                  <a:lnTo>
                    <a:pt x="45" y="55"/>
                  </a:lnTo>
                  <a:lnTo>
                    <a:pt x="50" y="21"/>
                  </a:lnTo>
                  <a:lnTo>
                    <a:pt x="83" y="37"/>
                  </a:lnTo>
                  <a:lnTo>
                    <a:pt x="100" y="0"/>
                  </a:lnTo>
                  <a:lnTo>
                    <a:pt x="132" y="34"/>
                  </a:lnTo>
                  <a:lnTo>
                    <a:pt x="162" y="5"/>
                  </a:lnTo>
                  <a:lnTo>
                    <a:pt x="176" y="41"/>
                  </a:lnTo>
                  <a:lnTo>
                    <a:pt x="205" y="24"/>
                  </a:lnTo>
                  <a:lnTo>
                    <a:pt x="207" y="61"/>
                  </a:lnTo>
                  <a:lnTo>
                    <a:pt x="240" y="54"/>
                  </a:lnTo>
                  <a:lnTo>
                    <a:pt x="238" y="86"/>
                  </a:lnTo>
                  <a:lnTo>
                    <a:pt x="259" y="87"/>
                  </a:lnTo>
                  <a:lnTo>
                    <a:pt x="250" y="111"/>
                  </a:ln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1947">
              <a:extLst>
                <a:ext uri="{FF2B5EF4-FFF2-40B4-BE49-F238E27FC236}">
                  <a16:creationId xmlns:a16="http://schemas.microsoft.com/office/drawing/2014/main" id="{6633EE91-9698-4023-82AA-F66EF7B59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969125"/>
              <a:ext cx="368300" cy="112713"/>
            </a:xfrm>
            <a:custGeom>
              <a:avLst/>
              <a:gdLst>
                <a:gd name="T0" fmla="*/ 135 w 240"/>
                <a:gd name="T1" fmla="*/ 0 h 74"/>
                <a:gd name="T2" fmla="*/ 102 w 240"/>
                <a:gd name="T3" fmla="*/ 0 h 74"/>
                <a:gd name="T4" fmla="*/ 0 w 240"/>
                <a:gd name="T5" fmla="*/ 64 h 74"/>
                <a:gd name="T6" fmla="*/ 68 w 240"/>
                <a:gd name="T7" fmla="*/ 31 h 74"/>
                <a:gd name="T8" fmla="*/ 39 w 240"/>
                <a:gd name="T9" fmla="*/ 65 h 74"/>
                <a:gd name="T10" fmla="*/ 144 w 240"/>
                <a:gd name="T11" fmla="*/ 35 h 74"/>
                <a:gd name="T12" fmla="*/ 134 w 240"/>
                <a:gd name="T13" fmla="*/ 61 h 74"/>
                <a:gd name="T14" fmla="*/ 197 w 240"/>
                <a:gd name="T15" fmla="*/ 45 h 74"/>
                <a:gd name="T16" fmla="*/ 190 w 240"/>
                <a:gd name="T17" fmla="*/ 73 h 74"/>
                <a:gd name="T18" fmla="*/ 240 w 240"/>
                <a:gd name="T19" fmla="*/ 67 h 74"/>
                <a:gd name="T20" fmla="*/ 135 w 240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74">
                  <a:moveTo>
                    <a:pt x="13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57" y="0"/>
                    <a:pt x="18" y="26"/>
                    <a:pt x="0" y="64"/>
                  </a:cubicBezTo>
                  <a:cubicBezTo>
                    <a:pt x="28" y="61"/>
                    <a:pt x="56" y="47"/>
                    <a:pt x="68" y="31"/>
                  </a:cubicBezTo>
                  <a:cubicBezTo>
                    <a:pt x="69" y="54"/>
                    <a:pt x="39" y="65"/>
                    <a:pt x="39" y="65"/>
                  </a:cubicBezTo>
                  <a:cubicBezTo>
                    <a:pt x="39" y="65"/>
                    <a:pt x="112" y="67"/>
                    <a:pt x="144" y="35"/>
                  </a:cubicBezTo>
                  <a:cubicBezTo>
                    <a:pt x="153" y="43"/>
                    <a:pt x="134" y="61"/>
                    <a:pt x="134" y="61"/>
                  </a:cubicBezTo>
                  <a:cubicBezTo>
                    <a:pt x="134" y="61"/>
                    <a:pt x="181" y="60"/>
                    <a:pt x="197" y="45"/>
                  </a:cubicBezTo>
                  <a:cubicBezTo>
                    <a:pt x="206" y="55"/>
                    <a:pt x="190" y="73"/>
                    <a:pt x="190" y="73"/>
                  </a:cubicBezTo>
                  <a:cubicBezTo>
                    <a:pt x="190" y="73"/>
                    <a:pt x="216" y="74"/>
                    <a:pt x="240" y="67"/>
                  </a:cubicBezTo>
                  <a:cubicBezTo>
                    <a:pt x="222" y="28"/>
                    <a:pt x="182" y="0"/>
                    <a:pt x="135" y="0"/>
                  </a:cubicBezTo>
                  <a:close/>
                </a:path>
              </a:pathLst>
            </a:custGeom>
            <a:solidFill>
              <a:srgbClr val="713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">
            <a:extLst>
              <a:ext uri="{FF2B5EF4-FFF2-40B4-BE49-F238E27FC236}">
                <a16:creationId xmlns:a16="http://schemas.microsoft.com/office/drawing/2014/main" id="{8640B8BF-F6DC-40F4-B6DA-EBDE83E50F25}"/>
              </a:ext>
            </a:extLst>
          </p:cNvPr>
          <p:cNvGrpSpPr/>
          <p:nvPr/>
        </p:nvGrpSpPr>
        <p:grpSpPr>
          <a:xfrm rot="1137054">
            <a:off x="7213465" y="402545"/>
            <a:ext cx="1763760" cy="2088954"/>
            <a:chOff x="4813301" y="6792913"/>
            <a:chExt cx="508000" cy="601662"/>
          </a:xfrm>
        </p:grpSpPr>
        <p:sp>
          <p:nvSpPr>
            <p:cNvPr id="26" name="Freeform 1948">
              <a:extLst>
                <a:ext uri="{FF2B5EF4-FFF2-40B4-BE49-F238E27FC236}">
                  <a16:creationId xmlns:a16="http://schemas.microsoft.com/office/drawing/2014/main" id="{0542E791-8BE9-4300-BB42-BA3DAC00B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7321550"/>
              <a:ext cx="184150" cy="73025"/>
            </a:xfrm>
            <a:custGeom>
              <a:avLst/>
              <a:gdLst>
                <a:gd name="T0" fmla="*/ 96 w 120"/>
                <a:gd name="T1" fmla="*/ 48 h 48"/>
                <a:gd name="T2" fmla="*/ 24 w 120"/>
                <a:gd name="T3" fmla="*/ 48 h 48"/>
                <a:gd name="T4" fmla="*/ 0 w 120"/>
                <a:gd name="T5" fmla="*/ 24 h 48"/>
                <a:gd name="T6" fmla="*/ 24 w 120"/>
                <a:gd name="T7" fmla="*/ 0 h 48"/>
                <a:gd name="T8" fmla="*/ 96 w 120"/>
                <a:gd name="T9" fmla="*/ 0 h 48"/>
                <a:gd name="T10" fmla="*/ 120 w 120"/>
                <a:gd name="T11" fmla="*/ 24 h 48"/>
                <a:gd name="T12" fmla="*/ 96 w 120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48">
                  <a:moveTo>
                    <a:pt x="96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9" y="0"/>
                    <a:pt x="120" y="11"/>
                    <a:pt x="120" y="24"/>
                  </a:cubicBezTo>
                  <a:cubicBezTo>
                    <a:pt x="120" y="37"/>
                    <a:pt x="109" y="48"/>
                    <a:pt x="96" y="48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Oval 1949">
              <a:extLst>
                <a:ext uri="{FF2B5EF4-FFF2-40B4-BE49-F238E27FC236}">
                  <a16:creationId xmlns:a16="http://schemas.microsoft.com/office/drawing/2014/main" id="{03DE0B70-F3DA-40F1-8310-360D0AC53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6" y="6804025"/>
              <a:ext cx="119063" cy="117475"/>
            </a:xfrm>
            <a:prstGeom prst="ellipse">
              <a:avLst/>
            </a:pr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1950">
              <a:extLst>
                <a:ext uri="{FF2B5EF4-FFF2-40B4-BE49-F238E27FC236}">
                  <a16:creationId xmlns:a16="http://schemas.microsoft.com/office/drawing/2014/main" id="{02A1176E-5C39-4672-9B8F-847749B4C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301" y="7145338"/>
              <a:ext cx="80963" cy="98425"/>
            </a:xfrm>
            <a:custGeom>
              <a:avLst/>
              <a:gdLst>
                <a:gd name="T0" fmla="*/ 50 w 53"/>
                <a:gd name="T1" fmla="*/ 27 h 64"/>
                <a:gd name="T2" fmla="*/ 33 w 53"/>
                <a:gd name="T3" fmla="*/ 62 h 64"/>
                <a:gd name="T4" fmla="*/ 4 w 53"/>
                <a:gd name="T5" fmla="*/ 37 h 64"/>
                <a:gd name="T6" fmla="*/ 20 w 53"/>
                <a:gd name="T7" fmla="*/ 3 h 64"/>
                <a:gd name="T8" fmla="*/ 50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50" y="27"/>
                  </a:moveTo>
                  <a:cubicBezTo>
                    <a:pt x="53" y="43"/>
                    <a:pt x="46" y="59"/>
                    <a:pt x="33" y="62"/>
                  </a:cubicBezTo>
                  <a:cubicBezTo>
                    <a:pt x="21" y="64"/>
                    <a:pt x="8" y="53"/>
                    <a:pt x="4" y="37"/>
                  </a:cubicBezTo>
                  <a:cubicBezTo>
                    <a:pt x="0" y="21"/>
                    <a:pt x="8" y="5"/>
                    <a:pt x="20" y="3"/>
                  </a:cubicBezTo>
                  <a:cubicBezTo>
                    <a:pt x="33" y="0"/>
                    <a:pt x="46" y="11"/>
                    <a:pt x="50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1951">
              <a:extLst>
                <a:ext uri="{FF2B5EF4-FFF2-40B4-BE49-F238E27FC236}">
                  <a16:creationId xmlns:a16="http://schemas.microsoft.com/office/drawing/2014/main" id="{8AA479DE-455B-4FE4-8760-29BA7D37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1" y="7151688"/>
              <a:ext cx="74613" cy="92075"/>
            </a:xfrm>
            <a:custGeom>
              <a:avLst/>
              <a:gdLst>
                <a:gd name="T0" fmla="*/ 45 w 48"/>
                <a:gd name="T1" fmla="*/ 23 h 60"/>
                <a:gd name="T2" fmla="*/ 28 w 48"/>
                <a:gd name="T3" fmla="*/ 0 h 60"/>
                <a:gd name="T4" fmla="*/ 28 w 48"/>
                <a:gd name="T5" fmla="*/ 2 h 60"/>
                <a:gd name="T6" fmla="*/ 12 w 48"/>
                <a:gd name="T7" fmla="*/ 37 h 60"/>
                <a:gd name="T8" fmla="*/ 0 w 48"/>
                <a:gd name="T9" fmla="*/ 36 h 60"/>
                <a:gd name="T10" fmla="*/ 28 w 48"/>
                <a:gd name="T11" fmla="*/ 58 h 60"/>
                <a:gd name="T12" fmla="*/ 45 w 48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45" y="23"/>
                  </a:moveTo>
                  <a:cubicBezTo>
                    <a:pt x="42" y="12"/>
                    <a:pt x="36" y="4"/>
                    <a:pt x="28" y="0"/>
                  </a:cubicBezTo>
                  <a:cubicBezTo>
                    <a:pt x="28" y="1"/>
                    <a:pt x="28" y="2"/>
                    <a:pt x="28" y="2"/>
                  </a:cubicBezTo>
                  <a:cubicBezTo>
                    <a:pt x="32" y="19"/>
                    <a:pt x="24" y="34"/>
                    <a:pt x="12" y="37"/>
                  </a:cubicBezTo>
                  <a:cubicBezTo>
                    <a:pt x="8" y="38"/>
                    <a:pt x="4" y="37"/>
                    <a:pt x="0" y="36"/>
                  </a:cubicBezTo>
                  <a:cubicBezTo>
                    <a:pt x="4" y="50"/>
                    <a:pt x="16" y="60"/>
                    <a:pt x="28" y="58"/>
                  </a:cubicBezTo>
                  <a:cubicBezTo>
                    <a:pt x="41" y="55"/>
                    <a:pt x="48" y="39"/>
                    <a:pt x="45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1952">
              <a:extLst>
                <a:ext uri="{FF2B5EF4-FFF2-40B4-BE49-F238E27FC236}">
                  <a16:creationId xmlns:a16="http://schemas.microsoft.com/office/drawing/2014/main" id="{21A1A992-29A8-4E5B-B634-FFD5462D7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45338"/>
              <a:ext cx="80963" cy="98425"/>
            </a:xfrm>
            <a:custGeom>
              <a:avLst/>
              <a:gdLst>
                <a:gd name="T0" fmla="*/ 4 w 53"/>
                <a:gd name="T1" fmla="*/ 27 h 64"/>
                <a:gd name="T2" fmla="*/ 20 w 53"/>
                <a:gd name="T3" fmla="*/ 62 h 64"/>
                <a:gd name="T4" fmla="*/ 50 w 53"/>
                <a:gd name="T5" fmla="*/ 37 h 64"/>
                <a:gd name="T6" fmla="*/ 33 w 53"/>
                <a:gd name="T7" fmla="*/ 3 h 64"/>
                <a:gd name="T8" fmla="*/ 4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4" y="27"/>
                  </a:moveTo>
                  <a:cubicBezTo>
                    <a:pt x="0" y="43"/>
                    <a:pt x="8" y="59"/>
                    <a:pt x="20" y="62"/>
                  </a:cubicBezTo>
                  <a:cubicBezTo>
                    <a:pt x="33" y="64"/>
                    <a:pt x="46" y="53"/>
                    <a:pt x="50" y="37"/>
                  </a:cubicBezTo>
                  <a:cubicBezTo>
                    <a:pt x="53" y="21"/>
                    <a:pt x="46" y="5"/>
                    <a:pt x="33" y="3"/>
                  </a:cubicBezTo>
                  <a:cubicBezTo>
                    <a:pt x="21" y="0"/>
                    <a:pt x="7" y="11"/>
                    <a:pt x="4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1953">
              <a:extLst>
                <a:ext uri="{FF2B5EF4-FFF2-40B4-BE49-F238E27FC236}">
                  <a16:creationId xmlns:a16="http://schemas.microsoft.com/office/drawing/2014/main" id="{52DD5B36-A8A0-47D1-BB99-7A001C94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51688"/>
              <a:ext cx="74613" cy="92075"/>
            </a:xfrm>
            <a:custGeom>
              <a:avLst/>
              <a:gdLst>
                <a:gd name="T0" fmla="*/ 4 w 49"/>
                <a:gd name="T1" fmla="*/ 23 h 60"/>
                <a:gd name="T2" fmla="*/ 21 w 49"/>
                <a:gd name="T3" fmla="*/ 0 h 60"/>
                <a:gd name="T4" fmla="*/ 20 w 49"/>
                <a:gd name="T5" fmla="*/ 2 h 60"/>
                <a:gd name="T6" fmla="*/ 37 w 49"/>
                <a:gd name="T7" fmla="*/ 37 h 60"/>
                <a:gd name="T8" fmla="*/ 49 w 49"/>
                <a:gd name="T9" fmla="*/ 36 h 60"/>
                <a:gd name="T10" fmla="*/ 20 w 49"/>
                <a:gd name="T11" fmla="*/ 58 h 60"/>
                <a:gd name="T12" fmla="*/ 4 w 49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0">
                  <a:moveTo>
                    <a:pt x="4" y="23"/>
                  </a:moveTo>
                  <a:cubicBezTo>
                    <a:pt x="6" y="12"/>
                    <a:pt x="13" y="4"/>
                    <a:pt x="21" y="0"/>
                  </a:cubicBezTo>
                  <a:cubicBezTo>
                    <a:pt x="21" y="1"/>
                    <a:pt x="21" y="2"/>
                    <a:pt x="20" y="2"/>
                  </a:cubicBezTo>
                  <a:cubicBezTo>
                    <a:pt x="17" y="19"/>
                    <a:pt x="24" y="34"/>
                    <a:pt x="37" y="37"/>
                  </a:cubicBezTo>
                  <a:cubicBezTo>
                    <a:pt x="41" y="38"/>
                    <a:pt x="45" y="37"/>
                    <a:pt x="49" y="36"/>
                  </a:cubicBezTo>
                  <a:cubicBezTo>
                    <a:pt x="45" y="50"/>
                    <a:pt x="32" y="60"/>
                    <a:pt x="20" y="58"/>
                  </a:cubicBezTo>
                  <a:cubicBezTo>
                    <a:pt x="8" y="55"/>
                    <a:pt x="0" y="39"/>
                    <a:pt x="4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1954">
              <a:extLst>
                <a:ext uri="{FF2B5EF4-FFF2-40B4-BE49-F238E27FC236}">
                  <a16:creationId xmlns:a16="http://schemas.microsoft.com/office/drawing/2014/main" id="{0B6F8E82-A199-4D9B-8520-42BD2F749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576" y="6978650"/>
              <a:ext cx="423863" cy="368300"/>
            </a:xfrm>
            <a:custGeom>
              <a:avLst/>
              <a:gdLst>
                <a:gd name="T0" fmla="*/ 121 w 277"/>
                <a:gd name="T1" fmla="*/ 241 h 241"/>
                <a:gd name="T2" fmla="*/ 0 w 277"/>
                <a:gd name="T3" fmla="*/ 120 h 241"/>
                <a:gd name="T4" fmla="*/ 121 w 277"/>
                <a:gd name="T5" fmla="*/ 0 h 241"/>
                <a:gd name="T6" fmla="*/ 156 w 277"/>
                <a:gd name="T7" fmla="*/ 0 h 241"/>
                <a:gd name="T8" fmla="*/ 277 w 277"/>
                <a:gd name="T9" fmla="*/ 120 h 241"/>
                <a:gd name="T10" fmla="*/ 156 w 277"/>
                <a:gd name="T11" fmla="*/ 241 h 241"/>
                <a:gd name="T12" fmla="*/ 121 w 277"/>
                <a:gd name="T13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241">
                  <a:moveTo>
                    <a:pt x="121" y="241"/>
                  </a:move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223" y="0"/>
                    <a:pt x="277" y="54"/>
                    <a:pt x="277" y="120"/>
                  </a:cubicBezTo>
                  <a:cubicBezTo>
                    <a:pt x="277" y="187"/>
                    <a:pt x="223" y="241"/>
                    <a:pt x="156" y="241"/>
                  </a:cubicBezTo>
                  <a:cubicBezTo>
                    <a:pt x="121" y="241"/>
                    <a:pt x="121" y="241"/>
                    <a:pt x="121" y="241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1955">
              <a:extLst>
                <a:ext uri="{FF2B5EF4-FFF2-40B4-BE49-F238E27FC236}">
                  <a16:creationId xmlns:a16="http://schemas.microsoft.com/office/drawing/2014/main" id="{0D5C33B2-0782-4E1A-B779-E5FB3371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6991350"/>
              <a:ext cx="400050" cy="342900"/>
            </a:xfrm>
            <a:custGeom>
              <a:avLst/>
              <a:gdLst>
                <a:gd name="T0" fmla="*/ 150 w 261"/>
                <a:gd name="T1" fmla="*/ 223 h 223"/>
                <a:gd name="T2" fmla="*/ 111 w 261"/>
                <a:gd name="T3" fmla="*/ 223 h 223"/>
                <a:gd name="T4" fmla="*/ 0 w 261"/>
                <a:gd name="T5" fmla="*/ 111 h 223"/>
                <a:gd name="T6" fmla="*/ 111 w 261"/>
                <a:gd name="T7" fmla="*/ 0 h 223"/>
                <a:gd name="T8" fmla="*/ 150 w 261"/>
                <a:gd name="T9" fmla="*/ 0 h 223"/>
                <a:gd name="T10" fmla="*/ 261 w 261"/>
                <a:gd name="T11" fmla="*/ 111 h 223"/>
                <a:gd name="T12" fmla="*/ 150 w 261"/>
                <a:gd name="T13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223">
                  <a:moveTo>
                    <a:pt x="150" y="223"/>
                  </a:moveTo>
                  <a:cubicBezTo>
                    <a:pt x="111" y="223"/>
                    <a:pt x="111" y="223"/>
                    <a:pt x="111" y="223"/>
                  </a:cubicBezTo>
                  <a:cubicBezTo>
                    <a:pt x="50" y="223"/>
                    <a:pt x="0" y="173"/>
                    <a:pt x="0" y="111"/>
                  </a:cubicBezTo>
                  <a:cubicBezTo>
                    <a:pt x="0" y="50"/>
                    <a:pt x="50" y="0"/>
                    <a:pt x="111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211" y="0"/>
                    <a:pt x="261" y="50"/>
                    <a:pt x="261" y="111"/>
                  </a:cubicBezTo>
                  <a:cubicBezTo>
                    <a:pt x="261" y="173"/>
                    <a:pt x="211" y="223"/>
                    <a:pt x="150" y="223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1956">
              <a:extLst>
                <a:ext uri="{FF2B5EF4-FFF2-40B4-BE49-F238E27FC236}">
                  <a16:creationId xmlns:a16="http://schemas.microsoft.com/office/drawing/2014/main" id="{42E04876-D670-4B22-83B9-71ED3B60F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6" y="7053263"/>
              <a:ext cx="385763" cy="280988"/>
            </a:xfrm>
            <a:custGeom>
              <a:avLst/>
              <a:gdLst>
                <a:gd name="T0" fmla="*/ 225 w 252"/>
                <a:gd name="T1" fmla="*/ 0 h 183"/>
                <a:gd name="T2" fmla="*/ 234 w 252"/>
                <a:gd name="T3" fmla="*/ 43 h 183"/>
                <a:gd name="T4" fmla="*/ 123 w 252"/>
                <a:gd name="T5" fmla="*/ 154 h 183"/>
                <a:gd name="T6" fmla="*/ 85 w 252"/>
                <a:gd name="T7" fmla="*/ 154 h 183"/>
                <a:gd name="T8" fmla="*/ 0 w 252"/>
                <a:gd name="T9" fmla="*/ 115 h 183"/>
                <a:gd name="T10" fmla="*/ 102 w 252"/>
                <a:gd name="T11" fmla="*/ 183 h 183"/>
                <a:gd name="T12" fmla="*/ 141 w 252"/>
                <a:gd name="T13" fmla="*/ 183 h 183"/>
                <a:gd name="T14" fmla="*/ 252 w 252"/>
                <a:gd name="T15" fmla="*/ 71 h 183"/>
                <a:gd name="T16" fmla="*/ 225 w 252"/>
                <a:gd name="T1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83">
                  <a:moveTo>
                    <a:pt x="225" y="0"/>
                  </a:moveTo>
                  <a:cubicBezTo>
                    <a:pt x="231" y="13"/>
                    <a:pt x="234" y="27"/>
                    <a:pt x="234" y="43"/>
                  </a:cubicBezTo>
                  <a:cubicBezTo>
                    <a:pt x="234" y="104"/>
                    <a:pt x="184" y="154"/>
                    <a:pt x="123" y="154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51" y="154"/>
                    <a:pt x="20" y="139"/>
                    <a:pt x="0" y="115"/>
                  </a:cubicBezTo>
                  <a:cubicBezTo>
                    <a:pt x="17" y="155"/>
                    <a:pt x="56" y="183"/>
                    <a:pt x="102" y="183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202" y="183"/>
                    <a:pt x="252" y="133"/>
                    <a:pt x="252" y="71"/>
                  </a:cubicBezTo>
                  <a:cubicBezTo>
                    <a:pt x="252" y="44"/>
                    <a:pt x="242" y="19"/>
                    <a:pt x="225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1957">
              <a:extLst>
                <a:ext uri="{FF2B5EF4-FFF2-40B4-BE49-F238E27FC236}">
                  <a16:creationId xmlns:a16="http://schemas.microsoft.com/office/drawing/2014/main" id="{8C78D452-9240-455E-B988-CC483FA01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7146925"/>
              <a:ext cx="38100" cy="71438"/>
            </a:xfrm>
            <a:custGeom>
              <a:avLst/>
              <a:gdLst>
                <a:gd name="T0" fmla="*/ 22 w 25"/>
                <a:gd name="T1" fmla="*/ 1 h 47"/>
                <a:gd name="T2" fmla="*/ 21 w 25"/>
                <a:gd name="T3" fmla="*/ 2 h 47"/>
                <a:gd name="T4" fmla="*/ 12 w 25"/>
                <a:gd name="T5" fmla="*/ 22 h 47"/>
                <a:gd name="T6" fmla="*/ 2 w 25"/>
                <a:gd name="T7" fmla="*/ 33 h 47"/>
                <a:gd name="T8" fmla="*/ 10 w 25"/>
                <a:gd name="T9" fmla="*/ 47 h 47"/>
                <a:gd name="T10" fmla="*/ 11 w 25"/>
                <a:gd name="T11" fmla="*/ 42 h 47"/>
                <a:gd name="T12" fmla="*/ 22 w 25"/>
                <a:gd name="T13" fmla="*/ 19 h 47"/>
                <a:gd name="T14" fmla="*/ 22 w 25"/>
                <a:gd name="T15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7">
                  <a:moveTo>
                    <a:pt x="22" y="1"/>
                  </a:moveTo>
                  <a:cubicBezTo>
                    <a:pt x="22" y="0"/>
                    <a:pt x="21" y="1"/>
                    <a:pt x="21" y="2"/>
                  </a:cubicBezTo>
                  <a:cubicBezTo>
                    <a:pt x="20" y="10"/>
                    <a:pt x="18" y="16"/>
                    <a:pt x="12" y="22"/>
                  </a:cubicBezTo>
                  <a:cubicBezTo>
                    <a:pt x="8" y="26"/>
                    <a:pt x="4" y="28"/>
                    <a:pt x="2" y="33"/>
                  </a:cubicBezTo>
                  <a:cubicBezTo>
                    <a:pt x="0" y="39"/>
                    <a:pt x="3" y="47"/>
                    <a:pt x="10" y="47"/>
                  </a:cubicBezTo>
                  <a:cubicBezTo>
                    <a:pt x="12" y="47"/>
                    <a:pt x="14" y="43"/>
                    <a:pt x="11" y="42"/>
                  </a:cubicBezTo>
                  <a:cubicBezTo>
                    <a:pt x="1" y="37"/>
                    <a:pt x="19" y="24"/>
                    <a:pt x="22" y="19"/>
                  </a:cubicBezTo>
                  <a:cubicBezTo>
                    <a:pt x="25" y="13"/>
                    <a:pt x="25" y="7"/>
                    <a:pt x="22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6" name="Oval 1958">
              <a:extLst>
                <a:ext uri="{FF2B5EF4-FFF2-40B4-BE49-F238E27FC236}">
                  <a16:creationId xmlns:a16="http://schemas.microsoft.com/office/drawing/2014/main" id="{3548E2DB-018F-4119-8DF7-FA036792D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138" y="7186613"/>
              <a:ext cx="76200" cy="74613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1959">
              <a:extLst>
                <a:ext uri="{FF2B5EF4-FFF2-40B4-BE49-F238E27FC236}">
                  <a16:creationId xmlns:a16="http://schemas.microsoft.com/office/drawing/2014/main" id="{E7E3683E-FF3E-4697-B6E3-2E621E80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7186613"/>
              <a:ext cx="76200" cy="73025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19 w 49"/>
                <a:gd name="T5" fmla="*/ 48 h 48"/>
                <a:gd name="T6" fmla="*/ 49 w 49"/>
                <a:gd name="T7" fmla="*/ 20 h 48"/>
                <a:gd name="T8" fmla="*/ 25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6"/>
                    <a:pt x="8" y="46"/>
                    <a:pt x="19" y="48"/>
                  </a:cubicBezTo>
                  <a:cubicBezTo>
                    <a:pt x="31" y="41"/>
                    <a:pt x="41" y="31"/>
                    <a:pt x="49" y="20"/>
                  </a:cubicBezTo>
                  <a:cubicBezTo>
                    <a:pt x="47" y="8"/>
                    <a:pt x="37" y="0"/>
                    <a:pt x="25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1960">
              <a:extLst>
                <a:ext uri="{FF2B5EF4-FFF2-40B4-BE49-F238E27FC236}">
                  <a16:creationId xmlns:a16="http://schemas.microsoft.com/office/drawing/2014/main" id="{24701EE7-60F7-44B4-8172-B1278F57C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7216775"/>
              <a:ext cx="46038" cy="44450"/>
            </a:xfrm>
            <a:custGeom>
              <a:avLst/>
              <a:gdLst>
                <a:gd name="T0" fmla="*/ 30 w 30"/>
                <a:gd name="T1" fmla="*/ 0 h 29"/>
                <a:gd name="T2" fmla="*/ 0 w 30"/>
                <a:gd name="T3" fmla="*/ 28 h 29"/>
                <a:gd name="T4" fmla="*/ 6 w 30"/>
                <a:gd name="T5" fmla="*/ 29 h 29"/>
                <a:gd name="T6" fmla="*/ 30 w 30"/>
                <a:gd name="T7" fmla="*/ 4 h 29"/>
                <a:gd name="T8" fmla="*/ 30 w 3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30" y="0"/>
                  </a:moveTo>
                  <a:cubicBezTo>
                    <a:pt x="22" y="11"/>
                    <a:pt x="12" y="21"/>
                    <a:pt x="0" y="28"/>
                  </a:cubicBezTo>
                  <a:cubicBezTo>
                    <a:pt x="2" y="29"/>
                    <a:pt x="4" y="29"/>
                    <a:pt x="6" y="29"/>
                  </a:cubicBezTo>
                  <a:cubicBezTo>
                    <a:pt x="19" y="29"/>
                    <a:pt x="30" y="18"/>
                    <a:pt x="30" y="4"/>
                  </a:cubicBezTo>
                  <a:cubicBezTo>
                    <a:pt x="30" y="3"/>
                    <a:pt x="30" y="1"/>
                    <a:pt x="30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9" name="Oval 1961">
              <a:extLst>
                <a:ext uri="{FF2B5EF4-FFF2-40B4-BE49-F238E27FC236}">
                  <a16:creationId xmlns:a16="http://schemas.microsoft.com/office/drawing/2014/main" id="{326BD579-A157-4123-9AA3-AAE4315EA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1" y="7124700"/>
              <a:ext cx="47625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0" name="Oval 1962">
              <a:extLst>
                <a:ext uri="{FF2B5EF4-FFF2-40B4-BE49-F238E27FC236}">
                  <a16:creationId xmlns:a16="http://schemas.microsoft.com/office/drawing/2014/main" id="{78041BAD-DB37-406D-B983-D5EBAE206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6" y="7124700"/>
              <a:ext cx="46038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1963">
              <a:extLst>
                <a:ext uri="{FF2B5EF4-FFF2-40B4-BE49-F238E27FC236}">
                  <a16:creationId xmlns:a16="http://schemas.microsoft.com/office/drawing/2014/main" id="{2FFA741E-41E2-487F-8340-86C4D2915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1" y="7224713"/>
              <a:ext cx="111125" cy="66675"/>
            </a:xfrm>
            <a:custGeom>
              <a:avLst/>
              <a:gdLst>
                <a:gd name="T0" fmla="*/ 36 w 72"/>
                <a:gd name="T1" fmla="*/ 3 h 44"/>
                <a:gd name="T2" fmla="*/ 0 w 72"/>
                <a:gd name="T3" fmla="*/ 0 h 44"/>
                <a:gd name="T4" fmla="*/ 36 w 72"/>
                <a:gd name="T5" fmla="*/ 44 h 44"/>
                <a:gd name="T6" fmla="*/ 72 w 72"/>
                <a:gd name="T7" fmla="*/ 0 h 44"/>
                <a:gd name="T8" fmla="*/ 36 w 72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4">
                  <a:moveTo>
                    <a:pt x="36" y="3"/>
                  </a:moveTo>
                  <a:cubicBezTo>
                    <a:pt x="23" y="3"/>
                    <a:pt x="11" y="2"/>
                    <a:pt x="0" y="0"/>
                  </a:cubicBezTo>
                  <a:cubicBezTo>
                    <a:pt x="2" y="25"/>
                    <a:pt x="17" y="44"/>
                    <a:pt x="36" y="44"/>
                  </a:cubicBezTo>
                  <a:cubicBezTo>
                    <a:pt x="55" y="44"/>
                    <a:pt x="70" y="25"/>
                    <a:pt x="72" y="0"/>
                  </a:cubicBezTo>
                  <a:cubicBezTo>
                    <a:pt x="61" y="2"/>
                    <a:pt x="48" y="3"/>
                    <a:pt x="3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1964">
              <a:extLst>
                <a:ext uri="{FF2B5EF4-FFF2-40B4-BE49-F238E27FC236}">
                  <a16:creationId xmlns:a16="http://schemas.microsoft.com/office/drawing/2014/main" id="{057C361A-0B60-4D5E-B56F-C2B545E68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6872288"/>
              <a:ext cx="433388" cy="250825"/>
            </a:xfrm>
            <a:custGeom>
              <a:avLst/>
              <a:gdLst>
                <a:gd name="T0" fmla="*/ 282 w 283"/>
                <a:gd name="T1" fmla="*/ 106 h 164"/>
                <a:gd name="T2" fmla="*/ 2 w 283"/>
                <a:gd name="T3" fmla="*/ 106 h 164"/>
                <a:gd name="T4" fmla="*/ 144 w 283"/>
                <a:gd name="T5" fmla="*/ 0 h 164"/>
                <a:gd name="T6" fmla="*/ 282 w 283"/>
                <a:gd name="T7" fmla="*/ 10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164">
                  <a:moveTo>
                    <a:pt x="282" y="106"/>
                  </a:moveTo>
                  <a:cubicBezTo>
                    <a:pt x="280" y="164"/>
                    <a:pt x="0" y="164"/>
                    <a:pt x="2" y="106"/>
                  </a:cubicBezTo>
                  <a:cubicBezTo>
                    <a:pt x="3" y="47"/>
                    <a:pt x="67" y="0"/>
                    <a:pt x="144" y="0"/>
                  </a:cubicBezTo>
                  <a:cubicBezTo>
                    <a:pt x="222" y="0"/>
                    <a:pt x="283" y="47"/>
                    <a:pt x="282" y="106"/>
                  </a:cubicBezTo>
                  <a:close/>
                </a:path>
              </a:pathLst>
            </a:custGeom>
            <a:solidFill>
              <a:srgbClr val="006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1965">
              <a:extLst>
                <a:ext uri="{FF2B5EF4-FFF2-40B4-BE49-F238E27FC236}">
                  <a16:creationId xmlns:a16="http://schemas.microsoft.com/office/drawing/2014/main" id="{4CF64E82-D751-4DC1-A0C8-85B9036B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288" y="6986588"/>
              <a:ext cx="455613" cy="161925"/>
            </a:xfrm>
            <a:custGeom>
              <a:avLst/>
              <a:gdLst>
                <a:gd name="T0" fmla="*/ 288 w 297"/>
                <a:gd name="T1" fmla="*/ 106 h 106"/>
                <a:gd name="T2" fmla="*/ 11 w 297"/>
                <a:gd name="T3" fmla="*/ 106 h 106"/>
                <a:gd name="T4" fmla="*/ 5 w 297"/>
                <a:gd name="T5" fmla="*/ 33 h 106"/>
                <a:gd name="T6" fmla="*/ 287 w 297"/>
                <a:gd name="T7" fmla="*/ 33 h 106"/>
                <a:gd name="T8" fmla="*/ 288 w 297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106">
                  <a:moveTo>
                    <a:pt x="288" y="106"/>
                  </a:moveTo>
                  <a:cubicBezTo>
                    <a:pt x="197" y="73"/>
                    <a:pt x="102" y="73"/>
                    <a:pt x="11" y="106"/>
                  </a:cubicBezTo>
                  <a:cubicBezTo>
                    <a:pt x="4" y="85"/>
                    <a:pt x="0" y="57"/>
                    <a:pt x="5" y="33"/>
                  </a:cubicBezTo>
                  <a:cubicBezTo>
                    <a:pt x="96" y="0"/>
                    <a:pt x="196" y="0"/>
                    <a:pt x="287" y="33"/>
                  </a:cubicBezTo>
                  <a:cubicBezTo>
                    <a:pt x="295" y="58"/>
                    <a:pt x="297" y="85"/>
                    <a:pt x="288" y="10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1966">
              <a:extLst>
                <a:ext uri="{FF2B5EF4-FFF2-40B4-BE49-F238E27FC236}">
                  <a16:creationId xmlns:a16="http://schemas.microsoft.com/office/drawing/2014/main" id="{7C535D6C-C38A-49FB-8D93-6BBD08B8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6900863"/>
              <a:ext cx="125413" cy="95250"/>
            </a:xfrm>
            <a:custGeom>
              <a:avLst/>
              <a:gdLst>
                <a:gd name="T0" fmla="*/ 80 w 82"/>
                <a:gd name="T1" fmla="*/ 0 h 62"/>
                <a:gd name="T2" fmla="*/ 1 w 82"/>
                <a:gd name="T3" fmla="*/ 59 h 62"/>
                <a:gd name="T4" fmla="*/ 3 w 82"/>
                <a:gd name="T5" fmla="*/ 61 h 62"/>
                <a:gd name="T6" fmla="*/ 36 w 82"/>
                <a:gd name="T7" fmla="*/ 26 h 62"/>
                <a:gd name="T8" fmla="*/ 80 w 82"/>
                <a:gd name="T9" fmla="*/ 3 h 62"/>
                <a:gd name="T10" fmla="*/ 80 w 82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0" y="0"/>
                  </a:moveTo>
                  <a:cubicBezTo>
                    <a:pt x="49" y="8"/>
                    <a:pt x="14" y="29"/>
                    <a:pt x="1" y="59"/>
                  </a:cubicBezTo>
                  <a:cubicBezTo>
                    <a:pt x="0" y="60"/>
                    <a:pt x="2" y="62"/>
                    <a:pt x="3" y="61"/>
                  </a:cubicBezTo>
                  <a:cubicBezTo>
                    <a:pt x="14" y="48"/>
                    <a:pt x="23" y="36"/>
                    <a:pt x="36" y="26"/>
                  </a:cubicBezTo>
                  <a:cubicBezTo>
                    <a:pt x="49" y="15"/>
                    <a:pt x="64" y="8"/>
                    <a:pt x="80" y="3"/>
                  </a:cubicBezTo>
                  <a:cubicBezTo>
                    <a:pt x="82" y="2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1967">
              <a:extLst>
                <a:ext uri="{FF2B5EF4-FFF2-40B4-BE49-F238E27FC236}">
                  <a16:creationId xmlns:a16="http://schemas.microsoft.com/office/drawing/2014/main" id="{1FD6FC91-C391-4B86-B5BE-1AB247730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6" y="6900863"/>
              <a:ext cx="49213" cy="84138"/>
            </a:xfrm>
            <a:custGeom>
              <a:avLst/>
              <a:gdLst>
                <a:gd name="T0" fmla="*/ 32 w 33"/>
                <a:gd name="T1" fmla="*/ 0 h 54"/>
                <a:gd name="T2" fmla="*/ 0 w 33"/>
                <a:gd name="T3" fmla="*/ 52 h 54"/>
                <a:gd name="T4" fmla="*/ 3 w 33"/>
                <a:gd name="T5" fmla="*/ 53 h 54"/>
                <a:gd name="T6" fmla="*/ 33 w 33"/>
                <a:gd name="T7" fmla="*/ 1 h 54"/>
                <a:gd name="T8" fmla="*/ 32 w 33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4">
                  <a:moveTo>
                    <a:pt x="32" y="0"/>
                  </a:moveTo>
                  <a:cubicBezTo>
                    <a:pt x="18" y="14"/>
                    <a:pt x="5" y="32"/>
                    <a:pt x="0" y="52"/>
                  </a:cubicBezTo>
                  <a:cubicBezTo>
                    <a:pt x="0" y="53"/>
                    <a:pt x="2" y="54"/>
                    <a:pt x="3" y="53"/>
                  </a:cubicBezTo>
                  <a:cubicBezTo>
                    <a:pt x="11" y="34"/>
                    <a:pt x="20" y="17"/>
                    <a:pt x="33" y="1"/>
                  </a:cubicBezTo>
                  <a:cubicBezTo>
                    <a:pt x="33" y="1"/>
                    <a:pt x="33" y="0"/>
                    <a:pt x="32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1968">
              <a:extLst>
                <a:ext uri="{FF2B5EF4-FFF2-40B4-BE49-F238E27FC236}">
                  <a16:creationId xmlns:a16="http://schemas.microsoft.com/office/drawing/2014/main" id="{52D7871D-7DF6-4433-90E2-DFA5DB71C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902450"/>
              <a:ext cx="14288" cy="84138"/>
            </a:xfrm>
            <a:custGeom>
              <a:avLst/>
              <a:gdLst>
                <a:gd name="T0" fmla="*/ 3 w 10"/>
                <a:gd name="T1" fmla="*/ 1 h 54"/>
                <a:gd name="T2" fmla="*/ 0 w 10"/>
                <a:gd name="T3" fmla="*/ 1 h 54"/>
                <a:gd name="T4" fmla="*/ 6 w 10"/>
                <a:gd name="T5" fmla="*/ 53 h 54"/>
                <a:gd name="T6" fmla="*/ 8 w 10"/>
                <a:gd name="T7" fmla="*/ 52 h 54"/>
                <a:gd name="T8" fmla="*/ 3 w 10"/>
                <a:gd name="T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4">
                  <a:moveTo>
                    <a:pt x="3" y="1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2" y="18"/>
                    <a:pt x="2" y="36"/>
                    <a:pt x="6" y="53"/>
                  </a:cubicBezTo>
                  <a:cubicBezTo>
                    <a:pt x="6" y="54"/>
                    <a:pt x="8" y="54"/>
                    <a:pt x="8" y="52"/>
                  </a:cubicBezTo>
                  <a:cubicBezTo>
                    <a:pt x="10" y="36"/>
                    <a:pt x="5" y="17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1969">
              <a:extLst>
                <a:ext uri="{FF2B5EF4-FFF2-40B4-BE49-F238E27FC236}">
                  <a16:creationId xmlns:a16="http://schemas.microsoft.com/office/drawing/2014/main" id="{2B85E1A3-1C71-42DF-BBD2-61DC45797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6899275"/>
              <a:ext cx="52388" cy="87313"/>
            </a:xfrm>
            <a:custGeom>
              <a:avLst/>
              <a:gdLst>
                <a:gd name="T0" fmla="*/ 3 w 34"/>
                <a:gd name="T1" fmla="*/ 1 h 58"/>
                <a:gd name="T2" fmla="*/ 1 w 34"/>
                <a:gd name="T3" fmla="*/ 3 h 58"/>
                <a:gd name="T4" fmla="*/ 21 w 34"/>
                <a:gd name="T5" fmla="*/ 29 h 58"/>
                <a:gd name="T6" fmla="*/ 32 w 34"/>
                <a:gd name="T7" fmla="*/ 57 h 58"/>
                <a:gd name="T8" fmla="*/ 34 w 34"/>
                <a:gd name="T9" fmla="*/ 56 h 58"/>
                <a:gd name="T10" fmla="*/ 3 w 34"/>
                <a:gd name="T1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8">
                  <a:moveTo>
                    <a:pt x="3" y="1"/>
                  </a:moveTo>
                  <a:cubicBezTo>
                    <a:pt x="2" y="0"/>
                    <a:pt x="0" y="2"/>
                    <a:pt x="1" y="3"/>
                  </a:cubicBezTo>
                  <a:cubicBezTo>
                    <a:pt x="9" y="11"/>
                    <a:pt x="16" y="19"/>
                    <a:pt x="21" y="29"/>
                  </a:cubicBezTo>
                  <a:cubicBezTo>
                    <a:pt x="26" y="38"/>
                    <a:pt x="28" y="48"/>
                    <a:pt x="32" y="57"/>
                  </a:cubicBezTo>
                  <a:cubicBezTo>
                    <a:pt x="33" y="58"/>
                    <a:pt x="34" y="57"/>
                    <a:pt x="34" y="56"/>
                  </a:cubicBezTo>
                  <a:cubicBezTo>
                    <a:pt x="34" y="36"/>
                    <a:pt x="17" y="14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1970">
              <a:extLst>
                <a:ext uri="{FF2B5EF4-FFF2-40B4-BE49-F238E27FC236}">
                  <a16:creationId xmlns:a16="http://schemas.microsoft.com/office/drawing/2014/main" id="{12B27D23-66CC-4945-BCBB-41D4FBF3B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6899275"/>
              <a:ext cx="100013" cy="106363"/>
            </a:xfrm>
            <a:custGeom>
              <a:avLst/>
              <a:gdLst>
                <a:gd name="T0" fmla="*/ 64 w 65"/>
                <a:gd name="T1" fmla="*/ 66 h 69"/>
                <a:gd name="T2" fmla="*/ 3 w 65"/>
                <a:gd name="T3" fmla="*/ 1 h 69"/>
                <a:gd name="T4" fmla="*/ 2 w 65"/>
                <a:gd name="T5" fmla="*/ 3 h 69"/>
                <a:gd name="T6" fmla="*/ 62 w 65"/>
                <a:gd name="T7" fmla="*/ 67 h 69"/>
                <a:gd name="T8" fmla="*/ 64 w 65"/>
                <a:gd name="T9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9">
                  <a:moveTo>
                    <a:pt x="64" y="66"/>
                  </a:moveTo>
                  <a:cubicBezTo>
                    <a:pt x="51" y="39"/>
                    <a:pt x="28" y="17"/>
                    <a:pt x="3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27" y="20"/>
                    <a:pt x="45" y="42"/>
                    <a:pt x="62" y="67"/>
                  </a:cubicBezTo>
                  <a:cubicBezTo>
                    <a:pt x="63" y="69"/>
                    <a:pt x="65" y="68"/>
                    <a:pt x="64" y="6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1971">
              <a:extLst>
                <a:ext uri="{FF2B5EF4-FFF2-40B4-BE49-F238E27FC236}">
                  <a16:creationId xmlns:a16="http://schemas.microsoft.com/office/drawing/2014/main" id="{418D7720-F220-49A2-9C91-A6BCDDA2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7038975"/>
              <a:ext cx="12700" cy="80963"/>
            </a:xfrm>
            <a:custGeom>
              <a:avLst/>
              <a:gdLst>
                <a:gd name="T0" fmla="*/ 5 w 8"/>
                <a:gd name="T1" fmla="*/ 27 h 53"/>
                <a:gd name="T2" fmla="*/ 5 w 8"/>
                <a:gd name="T3" fmla="*/ 2 h 53"/>
                <a:gd name="T4" fmla="*/ 3 w 8"/>
                <a:gd name="T5" fmla="*/ 1 h 53"/>
                <a:gd name="T6" fmla="*/ 6 w 8"/>
                <a:gd name="T7" fmla="*/ 52 h 53"/>
                <a:gd name="T8" fmla="*/ 8 w 8"/>
                <a:gd name="T9" fmla="*/ 51 h 53"/>
                <a:gd name="T10" fmla="*/ 5 w 8"/>
                <a:gd name="T11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3">
                  <a:moveTo>
                    <a:pt x="5" y="27"/>
                  </a:moveTo>
                  <a:cubicBezTo>
                    <a:pt x="4" y="18"/>
                    <a:pt x="5" y="10"/>
                    <a:pt x="5" y="2"/>
                  </a:cubicBezTo>
                  <a:cubicBezTo>
                    <a:pt x="5" y="1"/>
                    <a:pt x="3" y="0"/>
                    <a:pt x="3" y="1"/>
                  </a:cubicBezTo>
                  <a:cubicBezTo>
                    <a:pt x="0" y="17"/>
                    <a:pt x="0" y="37"/>
                    <a:pt x="6" y="52"/>
                  </a:cubicBezTo>
                  <a:cubicBezTo>
                    <a:pt x="6" y="53"/>
                    <a:pt x="8" y="53"/>
                    <a:pt x="8" y="51"/>
                  </a:cubicBezTo>
                  <a:cubicBezTo>
                    <a:pt x="8" y="43"/>
                    <a:pt x="6" y="35"/>
                    <a:pt x="5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1972">
              <a:extLst>
                <a:ext uri="{FF2B5EF4-FFF2-40B4-BE49-F238E27FC236}">
                  <a16:creationId xmlns:a16="http://schemas.microsoft.com/office/drawing/2014/main" id="{6443A341-809B-4A8B-A592-76B3B778D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6" y="7031038"/>
              <a:ext cx="15875" cy="79375"/>
            </a:xfrm>
            <a:custGeom>
              <a:avLst/>
              <a:gdLst>
                <a:gd name="T0" fmla="*/ 6 w 11"/>
                <a:gd name="T1" fmla="*/ 27 h 51"/>
                <a:gd name="T2" fmla="*/ 3 w 11"/>
                <a:gd name="T3" fmla="*/ 1 h 51"/>
                <a:gd name="T4" fmla="*/ 2 w 11"/>
                <a:gd name="T5" fmla="*/ 1 h 51"/>
                <a:gd name="T6" fmla="*/ 9 w 11"/>
                <a:gd name="T7" fmla="*/ 50 h 51"/>
                <a:gd name="T8" fmla="*/ 11 w 11"/>
                <a:gd name="T9" fmla="*/ 49 h 51"/>
                <a:gd name="T10" fmla="*/ 6 w 11"/>
                <a:gd name="T1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1">
                  <a:moveTo>
                    <a:pt x="6" y="27"/>
                  </a:moveTo>
                  <a:cubicBezTo>
                    <a:pt x="4" y="18"/>
                    <a:pt x="4" y="10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0" y="17"/>
                    <a:pt x="1" y="36"/>
                    <a:pt x="9" y="50"/>
                  </a:cubicBezTo>
                  <a:cubicBezTo>
                    <a:pt x="9" y="51"/>
                    <a:pt x="11" y="50"/>
                    <a:pt x="11" y="49"/>
                  </a:cubicBezTo>
                  <a:cubicBezTo>
                    <a:pt x="10" y="42"/>
                    <a:pt x="7" y="34"/>
                    <a:pt x="6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1973">
              <a:extLst>
                <a:ext uri="{FF2B5EF4-FFF2-40B4-BE49-F238E27FC236}">
                  <a16:creationId xmlns:a16="http://schemas.microsoft.com/office/drawing/2014/main" id="{694A474F-2544-4E44-8A73-E65D52816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1" y="7023100"/>
              <a:ext cx="14288" cy="69850"/>
            </a:xfrm>
            <a:custGeom>
              <a:avLst/>
              <a:gdLst>
                <a:gd name="T0" fmla="*/ 2 w 9"/>
                <a:gd name="T1" fmla="*/ 2 h 46"/>
                <a:gd name="T2" fmla="*/ 0 w 9"/>
                <a:gd name="T3" fmla="*/ 2 h 46"/>
                <a:gd name="T4" fmla="*/ 6 w 9"/>
                <a:gd name="T5" fmla="*/ 45 h 46"/>
                <a:gd name="T6" fmla="*/ 9 w 9"/>
                <a:gd name="T7" fmla="*/ 44 h 46"/>
                <a:gd name="T8" fmla="*/ 2 w 9"/>
                <a:gd name="T9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6">
                  <a:moveTo>
                    <a:pt x="2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6"/>
                    <a:pt x="2" y="31"/>
                    <a:pt x="6" y="45"/>
                  </a:cubicBezTo>
                  <a:cubicBezTo>
                    <a:pt x="6" y="46"/>
                    <a:pt x="9" y="46"/>
                    <a:pt x="9" y="44"/>
                  </a:cubicBezTo>
                  <a:cubicBezTo>
                    <a:pt x="7" y="30"/>
                    <a:pt x="4" y="16"/>
                    <a:pt x="2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1974">
              <a:extLst>
                <a:ext uri="{FF2B5EF4-FFF2-40B4-BE49-F238E27FC236}">
                  <a16:creationId xmlns:a16="http://schemas.microsoft.com/office/drawing/2014/main" id="{437FCDE7-3A71-42EE-BBEA-D347F78F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7016750"/>
              <a:ext cx="17463" cy="77788"/>
            </a:xfrm>
            <a:custGeom>
              <a:avLst/>
              <a:gdLst>
                <a:gd name="T0" fmla="*/ 3 w 11"/>
                <a:gd name="T1" fmla="*/ 1 h 51"/>
                <a:gd name="T2" fmla="*/ 1 w 11"/>
                <a:gd name="T3" fmla="*/ 2 h 51"/>
                <a:gd name="T4" fmla="*/ 7 w 11"/>
                <a:gd name="T5" fmla="*/ 49 h 51"/>
                <a:gd name="T6" fmla="*/ 11 w 11"/>
                <a:gd name="T7" fmla="*/ 48 h 51"/>
                <a:gd name="T8" fmla="*/ 3 w 11"/>
                <a:gd name="T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1">
                  <a:moveTo>
                    <a:pt x="3" y="1"/>
                  </a:moveTo>
                  <a:cubicBezTo>
                    <a:pt x="3" y="0"/>
                    <a:pt x="0" y="0"/>
                    <a:pt x="1" y="2"/>
                  </a:cubicBezTo>
                  <a:cubicBezTo>
                    <a:pt x="3" y="17"/>
                    <a:pt x="4" y="33"/>
                    <a:pt x="7" y="49"/>
                  </a:cubicBezTo>
                  <a:cubicBezTo>
                    <a:pt x="8" y="51"/>
                    <a:pt x="11" y="50"/>
                    <a:pt x="11" y="48"/>
                  </a:cubicBezTo>
                  <a:cubicBezTo>
                    <a:pt x="9" y="33"/>
                    <a:pt x="6" y="17"/>
                    <a:pt x="3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1975">
              <a:extLst>
                <a:ext uri="{FF2B5EF4-FFF2-40B4-BE49-F238E27FC236}">
                  <a16:creationId xmlns:a16="http://schemas.microsoft.com/office/drawing/2014/main" id="{8ADFF2E5-6C56-4C87-BD1D-152647C0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1" y="7013575"/>
              <a:ext cx="9525" cy="79375"/>
            </a:xfrm>
            <a:custGeom>
              <a:avLst/>
              <a:gdLst>
                <a:gd name="T0" fmla="*/ 3 w 6"/>
                <a:gd name="T1" fmla="*/ 2 h 52"/>
                <a:gd name="T2" fmla="*/ 0 w 6"/>
                <a:gd name="T3" fmla="*/ 2 h 52"/>
                <a:gd name="T4" fmla="*/ 3 w 6"/>
                <a:gd name="T5" fmla="*/ 51 h 52"/>
                <a:gd name="T6" fmla="*/ 6 w 6"/>
                <a:gd name="T7" fmla="*/ 50 h 52"/>
                <a:gd name="T8" fmla="*/ 3 w 6"/>
                <a:gd name="T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2">
                  <a:moveTo>
                    <a:pt x="3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8"/>
                    <a:pt x="0" y="35"/>
                    <a:pt x="3" y="51"/>
                  </a:cubicBezTo>
                  <a:cubicBezTo>
                    <a:pt x="3" y="52"/>
                    <a:pt x="6" y="52"/>
                    <a:pt x="6" y="50"/>
                  </a:cubicBezTo>
                  <a:cubicBezTo>
                    <a:pt x="6" y="34"/>
                    <a:pt x="4" y="18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1976">
              <a:extLst>
                <a:ext uri="{FF2B5EF4-FFF2-40B4-BE49-F238E27FC236}">
                  <a16:creationId xmlns:a16="http://schemas.microsoft.com/office/drawing/2014/main" id="{65BE48E2-E7EF-4077-BAF0-6EA3C2C92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7024688"/>
              <a:ext cx="7938" cy="65088"/>
            </a:xfrm>
            <a:custGeom>
              <a:avLst/>
              <a:gdLst>
                <a:gd name="T0" fmla="*/ 3 w 6"/>
                <a:gd name="T1" fmla="*/ 2 h 43"/>
                <a:gd name="T2" fmla="*/ 1 w 6"/>
                <a:gd name="T3" fmla="*/ 2 h 43"/>
                <a:gd name="T4" fmla="*/ 1 w 6"/>
                <a:gd name="T5" fmla="*/ 24 h 43"/>
                <a:gd name="T6" fmla="*/ 1 w 6"/>
                <a:gd name="T7" fmla="*/ 42 h 43"/>
                <a:gd name="T8" fmla="*/ 3 w 6"/>
                <a:gd name="T9" fmla="*/ 42 h 43"/>
                <a:gd name="T10" fmla="*/ 3 w 6"/>
                <a:gd name="T11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3">
                  <a:moveTo>
                    <a:pt x="3" y="2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1" y="9"/>
                    <a:pt x="1" y="16"/>
                    <a:pt x="1" y="24"/>
                  </a:cubicBezTo>
                  <a:cubicBezTo>
                    <a:pt x="1" y="30"/>
                    <a:pt x="0" y="36"/>
                    <a:pt x="1" y="42"/>
                  </a:cubicBezTo>
                  <a:cubicBezTo>
                    <a:pt x="1" y="43"/>
                    <a:pt x="2" y="43"/>
                    <a:pt x="3" y="42"/>
                  </a:cubicBezTo>
                  <a:cubicBezTo>
                    <a:pt x="6" y="30"/>
                    <a:pt x="4" y="15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1977">
              <a:extLst>
                <a:ext uri="{FF2B5EF4-FFF2-40B4-BE49-F238E27FC236}">
                  <a16:creationId xmlns:a16="http://schemas.microsoft.com/office/drawing/2014/main" id="{AC5CCF2B-A7C6-47EB-93AA-4A0224301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8" y="7024688"/>
              <a:ext cx="14288" cy="66675"/>
            </a:xfrm>
            <a:custGeom>
              <a:avLst/>
              <a:gdLst>
                <a:gd name="T0" fmla="*/ 6 w 9"/>
                <a:gd name="T1" fmla="*/ 2 h 44"/>
                <a:gd name="T2" fmla="*/ 0 w 9"/>
                <a:gd name="T3" fmla="*/ 42 h 44"/>
                <a:gd name="T4" fmla="*/ 3 w 9"/>
                <a:gd name="T5" fmla="*/ 42 h 44"/>
                <a:gd name="T6" fmla="*/ 9 w 9"/>
                <a:gd name="T7" fmla="*/ 2 h 44"/>
                <a:gd name="T8" fmla="*/ 6 w 9"/>
                <a:gd name="T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4">
                  <a:moveTo>
                    <a:pt x="6" y="2"/>
                  </a:moveTo>
                  <a:cubicBezTo>
                    <a:pt x="4" y="15"/>
                    <a:pt x="1" y="28"/>
                    <a:pt x="0" y="42"/>
                  </a:cubicBezTo>
                  <a:cubicBezTo>
                    <a:pt x="0" y="44"/>
                    <a:pt x="3" y="44"/>
                    <a:pt x="3" y="42"/>
                  </a:cubicBezTo>
                  <a:cubicBezTo>
                    <a:pt x="6" y="29"/>
                    <a:pt x="7" y="16"/>
                    <a:pt x="9" y="2"/>
                  </a:cubicBezTo>
                  <a:cubicBezTo>
                    <a:pt x="9" y="1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1978">
              <a:extLst>
                <a:ext uri="{FF2B5EF4-FFF2-40B4-BE49-F238E27FC236}">
                  <a16:creationId xmlns:a16="http://schemas.microsoft.com/office/drawing/2014/main" id="{4402804B-8CA5-4FED-8C41-94F15D3C9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1" y="7035800"/>
              <a:ext cx="15875" cy="68263"/>
            </a:xfrm>
            <a:custGeom>
              <a:avLst/>
              <a:gdLst>
                <a:gd name="T0" fmla="*/ 10 w 10"/>
                <a:gd name="T1" fmla="*/ 1 h 44"/>
                <a:gd name="T2" fmla="*/ 8 w 10"/>
                <a:gd name="T3" fmla="*/ 1 h 44"/>
                <a:gd name="T4" fmla="*/ 0 w 10"/>
                <a:gd name="T5" fmla="*/ 42 h 44"/>
                <a:gd name="T6" fmla="*/ 2 w 10"/>
                <a:gd name="T7" fmla="*/ 43 h 44"/>
                <a:gd name="T8" fmla="*/ 10 w 10"/>
                <a:gd name="T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4">
                  <a:moveTo>
                    <a:pt x="10" y="1"/>
                  </a:moveTo>
                  <a:cubicBezTo>
                    <a:pt x="9" y="0"/>
                    <a:pt x="8" y="0"/>
                    <a:pt x="8" y="1"/>
                  </a:cubicBezTo>
                  <a:cubicBezTo>
                    <a:pt x="7" y="15"/>
                    <a:pt x="3" y="28"/>
                    <a:pt x="0" y="42"/>
                  </a:cubicBezTo>
                  <a:cubicBezTo>
                    <a:pt x="0" y="43"/>
                    <a:pt x="2" y="44"/>
                    <a:pt x="2" y="43"/>
                  </a:cubicBezTo>
                  <a:cubicBezTo>
                    <a:pt x="9" y="30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1979">
              <a:extLst>
                <a:ext uri="{FF2B5EF4-FFF2-40B4-BE49-F238E27FC236}">
                  <a16:creationId xmlns:a16="http://schemas.microsoft.com/office/drawing/2014/main" id="{B0093131-070D-4C8B-ABBD-71E6E2058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388" y="7043738"/>
              <a:ext cx="15875" cy="66675"/>
            </a:xfrm>
            <a:custGeom>
              <a:avLst/>
              <a:gdLst>
                <a:gd name="T0" fmla="*/ 10 w 10"/>
                <a:gd name="T1" fmla="*/ 1 h 43"/>
                <a:gd name="T2" fmla="*/ 7 w 10"/>
                <a:gd name="T3" fmla="*/ 1 h 43"/>
                <a:gd name="T4" fmla="*/ 5 w 10"/>
                <a:gd name="T5" fmla="*/ 23 h 43"/>
                <a:gd name="T6" fmla="*/ 0 w 10"/>
                <a:gd name="T7" fmla="*/ 41 h 43"/>
                <a:gd name="T8" fmla="*/ 3 w 10"/>
                <a:gd name="T9" fmla="*/ 42 h 43"/>
                <a:gd name="T10" fmla="*/ 10 w 10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3">
                  <a:moveTo>
                    <a:pt x="10" y="1"/>
                  </a:moveTo>
                  <a:cubicBezTo>
                    <a:pt x="9" y="0"/>
                    <a:pt x="7" y="0"/>
                    <a:pt x="7" y="1"/>
                  </a:cubicBezTo>
                  <a:cubicBezTo>
                    <a:pt x="7" y="9"/>
                    <a:pt x="7" y="16"/>
                    <a:pt x="5" y="23"/>
                  </a:cubicBezTo>
                  <a:cubicBezTo>
                    <a:pt x="4" y="29"/>
                    <a:pt x="1" y="35"/>
                    <a:pt x="0" y="41"/>
                  </a:cubicBezTo>
                  <a:cubicBezTo>
                    <a:pt x="0" y="42"/>
                    <a:pt x="2" y="43"/>
                    <a:pt x="3" y="42"/>
                  </a:cubicBezTo>
                  <a:cubicBezTo>
                    <a:pt x="10" y="31"/>
                    <a:pt x="10" y="14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1980">
              <a:extLst>
                <a:ext uri="{FF2B5EF4-FFF2-40B4-BE49-F238E27FC236}">
                  <a16:creationId xmlns:a16="http://schemas.microsoft.com/office/drawing/2014/main" id="{C6A2B656-F6E2-44DF-8272-2803ACC03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6829425"/>
              <a:ext cx="33338" cy="20638"/>
            </a:xfrm>
            <a:custGeom>
              <a:avLst/>
              <a:gdLst>
                <a:gd name="T0" fmla="*/ 19 w 21"/>
                <a:gd name="T1" fmla="*/ 10 h 13"/>
                <a:gd name="T2" fmla="*/ 2 w 21"/>
                <a:gd name="T3" fmla="*/ 1 h 13"/>
                <a:gd name="T4" fmla="*/ 1 w 21"/>
                <a:gd name="T5" fmla="*/ 4 h 13"/>
                <a:gd name="T6" fmla="*/ 10 w 21"/>
                <a:gd name="T7" fmla="*/ 8 h 13"/>
                <a:gd name="T8" fmla="*/ 17 w 21"/>
                <a:gd name="T9" fmla="*/ 12 h 13"/>
                <a:gd name="T10" fmla="*/ 19 w 21"/>
                <a:gd name="T1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9" y="10"/>
                  </a:moveTo>
                  <a:cubicBezTo>
                    <a:pt x="15" y="5"/>
                    <a:pt x="8" y="3"/>
                    <a:pt x="2" y="1"/>
                  </a:cubicBezTo>
                  <a:cubicBezTo>
                    <a:pt x="0" y="0"/>
                    <a:pt x="0" y="3"/>
                    <a:pt x="1" y="4"/>
                  </a:cubicBezTo>
                  <a:cubicBezTo>
                    <a:pt x="4" y="5"/>
                    <a:pt x="7" y="6"/>
                    <a:pt x="10" y="8"/>
                  </a:cubicBezTo>
                  <a:cubicBezTo>
                    <a:pt x="13" y="9"/>
                    <a:pt x="15" y="11"/>
                    <a:pt x="17" y="12"/>
                  </a:cubicBezTo>
                  <a:cubicBezTo>
                    <a:pt x="19" y="13"/>
                    <a:pt x="21" y="11"/>
                    <a:pt x="19" y="10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1981">
              <a:extLst>
                <a:ext uri="{FF2B5EF4-FFF2-40B4-BE49-F238E27FC236}">
                  <a16:creationId xmlns:a16="http://schemas.microsoft.com/office/drawing/2014/main" id="{F23C6B27-865B-43D6-B98E-6A68BFFD9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6" y="6804025"/>
              <a:ext cx="20638" cy="34925"/>
            </a:xfrm>
            <a:custGeom>
              <a:avLst/>
              <a:gdLst>
                <a:gd name="T0" fmla="*/ 14 w 14"/>
                <a:gd name="T1" fmla="*/ 21 h 23"/>
                <a:gd name="T2" fmla="*/ 9 w 14"/>
                <a:gd name="T3" fmla="*/ 12 h 23"/>
                <a:gd name="T4" fmla="*/ 3 w 14"/>
                <a:gd name="T5" fmla="*/ 1 h 23"/>
                <a:gd name="T6" fmla="*/ 0 w 14"/>
                <a:gd name="T7" fmla="*/ 2 h 23"/>
                <a:gd name="T8" fmla="*/ 5 w 14"/>
                <a:gd name="T9" fmla="*/ 13 h 23"/>
                <a:gd name="T10" fmla="*/ 12 w 14"/>
                <a:gd name="T11" fmla="*/ 22 h 23"/>
                <a:gd name="T12" fmla="*/ 14 w 14"/>
                <a:gd name="T13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cubicBezTo>
                    <a:pt x="13" y="18"/>
                    <a:pt x="10" y="15"/>
                    <a:pt x="9" y="12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2" y="6"/>
                    <a:pt x="3" y="10"/>
                    <a:pt x="5" y="13"/>
                  </a:cubicBezTo>
                  <a:cubicBezTo>
                    <a:pt x="7" y="16"/>
                    <a:pt x="9" y="20"/>
                    <a:pt x="12" y="22"/>
                  </a:cubicBezTo>
                  <a:cubicBezTo>
                    <a:pt x="13" y="23"/>
                    <a:pt x="14" y="22"/>
                    <a:pt x="14" y="2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1982">
              <a:extLst>
                <a:ext uri="{FF2B5EF4-FFF2-40B4-BE49-F238E27FC236}">
                  <a16:creationId xmlns:a16="http://schemas.microsoft.com/office/drawing/2014/main" id="{47BEBF5C-6B1E-4375-B477-FDF906030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1" y="6804025"/>
              <a:ext cx="9525" cy="20638"/>
            </a:xfrm>
            <a:custGeom>
              <a:avLst/>
              <a:gdLst>
                <a:gd name="T0" fmla="*/ 2 w 6"/>
                <a:gd name="T1" fmla="*/ 1 h 14"/>
                <a:gd name="T2" fmla="*/ 0 w 6"/>
                <a:gd name="T3" fmla="*/ 13 h 14"/>
                <a:gd name="T4" fmla="*/ 2 w 6"/>
                <a:gd name="T5" fmla="*/ 13 h 14"/>
                <a:gd name="T6" fmla="*/ 5 w 6"/>
                <a:gd name="T7" fmla="*/ 2 h 14"/>
                <a:gd name="T8" fmla="*/ 2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2" y="1"/>
                  </a:moveTo>
                  <a:cubicBezTo>
                    <a:pt x="2" y="5"/>
                    <a:pt x="1" y="9"/>
                    <a:pt x="0" y="13"/>
                  </a:cubicBezTo>
                  <a:cubicBezTo>
                    <a:pt x="0" y="14"/>
                    <a:pt x="2" y="14"/>
                    <a:pt x="2" y="13"/>
                  </a:cubicBezTo>
                  <a:cubicBezTo>
                    <a:pt x="4" y="10"/>
                    <a:pt x="4" y="6"/>
                    <a:pt x="5" y="2"/>
                  </a:cubicBezTo>
                  <a:cubicBezTo>
                    <a:pt x="6" y="0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1983">
              <a:extLst>
                <a:ext uri="{FF2B5EF4-FFF2-40B4-BE49-F238E27FC236}">
                  <a16:creationId xmlns:a16="http://schemas.microsoft.com/office/drawing/2014/main" id="{3E6A4170-A8D3-4662-BB46-9D3251C46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6811963"/>
              <a:ext cx="28575" cy="28575"/>
            </a:xfrm>
            <a:custGeom>
              <a:avLst/>
              <a:gdLst>
                <a:gd name="T0" fmla="*/ 14 w 18"/>
                <a:gd name="T1" fmla="*/ 1 h 19"/>
                <a:gd name="T2" fmla="*/ 7 w 18"/>
                <a:gd name="T3" fmla="*/ 9 h 19"/>
                <a:gd name="T4" fmla="*/ 1 w 18"/>
                <a:gd name="T5" fmla="*/ 17 h 19"/>
                <a:gd name="T6" fmla="*/ 2 w 18"/>
                <a:gd name="T7" fmla="*/ 18 h 19"/>
                <a:gd name="T8" fmla="*/ 9 w 18"/>
                <a:gd name="T9" fmla="*/ 11 h 19"/>
                <a:gd name="T10" fmla="*/ 16 w 18"/>
                <a:gd name="T11" fmla="*/ 3 h 19"/>
                <a:gd name="T12" fmla="*/ 14 w 18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9">
                  <a:moveTo>
                    <a:pt x="14" y="1"/>
                  </a:moveTo>
                  <a:cubicBezTo>
                    <a:pt x="12" y="4"/>
                    <a:pt x="9" y="6"/>
                    <a:pt x="7" y="9"/>
                  </a:cubicBezTo>
                  <a:cubicBezTo>
                    <a:pt x="5" y="12"/>
                    <a:pt x="2" y="14"/>
                    <a:pt x="1" y="17"/>
                  </a:cubicBezTo>
                  <a:cubicBezTo>
                    <a:pt x="0" y="18"/>
                    <a:pt x="1" y="19"/>
                    <a:pt x="2" y="18"/>
                  </a:cubicBezTo>
                  <a:cubicBezTo>
                    <a:pt x="5" y="17"/>
                    <a:pt x="7" y="14"/>
                    <a:pt x="9" y="11"/>
                  </a:cubicBezTo>
                  <a:cubicBezTo>
                    <a:pt x="12" y="9"/>
                    <a:pt x="14" y="6"/>
                    <a:pt x="16" y="3"/>
                  </a:cubicBezTo>
                  <a:cubicBezTo>
                    <a:pt x="18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1984">
              <a:extLst>
                <a:ext uri="{FF2B5EF4-FFF2-40B4-BE49-F238E27FC236}">
                  <a16:creationId xmlns:a16="http://schemas.microsoft.com/office/drawing/2014/main" id="{D28CEAFC-1967-47CB-8BAD-2970BD3DC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051" y="6845300"/>
              <a:ext cx="31750" cy="17463"/>
            </a:xfrm>
            <a:custGeom>
              <a:avLst/>
              <a:gdLst>
                <a:gd name="T0" fmla="*/ 18 w 21"/>
                <a:gd name="T1" fmla="*/ 1 h 12"/>
                <a:gd name="T2" fmla="*/ 9 w 21"/>
                <a:gd name="T3" fmla="*/ 4 h 12"/>
                <a:gd name="T4" fmla="*/ 1 w 21"/>
                <a:gd name="T5" fmla="*/ 10 h 12"/>
                <a:gd name="T6" fmla="*/ 2 w 21"/>
                <a:gd name="T7" fmla="*/ 12 h 12"/>
                <a:gd name="T8" fmla="*/ 10 w 21"/>
                <a:gd name="T9" fmla="*/ 7 h 12"/>
                <a:gd name="T10" fmla="*/ 19 w 21"/>
                <a:gd name="T11" fmla="*/ 4 h 12"/>
                <a:gd name="T12" fmla="*/ 18 w 21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18" y="1"/>
                  </a:moveTo>
                  <a:cubicBezTo>
                    <a:pt x="15" y="2"/>
                    <a:pt x="12" y="3"/>
                    <a:pt x="9" y="4"/>
                  </a:cubicBezTo>
                  <a:cubicBezTo>
                    <a:pt x="6" y="6"/>
                    <a:pt x="2" y="7"/>
                    <a:pt x="1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5" y="11"/>
                    <a:pt x="7" y="9"/>
                    <a:pt x="10" y="7"/>
                  </a:cubicBezTo>
                  <a:cubicBezTo>
                    <a:pt x="13" y="6"/>
                    <a:pt x="16" y="5"/>
                    <a:pt x="19" y="4"/>
                  </a:cubicBezTo>
                  <a:cubicBezTo>
                    <a:pt x="21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1985">
              <a:extLst>
                <a:ext uri="{FF2B5EF4-FFF2-40B4-BE49-F238E27FC236}">
                  <a16:creationId xmlns:a16="http://schemas.microsoft.com/office/drawing/2014/main" id="{B5BCBDC0-B133-4568-8FDC-D324F523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6792913"/>
              <a:ext cx="20638" cy="36513"/>
            </a:xfrm>
            <a:custGeom>
              <a:avLst/>
              <a:gdLst>
                <a:gd name="T0" fmla="*/ 10 w 13"/>
                <a:gd name="T1" fmla="*/ 1 h 24"/>
                <a:gd name="T2" fmla="*/ 0 w 13"/>
                <a:gd name="T3" fmla="*/ 22 h 24"/>
                <a:gd name="T4" fmla="*/ 2 w 13"/>
                <a:gd name="T5" fmla="*/ 23 h 24"/>
                <a:gd name="T6" fmla="*/ 13 w 13"/>
                <a:gd name="T7" fmla="*/ 2 h 24"/>
                <a:gd name="T8" fmla="*/ 10 w 13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4">
                  <a:moveTo>
                    <a:pt x="10" y="1"/>
                  </a:moveTo>
                  <a:cubicBezTo>
                    <a:pt x="6" y="8"/>
                    <a:pt x="2" y="15"/>
                    <a:pt x="0" y="22"/>
                  </a:cubicBezTo>
                  <a:cubicBezTo>
                    <a:pt x="0" y="23"/>
                    <a:pt x="1" y="24"/>
                    <a:pt x="2" y="23"/>
                  </a:cubicBezTo>
                  <a:cubicBezTo>
                    <a:pt x="7" y="17"/>
                    <a:pt x="10" y="9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1986">
              <a:extLst>
                <a:ext uri="{FF2B5EF4-FFF2-40B4-BE49-F238E27FC236}">
                  <a16:creationId xmlns:a16="http://schemas.microsoft.com/office/drawing/2014/main" id="{E4C9E405-9557-4A4D-A723-EE2DFDA53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6797675"/>
              <a:ext cx="17463" cy="33338"/>
            </a:xfrm>
            <a:custGeom>
              <a:avLst/>
              <a:gdLst>
                <a:gd name="T0" fmla="*/ 11 w 11"/>
                <a:gd name="T1" fmla="*/ 19 h 22"/>
                <a:gd name="T2" fmla="*/ 6 w 11"/>
                <a:gd name="T3" fmla="*/ 12 h 22"/>
                <a:gd name="T4" fmla="*/ 3 w 11"/>
                <a:gd name="T5" fmla="*/ 2 h 22"/>
                <a:gd name="T6" fmla="*/ 1 w 11"/>
                <a:gd name="T7" fmla="*/ 2 h 22"/>
                <a:gd name="T8" fmla="*/ 9 w 11"/>
                <a:gd name="T9" fmla="*/ 21 h 22"/>
                <a:gd name="T10" fmla="*/ 11 w 11"/>
                <a:gd name="T1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11" y="19"/>
                  </a:moveTo>
                  <a:cubicBezTo>
                    <a:pt x="9" y="17"/>
                    <a:pt x="7" y="15"/>
                    <a:pt x="6" y="12"/>
                  </a:cubicBezTo>
                  <a:cubicBezTo>
                    <a:pt x="4" y="9"/>
                    <a:pt x="3" y="5"/>
                    <a:pt x="3" y="2"/>
                  </a:cubicBezTo>
                  <a:cubicBezTo>
                    <a:pt x="3" y="0"/>
                    <a:pt x="1" y="0"/>
                    <a:pt x="1" y="2"/>
                  </a:cubicBezTo>
                  <a:cubicBezTo>
                    <a:pt x="0" y="8"/>
                    <a:pt x="2" y="18"/>
                    <a:pt x="9" y="21"/>
                  </a:cubicBezTo>
                  <a:cubicBezTo>
                    <a:pt x="10" y="22"/>
                    <a:pt x="11" y="20"/>
                    <a:pt x="11" y="19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1987">
              <a:extLst>
                <a:ext uri="{FF2B5EF4-FFF2-40B4-BE49-F238E27FC236}">
                  <a16:creationId xmlns:a16="http://schemas.microsoft.com/office/drawing/2014/main" id="{DA2F42A6-1F93-4C91-B5AF-D766220FA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13" y="6859588"/>
              <a:ext cx="39688" cy="7938"/>
            </a:xfrm>
            <a:custGeom>
              <a:avLst/>
              <a:gdLst>
                <a:gd name="T0" fmla="*/ 25 w 26"/>
                <a:gd name="T1" fmla="*/ 2 h 5"/>
                <a:gd name="T2" fmla="*/ 2 w 26"/>
                <a:gd name="T3" fmla="*/ 0 h 5"/>
                <a:gd name="T4" fmla="*/ 1 w 26"/>
                <a:gd name="T5" fmla="*/ 1 h 5"/>
                <a:gd name="T6" fmla="*/ 25 w 26"/>
                <a:gd name="T7" fmla="*/ 4 h 5"/>
                <a:gd name="T8" fmla="*/ 25 w 2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">
                  <a:moveTo>
                    <a:pt x="25" y="2"/>
                  </a:moveTo>
                  <a:cubicBezTo>
                    <a:pt x="17" y="1"/>
                    <a:pt x="9" y="1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9" y="3"/>
                    <a:pt x="17" y="5"/>
                    <a:pt x="25" y="4"/>
                  </a:cubicBezTo>
                  <a:cubicBezTo>
                    <a:pt x="26" y="4"/>
                    <a:pt x="26" y="3"/>
                    <a:pt x="25" y="2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1988">
              <a:extLst>
                <a:ext uri="{FF2B5EF4-FFF2-40B4-BE49-F238E27FC236}">
                  <a16:creationId xmlns:a16="http://schemas.microsoft.com/office/drawing/2014/main" id="{03F07088-13C6-4E31-8D47-82FED94C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6854825"/>
              <a:ext cx="22225" cy="7938"/>
            </a:xfrm>
            <a:custGeom>
              <a:avLst/>
              <a:gdLst>
                <a:gd name="T0" fmla="*/ 14 w 15"/>
                <a:gd name="T1" fmla="*/ 4 h 6"/>
                <a:gd name="T2" fmla="*/ 8 w 15"/>
                <a:gd name="T3" fmla="*/ 1 h 6"/>
                <a:gd name="T4" fmla="*/ 1 w 15"/>
                <a:gd name="T5" fmla="*/ 0 h 6"/>
                <a:gd name="T6" fmla="*/ 1 w 15"/>
                <a:gd name="T7" fmla="*/ 1 h 6"/>
                <a:gd name="T8" fmla="*/ 7 w 15"/>
                <a:gd name="T9" fmla="*/ 4 h 6"/>
                <a:gd name="T10" fmla="*/ 14 w 15"/>
                <a:gd name="T11" fmla="*/ 6 h 6"/>
                <a:gd name="T12" fmla="*/ 14 w 1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4" y="4"/>
                  </a:moveTo>
                  <a:cubicBezTo>
                    <a:pt x="13" y="2"/>
                    <a:pt x="10" y="2"/>
                    <a:pt x="8" y="1"/>
                  </a:cubicBezTo>
                  <a:cubicBezTo>
                    <a:pt x="6" y="1"/>
                    <a:pt x="4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3" y="2"/>
                    <a:pt x="5" y="3"/>
                    <a:pt x="7" y="4"/>
                  </a:cubicBezTo>
                  <a:cubicBezTo>
                    <a:pt x="9" y="5"/>
                    <a:pt x="11" y="6"/>
                    <a:pt x="14" y="6"/>
                  </a:cubicBezTo>
                  <a:cubicBezTo>
                    <a:pt x="14" y="5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1989">
              <a:extLst>
                <a:ext uri="{FF2B5EF4-FFF2-40B4-BE49-F238E27FC236}">
                  <a16:creationId xmlns:a16="http://schemas.microsoft.com/office/drawing/2014/main" id="{48D27352-B0B5-462B-ABD5-578F05E6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845300"/>
              <a:ext cx="15875" cy="15875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8 h 11"/>
                <a:gd name="T4" fmla="*/ 4 w 11"/>
                <a:gd name="T5" fmla="*/ 10 h 11"/>
                <a:gd name="T6" fmla="*/ 10 w 11"/>
                <a:gd name="T7" fmla="*/ 3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3"/>
                    <a:pt x="4" y="5"/>
                    <a:pt x="1" y="8"/>
                  </a:cubicBezTo>
                  <a:cubicBezTo>
                    <a:pt x="0" y="9"/>
                    <a:pt x="2" y="11"/>
                    <a:pt x="4" y="10"/>
                  </a:cubicBezTo>
                  <a:cubicBezTo>
                    <a:pt x="6" y="8"/>
                    <a:pt x="8" y="5"/>
                    <a:pt x="10" y="3"/>
                  </a:cubicBezTo>
                  <a:cubicBezTo>
                    <a:pt x="11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1990">
              <a:extLst>
                <a:ext uri="{FF2B5EF4-FFF2-40B4-BE49-F238E27FC236}">
                  <a16:creationId xmlns:a16="http://schemas.microsoft.com/office/drawing/2014/main" id="{C365F879-4391-4B59-894F-12A8B9BDE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6" y="6831013"/>
              <a:ext cx="15875" cy="19050"/>
            </a:xfrm>
            <a:custGeom>
              <a:avLst/>
              <a:gdLst>
                <a:gd name="T0" fmla="*/ 8 w 10"/>
                <a:gd name="T1" fmla="*/ 1 h 12"/>
                <a:gd name="T2" fmla="*/ 1 w 10"/>
                <a:gd name="T3" fmla="*/ 9 h 12"/>
                <a:gd name="T4" fmla="*/ 3 w 10"/>
                <a:gd name="T5" fmla="*/ 11 h 12"/>
                <a:gd name="T6" fmla="*/ 10 w 10"/>
                <a:gd name="T7" fmla="*/ 2 h 12"/>
                <a:gd name="T8" fmla="*/ 8 w 1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1"/>
                  </a:moveTo>
                  <a:cubicBezTo>
                    <a:pt x="5" y="4"/>
                    <a:pt x="3" y="6"/>
                    <a:pt x="1" y="9"/>
                  </a:cubicBezTo>
                  <a:cubicBezTo>
                    <a:pt x="0" y="11"/>
                    <a:pt x="2" y="12"/>
                    <a:pt x="3" y="11"/>
                  </a:cubicBezTo>
                  <a:cubicBezTo>
                    <a:pt x="5" y="9"/>
                    <a:pt x="7" y="5"/>
                    <a:pt x="10" y="2"/>
                  </a:cubicBezTo>
                  <a:cubicBezTo>
                    <a:pt x="10" y="1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69" name="Picture 2" descr="F:\1-原创素材\1_mm1102\PPT\PPT_014\materaials\pageimg_g19.png">
            <a:extLst>
              <a:ext uri="{FF2B5EF4-FFF2-40B4-BE49-F238E27FC236}">
                <a16:creationId xmlns:a16="http://schemas.microsoft.com/office/drawing/2014/main" id="{FB495AF2-3390-4028-AF8F-519352EB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99" y="435370"/>
            <a:ext cx="7129917" cy="64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9C6F36-B4A3-4908-B871-2DA86CD3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668" y="1527408"/>
            <a:ext cx="5322269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12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138" y="341194"/>
            <a:ext cx="11364036" cy="618584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370630" y="-90607"/>
            <a:ext cx="1799087" cy="1842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689B75-AABC-7832-56E9-44E6C1ADE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919" y="3622317"/>
            <a:ext cx="6907367" cy="26641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9DBEC7-239A-5C20-A30D-22213A480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778" y="739409"/>
            <a:ext cx="677324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ectangle: Rounded Corners 760">
            <a:extLst>
              <a:ext uri="{FF2B5EF4-FFF2-40B4-BE49-F238E27FC236}">
                <a16:creationId xmlns:a16="http://schemas.microsoft.com/office/drawing/2014/main" id="{5E6A9355-21B3-B096-8A9F-9F632FA73A91}"/>
              </a:ext>
            </a:extLst>
          </p:cNvPr>
          <p:cNvSpPr/>
          <p:nvPr/>
        </p:nvSpPr>
        <p:spPr>
          <a:xfrm>
            <a:off x="152225" y="160774"/>
            <a:ext cx="11875653" cy="6561573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组合 3">
            <a:extLst>
              <a:ext uri="{FF2B5EF4-FFF2-40B4-BE49-F238E27FC236}">
                <a16:creationId xmlns:a16="http://schemas.microsoft.com/office/drawing/2014/main" id="{70706397-62D7-36F4-2CAD-9178EB9A39AA}"/>
              </a:ext>
            </a:extLst>
          </p:cNvPr>
          <p:cNvGrpSpPr/>
          <p:nvPr/>
        </p:nvGrpSpPr>
        <p:grpSpPr>
          <a:xfrm flipH="1">
            <a:off x="904894" y="330127"/>
            <a:ext cx="1965645" cy="1232847"/>
            <a:chOff x="594425" y="1153191"/>
            <a:chExt cx="2605975" cy="1634460"/>
          </a:xfrm>
        </p:grpSpPr>
        <p:sp>
          <p:nvSpPr>
            <p:cNvPr id="9" name="任意多边形 9">
              <a:extLst>
                <a:ext uri="{FF2B5EF4-FFF2-40B4-BE49-F238E27FC236}">
                  <a16:creationId xmlns:a16="http://schemas.microsoft.com/office/drawing/2014/main" id="{775E7D47-4111-5C0E-8BA9-D5C9F0C9BBC5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D97A4E2F-0523-EDF3-F64D-379BDF49321B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30" name="Graphic 6">
            <a:extLst>
              <a:ext uri="{FF2B5EF4-FFF2-40B4-BE49-F238E27FC236}">
                <a16:creationId xmlns:a16="http://schemas.microsoft.com/office/drawing/2014/main" id="{9CEBEE41-9E54-FFE4-003E-1E04A9050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3283994"/>
            <a:ext cx="3311487" cy="35390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19BCE5-000E-8E17-21BD-EC96F857629A}"/>
              </a:ext>
            </a:extLst>
          </p:cNvPr>
          <p:cNvSpPr txBox="1"/>
          <p:nvPr/>
        </p:nvSpPr>
        <p:spPr>
          <a:xfrm>
            <a:off x="4375571" y="966677"/>
            <a:ext cx="7226493" cy="373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 nói về những việc em đã và sẽ làm </a:t>
            </a:r>
            <a:r>
              <a:rPr lang="vi-VN" sz="4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 phần bảo vệ môi trường, chăm sóc cây xanh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VD: 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 nước, bắt sâu, không bẻ cành,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7A565C-0DA2-51BE-337E-EDE7D7F3D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02590"/>
            <a:ext cx="402370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16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66523" cy="12539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BECABE-8900-B20A-4A27-5B7957422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353" y="2460017"/>
            <a:ext cx="3828620" cy="1146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D84A1E-A60E-4FF9-ACAD-F27B969A1BDB}"/>
              </a:ext>
            </a:extLst>
          </p:cNvPr>
          <p:cNvSpPr txBox="1"/>
          <p:nvPr/>
        </p:nvSpPr>
        <p:spPr>
          <a:xfrm>
            <a:off x="1815737" y="3606164"/>
            <a:ext cx="8582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 LỜI XIN LỖI</a:t>
            </a:r>
          </a:p>
        </p:txBody>
      </p:sp>
    </p:spTree>
    <p:extLst>
      <p:ext uri="{BB962C8B-B14F-4D97-AF65-F5344CB8AC3E}">
        <p14:creationId xmlns:p14="http://schemas.microsoft.com/office/powerpoint/2010/main" val="66136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3304C73D-ED1A-410A-A751-F6CD79ABFB77}"/>
              </a:ext>
            </a:extLst>
          </p:cNvPr>
          <p:cNvSpPr txBox="1"/>
          <p:nvPr/>
        </p:nvSpPr>
        <p:spPr>
          <a:xfrm>
            <a:off x="676275" y="354866"/>
            <a:ext cx="10571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rgbClr val="213054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Cho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khoe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?</a:t>
            </a:r>
          </a:p>
          <a:p>
            <a:pPr lvl="0"/>
            <a:r>
              <a:rPr lang="vi-VN" sz="3200" dirty="0">
                <a:solidFill>
                  <a:srgbClr val="213054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b. </a:t>
            </a:r>
            <a:r>
              <a:rPr lang="en-US" sz="3200" dirty="0">
                <a:solidFill>
                  <a:srgbClr val="213054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213054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Nếu em là bạn nhỏ trong câu chuyện Cỏ non cười rồi, khi nghe thấy cỏ non khóc, em sẽ nói gì với cỏ non?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08967-64B5-E54F-81D2-902A6BAE0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393" y="3257550"/>
            <a:ext cx="3166157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4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B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4E8D94D9-13B8-4490-ADB4-0666EC3562E5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8C1F6B6-793E-43C8-9B35-EFE6CC6CEF6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AF94AF-F216-4397-94DF-0F2D67A4F737}"/>
              </a:ext>
            </a:extLst>
          </p:cNvPr>
          <p:cNvSpPr txBox="1"/>
          <p:nvPr/>
        </p:nvSpPr>
        <p:spPr>
          <a:xfrm>
            <a:off x="6689167" y="4359354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2C96A007-7863-4376-9743-6945B996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716C8214-9C0E-42FD-BEF6-D72F5AE2D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619" y="4178043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D0E24F-26B5-4BD7-60E8-AFB08E1BB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45" y="1752441"/>
            <a:ext cx="5163760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42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A3D20E0D-69FD-4634-B4FC-9B052CFCF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0"/>
          <a:stretch/>
        </p:blipFill>
        <p:spPr>
          <a:xfrm>
            <a:off x="0" y="4641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25346-FEF7-4D3F-BB74-AA6CB5688D4B}"/>
              </a:ext>
            </a:extLst>
          </p:cNvPr>
          <p:cNvSpPr txBox="1"/>
          <p:nvPr/>
        </p:nvSpPr>
        <p:spPr>
          <a:xfrm>
            <a:off x="4129548" y="990599"/>
            <a:ext cx="3932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white"/>
                </a:solidFill>
                <a:effectLst>
                  <a:glow rad="127000">
                    <a:srgbClr val="009900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Đóng</a:t>
            </a:r>
            <a:r>
              <a:rPr lang="en-US" sz="4800" b="1" dirty="0">
                <a:solidFill>
                  <a:prstClr val="white"/>
                </a:solidFill>
                <a:effectLst>
                  <a:glow rad="127000">
                    <a:srgbClr val="009900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glow rad="127000">
                    <a:srgbClr val="009900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vai</a:t>
            </a:r>
            <a:r>
              <a:rPr lang="en-US" sz="4800" b="1" dirty="0">
                <a:solidFill>
                  <a:prstClr val="white"/>
                </a:solidFill>
                <a:effectLst>
                  <a:glow rad="127000">
                    <a:srgbClr val="009900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glow rad="127000">
                    <a:srgbClr val="009900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lang="en-US" sz="4800" b="1" dirty="0">
                <a:solidFill>
                  <a:prstClr val="white"/>
                </a:solidFill>
                <a:effectLst>
                  <a:glow rad="127000">
                    <a:srgbClr val="009900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glow rad="127000">
                    <a:srgbClr val="009900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009900"/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76" name="Group 3">
            <a:extLst>
              <a:ext uri="{FF2B5EF4-FFF2-40B4-BE49-F238E27FC236}">
                <a16:creationId xmlns:a16="http://schemas.microsoft.com/office/drawing/2014/main" id="{AE6C7D02-778D-4EE4-B46F-05306CC2FDA8}"/>
              </a:ext>
            </a:extLst>
          </p:cNvPr>
          <p:cNvGrpSpPr/>
          <p:nvPr/>
        </p:nvGrpSpPr>
        <p:grpSpPr>
          <a:xfrm>
            <a:off x="3752695" y="761999"/>
            <a:ext cx="377927" cy="1932294"/>
            <a:chOff x="3752695" y="761999"/>
            <a:chExt cx="377927" cy="1932294"/>
          </a:xfrm>
        </p:grpSpPr>
        <p:sp>
          <p:nvSpPr>
            <p:cNvPr id="16" name="đèn màu">
              <a:extLst>
                <a:ext uri="{FF2B5EF4-FFF2-40B4-BE49-F238E27FC236}">
                  <a16:creationId xmlns:a16="http://schemas.microsoft.com/office/drawing/2014/main" id="{7AEAB171-820C-48AF-B979-4638A83F2AAD}"/>
                </a:ext>
              </a:extLst>
            </p:cNvPr>
            <p:cNvSpPr/>
            <p:nvPr/>
          </p:nvSpPr>
          <p:spPr>
            <a:xfrm>
              <a:off x="3902022" y="761999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2F6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đèn màu">
              <a:extLst>
                <a:ext uri="{FF2B5EF4-FFF2-40B4-BE49-F238E27FC236}">
                  <a16:creationId xmlns:a16="http://schemas.microsoft.com/office/drawing/2014/main" id="{4E00424E-6E58-418B-8B06-AC4A79CFE014}"/>
                </a:ext>
              </a:extLst>
            </p:cNvPr>
            <p:cNvSpPr/>
            <p:nvPr/>
          </p:nvSpPr>
          <p:spPr>
            <a:xfrm>
              <a:off x="3752695" y="1329897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66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đèn màu">
              <a:extLst>
                <a:ext uri="{FF2B5EF4-FFF2-40B4-BE49-F238E27FC236}">
                  <a16:creationId xmlns:a16="http://schemas.microsoft.com/office/drawing/2014/main" id="{282ED4FE-29B5-4E75-8738-6303AEB3E0FC}"/>
                </a:ext>
              </a:extLst>
            </p:cNvPr>
            <p:cNvSpPr/>
            <p:nvPr/>
          </p:nvSpPr>
          <p:spPr>
            <a:xfrm>
              <a:off x="3863767" y="1897795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FF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đèn màu">
              <a:extLst>
                <a:ext uri="{FF2B5EF4-FFF2-40B4-BE49-F238E27FC236}">
                  <a16:creationId xmlns:a16="http://schemas.microsoft.com/office/drawing/2014/main" id="{C0767D66-C824-4065-83BD-BD324709D822}"/>
                </a:ext>
              </a:extLst>
            </p:cNvPr>
            <p:cNvSpPr/>
            <p:nvPr/>
          </p:nvSpPr>
          <p:spPr>
            <a:xfrm>
              <a:off x="3803544" y="2465693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2F6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" name="Group 4">
            <a:extLst>
              <a:ext uri="{FF2B5EF4-FFF2-40B4-BE49-F238E27FC236}">
                <a16:creationId xmlns:a16="http://schemas.microsoft.com/office/drawing/2014/main" id="{F87DC5A0-89B3-4960-BBA9-E3316070D0FF}"/>
              </a:ext>
            </a:extLst>
          </p:cNvPr>
          <p:cNvGrpSpPr/>
          <p:nvPr/>
        </p:nvGrpSpPr>
        <p:grpSpPr>
          <a:xfrm>
            <a:off x="3896646" y="3033591"/>
            <a:ext cx="1723104" cy="718773"/>
            <a:chOff x="3896646" y="3033591"/>
            <a:chExt cx="1723104" cy="718773"/>
          </a:xfrm>
        </p:grpSpPr>
        <p:sp>
          <p:nvSpPr>
            <p:cNvPr id="28" name="đèn màu">
              <a:extLst>
                <a:ext uri="{FF2B5EF4-FFF2-40B4-BE49-F238E27FC236}">
                  <a16:creationId xmlns:a16="http://schemas.microsoft.com/office/drawing/2014/main" id="{A1F1C369-056D-4201-B73B-29C760CF4132}"/>
                </a:ext>
              </a:extLst>
            </p:cNvPr>
            <p:cNvSpPr/>
            <p:nvPr/>
          </p:nvSpPr>
          <p:spPr>
            <a:xfrm>
              <a:off x="3896646" y="3033591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66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đèn màu">
              <a:extLst>
                <a:ext uri="{FF2B5EF4-FFF2-40B4-BE49-F238E27FC236}">
                  <a16:creationId xmlns:a16="http://schemas.microsoft.com/office/drawing/2014/main" id="{9C67F266-BCDE-438E-8F91-E9C4F17A3187}"/>
                </a:ext>
              </a:extLst>
            </p:cNvPr>
            <p:cNvSpPr/>
            <p:nvPr/>
          </p:nvSpPr>
          <p:spPr>
            <a:xfrm>
              <a:off x="4203594" y="34290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FF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đèn màu">
              <a:extLst>
                <a:ext uri="{FF2B5EF4-FFF2-40B4-BE49-F238E27FC236}">
                  <a16:creationId xmlns:a16="http://schemas.microsoft.com/office/drawing/2014/main" id="{99DD8EBD-E4F6-4CA6-863E-9E3258A03DDE}"/>
                </a:ext>
              </a:extLst>
            </p:cNvPr>
            <p:cNvSpPr/>
            <p:nvPr/>
          </p:nvSpPr>
          <p:spPr>
            <a:xfrm>
              <a:off x="4797372" y="33147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2F6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đèn màu">
              <a:extLst>
                <a:ext uri="{FF2B5EF4-FFF2-40B4-BE49-F238E27FC236}">
                  <a16:creationId xmlns:a16="http://schemas.microsoft.com/office/drawing/2014/main" id="{441B61DB-8C36-442C-908D-00DDD3F69F8F}"/>
                </a:ext>
              </a:extLst>
            </p:cNvPr>
            <p:cNvSpPr/>
            <p:nvPr/>
          </p:nvSpPr>
          <p:spPr>
            <a:xfrm>
              <a:off x="5391150" y="3523764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66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5">
            <a:extLst>
              <a:ext uri="{FF2B5EF4-FFF2-40B4-BE49-F238E27FC236}">
                <a16:creationId xmlns:a16="http://schemas.microsoft.com/office/drawing/2014/main" id="{7DBEDC8F-D194-401D-9C91-568FF7577CEB}"/>
              </a:ext>
            </a:extLst>
          </p:cNvPr>
          <p:cNvGrpSpPr/>
          <p:nvPr/>
        </p:nvGrpSpPr>
        <p:grpSpPr>
          <a:xfrm>
            <a:off x="5984928" y="3314700"/>
            <a:ext cx="2009934" cy="442791"/>
            <a:chOff x="5984928" y="3314700"/>
            <a:chExt cx="2009934" cy="442791"/>
          </a:xfrm>
        </p:grpSpPr>
        <p:sp>
          <p:nvSpPr>
            <p:cNvPr id="40" name="đèn màu">
              <a:extLst>
                <a:ext uri="{FF2B5EF4-FFF2-40B4-BE49-F238E27FC236}">
                  <a16:creationId xmlns:a16="http://schemas.microsoft.com/office/drawing/2014/main" id="{F2D89DE4-01B4-43D5-8E5C-D70E83C28591}"/>
                </a:ext>
              </a:extLst>
            </p:cNvPr>
            <p:cNvSpPr/>
            <p:nvPr/>
          </p:nvSpPr>
          <p:spPr>
            <a:xfrm>
              <a:off x="5984928" y="34290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FF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đèn màu">
              <a:extLst>
                <a:ext uri="{FF2B5EF4-FFF2-40B4-BE49-F238E27FC236}">
                  <a16:creationId xmlns:a16="http://schemas.microsoft.com/office/drawing/2014/main" id="{2D5D3A2A-22D4-42F2-95BE-E45EBC8A85D9}"/>
                </a:ext>
              </a:extLst>
            </p:cNvPr>
            <p:cNvSpPr/>
            <p:nvPr/>
          </p:nvSpPr>
          <p:spPr>
            <a:xfrm>
              <a:off x="6578706" y="33147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2F6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đèn màu">
              <a:extLst>
                <a:ext uri="{FF2B5EF4-FFF2-40B4-BE49-F238E27FC236}">
                  <a16:creationId xmlns:a16="http://schemas.microsoft.com/office/drawing/2014/main" id="{611C26F3-2093-4AD6-B912-96AF1112D729}"/>
                </a:ext>
              </a:extLst>
            </p:cNvPr>
            <p:cNvSpPr/>
            <p:nvPr/>
          </p:nvSpPr>
          <p:spPr>
            <a:xfrm>
              <a:off x="7172484" y="3528891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66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đèn màu">
              <a:extLst>
                <a:ext uri="{FF2B5EF4-FFF2-40B4-BE49-F238E27FC236}">
                  <a16:creationId xmlns:a16="http://schemas.microsoft.com/office/drawing/2014/main" id="{00E80D18-2B94-42E1-AA0D-A48A4131E898}"/>
                </a:ext>
              </a:extLst>
            </p:cNvPr>
            <p:cNvSpPr/>
            <p:nvPr/>
          </p:nvSpPr>
          <p:spPr>
            <a:xfrm>
              <a:off x="7766262" y="3323982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FF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2">
            <a:extLst>
              <a:ext uri="{FF2B5EF4-FFF2-40B4-BE49-F238E27FC236}">
                <a16:creationId xmlns:a16="http://schemas.microsoft.com/office/drawing/2014/main" id="{54D33513-9D7B-4BC7-A2D2-6E0EDFA19353}"/>
              </a:ext>
            </a:extLst>
          </p:cNvPr>
          <p:cNvGrpSpPr/>
          <p:nvPr/>
        </p:nvGrpSpPr>
        <p:grpSpPr>
          <a:xfrm>
            <a:off x="3768672" y="190500"/>
            <a:ext cx="2114550" cy="381000"/>
            <a:chOff x="3768672" y="190500"/>
            <a:chExt cx="2114550" cy="381000"/>
          </a:xfrm>
        </p:grpSpPr>
        <p:sp>
          <p:nvSpPr>
            <p:cNvPr id="7" name="đèn màu">
              <a:extLst>
                <a:ext uri="{FF2B5EF4-FFF2-40B4-BE49-F238E27FC236}">
                  <a16:creationId xmlns:a16="http://schemas.microsoft.com/office/drawing/2014/main" id="{28D392C0-64C9-4069-AE61-21602BB7D4FF}"/>
                </a:ext>
              </a:extLst>
            </p:cNvPr>
            <p:cNvSpPr/>
            <p:nvPr/>
          </p:nvSpPr>
          <p:spPr>
            <a:xfrm>
              <a:off x="3768672" y="1905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FF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đèn màu">
              <a:extLst>
                <a:ext uri="{FF2B5EF4-FFF2-40B4-BE49-F238E27FC236}">
                  <a16:creationId xmlns:a16="http://schemas.microsoft.com/office/drawing/2014/main" id="{A1C8DCEE-F04E-4039-9017-B18FAE9E8997}"/>
                </a:ext>
              </a:extLst>
            </p:cNvPr>
            <p:cNvSpPr/>
            <p:nvPr/>
          </p:nvSpPr>
          <p:spPr>
            <a:xfrm>
              <a:off x="4397322" y="3429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2F6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đèn màu">
              <a:extLst>
                <a:ext uri="{FF2B5EF4-FFF2-40B4-BE49-F238E27FC236}">
                  <a16:creationId xmlns:a16="http://schemas.microsoft.com/office/drawing/2014/main" id="{58C5F611-BA3B-4D81-8094-FDE5D5D7F6DD}"/>
                </a:ext>
              </a:extLst>
            </p:cNvPr>
            <p:cNvSpPr/>
            <p:nvPr/>
          </p:nvSpPr>
          <p:spPr>
            <a:xfrm>
              <a:off x="5025972" y="2286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FF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đèn màu">
              <a:extLst>
                <a:ext uri="{FF2B5EF4-FFF2-40B4-BE49-F238E27FC236}">
                  <a16:creationId xmlns:a16="http://schemas.microsoft.com/office/drawing/2014/main" id="{1DE3852F-BEC6-4133-BE7C-DBB6606BA7C3}"/>
                </a:ext>
              </a:extLst>
            </p:cNvPr>
            <p:cNvSpPr/>
            <p:nvPr/>
          </p:nvSpPr>
          <p:spPr>
            <a:xfrm>
              <a:off x="5654622" y="3048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2F6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1">
            <a:extLst>
              <a:ext uri="{FF2B5EF4-FFF2-40B4-BE49-F238E27FC236}">
                <a16:creationId xmlns:a16="http://schemas.microsoft.com/office/drawing/2014/main" id="{31D38FFA-89C0-4239-8FB7-351DD93E78D5}"/>
              </a:ext>
            </a:extLst>
          </p:cNvPr>
          <p:cNvGrpSpPr/>
          <p:nvPr/>
        </p:nvGrpSpPr>
        <p:grpSpPr>
          <a:xfrm>
            <a:off x="6283272" y="209550"/>
            <a:ext cx="2140058" cy="342900"/>
            <a:chOff x="6283272" y="209550"/>
            <a:chExt cx="2140058" cy="342900"/>
          </a:xfrm>
        </p:grpSpPr>
        <p:sp>
          <p:nvSpPr>
            <p:cNvPr id="55" name="đèn màu">
              <a:extLst>
                <a:ext uri="{FF2B5EF4-FFF2-40B4-BE49-F238E27FC236}">
                  <a16:creationId xmlns:a16="http://schemas.microsoft.com/office/drawing/2014/main" id="{51F80FB6-A9F1-4128-B1D3-4B7760B63FA0}"/>
                </a:ext>
              </a:extLst>
            </p:cNvPr>
            <p:cNvSpPr/>
            <p:nvPr/>
          </p:nvSpPr>
          <p:spPr>
            <a:xfrm>
              <a:off x="6283272" y="20955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66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đèn màu">
              <a:extLst>
                <a:ext uri="{FF2B5EF4-FFF2-40B4-BE49-F238E27FC236}">
                  <a16:creationId xmlns:a16="http://schemas.microsoft.com/office/drawing/2014/main" id="{C9965834-8E10-4C9C-B28D-CAABCA20E1B8}"/>
                </a:ext>
              </a:extLst>
            </p:cNvPr>
            <p:cNvSpPr/>
            <p:nvPr/>
          </p:nvSpPr>
          <p:spPr>
            <a:xfrm>
              <a:off x="6911922" y="32385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FF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đèn màu">
              <a:extLst>
                <a:ext uri="{FF2B5EF4-FFF2-40B4-BE49-F238E27FC236}">
                  <a16:creationId xmlns:a16="http://schemas.microsoft.com/office/drawing/2014/main" id="{5B6C8DCC-9AB0-4C91-9D74-6FCCB4B16EC3}"/>
                </a:ext>
              </a:extLst>
            </p:cNvPr>
            <p:cNvSpPr/>
            <p:nvPr/>
          </p:nvSpPr>
          <p:spPr>
            <a:xfrm>
              <a:off x="7540572" y="2286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2F6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đèn màu">
              <a:extLst>
                <a:ext uri="{FF2B5EF4-FFF2-40B4-BE49-F238E27FC236}">
                  <a16:creationId xmlns:a16="http://schemas.microsoft.com/office/drawing/2014/main" id="{B6445305-B3B9-4B08-81C2-708B3D0FAE86}"/>
                </a:ext>
              </a:extLst>
            </p:cNvPr>
            <p:cNvSpPr/>
            <p:nvPr/>
          </p:nvSpPr>
          <p:spPr>
            <a:xfrm>
              <a:off x="8194730" y="32385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66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trắng">
            <a:extLst>
              <a:ext uri="{FF2B5EF4-FFF2-40B4-BE49-F238E27FC236}">
                <a16:creationId xmlns:a16="http://schemas.microsoft.com/office/drawing/2014/main" id="{1492E68E-1173-4A64-A47E-5BE1988645D8}"/>
              </a:ext>
            </a:extLst>
          </p:cNvPr>
          <p:cNvGrpSpPr/>
          <p:nvPr/>
        </p:nvGrpSpPr>
        <p:grpSpPr>
          <a:xfrm>
            <a:off x="3752695" y="190500"/>
            <a:ext cx="4670635" cy="3566991"/>
            <a:chOff x="3752695" y="190500"/>
            <a:chExt cx="4670635" cy="3566991"/>
          </a:xfrm>
        </p:grpSpPr>
        <p:sp>
          <p:nvSpPr>
            <p:cNvPr id="6" name="đèn trắng">
              <a:extLst>
                <a:ext uri="{FF2B5EF4-FFF2-40B4-BE49-F238E27FC236}">
                  <a16:creationId xmlns:a16="http://schemas.microsoft.com/office/drawing/2014/main" id="{75C62846-FEB2-43B4-B768-B92E523B9B36}"/>
                </a:ext>
              </a:extLst>
            </p:cNvPr>
            <p:cNvSpPr/>
            <p:nvPr/>
          </p:nvSpPr>
          <p:spPr>
            <a:xfrm>
              <a:off x="3768672" y="1905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đèn trắng">
              <a:extLst>
                <a:ext uri="{FF2B5EF4-FFF2-40B4-BE49-F238E27FC236}">
                  <a16:creationId xmlns:a16="http://schemas.microsoft.com/office/drawing/2014/main" id="{A3E39ACE-5140-4D2F-8471-32D81E053DFC}"/>
                </a:ext>
              </a:extLst>
            </p:cNvPr>
            <p:cNvSpPr/>
            <p:nvPr/>
          </p:nvSpPr>
          <p:spPr>
            <a:xfrm>
              <a:off x="4397322" y="3429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đèn trắng">
              <a:extLst>
                <a:ext uri="{FF2B5EF4-FFF2-40B4-BE49-F238E27FC236}">
                  <a16:creationId xmlns:a16="http://schemas.microsoft.com/office/drawing/2014/main" id="{145E9953-D5DB-4785-976D-041EE819E79A}"/>
                </a:ext>
              </a:extLst>
            </p:cNvPr>
            <p:cNvSpPr/>
            <p:nvPr/>
          </p:nvSpPr>
          <p:spPr>
            <a:xfrm>
              <a:off x="5025972" y="2286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đèn trắng">
              <a:extLst>
                <a:ext uri="{FF2B5EF4-FFF2-40B4-BE49-F238E27FC236}">
                  <a16:creationId xmlns:a16="http://schemas.microsoft.com/office/drawing/2014/main" id="{EC1B8223-9846-4404-B3EA-D9D631550578}"/>
                </a:ext>
              </a:extLst>
            </p:cNvPr>
            <p:cNvSpPr/>
            <p:nvPr/>
          </p:nvSpPr>
          <p:spPr>
            <a:xfrm>
              <a:off x="3902022" y="761999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đèn trắng">
              <a:extLst>
                <a:ext uri="{FF2B5EF4-FFF2-40B4-BE49-F238E27FC236}">
                  <a16:creationId xmlns:a16="http://schemas.microsoft.com/office/drawing/2014/main" id="{8420A181-DE0E-42CF-8924-0102F50A98C4}"/>
                </a:ext>
              </a:extLst>
            </p:cNvPr>
            <p:cNvSpPr/>
            <p:nvPr/>
          </p:nvSpPr>
          <p:spPr>
            <a:xfrm>
              <a:off x="3752695" y="1329897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đèn trắng">
              <a:extLst>
                <a:ext uri="{FF2B5EF4-FFF2-40B4-BE49-F238E27FC236}">
                  <a16:creationId xmlns:a16="http://schemas.microsoft.com/office/drawing/2014/main" id="{BBC1B112-276F-4130-A23E-C4364C031625}"/>
                </a:ext>
              </a:extLst>
            </p:cNvPr>
            <p:cNvSpPr/>
            <p:nvPr/>
          </p:nvSpPr>
          <p:spPr>
            <a:xfrm>
              <a:off x="3863767" y="1897795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đèn trắng">
              <a:extLst>
                <a:ext uri="{FF2B5EF4-FFF2-40B4-BE49-F238E27FC236}">
                  <a16:creationId xmlns:a16="http://schemas.microsoft.com/office/drawing/2014/main" id="{2775057C-2C19-4309-BD69-41AFAA3F8E86}"/>
                </a:ext>
              </a:extLst>
            </p:cNvPr>
            <p:cNvSpPr/>
            <p:nvPr/>
          </p:nvSpPr>
          <p:spPr>
            <a:xfrm>
              <a:off x="3803544" y="2465693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đèn trắng">
              <a:extLst>
                <a:ext uri="{FF2B5EF4-FFF2-40B4-BE49-F238E27FC236}">
                  <a16:creationId xmlns:a16="http://schemas.microsoft.com/office/drawing/2014/main" id="{D89AD6F0-CB08-4E07-A841-0468A2912A61}"/>
                </a:ext>
              </a:extLst>
            </p:cNvPr>
            <p:cNvSpPr/>
            <p:nvPr/>
          </p:nvSpPr>
          <p:spPr>
            <a:xfrm>
              <a:off x="3896646" y="3033591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đèn trắng">
              <a:extLst>
                <a:ext uri="{FF2B5EF4-FFF2-40B4-BE49-F238E27FC236}">
                  <a16:creationId xmlns:a16="http://schemas.microsoft.com/office/drawing/2014/main" id="{518B9330-E581-4F56-9A74-DEB116FF9CB2}"/>
                </a:ext>
              </a:extLst>
            </p:cNvPr>
            <p:cNvSpPr/>
            <p:nvPr/>
          </p:nvSpPr>
          <p:spPr>
            <a:xfrm>
              <a:off x="4203594" y="34290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đèn trắng">
              <a:extLst>
                <a:ext uri="{FF2B5EF4-FFF2-40B4-BE49-F238E27FC236}">
                  <a16:creationId xmlns:a16="http://schemas.microsoft.com/office/drawing/2014/main" id="{14D3ACD8-E66C-4E0D-B53F-3E1FAFF128FC}"/>
                </a:ext>
              </a:extLst>
            </p:cNvPr>
            <p:cNvSpPr/>
            <p:nvPr/>
          </p:nvSpPr>
          <p:spPr>
            <a:xfrm>
              <a:off x="4797372" y="33147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đèn trắng">
              <a:extLst>
                <a:ext uri="{FF2B5EF4-FFF2-40B4-BE49-F238E27FC236}">
                  <a16:creationId xmlns:a16="http://schemas.microsoft.com/office/drawing/2014/main" id="{F898A134-9C05-43EF-8877-3D04AAE650E9}"/>
                </a:ext>
              </a:extLst>
            </p:cNvPr>
            <p:cNvSpPr/>
            <p:nvPr/>
          </p:nvSpPr>
          <p:spPr>
            <a:xfrm>
              <a:off x="5391150" y="3523764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đèn trắng">
              <a:extLst>
                <a:ext uri="{FF2B5EF4-FFF2-40B4-BE49-F238E27FC236}">
                  <a16:creationId xmlns:a16="http://schemas.microsoft.com/office/drawing/2014/main" id="{1CDDE6AE-DF04-4B4B-9520-26C53A5CEB64}"/>
                </a:ext>
              </a:extLst>
            </p:cNvPr>
            <p:cNvSpPr/>
            <p:nvPr/>
          </p:nvSpPr>
          <p:spPr>
            <a:xfrm>
              <a:off x="5984928" y="34290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đèn trắng">
              <a:extLst>
                <a:ext uri="{FF2B5EF4-FFF2-40B4-BE49-F238E27FC236}">
                  <a16:creationId xmlns:a16="http://schemas.microsoft.com/office/drawing/2014/main" id="{A6AABE2E-9AE2-4ECE-9D12-366009AAC177}"/>
                </a:ext>
              </a:extLst>
            </p:cNvPr>
            <p:cNvSpPr/>
            <p:nvPr/>
          </p:nvSpPr>
          <p:spPr>
            <a:xfrm>
              <a:off x="6578706" y="33147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đèn trắng">
              <a:extLst>
                <a:ext uri="{FF2B5EF4-FFF2-40B4-BE49-F238E27FC236}">
                  <a16:creationId xmlns:a16="http://schemas.microsoft.com/office/drawing/2014/main" id="{ECE4C7AC-4F2F-449B-8E89-FCFBEC3FDE61}"/>
                </a:ext>
              </a:extLst>
            </p:cNvPr>
            <p:cNvSpPr/>
            <p:nvPr/>
          </p:nvSpPr>
          <p:spPr>
            <a:xfrm>
              <a:off x="7172484" y="3528891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đèn trắng">
              <a:extLst>
                <a:ext uri="{FF2B5EF4-FFF2-40B4-BE49-F238E27FC236}">
                  <a16:creationId xmlns:a16="http://schemas.microsoft.com/office/drawing/2014/main" id="{8AFE15F1-A7B4-4E7D-81DD-605F25A1F3D8}"/>
                </a:ext>
              </a:extLst>
            </p:cNvPr>
            <p:cNvSpPr/>
            <p:nvPr/>
          </p:nvSpPr>
          <p:spPr>
            <a:xfrm>
              <a:off x="7766262" y="3323982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đèn trắng">
              <a:extLst>
                <a:ext uri="{FF2B5EF4-FFF2-40B4-BE49-F238E27FC236}">
                  <a16:creationId xmlns:a16="http://schemas.microsoft.com/office/drawing/2014/main" id="{A2BA59B4-48FF-44AF-8D69-DDA57A4017BF}"/>
                </a:ext>
              </a:extLst>
            </p:cNvPr>
            <p:cNvSpPr/>
            <p:nvPr/>
          </p:nvSpPr>
          <p:spPr>
            <a:xfrm>
              <a:off x="5654622" y="3048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đèn trắng">
              <a:extLst>
                <a:ext uri="{FF2B5EF4-FFF2-40B4-BE49-F238E27FC236}">
                  <a16:creationId xmlns:a16="http://schemas.microsoft.com/office/drawing/2014/main" id="{2F6EC94A-F4B5-4A0A-9BBA-59DADD07CEF3}"/>
                </a:ext>
              </a:extLst>
            </p:cNvPr>
            <p:cNvSpPr/>
            <p:nvPr/>
          </p:nvSpPr>
          <p:spPr>
            <a:xfrm>
              <a:off x="6283272" y="20955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đèn trắng">
              <a:extLst>
                <a:ext uri="{FF2B5EF4-FFF2-40B4-BE49-F238E27FC236}">
                  <a16:creationId xmlns:a16="http://schemas.microsoft.com/office/drawing/2014/main" id="{20C058B9-449E-4B56-B706-2D5159E43619}"/>
                </a:ext>
              </a:extLst>
            </p:cNvPr>
            <p:cNvSpPr/>
            <p:nvPr/>
          </p:nvSpPr>
          <p:spPr>
            <a:xfrm>
              <a:off x="6911922" y="32385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đèn trắng">
              <a:extLst>
                <a:ext uri="{FF2B5EF4-FFF2-40B4-BE49-F238E27FC236}">
                  <a16:creationId xmlns:a16="http://schemas.microsoft.com/office/drawing/2014/main" id="{D3D1CAA5-9661-4173-9F91-588ED97A609A}"/>
                </a:ext>
              </a:extLst>
            </p:cNvPr>
            <p:cNvSpPr/>
            <p:nvPr/>
          </p:nvSpPr>
          <p:spPr>
            <a:xfrm>
              <a:off x="7540572" y="2286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đèn trắng">
              <a:extLst>
                <a:ext uri="{FF2B5EF4-FFF2-40B4-BE49-F238E27FC236}">
                  <a16:creationId xmlns:a16="http://schemas.microsoft.com/office/drawing/2014/main" id="{81CEB7DC-AE9B-480C-8CA5-A1C96A770283}"/>
                </a:ext>
              </a:extLst>
            </p:cNvPr>
            <p:cNvSpPr/>
            <p:nvPr/>
          </p:nvSpPr>
          <p:spPr>
            <a:xfrm>
              <a:off x="8194730" y="32385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273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 descr="Beautiful Red Rose Flower Ivy Plant Cartoon Stock Illustration - Download  Image Now - iStock">
            <a:extLst>
              <a:ext uri="{FF2B5EF4-FFF2-40B4-BE49-F238E27FC236}">
                <a16:creationId xmlns:a16="http://schemas.microsoft.com/office/drawing/2014/main" id="{12473669-20A1-4F10-80B8-E8049AC94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066164"/>
            <a:ext cx="3014473" cy="3120639"/>
          </a:xfrm>
          <a:prstGeom prst="roundRect">
            <a:avLst>
              <a:gd name="adj" fmla="val 374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B95DFDA-1F15-4FB6-9D93-BCE86E6884A2}"/>
              </a:ext>
            </a:extLst>
          </p:cNvPr>
          <p:cNvGrpSpPr/>
          <p:nvPr/>
        </p:nvGrpSpPr>
        <p:grpSpPr>
          <a:xfrm>
            <a:off x="2361124" y="4092768"/>
            <a:ext cx="1770202" cy="2149343"/>
            <a:chOff x="789776" y="2592441"/>
            <a:chExt cx="1519084" cy="2149343"/>
          </a:xfrm>
        </p:grpSpPr>
        <p:pic>
          <p:nvPicPr>
            <p:cNvPr id="28" name="Picture 2" descr="Polite little girl apologizing to young guy Vector Image">
              <a:extLst>
                <a:ext uri="{FF2B5EF4-FFF2-40B4-BE49-F238E27FC236}">
                  <a16:creationId xmlns:a16="http://schemas.microsoft.com/office/drawing/2014/main" id="{239C807C-386D-4CD9-B231-EA8ABE9895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7" t="39966" r="54253" b="21898"/>
            <a:stretch/>
          </p:blipFill>
          <p:spPr bwMode="auto">
            <a:xfrm>
              <a:off x="789776" y="2592441"/>
              <a:ext cx="1519084" cy="2149343"/>
            </a:xfrm>
            <a:prstGeom prst="roundRect">
              <a:avLst>
                <a:gd name="adj" fmla="val 364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8446ACC-3216-470A-B06E-353D11C246B0}"/>
                </a:ext>
              </a:extLst>
            </p:cNvPr>
            <p:cNvSpPr/>
            <p:nvPr/>
          </p:nvSpPr>
          <p:spPr>
            <a:xfrm>
              <a:off x="1733550" y="4438650"/>
              <a:ext cx="552450" cy="3031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5">
            <a:extLst>
              <a:ext uri="{FF2B5EF4-FFF2-40B4-BE49-F238E27FC236}">
                <a16:creationId xmlns:a16="http://schemas.microsoft.com/office/drawing/2014/main" id="{014CBD83-AA3F-4C88-86F4-EB03FBA0CFEC}"/>
              </a:ext>
            </a:extLst>
          </p:cNvPr>
          <p:cNvSpPr/>
          <p:nvPr/>
        </p:nvSpPr>
        <p:spPr>
          <a:xfrm>
            <a:off x="2175634" y="1885951"/>
            <a:ext cx="4168016" cy="1427894"/>
          </a:xfrm>
          <a:prstGeom prst="wedgeRoundRectCallout">
            <a:avLst>
              <a:gd name="adj1" fmla="val -26002"/>
              <a:gd name="adj2" fmla="val 98848"/>
              <a:gd name="adj3" fmla="val 1666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xin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lỗi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định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ngắt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009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5C401089-5BD9-41EC-BB22-3EE7AEBB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561"/>
          <a:stretch/>
        </p:blipFill>
        <p:spPr>
          <a:xfrm>
            <a:off x="2501718" y="2271789"/>
            <a:ext cx="1651182" cy="3474304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81A98355-A98B-4DF3-9584-58217F807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21" r="6540"/>
          <a:stretch/>
        </p:blipFill>
        <p:spPr>
          <a:xfrm>
            <a:off x="7802204" y="2286000"/>
            <a:ext cx="1644428" cy="3460093"/>
          </a:xfrm>
          <a:prstGeom prst="rect">
            <a:avLst/>
          </a:prstGeom>
        </p:spPr>
      </p:pic>
      <p:sp>
        <p:nvSpPr>
          <p:cNvPr id="11" name="Rounded Rectangular Callout 4">
            <a:extLst>
              <a:ext uri="{FF2B5EF4-FFF2-40B4-BE49-F238E27FC236}">
                <a16:creationId xmlns:a16="http://schemas.microsoft.com/office/drawing/2014/main" id="{0A75EE45-DE86-4585-BAB0-C8FFA715B25F}"/>
              </a:ext>
            </a:extLst>
          </p:cNvPr>
          <p:cNvSpPr/>
          <p:nvPr/>
        </p:nvSpPr>
        <p:spPr>
          <a:xfrm>
            <a:off x="3683026" y="952500"/>
            <a:ext cx="4813274" cy="1463039"/>
          </a:xfrm>
          <a:prstGeom prst="wedgeRoundRectCallout">
            <a:avLst>
              <a:gd name="adj1" fmla="val -49374"/>
              <a:gd name="adj2" fmla="val 86466"/>
              <a:gd name="adj3" fmla="val 1666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xin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lỗi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giẫm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lên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57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>
            <a:latin typeface="Noto Sans S Chinese DemiLight" panose="020B0400000000000000" pitchFamily="34" charset="-122"/>
            <a:ea typeface="Noto Sans S Chinese DemiLight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268</Words>
  <Application>Microsoft Office PowerPoint</Application>
  <PresentationFormat>Widescreen</PresentationFormat>
  <Paragraphs>21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宋体</vt:lpstr>
      <vt:lpstr>Arial</vt:lpstr>
      <vt:lpstr>Arial-Rounded</vt:lpstr>
      <vt:lpstr>Calibri</vt:lpstr>
      <vt:lpstr>Calibri Light</vt:lpstr>
      <vt:lpstr>Cambria</vt:lpstr>
      <vt:lpstr>等线</vt:lpstr>
      <vt:lpstr>inpin heiti</vt:lpstr>
      <vt:lpstr>Kalam</vt:lpstr>
      <vt:lpstr>Montserrat</vt:lpstr>
      <vt:lpstr>Times New Roman</vt:lpstr>
      <vt:lpstr>站酷快乐体2016修订版</vt:lpstr>
      <vt:lpstr>1_Doodle Sketchbook by Slidesgo</vt:lpstr>
      <vt:lpstr>2_Office 主题</vt:lpstr>
      <vt:lpstr>1_Office Theme</vt:lpstr>
      <vt:lpstr>2_Office 主题​​</vt:lpstr>
      <vt:lpstr>Custom Design</vt:lpstr>
      <vt:lpstr>2_Office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28</cp:revision>
  <dcterms:created xsi:type="dcterms:W3CDTF">2021-08-02T10:28:00Z</dcterms:created>
  <dcterms:modified xsi:type="dcterms:W3CDTF">2025-03-14T08:56:47Z</dcterms:modified>
</cp:coreProperties>
</file>