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18" r:id="rId3"/>
    <p:sldMasterId id="2147483761" r:id="rId4"/>
    <p:sldMasterId id="2147483785" r:id="rId5"/>
    <p:sldMasterId id="2147483791" r:id="rId6"/>
    <p:sldMasterId id="2147483821" r:id="rId7"/>
    <p:sldMasterId id="2147483835" r:id="rId8"/>
    <p:sldMasterId id="2147483848" r:id="rId9"/>
    <p:sldMasterId id="2147483875" r:id="rId10"/>
    <p:sldMasterId id="2147483887" r:id="rId11"/>
  </p:sldMasterIdLst>
  <p:notesMasterIdLst>
    <p:notesMasterId r:id="rId28"/>
  </p:notesMasterIdLst>
  <p:sldIdLst>
    <p:sldId id="299" r:id="rId12"/>
    <p:sldId id="982" r:id="rId13"/>
    <p:sldId id="429" r:id="rId14"/>
    <p:sldId id="2007577072" r:id="rId15"/>
    <p:sldId id="2007577073" r:id="rId16"/>
    <p:sldId id="265" r:id="rId17"/>
    <p:sldId id="989" r:id="rId18"/>
    <p:sldId id="991" r:id="rId19"/>
    <p:sldId id="1000" r:id="rId20"/>
    <p:sldId id="2007577071" r:id="rId21"/>
    <p:sldId id="347" r:id="rId22"/>
    <p:sldId id="259" r:id="rId23"/>
    <p:sldId id="260" r:id="rId24"/>
    <p:sldId id="261" r:id="rId25"/>
    <p:sldId id="992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2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3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65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2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60010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4521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561416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119455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138345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24348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202833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699030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6205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1867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732633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484340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08688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3/21/2024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85802980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28030382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82042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5602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79420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7911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868395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5918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7162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65758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0304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8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10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6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7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4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441201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142783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113947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722725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192579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893190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13095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802988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17102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61786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40044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41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92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72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440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0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2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39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415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86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3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28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4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9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866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07" indent="0" algn="ctr">
              <a:buNone/>
              <a:defRPr/>
            </a:lvl2pPr>
            <a:lvl3pPr marL="1219020" indent="0" algn="ctr">
              <a:buNone/>
              <a:defRPr/>
            </a:lvl3pPr>
            <a:lvl4pPr marL="1828528" indent="0" algn="ctr">
              <a:buNone/>
              <a:defRPr/>
            </a:lvl4pPr>
            <a:lvl5pPr marL="2438038" indent="0" algn="ctr">
              <a:buNone/>
              <a:defRPr/>
            </a:lvl5pPr>
            <a:lvl6pPr marL="3047544" indent="0" algn="ctr">
              <a:buNone/>
              <a:defRPr/>
            </a:lvl6pPr>
            <a:lvl7pPr marL="3657051" indent="0" algn="ctr">
              <a:buNone/>
              <a:defRPr/>
            </a:lvl7pPr>
            <a:lvl8pPr marL="4266560" indent="0" algn="ctr">
              <a:buNone/>
              <a:defRPr/>
            </a:lvl8pPr>
            <a:lvl9pPr marL="48760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0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200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07" indent="0">
              <a:buNone/>
              <a:defRPr sz="2400"/>
            </a:lvl2pPr>
            <a:lvl3pPr marL="1219020" indent="0">
              <a:buNone/>
              <a:defRPr sz="2133"/>
            </a:lvl3pPr>
            <a:lvl4pPr marL="1828528" indent="0">
              <a:buNone/>
              <a:defRPr sz="1867"/>
            </a:lvl4pPr>
            <a:lvl5pPr marL="2438038" indent="0">
              <a:buNone/>
              <a:defRPr sz="1867"/>
            </a:lvl5pPr>
            <a:lvl6pPr marL="3047544" indent="0">
              <a:buNone/>
              <a:defRPr sz="1867"/>
            </a:lvl6pPr>
            <a:lvl7pPr marL="3657051" indent="0">
              <a:buNone/>
              <a:defRPr sz="1867"/>
            </a:lvl7pPr>
            <a:lvl8pPr marL="4266560" indent="0">
              <a:buNone/>
              <a:defRPr sz="1867"/>
            </a:lvl8pPr>
            <a:lvl9pPr marL="4876069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9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432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476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336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3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370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7" indent="0">
              <a:buNone/>
              <a:defRPr sz="3733"/>
            </a:lvl2pPr>
            <a:lvl3pPr marL="1219020" indent="0">
              <a:buNone/>
              <a:defRPr sz="3200"/>
            </a:lvl3pPr>
            <a:lvl4pPr marL="1828528" indent="0">
              <a:buNone/>
              <a:defRPr sz="2667"/>
            </a:lvl4pPr>
            <a:lvl5pPr marL="2438038" indent="0">
              <a:buNone/>
              <a:defRPr sz="2667"/>
            </a:lvl5pPr>
            <a:lvl6pPr marL="3047544" indent="0">
              <a:buNone/>
              <a:defRPr sz="2667"/>
            </a:lvl6pPr>
            <a:lvl7pPr marL="3657051" indent="0">
              <a:buNone/>
              <a:defRPr sz="2667"/>
            </a:lvl7pPr>
            <a:lvl8pPr marL="4266560" indent="0">
              <a:buNone/>
              <a:defRPr sz="2667"/>
            </a:lvl8pPr>
            <a:lvl9pPr marL="487606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34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70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60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198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935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65846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300852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977922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88277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34956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202327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98435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633351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3321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536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42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42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2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09D47AA-E6F2-41C9-BD74-9CE2109420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6" y="2571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spd="slow">
    <p:comb/>
  </p:transition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9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6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507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902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52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803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31" indent="-457131" algn="l" rtl="0" fontAlgn="base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fontAlgn="base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773" indent="-30475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280" indent="-304752" algn="l" rtl="0" fontAlgn="base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2790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29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1808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31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0824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78.gif"/><Relationship Id="rId18" Type="http://schemas.openxmlformats.org/officeDocument/2006/relationships/image" Target="../media/image81.gif"/><Relationship Id="rId3" Type="http://schemas.openxmlformats.org/officeDocument/2006/relationships/audio" Target="../media/media2.mp3"/><Relationship Id="rId21" Type="http://schemas.openxmlformats.org/officeDocument/2006/relationships/image" Target="../media/image82.gif"/><Relationship Id="rId7" Type="http://schemas.openxmlformats.org/officeDocument/2006/relationships/slide" Target="slide15.xml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microsoft.com/office/2007/relationships/media" Target="../media/media2.mp3"/><Relationship Id="rId16" Type="http://schemas.openxmlformats.org/officeDocument/2006/relationships/image" Target="../media/image80.png"/><Relationship Id="rId20" Type="http://schemas.openxmlformats.org/officeDocument/2006/relationships/slide" Target="slide12.xml"/><Relationship Id="rId1" Type="http://schemas.openxmlformats.org/officeDocument/2006/relationships/tags" Target="../tags/tag8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microsoft.com/office/2007/relationships/hdphoto" Target="../media/hdphoto2.wdp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76.png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03.xml"/><Relationship Id="rId21" Type="http://schemas.openxmlformats.org/officeDocument/2006/relationships/audio" Target="../media/audio4.wav"/><Relationship Id="rId7" Type="http://schemas.openxmlformats.org/officeDocument/2006/relationships/image" Target="../media/image83.jpg"/><Relationship Id="rId12" Type="http://schemas.openxmlformats.org/officeDocument/2006/relationships/image" Target="../media/image88.png"/><Relationship Id="rId17" Type="http://schemas.openxmlformats.org/officeDocument/2006/relationships/image" Target="../media/image93.gif"/><Relationship Id="rId2" Type="http://schemas.openxmlformats.org/officeDocument/2006/relationships/audio" Target="../media/media3.mp3"/><Relationship Id="rId16" Type="http://schemas.openxmlformats.org/officeDocument/2006/relationships/image" Target="../media/image92.svg"/><Relationship Id="rId20" Type="http://schemas.openxmlformats.org/officeDocument/2006/relationships/audio" Target="../media/audio3.wav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87.svg"/><Relationship Id="rId5" Type="http://schemas.openxmlformats.org/officeDocument/2006/relationships/audio" Target="../media/audio3.wav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slide" Target="slide11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8.png"/><Relationship Id="rId18" Type="http://schemas.openxmlformats.org/officeDocument/2006/relationships/image" Target="../media/image93.gif"/><Relationship Id="rId3" Type="http://schemas.openxmlformats.org/officeDocument/2006/relationships/slideLayout" Target="../slideLayouts/slideLayout103.xml"/><Relationship Id="rId21" Type="http://schemas.openxmlformats.org/officeDocument/2006/relationships/audio" Target="../media/audio3.wav"/><Relationship Id="rId7" Type="http://schemas.openxmlformats.org/officeDocument/2006/relationships/audio" Target="../media/audio4.wav"/><Relationship Id="rId12" Type="http://schemas.openxmlformats.org/officeDocument/2006/relationships/image" Target="../media/image87.svg"/><Relationship Id="rId17" Type="http://schemas.openxmlformats.org/officeDocument/2006/relationships/image" Target="../media/image90.png"/><Relationship Id="rId2" Type="http://schemas.openxmlformats.org/officeDocument/2006/relationships/audio" Target="../media/media3.mp3"/><Relationship Id="rId16" Type="http://schemas.openxmlformats.org/officeDocument/2006/relationships/image" Target="../media/image92.svg"/><Relationship Id="rId20" Type="http://schemas.openxmlformats.org/officeDocument/2006/relationships/slide" Target="slide11.xml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86.png"/><Relationship Id="rId5" Type="http://schemas.openxmlformats.org/officeDocument/2006/relationships/audio" Target="../media/audio3.wav"/><Relationship Id="rId15" Type="http://schemas.openxmlformats.org/officeDocument/2006/relationships/image" Target="../media/image91.png"/><Relationship Id="rId23" Type="http://schemas.openxmlformats.org/officeDocument/2006/relationships/audio" Target="../media/audio4.wav"/><Relationship Id="rId10" Type="http://schemas.openxmlformats.org/officeDocument/2006/relationships/image" Target="../media/image85.sv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8.png"/><Relationship Id="rId18" Type="http://schemas.openxmlformats.org/officeDocument/2006/relationships/image" Target="../media/image93.gif"/><Relationship Id="rId3" Type="http://schemas.openxmlformats.org/officeDocument/2006/relationships/slideLayout" Target="../slideLayouts/slideLayout103.xml"/><Relationship Id="rId21" Type="http://schemas.openxmlformats.org/officeDocument/2006/relationships/audio" Target="../media/audio3.wav"/><Relationship Id="rId7" Type="http://schemas.openxmlformats.org/officeDocument/2006/relationships/audio" Target="../media/audio4.wav"/><Relationship Id="rId12" Type="http://schemas.openxmlformats.org/officeDocument/2006/relationships/image" Target="../media/image87.svg"/><Relationship Id="rId17" Type="http://schemas.openxmlformats.org/officeDocument/2006/relationships/image" Target="../media/image90.png"/><Relationship Id="rId2" Type="http://schemas.openxmlformats.org/officeDocument/2006/relationships/audio" Target="../media/media3.mp3"/><Relationship Id="rId16" Type="http://schemas.openxmlformats.org/officeDocument/2006/relationships/image" Target="../media/image92.svg"/><Relationship Id="rId20" Type="http://schemas.openxmlformats.org/officeDocument/2006/relationships/slide" Target="slide11.xml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86.png"/><Relationship Id="rId5" Type="http://schemas.openxmlformats.org/officeDocument/2006/relationships/audio" Target="../media/audio3.wav"/><Relationship Id="rId15" Type="http://schemas.openxmlformats.org/officeDocument/2006/relationships/image" Target="../media/image91.png"/><Relationship Id="rId23" Type="http://schemas.openxmlformats.org/officeDocument/2006/relationships/audio" Target="../media/audio4.wav"/><Relationship Id="rId10" Type="http://schemas.openxmlformats.org/officeDocument/2006/relationships/image" Target="../media/image85.sv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0.jpeg"/><Relationship Id="rId5" Type="http://schemas.openxmlformats.org/officeDocument/2006/relationships/image" Target="../media/image63.jpg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2.wav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5.png"/><Relationship Id="rId5" Type="http://schemas.openxmlformats.org/officeDocument/2006/relationships/image" Target="../media/image63.jpg"/><Relationship Id="rId4" Type="http://schemas.openxmlformats.org/officeDocument/2006/relationships/image" Target="../media/image55.jpe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5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5468d5583d3d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r="41622"/>
          <a:stretch/>
        </p:blipFill>
        <p:spPr bwMode="auto">
          <a:xfrm flipH="1">
            <a:off x="10155760" y="1757444"/>
            <a:ext cx="1720542" cy="50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1914986_1350306881 [转换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184" b="20433"/>
          <a:stretch/>
        </p:blipFill>
        <p:spPr bwMode="auto">
          <a:xfrm flipH="1">
            <a:off x="0" y="3934343"/>
            <a:ext cx="6319999" cy="29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54ffe85ad0c20 [转换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9062" y="1895385"/>
            <a:ext cx="2664193" cy="337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5" t="18473" r="37155" b="69983"/>
          <a:stretch/>
        </p:blipFill>
        <p:spPr bwMode="auto">
          <a:xfrm>
            <a:off x="3286532" y="49676"/>
            <a:ext cx="1895896" cy="10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19270" r="36970" b="68081"/>
          <a:stretch/>
        </p:blipFill>
        <p:spPr bwMode="auto">
          <a:xfrm>
            <a:off x="898189" y="1240953"/>
            <a:ext cx="1441805" cy="10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78760-CDA0-4531-93F0-0DE9007DE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45" y="2578244"/>
            <a:ext cx="5802059" cy="13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8438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174505-EEEB-4F3D-AF9C-F9D356E6CFFB}"/>
              </a:ext>
            </a:extLst>
          </p:cNvPr>
          <p:cNvSpPr txBox="1"/>
          <p:nvPr/>
        </p:nvSpPr>
        <p:spPr>
          <a:xfrm>
            <a:off x="4559595" y="2817629"/>
            <a:ext cx="3965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Trò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chơi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vận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dụng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4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B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390525" y="550985"/>
            <a:ext cx="11016027" cy="5783140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638175" y="785754"/>
            <a:ext cx="10518443" cy="517689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CC612EC-B1D1-86DD-5029-A6D6812B4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20803">
            <a:off x="179656" y="438490"/>
            <a:ext cx="3020744" cy="693955"/>
          </a:xfrm>
          <a:prstGeom prst="rect">
            <a:avLst/>
          </a:prstGeom>
        </p:spPr>
      </p:pic>
      <p:grpSp>
        <p:nvGrpSpPr>
          <p:cNvPr id="30" name="Nhóm 12">
            <a:extLst>
              <a:ext uri="{FF2B5EF4-FFF2-40B4-BE49-F238E27FC236}">
                <a16:creationId xmlns:a16="http://schemas.microsoft.com/office/drawing/2014/main" id="{D08435D5-B3A0-C242-3C4A-52149BBD5F94}"/>
              </a:ext>
            </a:extLst>
          </p:cNvPr>
          <p:cNvGrpSpPr/>
          <p:nvPr/>
        </p:nvGrpSpPr>
        <p:grpSpPr>
          <a:xfrm>
            <a:off x="2076450" y="991363"/>
            <a:ext cx="8260178" cy="1837442"/>
            <a:chOff x="1308041" y="1907256"/>
            <a:chExt cx="7271595" cy="1968401"/>
          </a:xfrm>
        </p:grpSpPr>
        <p:sp>
          <p:nvSpPr>
            <p:cNvPr id="31" name="Hộp Văn bản 13">
              <a:extLst>
                <a:ext uri="{FF2B5EF4-FFF2-40B4-BE49-F238E27FC236}">
                  <a16:creationId xmlns:a16="http://schemas.microsoft.com/office/drawing/2014/main" id="{5B8CA8D3-CD34-6B9E-7032-1C440AB55FC9}"/>
                </a:ext>
              </a:extLst>
            </p:cNvPr>
            <p:cNvSpPr txBox="1"/>
            <p:nvPr/>
          </p:nvSpPr>
          <p:spPr>
            <a:xfrm>
              <a:off x="1308041" y="1907256"/>
              <a:ext cx="7260607" cy="1879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NHỮNG DẤU CÂU TINH NGHỊCH</a:t>
              </a:r>
            </a:p>
          </p:txBody>
        </p:sp>
        <p:sp>
          <p:nvSpPr>
            <p:cNvPr id="32" name="Hộp Văn bản 14">
              <a:extLst>
                <a:ext uri="{FF2B5EF4-FFF2-40B4-BE49-F238E27FC236}">
                  <a16:creationId xmlns:a16="http://schemas.microsoft.com/office/drawing/2014/main" id="{4CE67D65-DDAC-0841-6D2A-C8C5565FCEF6}"/>
                </a:ext>
              </a:extLst>
            </p:cNvPr>
            <p:cNvSpPr txBox="1"/>
            <p:nvPr/>
          </p:nvSpPr>
          <p:spPr>
            <a:xfrm>
              <a:off x="1319029" y="1996296"/>
              <a:ext cx="7260607" cy="1879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4AA47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Ữ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4AA47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 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4AA47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Ấ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AD9CE2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C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DC3E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Â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U 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EB4C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N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4AA47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6600F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Ị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33CC33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C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endParaRPr kumimoji="0" lang="vi-VN" sz="54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hlinkClick r:id="rId7" action="ppaction://hlinksldjump"/>
            <a:extLst>
              <a:ext uri="{FF2B5EF4-FFF2-40B4-BE49-F238E27FC236}">
                <a16:creationId xmlns:a16="http://schemas.microsoft.com/office/drawing/2014/main" id="{4689F07A-48F0-1E8F-29C6-C877A82E4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802"/>
            <a:ext cx="3086100" cy="40920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94A43DE-F460-ED2D-3885-750A8DDB9E74}"/>
              </a:ext>
            </a:extLst>
          </p:cNvPr>
          <p:cNvGrpSpPr/>
          <p:nvPr/>
        </p:nvGrpSpPr>
        <p:grpSpPr>
          <a:xfrm>
            <a:off x="3320697" y="3670990"/>
            <a:ext cx="2365728" cy="2004453"/>
            <a:chOff x="701322" y="2356540"/>
            <a:chExt cx="2365728" cy="20044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408780-49CB-3464-539B-F8564991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470FA8-D9C3-A454-A8F7-749013BE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A8280153-49BD-3F63-F392-82A6A71B939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06992" y="3725824"/>
            <a:ext cx="2195002" cy="2151102"/>
          </a:xfrm>
          <a:prstGeom prst="rect">
            <a:avLst/>
          </a:prstGeom>
        </p:spPr>
      </p:pic>
      <p:pic>
        <p:nvPicPr>
          <p:cNvPr id="39" name="Picture 38">
            <a:hlinkClick r:id="rId14" action="ppaction://hlinksldjump"/>
            <a:extLst>
              <a:ext uri="{FF2B5EF4-FFF2-40B4-BE49-F238E27FC236}">
                <a16:creationId xmlns:a16="http://schemas.microsoft.com/office/drawing/2014/main" id="{542D145F-C81A-3E9E-4ACB-AA3998F15B5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592" t="42523" r="46462" b="38125"/>
          <a:stretch/>
        </p:blipFill>
        <p:spPr>
          <a:xfrm>
            <a:off x="5714999" y="3314700"/>
            <a:ext cx="2360601" cy="2482962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2FEE2B9E-3C3D-7E5C-BB81-3D9CAFF18810}"/>
              </a:ext>
            </a:extLst>
          </p:cNvPr>
          <p:cNvSpPr/>
          <p:nvPr/>
        </p:nvSpPr>
        <p:spPr>
          <a:xfrm>
            <a:off x="8648700" y="3830278"/>
            <a:ext cx="1963236" cy="1563955"/>
          </a:xfrm>
          <a:custGeom>
            <a:avLst/>
            <a:gdLst/>
            <a:ahLst/>
            <a:cxnLst/>
            <a:rect l="l" t="t" r="r" b="b"/>
            <a:pathLst>
              <a:path w="4467902" h="4473494">
                <a:moveTo>
                  <a:pt x="0" y="0"/>
                </a:moveTo>
                <a:lnTo>
                  <a:pt x="4467902" y="0"/>
                </a:lnTo>
                <a:lnTo>
                  <a:pt x="4467902" y="4473494"/>
                </a:lnTo>
                <a:lnTo>
                  <a:pt x="0" y="44734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41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id="{FAF7421E-A883-200A-1DCB-69E53BC2132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746236" y="2505075"/>
            <a:ext cx="2237899" cy="3524250"/>
          </a:xfrm>
          <a:prstGeom prst="rect">
            <a:avLst/>
          </a:prstGeom>
        </p:spPr>
      </p:pic>
      <p:pic>
        <p:nvPicPr>
          <p:cNvPr id="42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E468D1C5-625B-4C04-0151-7DD857BE03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06499" y="2105025"/>
            <a:ext cx="612775" cy="612775"/>
          </a:xfrm>
          <a:prstGeom prst="rect">
            <a:avLst/>
          </a:prstGeom>
        </p:spPr>
      </p:pic>
      <p:pic>
        <p:nvPicPr>
          <p:cNvPr id="44" name="Picture 2">
            <a:hlinkClick r:id="rId20" action="ppaction://hlinksldjump"/>
            <a:extLst>
              <a:ext uri="{FF2B5EF4-FFF2-40B4-BE49-F238E27FC236}">
                <a16:creationId xmlns:a16="http://schemas.microsoft.com/office/drawing/2014/main" id="{A2846976-E5C5-DF97-DF27-4937C7ABF64B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3876896" y="2556783"/>
            <a:ext cx="1247554" cy="3118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66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2" objId="42"/>
        <p14:triggerEvt type="onClick" time="8449" objId="37"/>
        <p14:stopEvt time="8797" objId="4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34982B2D-B4F3-2183-063A-B2761D1D0656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47" name="Hình chữ nhật: Góc Tròn 13">
              <a:extLst>
                <a:ext uri="{FF2B5EF4-FFF2-40B4-BE49-F238E27FC236}">
                  <a16:creationId xmlns:a16="http://schemas.microsoft.com/office/drawing/2014/main" id="{1E1C5183-AEF4-1266-DCA7-EDA70762E55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BB1CC8-21BC-B90E-B2E6-34FBC4F60C60}"/>
                </a:ext>
              </a:extLst>
            </p:cNvPr>
            <p:cNvSpPr txBox="1"/>
            <p:nvPr/>
          </p:nvSpPr>
          <p:spPr>
            <a:xfrm>
              <a:off x="1507818" y="352179"/>
              <a:ext cx="10266611" cy="173664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6D78694-D2C3-C964-9516-B31F1037A3EB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52" name="a">
              <a:extLst>
                <a:ext uri="{FF2B5EF4-FFF2-40B4-BE49-F238E27FC236}">
                  <a16:creationId xmlns:a16="http://schemas.microsoft.com/office/drawing/2014/main" id="{E316206B-3268-2B86-BE6C-7692FD93ACC9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A52D076A-A8FC-82D2-D030-417D0E66C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CC8386-004F-EEE4-B2BF-E6748211907F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55" name="b">
              <a:extLst>
                <a:ext uri="{FF2B5EF4-FFF2-40B4-BE49-F238E27FC236}">
                  <a16:creationId xmlns:a16="http://schemas.microsoft.com/office/drawing/2014/main" id="{98618A1C-DF60-8C1A-C8D0-7334BE60D855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5638E0AD-D395-3878-74BE-80810ED7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A376B7-C164-8208-6B5C-3DA59FE748D7}"/>
              </a:ext>
            </a:extLst>
          </p:cNvPr>
          <p:cNvGrpSpPr/>
          <p:nvPr/>
        </p:nvGrpSpPr>
        <p:grpSpPr>
          <a:xfrm>
            <a:off x="885240" y="4765947"/>
            <a:ext cx="4262878" cy="1646772"/>
            <a:chOff x="2147103" y="4634992"/>
            <a:chExt cx="5612754" cy="2134345"/>
          </a:xfrm>
        </p:grpSpPr>
        <p:sp>
          <p:nvSpPr>
            <p:cNvPr id="58" name="c">
              <a:extLst>
                <a:ext uri="{FF2B5EF4-FFF2-40B4-BE49-F238E27FC236}">
                  <a16:creationId xmlns:a16="http://schemas.microsoft.com/office/drawing/2014/main" id="{EFA0E590-4C3E-231E-2083-23BD08DC4B86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59" name="Picture 12">
              <a:extLst>
                <a:ext uri="{FF2B5EF4-FFF2-40B4-BE49-F238E27FC236}">
                  <a16:creationId xmlns:a16="http://schemas.microsoft.com/office/drawing/2014/main" id="{8273E72D-ECDF-9D18-1E56-3CB957E0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60" name="Đúng">
            <a:extLst>
              <a:ext uri="{FF2B5EF4-FFF2-40B4-BE49-F238E27FC236}">
                <a16:creationId xmlns:a16="http://schemas.microsoft.com/office/drawing/2014/main" id="{3C09BE6E-B034-7A69-E31B-AE6688B52A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63" y="2949521"/>
            <a:ext cx="1631474" cy="1305178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A4B014E8-DF99-FF02-BF64-EB9F3B4B7C94}"/>
              </a:ext>
            </a:extLst>
          </p:cNvPr>
          <p:cNvGrpSpPr/>
          <p:nvPr/>
        </p:nvGrpSpPr>
        <p:grpSpPr>
          <a:xfrm>
            <a:off x="7243613" y="4765947"/>
            <a:ext cx="4364222" cy="1646772"/>
            <a:chOff x="10324068" y="7196308"/>
            <a:chExt cx="6472584" cy="2372790"/>
          </a:xfrm>
        </p:grpSpPr>
        <p:sp>
          <p:nvSpPr>
            <p:cNvPr id="62" name="d">
              <a:extLst>
                <a:ext uri="{FF2B5EF4-FFF2-40B4-BE49-F238E27FC236}">
                  <a16:creationId xmlns:a16="http://schemas.microsoft.com/office/drawing/2014/main" id="{25BD2718-E377-A7AA-8D77-FBC1CAE3F88B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63" name="Picture 13">
              <a:extLst>
                <a:ext uri="{FF2B5EF4-FFF2-40B4-BE49-F238E27FC236}">
                  <a16:creationId xmlns:a16="http://schemas.microsoft.com/office/drawing/2014/main" id="{68DBEA66-44CD-D8D8-8B2A-5F5E50F3E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B25E437-EC4B-7558-C993-AD33D9A203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477317" y="2395673"/>
            <a:ext cx="1842189" cy="21462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764459C-B85A-5ED5-56A3-9F3F092040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943715" y="4153706"/>
            <a:ext cx="1842189" cy="2146239"/>
          </a:xfrm>
          <a:prstGeom prst="rect">
            <a:avLst/>
          </a:prstGeom>
        </p:spPr>
      </p:pic>
      <p:pic>
        <p:nvPicPr>
          <p:cNvPr id="6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A58F7B-9726-9D5E-4022-5F01C5CB3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67" name="Arrow: Right 66">
            <a:hlinkClick r:id="rId19" action="ppaction://hlinksldjump"/>
            <a:extLst>
              <a:ext uri="{FF2B5EF4-FFF2-40B4-BE49-F238E27FC236}">
                <a16:creationId xmlns:a16="http://schemas.microsoft.com/office/drawing/2014/main" id="{7399B01D-FBA6-A03B-5D59-B76E279D775A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9221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414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8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414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8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13">
            <a:extLst>
              <a:ext uri="{FF2B5EF4-FFF2-40B4-BE49-F238E27FC236}">
                <a16:creationId xmlns:a16="http://schemas.microsoft.com/office/drawing/2014/main" id="{A5788156-098A-7FA4-F532-463B7260FCCA}"/>
              </a:ext>
            </a:extLst>
          </p:cNvPr>
          <p:cNvSpPr/>
          <p:nvPr/>
        </p:nvSpPr>
        <p:spPr>
          <a:xfrm>
            <a:off x="383135" y="343701"/>
            <a:ext cx="11530957" cy="2173912"/>
          </a:xfrm>
          <a:custGeom>
            <a:avLst/>
            <a:gdLst>
              <a:gd name="connsiteX0" fmla="*/ 0 w 11530957"/>
              <a:gd name="connsiteY0" fmla="*/ 362326 h 2173912"/>
              <a:gd name="connsiteX1" fmla="*/ 362326 w 11530957"/>
              <a:gd name="connsiteY1" fmla="*/ 0 h 2173912"/>
              <a:gd name="connsiteX2" fmla="*/ 11168631 w 11530957"/>
              <a:gd name="connsiteY2" fmla="*/ 0 h 2173912"/>
              <a:gd name="connsiteX3" fmla="*/ 11530957 w 11530957"/>
              <a:gd name="connsiteY3" fmla="*/ 362326 h 2173912"/>
              <a:gd name="connsiteX4" fmla="*/ 11530957 w 11530957"/>
              <a:gd name="connsiteY4" fmla="*/ 1811586 h 2173912"/>
              <a:gd name="connsiteX5" fmla="*/ 11168631 w 11530957"/>
              <a:gd name="connsiteY5" fmla="*/ 2173912 h 2173912"/>
              <a:gd name="connsiteX6" fmla="*/ 362326 w 11530957"/>
              <a:gd name="connsiteY6" fmla="*/ 2173912 h 2173912"/>
              <a:gd name="connsiteX7" fmla="*/ 0 w 11530957"/>
              <a:gd name="connsiteY7" fmla="*/ 1811586 h 2173912"/>
              <a:gd name="connsiteX8" fmla="*/ 0 w 11530957"/>
              <a:gd name="connsiteY8" fmla="*/ 362326 h 217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2173912" fill="none" extrusionOk="0">
                <a:moveTo>
                  <a:pt x="0" y="362326"/>
                </a:moveTo>
                <a:cubicBezTo>
                  <a:pt x="-13895" y="163083"/>
                  <a:pt x="161346" y="4960"/>
                  <a:pt x="362326" y="0"/>
                </a:cubicBezTo>
                <a:cubicBezTo>
                  <a:pt x="4594817" y="77600"/>
                  <a:pt x="9911360" y="-27269"/>
                  <a:pt x="11168631" y="0"/>
                </a:cubicBezTo>
                <a:cubicBezTo>
                  <a:pt x="11379880" y="-14698"/>
                  <a:pt x="11548733" y="167452"/>
                  <a:pt x="11530957" y="362326"/>
                </a:cubicBezTo>
                <a:cubicBezTo>
                  <a:pt x="11650298" y="734533"/>
                  <a:pt x="11461025" y="1581505"/>
                  <a:pt x="11530957" y="1811586"/>
                </a:cubicBezTo>
                <a:cubicBezTo>
                  <a:pt x="11514320" y="2005185"/>
                  <a:pt x="11338908" y="2187068"/>
                  <a:pt x="11168631" y="2173912"/>
                </a:cubicBezTo>
                <a:cubicBezTo>
                  <a:pt x="8916905" y="2223089"/>
                  <a:pt x="3453281" y="2051210"/>
                  <a:pt x="362326" y="2173912"/>
                </a:cubicBezTo>
                <a:cubicBezTo>
                  <a:pt x="157406" y="2210876"/>
                  <a:pt x="-15980" y="2025452"/>
                  <a:pt x="0" y="1811586"/>
                </a:cubicBezTo>
                <a:cubicBezTo>
                  <a:pt x="11780" y="1092457"/>
                  <a:pt x="-78357" y="1026037"/>
                  <a:pt x="0" y="362326"/>
                </a:cubicBezTo>
                <a:close/>
              </a:path>
              <a:path w="11530957" h="2173912" stroke="0" extrusionOk="0">
                <a:moveTo>
                  <a:pt x="0" y="362326"/>
                </a:moveTo>
                <a:cubicBezTo>
                  <a:pt x="12417" y="160800"/>
                  <a:pt x="167098" y="-326"/>
                  <a:pt x="362326" y="0"/>
                </a:cubicBezTo>
                <a:cubicBezTo>
                  <a:pt x="2766759" y="-129276"/>
                  <a:pt x="6400469" y="-77778"/>
                  <a:pt x="11168631" y="0"/>
                </a:cubicBezTo>
                <a:cubicBezTo>
                  <a:pt x="11363877" y="-15498"/>
                  <a:pt x="11527433" y="182538"/>
                  <a:pt x="11530957" y="362326"/>
                </a:cubicBezTo>
                <a:cubicBezTo>
                  <a:pt x="11462788" y="649621"/>
                  <a:pt x="11566852" y="1264960"/>
                  <a:pt x="11530957" y="1811586"/>
                </a:cubicBezTo>
                <a:cubicBezTo>
                  <a:pt x="11531995" y="2013883"/>
                  <a:pt x="11358891" y="2177258"/>
                  <a:pt x="11168631" y="2173912"/>
                </a:cubicBezTo>
                <a:cubicBezTo>
                  <a:pt x="9850207" y="2218132"/>
                  <a:pt x="1969469" y="2144530"/>
                  <a:pt x="362326" y="2173912"/>
                </a:cubicBezTo>
                <a:cubicBezTo>
                  <a:pt x="160960" y="2169074"/>
                  <a:pt x="-36377" y="2003286"/>
                  <a:pt x="0" y="1811586"/>
                </a:cubicBezTo>
                <a:cubicBezTo>
                  <a:pt x="35307" y="1251542"/>
                  <a:pt x="-43835" y="902575"/>
                  <a:pt x="0" y="3623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9DB6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32A10F-AB4B-2C3C-204A-2CFD87B6945B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25" name="a">
              <a:extLst>
                <a:ext uri="{FF2B5EF4-FFF2-40B4-BE49-F238E27FC236}">
                  <a16:creationId xmlns:a16="http://schemas.microsoft.com/office/drawing/2014/main" id="{7541D751-C770-245A-3BBE-E8DB14A0960F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khiến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3B4D5B3D-C3FE-78C4-40CE-A75C8A90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0C772E-6BB5-FBFF-8A1D-7AC25F9A12F3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29" name="b">
              <a:extLst>
                <a:ext uri="{FF2B5EF4-FFF2-40B4-BE49-F238E27FC236}">
                  <a16:creationId xmlns:a16="http://schemas.microsoft.com/office/drawing/2014/main" id="{18A44FF2-3083-0821-6D59-2E384D5D6EB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03622D3D-E5BF-9F0D-3405-0048E18DE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D16481-583A-91E9-AAA8-1092DF82CB81}"/>
              </a:ext>
            </a:extLst>
          </p:cNvPr>
          <p:cNvGrpSpPr/>
          <p:nvPr/>
        </p:nvGrpSpPr>
        <p:grpSpPr>
          <a:xfrm>
            <a:off x="885240" y="4765947"/>
            <a:ext cx="4337013" cy="1646772"/>
            <a:chOff x="2147103" y="4634992"/>
            <a:chExt cx="5710364" cy="2134345"/>
          </a:xfrm>
        </p:grpSpPr>
        <p:sp>
          <p:nvSpPr>
            <p:cNvPr id="33" name="c">
              <a:extLst>
                <a:ext uri="{FF2B5EF4-FFF2-40B4-BE49-F238E27FC236}">
                  <a16:creationId xmlns:a16="http://schemas.microsoft.com/office/drawing/2014/main" id="{06E20D44-B74D-B3B7-42FD-98DAAB3C89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id="{CD89E5DC-FE6A-CC4B-E067-EBB6C1687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2667B7-68EA-04DC-C99D-DC1B3B923B61}"/>
              </a:ext>
            </a:extLst>
          </p:cNvPr>
          <p:cNvGrpSpPr/>
          <p:nvPr/>
        </p:nvGrpSpPr>
        <p:grpSpPr>
          <a:xfrm>
            <a:off x="7243613" y="4765947"/>
            <a:ext cx="4364222" cy="1646772"/>
            <a:chOff x="10324068" y="7196308"/>
            <a:chExt cx="6472584" cy="2372790"/>
          </a:xfrm>
        </p:grpSpPr>
        <p:sp>
          <p:nvSpPr>
            <p:cNvPr id="38" name="d">
              <a:extLst>
                <a:ext uri="{FF2B5EF4-FFF2-40B4-BE49-F238E27FC236}">
                  <a16:creationId xmlns:a16="http://schemas.microsoft.com/office/drawing/2014/main" id="{AD45EC0A-44D2-0622-BD70-D2B0446F2E0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B0477074-15F4-763B-3899-81CB4E93C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3E6C40B0-9E07-5B65-1FF6-15BF4950FE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3" y="4902001"/>
            <a:ext cx="1631474" cy="13051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76502D-1FD4-8F28-BFA2-5AB8DE9871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335733" y="2393709"/>
            <a:ext cx="1842189" cy="21462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FF179D0-4EE8-4FC5-C97E-F5A1561AE7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17762" y="4253008"/>
            <a:ext cx="1842189" cy="2146239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0369C46-2E17-1F79-F2CE-DC706B1CB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45" name="Arrow: Right 44">
            <a:hlinkClick r:id="rId20" action="ppaction://hlinksldjump"/>
            <a:extLst>
              <a:ext uri="{FF2B5EF4-FFF2-40B4-BE49-F238E27FC236}">
                <a16:creationId xmlns:a16="http://schemas.microsoft.com/office/drawing/2014/main" id="{3410BD2F-D8D6-98A8-87EF-7661E22D5952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748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489240-AA1E-F445-EDE1-4B360F6DC0C3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7" name="Hình chữ nhật: Góc Tròn 13">
              <a:extLst>
                <a:ext uri="{FF2B5EF4-FFF2-40B4-BE49-F238E27FC236}">
                  <a16:creationId xmlns:a16="http://schemas.microsoft.com/office/drawing/2014/main" id="{E012935B-3541-53E0-29D1-F34CAD274985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2CB551-3B86-4E53-368F-E23590C69489}"/>
                </a:ext>
              </a:extLst>
            </p:cNvPr>
            <p:cNvSpPr txBox="1"/>
            <p:nvPr/>
          </p:nvSpPr>
          <p:spPr>
            <a:xfrm>
              <a:off x="1238252" y="427522"/>
              <a:ext cx="10554356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7CC8E3-2E44-5BB1-6C7A-A2EF8EEAFF7E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25" name="a">
              <a:extLst>
                <a:ext uri="{FF2B5EF4-FFF2-40B4-BE49-F238E27FC236}">
                  <a16:creationId xmlns:a16="http://schemas.microsoft.com/office/drawing/2014/main" id="{B30A3129-9271-C22E-3D5A-C65D2B56A59D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E77E642A-AEC3-0087-E27F-084B1B37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49A5B1-6523-820C-2992-FA8C549ADD44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29" name="b">
              <a:extLst>
                <a:ext uri="{FF2B5EF4-FFF2-40B4-BE49-F238E27FC236}">
                  <a16:creationId xmlns:a16="http://schemas.microsoft.com/office/drawing/2014/main" id="{5436D8B6-1114-2692-4DDF-C47B038305B5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2E49B697-AF46-6DAE-2951-897E5C02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6E695D-101D-9C2B-9B86-E874705002CC}"/>
              </a:ext>
            </a:extLst>
          </p:cNvPr>
          <p:cNvGrpSpPr/>
          <p:nvPr/>
        </p:nvGrpSpPr>
        <p:grpSpPr>
          <a:xfrm>
            <a:off x="885240" y="4765947"/>
            <a:ext cx="4337013" cy="1646772"/>
            <a:chOff x="2147103" y="4634992"/>
            <a:chExt cx="5710364" cy="2134345"/>
          </a:xfrm>
        </p:grpSpPr>
        <p:sp>
          <p:nvSpPr>
            <p:cNvPr id="33" name="c">
              <a:extLst>
                <a:ext uri="{FF2B5EF4-FFF2-40B4-BE49-F238E27FC236}">
                  <a16:creationId xmlns:a16="http://schemas.microsoft.com/office/drawing/2014/main" id="{59CA5334-208C-D4E2-59A4-2317DBE87BD4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id="{08690833-A25D-73F9-F564-0CD2C3BB4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4A8783-8DB2-F11B-30CA-19894C8F9116}"/>
              </a:ext>
            </a:extLst>
          </p:cNvPr>
          <p:cNvGrpSpPr/>
          <p:nvPr/>
        </p:nvGrpSpPr>
        <p:grpSpPr>
          <a:xfrm>
            <a:off x="7243613" y="4765947"/>
            <a:ext cx="4525599" cy="1646772"/>
            <a:chOff x="10324068" y="7196308"/>
            <a:chExt cx="6711922" cy="2372790"/>
          </a:xfrm>
        </p:grpSpPr>
        <p:sp>
          <p:nvSpPr>
            <p:cNvPr id="38" name="d">
              <a:extLst>
                <a:ext uri="{FF2B5EF4-FFF2-40B4-BE49-F238E27FC236}">
                  <a16:creationId xmlns:a16="http://schemas.microsoft.com/office/drawing/2014/main" id="{18D25A9C-3C41-9A3A-C693-C927F78CA132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</a:p>
          </p:txBody>
        </p:sp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E31B93F9-CB94-CC74-5984-BA707D70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A73F9DE6-62F9-50B1-85C0-0337D26520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3" y="4902001"/>
            <a:ext cx="1631474" cy="13051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9771CD-B62B-5293-4EF6-75B790150C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427691" y="2251321"/>
            <a:ext cx="1842189" cy="21462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EE5181-F4F1-B155-A02E-CD2AA85111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609720" y="4110620"/>
            <a:ext cx="1842189" cy="2146239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90F7F2-09D5-087D-48E2-884880C39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47" name="Arrow: Right 46">
            <a:hlinkClick r:id="rId20" action="ppaction://hlinksldjump"/>
            <a:extLst>
              <a:ext uri="{FF2B5EF4-FFF2-40B4-BE49-F238E27FC236}">
                <a16:creationId xmlns:a16="http://schemas.microsoft.com/office/drawing/2014/main" id="{36A57467-248F-0D08-8B81-09E71B89FB61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07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F03A54F-C6DB-AE55-9B24-F4C5C71CB60C}"/>
              </a:ext>
            </a:extLst>
          </p:cNvPr>
          <p:cNvSpPr/>
          <p:nvPr/>
        </p:nvSpPr>
        <p:spPr>
          <a:xfrm>
            <a:off x="-171449" y="2571750"/>
            <a:ext cx="1962149" cy="4286250"/>
          </a:xfrm>
          <a:custGeom>
            <a:avLst/>
            <a:gdLst/>
            <a:ahLst/>
            <a:cxnLst/>
            <a:rect l="l" t="t" r="r" b="b"/>
            <a:pathLst>
              <a:path w="3025632" h="7290679">
                <a:moveTo>
                  <a:pt x="0" y="0"/>
                </a:moveTo>
                <a:lnTo>
                  <a:pt x="3025632" y="0"/>
                </a:lnTo>
                <a:lnTo>
                  <a:pt x="3025632" y="7290679"/>
                </a:lnTo>
                <a:lnTo>
                  <a:pt x="0" y="7290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Rounded Rectangle 90">
            <a:extLst>
              <a:ext uri="{FF2B5EF4-FFF2-40B4-BE49-F238E27FC236}">
                <a16:creationId xmlns:a16="http://schemas.microsoft.com/office/drawing/2014/main" id="{83A4BFAE-A7EC-EAAE-EC73-C75AA486D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516" y="3101301"/>
            <a:ext cx="2784301" cy="221365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81184B-31B2-03EE-5A83-419BAA043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422" y="3140208"/>
            <a:ext cx="2797228" cy="21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Bước đầu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dùng dấu chấm, dấu chấm than.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Curved Connector 30">
            <a:extLst>
              <a:ext uri="{FF2B5EF4-FFF2-40B4-BE49-F238E27FC236}">
                <a16:creationId xmlns:a16="http://schemas.microsoft.com/office/drawing/2014/main" id="{14B9F3F5-638C-5ED2-24C4-A884AEABE010}"/>
              </a:ext>
            </a:extLst>
          </p:cNvPr>
          <p:cNvCxnSpPr>
            <a:cxnSpLocks noChangeShapeType="1"/>
            <a:stCxn id="27" idx="2"/>
            <a:endCxn id="22" idx="0"/>
          </p:cNvCxnSpPr>
          <p:nvPr/>
        </p:nvCxnSpPr>
        <p:spPr bwMode="auto">
          <a:xfrm flipH="1">
            <a:off x="3071667" y="1684498"/>
            <a:ext cx="4209562" cy="141680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ounded Rectangle 80">
            <a:extLst>
              <a:ext uri="{FF2B5EF4-FFF2-40B4-BE49-F238E27FC236}">
                <a16:creationId xmlns:a16="http://schemas.microsoft.com/office/drawing/2014/main" id="{3377B577-67D7-4011-3B1F-98DCF9502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60" y="769174"/>
            <a:ext cx="8637441" cy="898143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F2E712-6A2C-2C64-D704-17752320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578" y="764067"/>
            <a:ext cx="7653302" cy="9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281DD28D-314D-E1DA-E8D4-9CEB71DA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869" y="3060877"/>
            <a:ext cx="2950079" cy="2235024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998EB-FE7F-0A5C-6D1F-486268DF3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3659" y="3089590"/>
            <a:ext cx="2973991" cy="22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Sử dụng đúng dấu chấm, dấu chấm than, dấu phẩy. </a:t>
            </a:r>
          </a:p>
        </p:txBody>
      </p:sp>
      <p:cxnSp>
        <p:nvCxnSpPr>
          <p:cNvPr id="30" name="Curved Connector 30">
            <a:extLst>
              <a:ext uri="{FF2B5EF4-FFF2-40B4-BE49-F238E27FC236}">
                <a16:creationId xmlns:a16="http://schemas.microsoft.com/office/drawing/2014/main" id="{947B477E-7C28-35A8-47F1-428395065DC5}"/>
              </a:ext>
            </a:extLst>
          </p:cNvPr>
          <p:cNvCxnSpPr>
            <a:cxnSpLocks noChangeShapeType="1"/>
            <a:stCxn id="27" idx="2"/>
            <a:endCxn id="28" idx="0"/>
          </p:cNvCxnSpPr>
          <p:nvPr/>
        </p:nvCxnSpPr>
        <p:spPr bwMode="auto">
          <a:xfrm flipH="1">
            <a:off x="6322909" y="1684498"/>
            <a:ext cx="958320" cy="137637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ounded Rectangle 86">
            <a:extLst>
              <a:ext uri="{FF2B5EF4-FFF2-40B4-BE49-F238E27FC236}">
                <a16:creationId xmlns:a16="http://schemas.microsoft.com/office/drawing/2014/main" id="{95D27CA0-7DD5-4E45-C81F-83827CCD2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353" y="3140053"/>
            <a:ext cx="3514398" cy="2308248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8480DC-3659-B6AE-B4BC-C7D7421D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5326" y="3175926"/>
            <a:ext cx="3793542" cy="22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l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Biết cách đọc, cách viết câu có dấu chấm than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Curved Connector 30">
            <a:extLst>
              <a:ext uri="{FF2B5EF4-FFF2-40B4-BE49-F238E27FC236}">
                <a16:creationId xmlns:a16="http://schemas.microsoft.com/office/drawing/2014/main" id="{67D22993-0AB9-05AD-8ECB-B2F3DC9CD0F9}"/>
              </a:ext>
            </a:extLst>
          </p:cNvPr>
          <p:cNvCxnSpPr>
            <a:cxnSpLocks noChangeShapeType="1"/>
            <a:stCxn id="27" idx="2"/>
            <a:endCxn id="31" idx="0"/>
          </p:cNvCxnSpPr>
          <p:nvPr/>
        </p:nvCxnSpPr>
        <p:spPr bwMode="auto">
          <a:xfrm>
            <a:off x="7281229" y="1684498"/>
            <a:ext cx="2677323" cy="145555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86933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 animBg="1"/>
      <p:bldP spid="27" grpId="0"/>
      <p:bldP spid="28" grpId="0" animBg="1"/>
      <p:bldP spid="29" grpId="0"/>
      <p:bldP spid="31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753833" y="2668772"/>
            <a:ext cx="6611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6" y="-27381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sz="2933" b="1" dirty="0">
                <a:solidFill>
                  <a:srgbClr val="FFFF00"/>
                </a:solidFill>
              </a:rPr>
              <a:t>CÁI GÌ ẤY NHỈ ?</a:t>
            </a:r>
            <a:endParaRPr lang="vi-VN" sz="2933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461" y="1494693"/>
            <a:ext cx="6191560" cy="457396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17900" y="1535931"/>
            <a:ext cx="4731008" cy="4573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92911" y="1930084"/>
            <a:ext cx="5952661" cy="2509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defTabSz="1219020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Trông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như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tai nhỏ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 defTabSz="1219020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Đứng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ở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cuối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câu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 defTabSz="1219020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Trên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cong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dưới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chấm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 defTabSz="1219020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Hỏi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đâu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cũng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dùng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631512" y="740705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33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</a:t>
            </a:r>
            <a:r>
              <a:rPr lang="en-US" sz="3733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3733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đố</a:t>
            </a:r>
            <a:r>
              <a:rPr lang="en-US" sz="3733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: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056731" y="4944548"/>
            <a:ext cx="4489600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 defTabSz="1219020"/>
            <a:r>
              <a:rPr lang="en-US" sz="2667" b="1" i="1">
                <a:solidFill>
                  <a:srgbClr val="002060"/>
                </a:solidFill>
                <a:latin typeface="Arial (Body)"/>
              </a:rPr>
              <a:t>Đó là  dấu câu gì?</a:t>
            </a:r>
            <a:endParaRPr lang="vi-VN" sz="2667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824193" y="5516300"/>
            <a:ext cx="3360379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 defTabSz="1219020"/>
            <a:r>
              <a:rPr lang="en-US" sz="2667" b="1">
                <a:solidFill>
                  <a:srgbClr val="002060"/>
                </a:solidFill>
                <a:latin typeface="Arial (Body)"/>
              </a:rPr>
              <a:t>Dấu chấm hỏi</a:t>
            </a:r>
            <a:endParaRPr lang="vi-VN" sz="2667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136" y="1729927"/>
            <a:ext cx="1993243" cy="298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32" y="2257677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308113" y="3673865"/>
            <a:ext cx="1204622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câu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chấm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chấm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than,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phảy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AF709E44-27FC-2563-6BEF-19FA825BE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1" y="0"/>
            <a:ext cx="30861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0BB65016-31D1-A274-BAA3-D527BE676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307" y="2564908"/>
            <a:ext cx="8072045" cy="2002865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020"/>
            <a:endParaRPr lang="en-US" sz="3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18">
            <a:extLst>
              <a:ext uri="{FF2B5EF4-FFF2-40B4-BE49-F238E27FC236}">
                <a16:creationId xmlns:a16="http://schemas.microsoft.com/office/drawing/2014/main" id="{8258D6BE-3394-3ED3-40B6-E3C3C4D9E02E}"/>
              </a:ext>
            </a:extLst>
          </p:cNvPr>
          <p:cNvSpPr/>
          <p:nvPr/>
        </p:nvSpPr>
        <p:spPr>
          <a:xfrm>
            <a:off x="96011" y="1278468"/>
            <a:ext cx="11905323" cy="968749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320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4A62C-E559-F5BA-88DF-F8E3DF4569A4}"/>
              </a:ext>
            </a:extLst>
          </p:cNvPr>
          <p:cNvSpPr txBox="1"/>
          <p:nvPr/>
        </p:nvSpPr>
        <p:spPr>
          <a:xfrm>
            <a:off x="1344149" y="1610807"/>
            <a:ext cx="10657184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Chọn </a:t>
            </a: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chấm</a:t>
            </a: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chấm than </a:t>
            </a: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mỗi câu dưới đây:</a:t>
            </a:r>
          </a:p>
        </p:txBody>
      </p:sp>
      <p:pic>
        <p:nvPicPr>
          <p:cNvPr id="6" name="Picture 3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7CFCCB52-6B61-BF05-F2B8-B63B7F5E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632"/>
            <a:ext cx="1344928" cy="101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2EBD9B-65CD-2EBB-5EB6-162F51A18E15}"/>
              </a:ext>
            </a:extLst>
          </p:cNvPr>
          <p:cNvCxnSpPr/>
          <p:nvPr/>
        </p:nvCxnSpPr>
        <p:spPr>
          <a:xfrm>
            <a:off x="1896625" y="2105422"/>
            <a:ext cx="97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49CB1D-7C4E-FFED-FC02-CE669BD0C2F2}"/>
              </a:ext>
            </a:extLst>
          </p:cNvPr>
          <p:cNvCxnSpPr/>
          <p:nvPr/>
        </p:nvCxnSpPr>
        <p:spPr>
          <a:xfrm>
            <a:off x="2949277" y="2191147"/>
            <a:ext cx="18242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E53849-A3C6-544F-033D-5153DCE84066}"/>
              </a:ext>
            </a:extLst>
          </p:cNvPr>
          <p:cNvCxnSpPr/>
          <p:nvPr/>
        </p:nvCxnSpPr>
        <p:spPr>
          <a:xfrm>
            <a:off x="4907161" y="2133997"/>
            <a:ext cx="251651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DFEF48-BD0F-FAF3-A523-071658C36C32}"/>
              </a:ext>
            </a:extLst>
          </p:cNvPr>
          <p:cNvSpPr txBox="1"/>
          <p:nvPr/>
        </p:nvSpPr>
        <p:spPr>
          <a:xfrm>
            <a:off x="1251567" y="2703503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89609C-5733-6981-DF36-E926D48EAC67}"/>
              </a:ext>
            </a:extLst>
          </p:cNvPr>
          <p:cNvSpPr txBox="1"/>
          <p:nvPr/>
        </p:nvSpPr>
        <p:spPr>
          <a:xfrm>
            <a:off x="1295469" y="3322152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71C792-9A34-40F1-1832-245A3E27D553}"/>
              </a:ext>
            </a:extLst>
          </p:cNvPr>
          <p:cNvSpPr txBox="1"/>
          <p:nvPr/>
        </p:nvSpPr>
        <p:spPr>
          <a:xfrm>
            <a:off x="1295469" y="3951641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3" name="Rounded Rectangle 43">
            <a:extLst>
              <a:ext uri="{FF2B5EF4-FFF2-40B4-BE49-F238E27FC236}">
                <a16:creationId xmlns:a16="http://schemas.microsoft.com/office/drawing/2014/main" id="{9FD138B1-593D-7719-331B-A2565E42C9EF}"/>
              </a:ext>
            </a:extLst>
          </p:cNvPr>
          <p:cNvSpPr/>
          <p:nvPr/>
        </p:nvSpPr>
        <p:spPr>
          <a:xfrm>
            <a:off x="4378094" y="2760651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3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45">
            <a:extLst>
              <a:ext uri="{FF2B5EF4-FFF2-40B4-BE49-F238E27FC236}">
                <a16:creationId xmlns:a16="http://schemas.microsoft.com/office/drawing/2014/main" id="{5B2EAF0B-B43B-F970-CAB3-E657C6A4A0A0}"/>
              </a:ext>
            </a:extLst>
          </p:cNvPr>
          <p:cNvSpPr/>
          <p:nvPr/>
        </p:nvSpPr>
        <p:spPr>
          <a:xfrm>
            <a:off x="5411477" y="3366849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3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5DC3D053-133B-28CC-430B-F1CFA2B8F50B}"/>
              </a:ext>
            </a:extLst>
          </p:cNvPr>
          <p:cNvSpPr/>
          <p:nvPr/>
        </p:nvSpPr>
        <p:spPr>
          <a:xfrm>
            <a:off x="6905073" y="3949450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3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B8AEBEE5-2979-B191-9156-3587E202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27" y="2703501"/>
            <a:ext cx="1955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CF7933DD-93CD-299D-C90B-D55439250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69" y="1088533"/>
            <a:ext cx="9594306" cy="2002865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020"/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F0627-F615-95A0-8742-409DF1B3F96A}"/>
              </a:ext>
            </a:extLst>
          </p:cNvPr>
          <p:cNvSpPr txBox="1"/>
          <p:nvPr/>
        </p:nvSpPr>
        <p:spPr>
          <a:xfrm>
            <a:off x="856729" y="1227128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CCF73-DD18-1E29-C4C2-D7502F1AA8B6}"/>
              </a:ext>
            </a:extLst>
          </p:cNvPr>
          <p:cNvSpPr txBox="1"/>
          <p:nvPr/>
        </p:nvSpPr>
        <p:spPr>
          <a:xfrm>
            <a:off x="900631" y="1845777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A26EC6-20B8-4119-6AAD-F32232230206}"/>
              </a:ext>
            </a:extLst>
          </p:cNvPr>
          <p:cNvSpPr txBox="1"/>
          <p:nvPr/>
        </p:nvSpPr>
        <p:spPr>
          <a:xfrm>
            <a:off x="900631" y="2475266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3" name="Rounded Rectangle 43">
            <a:extLst>
              <a:ext uri="{FF2B5EF4-FFF2-40B4-BE49-F238E27FC236}">
                <a16:creationId xmlns:a16="http://schemas.microsoft.com/office/drawing/2014/main" id="{A464F066-DD2B-E820-DD7A-AA0A1B0A9620}"/>
              </a:ext>
            </a:extLst>
          </p:cNvPr>
          <p:cNvSpPr/>
          <p:nvPr/>
        </p:nvSpPr>
        <p:spPr>
          <a:xfrm>
            <a:off x="4068981" y="1227126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3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45">
            <a:extLst>
              <a:ext uri="{FF2B5EF4-FFF2-40B4-BE49-F238E27FC236}">
                <a16:creationId xmlns:a16="http://schemas.microsoft.com/office/drawing/2014/main" id="{4EE3C6E1-7C70-F1F1-F2E1-68B40DCCEE3B}"/>
              </a:ext>
            </a:extLst>
          </p:cNvPr>
          <p:cNvSpPr/>
          <p:nvPr/>
        </p:nvSpPr>
        <p:spPr>
          <a:xfrm>
            <a:off x="4978539" y="1871424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3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AC4AEC6B-A455-5D0D-14BC-11749A0EF3AE}"/>
              </a:ext>
            </a:extLst>
          </p:cNvPr>
          <p:cNvSpPr/>
          <p:nvPr/>
        </p:nvSpPr>
        <p:spPr>
          <a:xfrm>
            <a:off x="6453085" y="2473075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33">
            <a:extLst>
              <a:ext uri="{FF2B5EF4-FFF2-40B4-BE49-F238E27FC236}">
                <a16:creationId xmlns:a16="http://schemas.microsoft.com/office/drawing/2014/main" id="{0C4B7824-92D3-949F-446C-6E0483B5B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7"/>
          <a:stretch/>
        </p:blipFill>
        <p:spPr bwMode="auto">
          <a:xfrm>
            <a:off x="8305269" y="3303105"/>
            <a:ext cx="3693584" cy="291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4750CF-A9E2-10EB-09BE-F00A604564F6}"/>
              </a:ext>
            </a:extLst>
          </p:cNvPr>
          <p:cNvSpPr txBox="1"/>
          <p:nvPr/>
        </p:nvSpPr>
        <p:spPr>
          <a:xfrm>
            <a:off x="4164997" y="1227128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93833-53F0-B6E0-022C-CCF61E228136}"/>
              </a:ext>
            </a:extLst>
          </p:cNvPr>
          <p:cNvSpPr txBox="1"/>
          <p:nvPr/>
        </p:nvSpPr>
        <p:spPr>
          <a:xfrm>
            <a:off x="5109017" y="1913764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2B5E9A-815C-10F6-1679-358E3576F710}"/>
              </a:ext>
            </a:extLst>
          </p:cNvPr>
          <p:cNvSpPr txBox="1"/>
          <p:nvPr/>
        </p:nvSpPr>
        <p:spPr>
          <a:xfrm>
            <a:off x="6556713" y="2512604"/>
            <a:ext cx="383636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2667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F7DAD0-BB1E-CB1F-4380-3650AE2D159B}"/>
              </a:ext>
            </a:extLst>
          </p:cNvPr>
          <p:cNvGrpSpPr/>
          <p:nvPr/>
        </p:nvGrpSpPr>
        <p:grpSpPr>
          <a:xfrm>
            <a:off x="4886325" y="1004045"/>
            <a:ext cx="2970611" cy="585111"/>
            <a:chOff x="4003735" y="1988901"/>
            <a:chExt cx="2227958" cy="43883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7769D9-F93F-7181-A545-2D933856B6CC}"/>
                </a:ext>
              </a:extLst>
            </p:cNvPr>
            <p:cNvSpPr txBox="1"/>
            <p:nvPr/>
          </p:nvSpPr>
          <p:spPr>
            <a:xfrm>
              <a:off x="4136801" y="1988901"/>
              <a:ext cx="2094892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vi-VN" sz="2667" b="1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khen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CBFE587-5BC3-A5D7-7EB8-DE60471E2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3735" y="2427734"/>
              <a:ext cx="1964831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8A0E11-6CF0-6E73-4945-C8D85FDEABB1}"/>
              </a:ext>
            </a:extLst>
          </p:cNvPr>
          <p:cNvGrpSpPr/>
          <p:nvPr/>
        </p:nvGrpSpPr>
        <p:grpSpPr>
          <a:xfrm>
            <a:off x="5581650" y="1789659"/>
            <a:ext cx="3303473" cy="547011"/>
            <a:chOff x="4076699" y="2017476"/>
            <a:chExt cx="2477605" cy="41025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DAE19A-C230-28FB-962F-10FC3F2BCAE7}"/>
                </a:ext>
              </a:extLst>
            </p:cNvPr>
            <p:cNvSpPr txBox="1"/>
            <p:nvPr/>
          </p:nvSpPr>
          <p:spPr>
            <a:xfrm>
              <a:off x="4079651" y="2017476"/>
              <a:ext cx="2474653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vi-VN" sz="2667" b="1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ngạc nhiên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02AB57D-6D42-6C19-09BA-A70CD58C26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699" y="2427734"/>
              <a:ext cx="1891867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938C80-D18A-9A6C-D8CA-FF6CAFD925EA}"/>
              </a:ext>
            </a:extLst>
          </p:cNvPr>
          <p:cNvGrpSpPr/>
          <p:nvPr/>
        </p:nvGrpSpPr>
        <p:grpSpPr>
          <a:xfrm>
            <a:off x="7078553" y="2412570"/>
            <a:ext cx="4815714" cy="537485"/>
            <a:chOff x="3736318" y="2024620"/>
            <a:chExt cx="3611785" cy="40311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1EB4ED-978A-14BB-1DAA-D06B25F5BFA0}"/>
                </a:ext>
              </a:extLst>
            </p:cNvPr>
            <p:cNvSpPr txBox="1"/>
            <p:nvPr/>
          </p:nvSpPr>
          <p:spPr>
            <a:xfrm>
              <a:off x="3865338" y="2024620"/>
              <a:ext cx="348276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vi-VN" sz="2667" b="1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kể một sự việc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377DDEC-03B0-ACA1-7717-D102A3103FC5}"/>
                </a:ext>
              </a:extLst>
            </p:cNvPr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743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1182011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2018213"/>
            <a:ext cx="10639168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E2618-EC4A-41F7-91AF-0C93F61398BE}"/>
              </a:ext>
            </a:extLst>
          </p:cNvPr>
          <p:cNvSpPr txBox="1"/>
          <p:nvPr/>
        </p:nvSpPr>
        <p:spPr>
          <a:xfrm>
            <a:off x="2143241" y="223021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7FE5-5FA4-4B7B-AD9A-78E042D550EA}"/>
              </a:ext>
            </a:extLst>
          </p:cNvPr>
          <p:cNvSpPr txBox="1"/>
          <p:nvPr/>
        </p:nvSpPr>
        <p:spPr>
          <a:xfrm>
            <a:off x="4141654" y="2259496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C682A-290A-4EBD-B673-97E44F5454E4}"/>
              </a:ext>
            </a:extLst>
          </p:cNvPr>
          <p:cNvSpPr txBox="1"/>
          <p:nvPr/>
        </p:nvSpPr>
        <p:spPr>
          <a:xfrm>
            <a:off x="2730428" y="321303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4EBEC-04FB-4324-8320-8C1C130E7900}"/>
              </a:ext>
            </a:extLst>
          </p:cNvPr>
          <p:cNvSpPr txBox="1"/>
          <p:nvPr/>
        </p:nvSpPr>
        <p:spPr>
          <a:xfrm>
            <a:off x="3798711" y="4164392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9" name="Rounded Rectangle 118"/>
          <p:cNvSpPr/>
          <p:nvPr/>
        </p:nvSpPr>
        <p:spPr>
          <a:xfrm>
            <a:off x="1583499" y="740704"/>
            <a:ext cx="10465163" cy="552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320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583499" y="740701"/>
            <a:ext cx="10657184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Đặt một câu có sử dụng </a:t>
            </a: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phẩy </a:t>
            </a: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644691"/>
            <a:ext cx="1344928" cy="101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934428" y="1258855"/>
            <a:ext cx="2252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29952" y="1239805"/>
            <a:ext cx="31203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63928" y="1628530"/>
            <a:ext cx="9084733" cy="3695945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32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/>
        </p:blipFill>
        <p:spPr bwMode="auto">
          <a:xfrm>
            <a:off x="193660" y="1332031"/>
            <a:ext cx="3199933" cy="490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196531" y="1662247"/>
            <a:ext cx="8796701" cy="333373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3600" b="1" u="sng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600" b="1" u="sng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600" b="1" u="sng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u="sng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b="1" u="sng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u="sng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1219020">
              <a:lnSpc>
                <a:spcPct val="150000"/>
              </a:lnSpc>
            </a:pP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dùng dấu phẩy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 defTabSz="1219020">
              <a:lnSpc>
                <a:spcPct val="150000"/>
              </a:lnSpc>
            </a:pP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1219020">
              <a:lnSpc>
                <a:spcPct val="150000"/>
              </a:lnSpc>
            </a:pP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</a:t>
            </a:r>
            <a:r>
              <a:rPr lang="en-US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vi-VN" sz="3600" b="1" dirty="0">
                <a:solidFill>
                  <a:srgbClr val="FFFFD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FFFFD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  <p:bldP spid="35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976" b="-414"/>
          <a:stretch/>
        </p:blipFill>
        <p:spPr bwMode="auto">
          <a:xfrm>
            <a:off x="2289235" y="1893190"/>
            <a:ext cx="9759431" cy="352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CC2"/>
              </a:clrFrom>
              <a:clrTo>
                <a:srgbClr val="FFFC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/>
          <a:stretch/>
        </p:blipFill>
        <p:spPr bwMode="auto">
          <a:xfrm>
            <a:off x="908877" y="2187441"/>
            <a:ext cx="1535988" cy="33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604698" y="1972570"/>
            <a:ext cx="2946808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1219020"/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91744" y="2718406"/>
            <a:ext cx="8640960" cy="218816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1219020">
              <a:lnSpc>
                <a:spcPct val="150000"/>
              </a:lnSpc>
            </a:pPr>
            <a:r>
              <a:rPr lang="en-US" sz="3067" b="1">
                <a:solidFill>
                  <a:srgbClr val="000000"/>
                </a:solidFill>
                <a:latin typeface="Arial"/>
                <a:cs typeface="HP001 5H" pitchFamily="34" charset="0"/>
              </a:rPr>
              <a:t>- </a:t>
            </a:r>
            <a:r>
              <a:rPr lang="en-US" sz="3067" b="1">
                <a:solidFill>
                  <a:srgbClr val="000000"/>
                </a:solidFill>
                <a:latin typeface="HP001 5H" pitchFamily="34" charset="0"/>
                <a:cs typeface="HP001 5H" pitchFamily="34" charset="0"/>
              </a:rPr>
              <a:t>Em </a:t>
            </a:r>
            <a:r>
              <a:rPr lang="vi-VN" sz="3067" b="1">
                <a:solidFill>
                  <a:srgbClr val="000000"/>
                </a:solidFill>
                <a:latin typeface="HP001 5H" pitchFamily="34" charset="0"/>
                <a:cs typeface="HP001 5H" pitchFamily="34" charset="0"/>
              </a:rPr>
              <a:t>ở xã An Khánh, huyện Thủy Nguyên.</a:t>
            </a:r>
          </a:p>
          <a:p>
            <a:pPr defTabSz="1219020">
              <a:lnSpc>
                <a:spcPct val="150000"/>
              </a:lnSpc>
            </a:pPr>
            <a:r>
              <a:rPr lang="en-US" sz="3067" b="1">
                <a:solidFill>
                  <a:srgbClr val="000000"/>
                </a:solidFill>
                <a:latin typeface="Arial"/>
                <a:cs typeface="HP001 5H" pitchFamily="34" charset="0"/>
              </a:rPr>
              <a:t>- </a:t>
            </a:r>
            <a:r>
              <a:rPr lang="en-US" sz="3067" b="1">
                <a:solidFill>
                  <a:srgbClr val="000000"/>
                </a:solidFill>
                <a:latin typeface="HP001 5H" pitchFamily="34" charset="0"/>
                <a:cs typeface="HP001 5H" pitchFamily="34" charset="0"/>
              </a:rPr>
              <a:t>Mẹ em</a:t>
            </a:r>
            <a:r>
              <a:rPr lang="vi-VN" sz="3067" b="1">
                <a:solidFill>
                  <a:srgbClr val="000000"/>
                </a:solidFill>
                <a:latin typeface="HP001 5H" pitchFamily="34" charset="0"/>
                <a:cs typeface="HP001 5H" pitchFamily="34" charset="0"/>
              </a:rPr>
              <a:t>, bố em đều </a:t>
            </a:r>
            <a:r>
              <a:rPr lang="en-US" sz="3067" b="1">
                <a:solidFill>
                  <a:srgbClr val="000000"/>
                </a:solidFill>
                <a:latin typeface="HP001 5H" pitchFamily="34" charset="0"/>
                <a:cs typeface="HP001 5H" pitchFamily="34" charset="0"/>
              </a:rPr>
              <a:t> là giáo viên.</a:t>
            </a:r>
          </a:p>
          <a:p>
            <a:pPr defTabSz="1219020">
              <a:lnSpc>
                <a:spcPct val="150000"/>
              </a:lnSpc>
            </a:pPr>
            <a:r>
              <a:rPr lang="en-US" sz="3067" b="1">
                <a:solidFill>
                  <a:srgbClr val="000000"/>
                </a:solidFill>
                <a:latin typeface="Arial"/>
                <a:cs typeface="HP001 5H" pitchFamily="34" charset="0"/>
              </a:rPr>
              <a:t>- </a:t>
            </a:r>
            <a:r>
              <a:rPr lang="vi-VN" sz="3067" b="1">
                <a:solidFill>
                  <a:srgbClr val="000000"/>
                </a:solidFill>
                <a:latin typeface="HP001 5H" pitchFamily="34" charset="0"/>
                <a:cs typeface="HP001 5H" pitchFamily="34" charset="0"/>
              </a:rPr>
              <a:t>Ông em trồng nhiều táo, chuối và cau.</a:t>
            </a:r>
            <a:endParaRPr lang="en-US" sz="3067">
              <a:solidFill>
                <a:srgbClr val="000000"/>
              </a:solidFill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3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0" y="2524629"/>
            <a:ext cx="2815288" cy="29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3"/>
          <a:stretch/>
        </p:blipFill>
        <p:spPr bwMode="auto">
          <a:xfrm>
            <a:off x="217793" y="2372465"/>
            <a:ext cx="3522524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95445" y="654554"/>
            <a:ext cx="5228481" cy="677106"/>
            <a:chOff x="506623" y="2139702"/>
            <a:chExt cx="3921361" cy="507830"/>
          </a:xfrm>
        </p:grpSpPr>
        <p:sp>
          <p:nvSpPr>
            <p:cNvPr id="36" name="Rounded Rectangle 3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9098" y="2139702"/>
              <a:ext cx="3618886" cy="507830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en-US" sz="36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Trao đổi bài viết: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65583" y="2188268"/>
            <a:ext cx="8148061" cy="4022433"/>
            <a:chOff x="467543" y="1523763"/>
            <a:chExt cx="6111046" cy="3016825"/>
          </a:xfrm>
        </p:grpSpPr>
        <p:pic>
          <p:nvPicPr>
            <p:cNvPr id="3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938179" y="1411357"/>
            <a:ext cx="2895405" cy="1559381"/>
            <a:chOff x="-499893" y="-818671"/>
            <a:chExt cx="2171554" cy="939009"/>
          </a:xfrm>
        </p:grpSpPr>
        <p:sp>
          <p:nvSpPr>
            <p:cNvPr id="44" name="Oval Callout 4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94457" y="-725836"/>
              <a:ext cx="1960681" cy="722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20"/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phẩy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52349" y="1133061"/>
            <a:ext cx="4610471" cy="1649966"/>
            <a:chOff x="7407402" y="1805759"/>
            <a:chExt cx="3457853" cy="1090851"/>
          </a:xfrm>
        </p:grpSpPr>
        <p:pic>
          <p:nvPicPr>
            <p:cNvPr id="4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767152" y="1948927"/>
              <a:ext cx="2664295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20"/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71823" y="801301"/>
            <a:ext cx="3796516" cy="1315993"/>
            <a:chOff x="-499893" y="-818671"/>
            <a:chExt cx="2171554" cy="1056244"/>
          </a:xfrm>
        </p:grpSpPr>
        <p:sp>
          <p:nvSpPr>
            <p:cNvPr id="50" name="Oval Callout 4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394457" y="-725836"/>
              <a:ext cx="1960681" cy="963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20"/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5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490</Words>
  <Application>Microsoft Office PowerPoint</Application>
  <PresentationFormat>Widescreen</PresentationFormat>
  <Paragraphs>85</Paragraphs>
  <Slides>16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#9Slide02 Noi dung dai</vt:lpstr>
      <vt:lpstr>#9Slide02 Tieu de dai</vt:lpstr>
      <vt:lpstr>Arial (Body)</vt:lpstr>
      <vt:lpstr>等线</vt:lpstr>
      <vt:lpstr>等线 Light</vt:lpstr>
      <vt:lpstr>iCiel Altus</vt:lpstr>
      <vt:lpstr>字魂59号-创粗黑</vt:lpstr>
      <vt:lpstr>Arial</vt:lpstr>
      <vt:lpstr>Arial-Rounded</vt:lpstr>
      <vt:lpstr>Calibri</vt:lpstr>
      <vt:lpstr>Calibri Light</vt:lpstr>
      <vt:lpstr>HP001 4 hàng</vt:lpstr>
      <vt:lpstr>HP001 5 hàng</vt:lpstr>
      <vt:lpstr>HP001 5H</vt:lpstr>
      <vt:lpstr>SVN-Gretoon</vt:lpstr>
      <vt:lpstr>UTM Avo</vt:lpstr>
      <vt:lpstr>Office Theme</vt:lpstr>
      <vt:lpstr>1_Office Theme</vt:lpstr>
      <vt:lpstr>1_Office 主题</vt:lpstr>
      <vt:lpstr>2_Office 主题</vt:lpstr>
      <vt:lpstr>3_Office Theme</vt:lpstr>
      <vt:lpstr>3_Office 主题</vt:lpstr>
      <vt:lpstr>5_自定义设计方案</vt:lpstr>
      <vt:lpstr>1_Default Design</vt:lpstr>
      <vt:lpstr>1_Office 主题​​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56</cp:revision>
  <dcterms:created xsi:type="dcterms:W3CDTF">2021-07-20T01:55:21Z</dcterms:created>
  <dcterms:modified xsi:type="dcterms:W3CDTF">2024-03-21T08:06:57Z</dcterms:modified>
</cp:coreProperties>
</file>