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56" r:id="rId2"/>
    <p:sldMasterId id="2147483781" r:id="rId3"/>
    <p:sldMasterId id="2147483799" r:id="rId4"/>
    <p:sldMasterId id="2147483811" r:id="rId5"/>
    <p:sldMasterId id="2147483817" r:id="rId6"/>
  </p:sldMasterIdLst>
  <p:notesMasterIdLst>
    <p:notesMasterId r:id="rId34"/>
  </p:notesMasterIdLst>
  <p:sldIdLst>
    <p:sldId id="652" r:id="rId7"/>
    <p:sldId id="653" r:id="rId8"/>
    <p:sldId id="654" r:id="rId9"/>
    <p:sldId id="655" r:id="rId10"/>
    <p:sldId id="656" r:id="rId11"/>
    <p:sldId id="657" r:id="rId12"/>
    <p:sldId id="658" r:id="rId13"/>
    <p:sldId id="257" r:id="rId14"/>
    <p:sldId id="282" r:id="rId15"/>
    <p:sldId id="281" r:id="rId16"/>
    <p:sldId id="280" r:id="rId17"/>
    <p:sldId id="283" r:id="rId18"/>
    <p:sldId id="659" r:id="rId19"/>
    <p:sldId id="278" r:id="rId20"/>
    <p:sldId id="286" r:id="rId21"/>
    <p:sldId id="294" r:id="rId22"/>
    <p:sldId id="660" r:id="rId23"/>
    <p:sldId id="287" r:id="rId24"/>
    <p:sldId id="288" r:id="rId25"/>
    <p:sldId id="290" r:id="rId26"/>
    <p:sldId id="291" r:id="rId27"/>
    <p:sldId id="293" r:id="rId28"/>
    <p:sldId id="295" r:id="rId29"/>
    <p:sldId id="296" r:id="rId30"/>
    <p:sldId id="297" r:id="rId31"/>
    <p:sldId id="298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2BD7B-9332-437B-BE93-4ADB6CC168B5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C27A4-382C-43A5-97F0-B30BFA0BF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5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1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21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48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923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592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93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1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538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5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7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6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7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92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2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05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327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289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0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545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099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84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714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680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56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21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508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78268"/>
      </p:ext>
    </p:extLst>
  </p:cSld>
  <p:clrMapOvr>
    <a:masterClrMapping/>
  </p:clrMapOvr>
  <p:transition spd="slow"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99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856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90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09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57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6716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858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7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679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29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78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73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491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718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18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095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121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2888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54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1022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73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645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97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53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55397"/>
      </p:ext>
    </p:extLst>
  </p:cSld>
  <p:clrMapOvr>
    <a:masterClrMapping/>
  </p:clrMapOvr>
  <p:transition spd="slow" advTm="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34868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5454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34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140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44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4843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4688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269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203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-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4335" y="622935"/>
            <a:ext cx="11438890" cy="564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676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25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13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382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797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7354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89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7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136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8670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081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52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836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32221720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0293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967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2776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81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559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53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692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66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1523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540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0105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49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0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22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58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48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9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11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5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8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674864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6646-EE0D-4C7F-9C84-BF5B84E1D5F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732BA-5686-4E01-BDA5-5581E9F49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99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4604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C579690C-FD19-4EC8-B8B4-296DD396E793}" type="datetimeFigureOut">
              <a:rPr lang="zh-CN" altLang="en-US" smtClean="0"/>
              <a:pPr/>
              <a:t>2025/3/20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16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gi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microsoft.com/office/2007/relationships/hdphoto" Target="../media/hdphoto13.wdp"/><Relationship Id="rId5" Type="http://schemas.openxmlformats.org/officeDocument/2006/relationships/image" Target="../media/image5.gif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microsoft.com/office/2007/relationships/hdphoto" Target="../media/hdphoto13.wdp"/><Relationship Id="rId5" Type="http://schemas.openxmlformats.org/officeDocument/2006/relationships/image" Target="../media/image5.gif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microsoft.com/office/2007/relationships/hdphoto" Target="../media/hdphoto13.wdp"/><Relationship Id="rId5" Type="http://schemas.openxmlformats.org/officeDocument/2006/relationships/image" Target="../media/image5.gif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32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emf"/><Relationship Id="rId11" Type="http://schemas.openxmlformats.org/officeDocument/2006/relationships/image" Target="../media/image8.jpeg"/><Relationship Id="rId5" Type="http://schemas.openxmlformats.org/officeDocument/2006/relationships/image" Target="../media/image34.emf"/><Relationship Id="rId10" Type="http://schemas.openxmlformats.org/officeDocument/2006/relationships/image" Target="../media/image69.png"/><Relationship Id="rId4" Type="http://schemas.openxmlformats.org/officeDocument/2006/relationships/image" Target="../media/image33.emf"/><Relationship Id="rId9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9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Khởi động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4CB0FD0F-7597-4D9E-0B12-F629E871DA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450" y="16097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11E47EC-9F5C-43A5-8029-D8B9BB0B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9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7C011F23-0B8B-4BB9-9422-CF9BB143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734" y="297817"/>
            <a:ext cx="3066200" cy="6469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2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endParaRPr lang="en-US" altLang="en-US" sz="3200" b="1" dirty="0">
              <a:solidFill>
                <a:srgbClr val="E53238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723A6DA3-74CD-47D6-B60D-7B1099492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992" y="990719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Tìm từ ngữ chỉ loài vật trong đoạn thơ</a:t>
            </a:r>
            <a:endParaRPr lang="en-US" altLang="en-US" sz="2800" b="1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A7F0A082-0FD1-415C-8860-D9DDA944A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4AE6D1-4642-477E-89BC-2AEE59CCF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992" y="178924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Gạch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chân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chỉ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loài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vào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đoạn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văn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bảng</a:t>
            </a:r>
            <a:r>
              <a:rPr lang="en-US" altLang="en-US" sz="28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phụ</a:t>
            </a:r>
            <a:endParaRPr lang="en-US" altLang="en-US" sz="2800" b="1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0E1A69-FF73-41D7-9B8E-B16C688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408" y="2670438"/>
            <a:ext cx="3360890" cy="39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7187" y="3977652"/>
            <a:ext cx="1875627" cy="2433908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99" y="4019354"/>
            <a:ext cx="1246611" cy="24069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52" y="1175067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8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134E57-26F0-4971-B102-AFE91BE43A9B}"/>
              </a:ext>
            </a:extLst>
          </p:cNvPr>
          <p:cNvSpPr txBox="1"/>
          <p:nvPr/>
        </p:nvSpPr>
        <p:spPr>
          <a:xfrm>
            <a:off x="2042320" y="235327"/>
            <a:ext cx="81073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CF8F1-CAB6-42E8-8B89-1317748AD766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FB440E72-6E02-4021-B0E1-5D04E51AD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21F1D4-B3FC-445C-AD46-1FF7EF4A87DE}"/>
              </a:ext>
            </a:extLst>
          </p:cNvPr>
          <p:cNvCxnSpPr/>
          <p:nvPr/>
        </p:nvCxnSpPr>
        <p:spPr>
          <a:xfrm>
            <a:off x="3974840" y="2099388"/>
            <a:ext cx="4945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A8694A-1D99-46CC-BA4D-D605243498FC}"/>
              </a:ext>
            </a:extLst>
          </p:cNvPr>
          <p:cNvCxnSpPr>
            <a:cxnSpLocks/>
          </p:cNvCxnSpPr>
          <p:nvPr/>
        </p:nvCxnSpPr>
        <p:spPr>
          <a:xfrm>
            <a:off x="3694921" y="3410339"/>
            <a:ext cx="5411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4E8B2C-E643-4DB6-AB0D-15776E87DFEF}"/>
              </a:ext>
            </a:extLst>
          </p:cNvPr>
          <p:cNvCxnSpPr>
            <a:cxnSpLocks/>
          </p:cNvCxnSpPr>
          <p:nvPr/>
        </p:nvCxnSpPr>
        <p:spPr>
          <a:xfrm>
            <a:off x="3013786" y="4679303"/>
            <a:ext cx="14555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FD678090-F129-40AC-9422-B6AE82FDC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00" y="752118"/>
            <a:ext cx="7219661" cy="51004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E38E7B-0AB1-45D3-8578-21E6E1BE5246}"/>
              </a:ext>
            </a:extLst>
          </p:cNvPr>
          <p:cNvSpPr/>
          <p:nvPr/>
        </p:nvSpPr>
        <p:spPr>
          <a:xfrm>
            <a:off x="573550" y="1819274"/>
            <a:ext cx="2152650" cy="9429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4E5D40-1378-4847-9529-189FC4C37E1B}"/>
              </a:ext>
            </a:extLst>
          </p:cNvPr>
          <p:cNvSpPr/>
          <p:nvPr/>
        </p:nvSpPr>
        <p:spPr>
          <a:xfrm>
            <a:off x="5669425" y="5661717"/>
            <a:ext cx="2152650" cy="9429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D23A4A-49BC-4C15-92FA-1CAA9FEA09EF}"/>
              </a:ext>
            </a:extLst>
          </p:cNvPr>
          <p:cNvSpPr/>
          <p:nvPr/>
        </p:nvSpPr>
        <p:spPr>
          <a:xfrm>
            <a:off x="7822075" y="3429000"/>
            <a:ext cx="2741150" cy="9429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632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157" y="2599770"/>
            <a:ext cx="3227690" cy="41315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2564" y="0"/>
            <a:ext cx="11037315" cy="1563476"/>
            <a:chOff x="6905910" y="2795626"/>
            <a:chExt cx="9455203" cy="1563476"/>
          </a:xfrm>
        </p:grpSpPr>
        <p:grpSp>
          <p:nvGrpSpPr>
            <p:cNvPr id="26" name="Group 25"/>
            <p:cNvGrpSpPr/>
            <p:nvPr/>
          </p:nvGrpSpPr>
          <p:grpSpPr>
            <a:xfrm>
              <a:off x="7448993" y="3258755"/>
              <a:ext cx="8912120" cy="1100347"/>
              <a:chOff x="1024380" y="3258755"/>
              <a:chExt cx="8912120" cy="110034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024380" y="3258755"/>
                <a:ext cx="8792934" cy="1100347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76840" y="3522375"/>
                <a:ext cx="86596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B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255345" y="1755685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80235" y="1735675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6" name="Rounded Rectangle 6">
            <a:extLst>
              <a:ext uri="{FF2B5EF4-FFF2-40B4-BE49-F238E27FC236}">
                <a16:creationId xmlns:a16="http://schemas.microsoft.com/office/drawing/2014/main" id="{8FBA440F-D708-4885-8CB3-6E4184F3320E}"/>
              </a:ext>
            </a:extLst>
          </p:cNvPr>
          <p:cNvSpPr/>
          <p:nvPr/>
        </p:nvSpPr>
        <p:spPr>
          <a:xfrm>
            <a:off x="4715720" y="3067542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9327439-3D6B-4EC7-845C-04DB97BA39F4}"/>
              </a:ext>
            </a:extLst>
          </p:cNvPr>
          <p:cNvSpPr/>
          <p:nvPr/>
        </p:nvSpPr>
        <p:spPr>
          <a:xfrm>
            <a:off x="4739138" y="4008035"/>
            <a:ext cx="365553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03DE9D10-A73C-45CE-AB18-D34EF0BCD768}"/>
              </a:ext>
            </a:extLst>
          </p:cNvPr>
          <p:cNvSpPr/>
          <p:nvPr/>
        </p:nvSpPr>
        <p:spPr>
          <a:xfrm>
            <a:off x="4715718" y="4802042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DC3A4613-39DD-4730-A671-F9F3799D5BAF}"/>
              </a:ext>
            </a:extLst>
          </p:cNvPr>
          <p:cNvSpPr/>
          <p:nvPr/>
        </p:nvSpPr>
        <p:spPr>
          <a:xfrm>
            <a:off x="1350529" y="2999392"/>
            <a:ext cx="1838677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sầu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15">
            <a:extLst>
              <a:ext uri="{FF2B5EF4-FFF2-40B4-BE49-F238E27FC236}">
                <a16:creationId xmlns:a16="http://schemas.microsoft.com/office/drawing/2014/main" id="{16E460DC-A977-47AD-974F-A731967684A3}"/>
              </a:ext>
            </a:extLst>
          </p:cNvPr>
          <p:cNvSpPr/>
          <p:nvPr/>
        </p:nvSpPr>
        <p:spPr>
          <a:xfrm>
            <a:off x="1271935" y="3899901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6F4D5098-894E-4497-98DB-DA0E7678180C}"/>
              </a:ext>
            </a:extLst>
          </p:cNvPr>
          <p:cNvSpPr/>
          <p:nvPr/>
        </p:nvSpPr>
        <p:spPr>
          <a:xfrm>
            <a:off x="1271935" y="4772123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9" name="图片 3">
            <a:extLst>
              <a:ext uri="{FF2B5EF4-FFF2-40B4-BE49-F238E27FC236}">
                <a16:creationId xmlns:a16="http://schemas.microsoft.com/office/drawing/2014/main" id="{7E2972F3-66A4-45C2-BA0B-DBC6377E2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F72948A5-CBC9-4D5D-A035-15FBA5669D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CA987979-BB23-420D-95B2-F673B94747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E4584712-1D1B-4AB7-98D9-8BCB873AB7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6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157" y="2599770"/>
            <a:ext cx="3227690" cy="4131575"/>
          </a:xfrm>
          <a:prstGeom prst="rect">
            <a:avLst/>
          </a:prstGeom>
        </p:spPr>
      </p:pic>
      <p:pic>
        <p:nvPicPr>
          <p:cNvPr id="49" name="图片 3">
            <a:extLst>
              <a:ext uri="{FF2B5EF4-FFF2-40B4-BE49-F238E27FC236}">
                <a16:creationId xmlns:a16="http://schemas.microsoft.com/office/drawing/2014/main" id="{7E2972F3-66A4-45C2-BA0B-DBC6377E2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F72948A5-CBC9-4D5D-A035-15FBA5669D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CA987979-BB23-420D-95B2-F673B94747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E4584712-1D1B-4AB7-98D9-8BCB873AB7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F6DAE34-9B5D-4EB3-A1FE-803D0A051E71}"/>
              </a:ext>
            </a:extLst>
          </p:cNvPr>
          <p:cNvGrpSpPr/>
          <p:nvPr/>
        </p:nvGrpSpPr>
        <p:grpSpPr>
          <a:xfrm>
            <a:off x="1181319" y="753352"/>
            <a:ext cx="9829360" cy="1047456"/>
            <a:chOff x="1191498" y="1487055"/>
            <a:chExt cx="5039459" cy="142252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A752F7B-C8E1-4AE8-86F2-9D6A75B74B0D}"/>
                </a:ext>
              </a:extLst>
            </p:cNvPr>
            <p:cNvSpPr/>
            <p:nvPr/>
          </p:nvSpPr>
          <p:spPr>
            <a:xfrm>
              <a:off x="1191498" y="1487055"/>
              <a:ext cx="4877462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文本框 18">
              <a:extLst>
                <a:ext uri="{FF2B5EF4-FFF2-40B4-BE49-F238E27FC236}">
                  <a16:creationId xmlns:a16="http://schemas.microsoft.com/office/drawing/2014/main" id="{39438646-4B64-42CE-805E-3335A917A451}"/>
                </a:ext>
              </a:extLst>
            </p:cNvPr>
            <p:cNvSpPr txBox="1"/>
            <p:nvPr/>
          </p:nvSpPr>
          <p:spPr>
            <a:xfrm>
              <a:off x="1353496" y="1751865"/>
              <a:ext cx="4877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Em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thường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bắt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gặp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ve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sầu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vào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mùa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nào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?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5B49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39A379A-8DBC-4DD7-ACD5-F3809EA79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37876" y="501996"/>
            <a:ext cx="812079" cy="9347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8A12440-6AA7-4523-B3BB-C65D246ACEAE}"/>
              </a:ext>
            </a:extLst>
          </p:cNvPr>
          <p:cNvGrpSpPr/>
          <p:nvPr/>
        </p:nvGrpSpPr>
        <p:grpSpPr>
          <a:xfrm>
            <a:off x="1156936" y="2276202"/>
            <a:ext cx="8976109" cy="1047456"/>
            <a:chOff x="1191498" y="1487055"/>
            <a:chExt cx="5039459" cy="142252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8E5D575-4DC8-4083-AE44-98DC78C141E9}"/>
                </a:ext>
              </a:extLst>
            </p:cNvPr>
            <p:cNvSpPr/>
            <p:nvPr/>
          </p:nvSpPr>
          <p:spPr>
            <a:xfrm>
              <a:off x="1191498" y="1487055"/>
              <a:ext cx="4877462" cy="1422528"/>
            </a:xfrm>
            <a:prstGeom prst="roundRect">
              <a:avLst/>
            </a:prstGeom>
            <a:noFill/>
            <a:ln w="57150" cap="flat" cmpd="sng" algn="ctr">
              <a:solidFill>
                <a:srgbClr val="00B050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10432AD0-CDFF-492C-865E-4426D5D4102E}"/>
                </a:ext>
              </a:extLst>
            </p:cNvPr>
            <p:cNvSpPr txBox="1"/>
            <p:nvPr/>
          </p:nvSpPr>
          <p:spPr>
            <a:xfrm>
              <a:off x="1353496" y="1751865"/>
              <a:ext cx="4877461" cy="87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Em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thường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thấy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ong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ở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đâu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?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5B49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8AC42EE-82FF-45CB-8A3A-4B8F51B4C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13493" y="2024846"/>
            <a:ext cx="812079" cy="93476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1FAF212-B483-4D65-A826-FEC03628868B}"/>
              </a:ext>
            </a:extLst>
          </p:cNvPr>
          <p:cNvGrpSpPr/>
          <p:nvPr/>
        </p:nvGrpSpPr>
        <p:grpSpPr>
          <a:xfrm>
            <a:off x="1016976" y="3869364"/>
            <a:ext cx="8976109" cy="1047456"/>
            <a:chOff x="1191498" y="1487055"/>
            <a:chExt cx="5039459" cy="142252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BAA6C66-D3EA-4364-9469-1551DEE76334}"/>
                </a:ext>
              </a:extLst>
            </p:cNvPr>
            <p:cNvSpPr/>
            <p:nvPr/>
          </p:nvSpPr>
          <p:spPr>
            <a:xfrm>
              <a:off x="1191498" y="1487055"/>
              <a:ext cx="4877462" cy="1422528"/>
            </a:xfrm>
            <a:prstGeom prst="roundRect">
              <a:avLst/>
            </a:prstGeom>
            <a:noFill/>
            <a:ln w="57150" cap="flat" cmpd="sng" algn="ctr">
              <a:solidFill>
                <a:srgbClr val="002060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文本框 18">
              <a:extLst>
                <a:ext uri="{FF2B5EF4-FFF2-40B4-BE49-F238E27FC236}">
                  <a16:creationId xmlns:a16="http://schemas.microsoft.com/office/drawing/2014/main" id="{CA8F59C3-4E64-4A52-A901-43B18CABE8EC}"/>
                </a:ext>
              </a:extLst>
            </p:cNvPr>
            <p:cNvSpPr txBox="1"/>
            <p:nvPr/>
          </p:nvSpPr>
          <p:spPr>
            <a:xfrm>
              <a:off x="1353496" y="1751865"/>
              <a:ext cx="4877461" cy="877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Em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có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biết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chim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sâu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thích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ăn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gì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không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D5B49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</a:rPr>
                <a:t>?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5B49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BE42D9B-BA2F-4E49-94EE-4834FACEC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473533" y="3618008"/>
            <a:ext cx="812079" cy="9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9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49" name="图片 3">
            <a:extLst>
              <a:ext uri="{FF2B5EF4-FFF2-40B4-BE49-F238E27FC236}">
                <a16:creationId xmlns:a16="http://schemas.microsoft.com/office/drawing/2014/main" id="{7E2972F3-66A4-45C2-BA0B-DBC6377E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F72948A5-CBC9-4D5D-A035-15FBA5669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CA987979-BB23-420D-95B2-F673B94747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E4584712-1D1B-4AB7-98D9-8BCB873AB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3B3296AE-7733-4CE4-B34B-8646D6E793C6}"/>
              </a:ext>
            </a:extLst>
          </p:cNvPr>
          <p:cNvSpPr/>
          <p:nvPr/>
        </p:nvSpPr>
        <p:spPr>
          <a:xfrm>
            <a:off x="7773227" y="118856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6E3BE80-DF9A-452D-ADD3-A4E09BE6E4E3}"/>
              </a:ext>
            </a:extLst>
          </p:cNvPr>
          <p:cNvSpPr/>
          <p:nvPr/>
        </p:nvSpPr>
        <p:spPr>
          <a:xfrm>
            <a:off x="755402" y="11220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7" name="图片 4">
            <a:extLst>
              <a:ext uri="{FF2B5EF4-FFF2-40B4-BE49-F238E27FC236}">
                <a16:creationId xmlns:a16="http://schemas.microsoft.com/office/drawing/2014/main" id="{646AD1D2-384C-4260-B9D3-4D37D59F3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8" name="等腰三角形 2">
            <a:extLst>
              <a:ext uri="{FF2B5EF4-FFF2-40B4-BE49-F238E27FC236}">
                <a16:creationId xmlns:a16="http://schemas.microsoft.com/office/drawing/2014/main" id="{76212765-2543-43CF-9E75-FE7B16F50020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9" name="等腰三角形 2">
            <a:extLst>
              <a:ext uri="{FF2B5EF4-FFF2-40B4-BE49-F238E27FC236}">
                <a16:creationId xmlns:a16="http://schemas.microsoft.com/office/drawing/2014/main" id="{C84051A7-E3A3-4EE1-8311-4BBFF7D6524F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70" name="TextBox 7">
            <a:extLst>
              <a:ext uri="{FF2B5EF4-FFF2-40B4-BE49-F238E27FC236}">
                <a16:creationId xmlns:a16="http://schemas.microsoft.com/office/drawing/2014/main" id="{486A0CA2-B8F9-4720-9CB9-1DDDEB29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71" name="等腰三角形 2">
            <a:extLst>
              <a:ext uri="{FF2B5EF4-FFF2-40B4-BE49-F238E27FC236}">
                <a16:creationId xmlns:a16="http://schemas.microsoft.com/office/drawing/2014/main" id="{F4BAC790-2124-4BAA-B915-1D76B7B894C5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0CA63426-D0B0-47FF-8B17-FF282473D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73" name="TextBox 9">
            <a:extLst>
              <a:ext uri="{FF2B5EF4-FFF2-40B4-BE49-F238E27FC236}">
                <a16:creationId xmlns:a16="http://schemas.microsoft.com/office/drawing/2014/main" id="{E514CC57-22F8-40E2-9AEB-65496973C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74" name="TextBox 9">
            <a:extLst>
              <a:ext uri="{FF2B5EF4-FFF2-40B4-BE49-F238E27FC236}">
                <a16:creationId xmlns:a16="http://schemas.microsoft.com/office/drawing/2014/main" id="{9692BA2C-5B53-4475-A676-7DDFF3A4D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75" name="Rounded Rectangle 22">
            <a:extLst>
              <a:ext uri="{FF2B5EF4-FFF2-40B4-BE49-F238E27FC236}">
                <a16:creationId xmlns:a16="http://schemas.microsoft.com/office/drawing/2014/main" id="{36980DE3-E735-4ED7-B3FF-F8C88C68EA36}"/>
              </a:ext>
            </a:extLst>
          </p:cNvPr>
          <p:cNvSpPr/>
          <p:nvPr/>
        </p:nvSpPr>
        <p:spPr>
          <a:xfrm>
            <a:off x="241349" y="2095412"/>
            <a:ext cx="3987213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ounded Rectangle 12">
            <a:extLst>
              <a:ext uri="{FF2B5EF4-FFF2-40B4-BE49-F238E27FC236}">
                <a16:creationId xmlns:a16="http://schemas.microsoft.com/office/drawing/2014/main" id="{F18A47F0-8EFF-4D4C-B9C3-AF70EBDA21B3}"/>
              </a:ext>
            </a:extLst>
          </p:cNvPr>
          <p:cNvSpPr/>
          <p:nvPr/>
        </p:nvSpPr>
        <p:spPr>
          <a:xfrm>
            <a:off x="3588472" y="5329138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ounded Rectangle 13">
            <a:extLst>
              <a:ext uri="{FF2B5EF4-FFF2-40B4-BE49-F238E27FC236}">
                <a16:creationId xmlns:a16="http://schemas.microsoft.com/office/drawing/2014/main" id="{96F6F54A-04EE-4FD3-BAA9-F3BF4D655220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2C047F7-E393-4F65-95C2-337DB2B2E167}"/>
              </a:ext>
            </a:extLst>
          </p:cNvPr>
          <p:cNvGrpSpPr/>
          <p:nvPr/>
        </p:nvGrpSpPr>
        <p:grpSpPr>
          <a:xfrm>
            <a:off x="859198" y="3404478"/>
            <a:ext cx="2529840" cy="1415190"/>
            <a:chOff x="1013110" y="3311912"/>
            <a:chExt cx="2529840" cy="141519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F55E2EA-C27B-438B-9879-6E7C4F108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0" name="Picture 2" descr="Free PNGs - Icon free PNG images | 100% free transparent cutout images">
              <a:extLst>
                <a:ext uri="{FF2B5EF4-FFF2-40B4-BE49-F238E27FC236}">
                  <a16:creationId xmlns:a16="http://schemas.microsoft.com/office/drawing/2014/main" id="{8B43E66D-06C3-4E07-86C7-5636CD83A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Free PNGs - Icon free PNG images | 100% free transparent cutout images">
              <a:extLst>
                <a:ext uri="{FF2B5EF4-FFF2-40B4-BE49-F238E27FC236}">
                  <a16:creationId xmlns:a16="http://schemas.microsoft.com/office/drawing/2014/main" id="{5BC5F134-8E56-46EC-9AF8-3CD1C0EE8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Free PNGs - Icon free PNG images | 100% free transparent cutout images">
              <a:extLst>
                <a:ext uri="{FF2B5EF4-FFF2-40B4-BE49-F238E27FC236}">
                  <a16:creationId xmlns:a16="http://schemas.microsoft.com/office/drawing/2014/main" id="{5A828DD5-EAA2-4F5E-BA94-2A2A18BFD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Free PNGs - Icon free PNG images | 100% free transparent cutout images">
              <a:extLst>
                <a:ext uri="{FF2B5EF4-FFF2-40B4-BE49-F238E27FC236}">
                  <a16:creationId xmlns:a16="http://schemas.microsoft.com/office/drawing/2014/main" id="{51F001A4-D6F1-49BE-AED8-02DDE9BEA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7A9DF974-B948-444D-9BED-2C149E7E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9067DE8-C64D-4F85-8011-BE01AC7AF7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355F8FF-E7E1-41D9-83D4-86C3E2023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2391" y="582740"/>
            <a:ext cx="609652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"/>
                            </p:stCondLst>
                            <p:childTnLst>
                              <p:par>
                                <p:cTn id="5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00"/>
                            </p:stCondLst>
                            <p:childTnLst>
                              <p:par>
                                <p:cTn id="6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4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  <p:bldP spid="69" grpId="0" bldLvl="0" animBg="1"/>
      <p:bldP spid="70" grpId="0" autoUpdateAnimBg="0"/>
      <p:bldP spid="71" grpId="0" bldLvl="0" animBg="1"/>
      <p:bldP spid="72" grpId="0" autoUpdateAnimBg="0"/>
      <p:bldP spid="73" grpId="0" autoUpdateAnimBg="0"/>
      <p:bldP spid="74" grpId="0" autoUpdateAnimBg="0"/>
      <p:bldP spid="75" grpId="0" animBg="1"/>
      <p:bldP spid="76" grpId="0" animBg="1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7187" y="3977652"/>
            <a:ext cx="1875627" cy="2433908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99" y="4019354"/>
            <a:ext cx="1246611" cy="24069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52" y="1175067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9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157" y="2599770"/>
            <a:ext cx="3227690" cy="41315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2564" y="0"/>
            <a:ext cx="11037315" cy="1563476"/>
            <a:chOff x="6905910" y="2795626"/>
            <a:chExt cx="9455203" cy="1563476"/>
          </a:xfrm>
        </p:grpSpPr>
        <p:grpSp>
          <p:nvGrpSpPr>
            <p:cNvPr id="26" name="Group 25"/>
            <p:cNvGrpSpPr/>
            <p:nvPr/>
          </p:nvGrpSpPr>
          <p:grpSpPr>
            <a:xfrm>
              <a:off x="7448993" y="3258755"/>
              <a:ext cx="8912120" cy="1100347"/>
              <a:chOff x="1024380" y="3258755"/>
              <a:chExt cx="8912120" cy="110034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024380" y="3258755"/>
                <a:ext cx="8792934" cy="1100347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76840" y="3522375"/>
                <a:ext cx="86596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B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255345" y="1755685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80235" y="1735675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6" name="Rounded Rectangle 6">
            <a:extLst>
              <a:ext uri="{FF2B5EF4-FFF2-40B4-BE49-F238E27FC236}">
                <a16:creationId xmlns:a16="http://schemas.microsoft.com/office/drawing/2014/main" id="{8FBA440F-D708-4885-8CB3-6E4184F3320E}"/>
              </a:ext>
            </a:extLst>
          </p:cNvPr>
          <p:cNvSpPr/>
          <p:nvPr/>
        </p:nvSpPr>
        <p:spPr>
          <a:xfrm>
            <a:off x="4715720" y="3067542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9327439-3D6B-4EC7-845C-04DB97BA39F4}"/>
              </a:ext>
            </a:extLst>
          </p:cNvPr>
          <p:cNvSpPr/>
          <p:nvPr/>
        </p:nvSpPr>
        <p:spPr>
          <a:xfrm>
            <a:off x="4739138" y="4008035"/>
            <a:ext cx="365553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03DE9D10-A73C-45CE-AB18-D34EF0BCD768}"/>
              </a:ext>
            </a:extLst>
          </p:cNvPr>
          <p:cNvSpPr/>
          <p:nvPr/>
        </p:nvSpPr>
        <p:spPr>
          <a:xfrm>
            <a:off x="4715718" y="4802042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DC3A4613-39DD-4730-A671-F9F3799D5BAF}"/>
              </a:ext>
            </a:extLst>
          </p:cNvPr>
          <p:cNvSpPr/>
          <p:nvPr/>
        </p:nvSpPr>
        <p:spPr>
          <a:xfrm>
            <a:off x="1350529" y="3027679"/>
            <a:ext cx="1838677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sầu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15">
            <a:extLst>
              <a:ext uri="{FF2B5EF4-FFF2-40B4-BE49-F238E27FC236}">
                <a16:creationId xmlns:a16="http://schemas.microsoft.com/office/drawing/2014/main" id="{16E460DC-A977-47AD-974F-A731967684A3}"/>
              </a:ext>
            </a:extLst>
          </p:cNvPr>
          <p:cNvSpPr/>
          <p:nvPr/>
        </p:nvSpPr>
        <p:spPr>
          <a:xfrm>
            <a:off x="1271935" y="3899901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6F4D5098-894E-4497-98DB-DA0E7678180C}"/>
              </a:ext>
            </a:extLst>
          </p:cNvPr>
          <p:cNvSpPr/>
          <p:nvPr/>
        </p:nvSpPr>
        <p:spPr>
          <a:xfrm>
            <a:off x="1271935" y="4772123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9" name="图片 3">
            <a:extLst>
              <a:ext uri="{FF2B5EF4-FFF2-40B4-BE49-F238E27FC236}">
                <a16:creationId xmlns:a16="http://schemas.microsoft.com/office/drawing/2014/main" id="{7E2972F3-66A4-45C2-BA0B-DBC6377E2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F72948A5-CBC9-4D5D-A035-15FBA5669D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CA987979-BB23-420D-95B2-F673B94747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E4584712-1D1B-4AB7-98D9-8BCB873AB7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2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80626E-18 L 1.45833E-6 0.00023 C -0.0138 0.00162 -0.01081 0.00162 -0.02982 0.00231 L -0.07526 0.00347 C -0.08294 0.00278 -0.08932 0.00093 -0.09675 0.00347 C -0.09831 0.0037 -0.09987 0.00486 -0.1013 0.00579 C -0.103 0.00463 -0.10469 0.00301 -0.10638 0.00231 C -0.10768 0.00162 -0.10912 0.00185 -0.11055 0.00116 C -0.11693 -0.00208 -0.11563 -0.00046 -0.11862 -0.0053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0231 L -0.04726 0.00254 C -0.05299 0.00949 -0.05859 0.01736 -0.06432 0.02407 C -0.06888 0.02893 -0.07344 0.03287 -0.07786 0.03727 C -0.07969 0.03866 -0.08138 0.03958 -0.08307 0.04143 C -0.09453 0.05463 -0.07969 0.0412 -0.09023 0.05023 C -0.09153 0.05278 -0.09284 0.05532 -0.09427 0.05764 C -0.09518 0.05879 -0.09609 0.05949 -0.097 0.06065 C -0.09805 0.0618 -0.09896 0.06366 -0.1 0.06481 C -0.10104 0.0662 -0.10208 0.06666 -0.10312 0.06782 C -0.1043 0.06898 -0.10534 0.07083 -0.10651 0.07222 C -0.10703 0.07384 -0.10755 0.07523 -0.1082 0.07662 C -0.10924 0.07893 -0.11198 0.08426 -0.11263 0.08541 C -0.11328 0.08657 -0.11393 0.08727 -0.11471 0.08819 C -0.1151 0.08981 -0.11549 0.0919 -0.11601 0.09259 C -0.12005 0.09884 -0.1168 0.08935 -0.12005 0.09722 C -0.12083 0.09861 -0.12135 0.10139 -0.12213 0.10278 C -0.12409 0.10671 -0.12344 0.10231 -0.12487 0.10578 C -0.12851 0.11435 -0.12617 0.11319 -0.12916 0.11319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69 L -0.04584 0.00116 C -0.0474 -0.00208 -0.04883 -0.00463 -0.05013 -0.00787 C -0.05261 -0.0132 -0.05065 -0.01158 -0.05352 -0.01898 C -0.05391 -0.02014 -0.05469 -0.02083 -0.05534 -0.02153 C -0.05599 -0.02361 -0.05651 -0.0257 -0.05716 -0.02732 C -0.05912 -0.03241 -0.06394 -0.04051 -0.06524 -0.04283 C -0.06589 -0.04398 -0.0668 -0.04491 -0.06745 -0.04699 C -0.07162 -0.05926 -0.06784 -0.04977 -0.07409 -0.05949 C -0.07539 -0.06158 -0.07657 -0.06435 -0.07787 -0.06644 C -0.07852 -0.06783 -0.07943 -0.06921 -0.08021 -0.07083 C -0.0806 -0.07176 -0.08099 -0.07292 -0.08164 -0.07361 C -0.08229 -0.07454 -0.08308 -0.07546 -0.08386 -0.07616 C -0.08425 -0.07824 -0.08425 -0.08056 -0.0849 -0.08195 C -0.08568 -0.08403 -0.08672 -0.08449 -0.08763 -0.08634 C -0.08894 -0.08843 -0.09024 -0.09051 -0.09141 -0.09306 C -0.10196 -0.11736 -0.0892 -0.08935 -0.09466 -0.1044 C -0.09623 -0.10833 -0.09766 -0.11227 -0.09935 -0.11551 C -0.09987 -0.11644 -0.10065 -0.11667 -0.10131 -0.1169 C -0.10469 -0.11783 -0.10808 -0.11806 -0.11159 -0.11852 C -0.1168 -0.12338 -0.10716 -0.11435 -0.12227 -0.12246 C -0.12279 -0.12269 -0.12305 -0.12408 -0.12331 -0.12546 C -0.12383 -0.12755 -0.12409 -0.13033 -0.12474 -0.13218 C -0.125 -0.1331 -0.12539 -0.13218 -0.12552 -0.13218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7500" y="-224503"/>
            <a:ext cx="11649116" cy="1109169"/>
            <a:chOff x="6816947" y="2923790"/>
            <a:chExt cx="9979307" cy="1358900"/>
          </a:xfrm>
        </p:grpSpPr>
        <p:grpSp>
          <p:nvGrpSpPr>
            <p:cNvPr id="26" name="Group 25"/>
            <p:cNvGrpSpPr/>
            <p:nvPr/>
          </p:nvGrpSpPr>
          <p:grpSpPr>
            <a:xfrm>
              <a:off x="7448993" y="3258755"/>
              <a:ext cx="9347261" cy="858841"/>
              <a:chOff x="1024380" y="3258755"/>
              <a:chExt cx="9347261" cy="858841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024380" y="3258755"/>
                <a:ext cx="9347261" cy="826175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40566" y="3401158"/>
                <a:ext cx="9131074" cy="71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mẫu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vở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trả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lời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endPara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5A4C21B3-7E3A-4533-BAA9-24C0175FB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926654" y="1069812"/>
            <a:ext cx="2981421" cy="2232534"/>
          </a:xfrm>
          <a:prstGeom prst="roundRect">
            <a:avLst>
              <a:gd name="adj" fmla="val 12449"/>
            </a:avLst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AC26C9A9-33E7-4AFD-BCEB-46B41F7F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535829" y="3429000"/>
            <a:ext cx="3475161" cy="2333949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C339A3D9-7A72-489C-9347-FC6DCE869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5603728" y="1262560"/>
            <a:ext cx="4186417" cy="2539399"/>
          </a:xfrm>
          <a:prstGeom prst="roundRect">
            <a:avLst>
              <a:gd name="adj" fmla="val 20885"/>
            </a:avLst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DC4D68A-F536-41EE-B3E3-16E454A24EEA}"/>
              </a:ext>
            </a:extLst>
          </p:cNvPr>
          <p:cNvGrpSpPr/>
          <p:nvPr/>
        </p:nvGrpSpPr>
        <p:grpSpPr>
          <a:xfrm>
            <a:off x="7296602" y="3302346"/>
            <a:ext cx="4205759" cy="3067959"/>
            <a:chOff x="8604068" y="6331731"/>
            <a:chExt cx="3235139" cy="23599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913831-5667-4D4D-8102-48FC7EF44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79462C-98BD-4F68-A396-68907E004DB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18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800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Cứu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Xanh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Rừng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13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84AC020A-4CCF-46E4-BD04-08D3BD3B0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4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6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59093" y="472088"/>
            <a:ext cx="9388648" cy="982492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84" y="489044"/>
            <a:ext cx="1459943" cy="14430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8106" y="1951446"/>
            <a:ext cx="4537877" cy="2457938"/>
            <a:chOff x="212007" y="2533266"/>
            <a:chExt cx="4537877" cy="2457938"/>
          </a:xfrm>
        </p:grpSpPr>
        <p:grpSp>
          <p:nvGrpSpPr>
            <p:cNvPr id="3" name="Group 2"/>
            <p:cNvGrpSpPr/>
            <p:nvPr/>
          </p:nvGrpSpPr>
          <p:grpSpPr>
            <a:xfrm>
              <a:off x="212007" y="2533266"/>
              <a:ext cx="4415545" cy="2457938"/>
              <a:chOff x="212007" y="2533266"/>
              <a:chExt cx="4415545" cy="245793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823401" y="3367260"/>
                <a:ext cx="3804151" cy="162394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4" name="图片 3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2007" y="2533266"/>
                <a:ext cx="1646658" cy="1646658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98620" y="3801870"/>
              <a:ext cx="395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Chuột sống ở đâu?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88439" y="2785440"/>
            <a:ext cx="4321758" cy="1646658"/>
            <a:chOff x="1004100" y="3369688"/>
            <a:chExt cx="4321758" cy="1835989"/>
          </a:xfrm>
        </p:grpSpPr>
        <p:sp>
          <p:nvSpPr>
            <p:cNvPr id="31" name="Rectangle 30"/>
            <p:cNvSpPr/>
            <p:nvPr/>
          </p:nvSpPr>
          <p:spPr>
            <a:xfrm>
              <a:off x="1004100" y="3369688"/>
              <a:ext cx="4321758" cy="1835989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96388" y="3554249"/>
              <a:ext cx="3824808" cy="133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hang.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353554" y="376643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17" y="374426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3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59093" y="472088"/>
            <a:ext cx="9388648" cy="982492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84" y="489044"/>
            <a:ext cx="1459943" cy="14430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8106" y="2191688"/>
            <a:ext cx="4537877" cy="2217696"/>
            <a:chOff x="212007" y="2773508"/>
            <a:chExt cx="4537877" cy="2217696"/>
          </a:xfrm>
        </p:grpSpPr>
        <p:grpSp>
          <p:nvGrpSpPr>
            <p:cNvPr id="3" name="Group 2"/>
            <p:cNvGrpSpPr/>
            <p:nvPr/>
          </p:nvGrpSpPr>
          <p:grpSpPr>
            <a:xfrm>
              <a:off x="212007" y="2773508"/>
              <a:ext cx="4415545" cy="2217696"/>
              <a:chOff x="212007" y="2773508"/>
              <a:chExt cx="4415545" cy="221769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823401" y="3367260"/>
                <a:ext cx="3804151" cy="162394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4" name="图片 3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2007" y="2773508"/>
                <a:ext cx="1646658" cy="1166174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98620" y="3857712"/>
              <a:ext cx="395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Ốc sên bò ở đâu?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88439" y="2785440"/>
            <a:ext cx="4321758" cy="1460426"/>
            <a:chOff x="1004100" y="3369688"/>
            <a:chExt cx="4321758" cy="1628344"/>
          </a:xfrm>
        </p:grpSpPr>
        <p:sp>
          <p:nvSpPr>
            <p:cNvPr id="31" name="Rectangle 30"/>
            <p:cNvSpPr/>
            <p:nvPr/>
          </p:nvSpPr>
          <p:spPr>
            <a:xfrm>
              <a:off x="1004100" y="3369688"/>
              <a:ext cx="4321758" cy="162834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96388" y="3811675"/>
              <a:ext cx="3824808" cy="72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ên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bò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353554" y="376643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17" y="374426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9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59093" y="472088"/>
            <a:ext cx="9388648" cy="982492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84" y="489044"/>
            <a:ext cx="1459943" cy="14430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9548" y="2074620"/>
            <a:ext cx="4456435" cy="2401601"/>
            <a:chOff x="293449" y="2656440"/>
            <a:chExt cx="4456435" cy="2401601"/>
          </a:xfrm>
        </p:grpSpPr>
        <p:grpSp>
          <p:nvGrpSpPr>
            <p:cNvPr id="3" name="Group 2"/>
            <p:cNvGrpSpPr/>
            <p:nvPr/>
          </p:nvGrpSpPr>
          <p:grpSpPr>
            <a:xfrm>
              <a:off x="293449" y="2656440"/>
              <a:ext cx="4334103" cy="2334764"/>
              <a:chOff x="293449" y="2656440"/>
              <a:chExt cx="4334103" cy="233476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823401" y="3367260"/>
                <a:ext cx="3804151" cy="162394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4" name="图片 3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3449" y="2656440"/>
                <a:ext cx="1359727" cy="1283242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98620" y="3857712"/>
              <a:ext cx="395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Nhện chăng tơ ở đâu?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88439" y="2785440"/>
            <a:ext cx="4321758" cy="1460426"/>
            <a:chOff x="1004100" y="3369688"/>
            <a:chExt cx="4321758" cy="1628344"/>
          </a:xfrm>
        </p:grpSpPr>
        <p:sp>
          <p:nvSpPr>
            <p:cNvPr id="31" name="Rectangle 30"/>
            <p:cNvSpPr/>
            <p:nvPr/>
          </p:nvSpPr>
          <p:spPr>
            <a:xfrm>
              <a:off x="1004100" y="3369688"/>
              <a:ext cx="4321758" cy="162834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96388" y="3589836"/>
              <a:ext cx="3824808" cy="1338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353554" y="376643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17" y="374426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9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b="1"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9871" y="3296484"/>
            <a:ext cx="41488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Ong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tìm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chữ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Ziclets" pitchFamily="2" charset="0"/>
              <a:cs typeface="Arial"/>
              <a:sym typeface="Arial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lexandre Desplat - Moving In">
            <a:hlinkClick r:id="" action="ppaction://media"/>
            <a:extLst>
              <a:ext uri="{FF2B5EF4-FFF2-40B4-BE49-F238E27FC236}">
                <a16:creationId xmlns:a16="http://schemas.microsoft.com/office/drawing/2014/main" id="{1249A8F7-80C8-4C1D-B5D6-88B27B4DD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17052" y="43912"/>
            <a:ext cx="506594" cy="506594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0D2BFA2-7435-DCCB-615B-5256E01590A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25" y="381000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91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Đâu</a:t>
            </a:r>
            <a:r>
              <a:rPr lang="en-US" sz="40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từ</a:t>
            </a:r>
            <a:r>
              <a:rPr lang="en-US" sz="40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chỉ</a:t>
            </a:r>
            <a:r>
              <a:rPr lang="en-US" sz="40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loài</a:t>
            </a:r>
            <a:r>
              <a:rPr lang="en-US" sz="40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vật</a:t>
            </a:r>
            <a:r>
              <a:rPr lang="en-US" sz="40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90052" y="3763367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Chị</a:t>
            </a:r>
            <a:r>
              <a:rPr lang="en-US" sz="36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gái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85580" y="372221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Ong</a:t>
            </a: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98" y="3526855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06" y="3567218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352" y="3415217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25939B-0C96-489B-AC06-3E991562A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9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91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38699" y="1162115"/>
            <a:ext cx="7514602" cy="152750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Khi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tới,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thường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thấy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con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184595" y="373380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Bướm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0879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sầu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0731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78286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86" y="3512672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1" y="346479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60" y="344288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HP\Desktop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9" y="4143928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BE3065-5E6E-4C82-AE16-4D23185AC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6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45833E-6 -3.7037E-6 L 1.45833E-6 0.16042 C 1.45833E-6 0.23241 0.12487 0.32107 0.22617 0.32107 L 0.45247 0.32107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160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5247 0.32106 L 0.63932 0.32106 C 0.72305 0.32106 0.8263 0.12801 0.8263 -0.02848 L 0.8263 -0.37778 " pathEditMode="relative" rAng="0" ptsTypes="FfFF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49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45833E-6 -3.33333E-6 L 0.18984 -3.33333E-6 C 0.27513 -3.33333E-6 0.38125 -0.20648 0.38125 -0.3743 L 0.38125 -0.74791 " pathEditMode="relative" rAng="0" ptsTypes="FfFF"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91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74155" y="849087"/>
            <a:ext cx="7514602" cy="207366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nho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nhỏ</a:t>
            </a:r>
            <a:endParaRPr lang="en-US" sz="3200" kern="0" dirty="0">
              <a:solidFill>
                <a:srgbClr val="000000"/>
              </a:solidFill>
              <a:latin typeface="#9Slide03 AmpleSoft Bold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mỏ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xinh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xinh</a:t>
            </a:r>
            <a:endParaRPr lang="en-US" sz="3200" kern="0" dirty="0">
              <a:solidFill>
                <a:srgbClr val="000000"/>
              </a:solidFill>
              <a:latin typeface="#9Slide03 AmpleSoft Bold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Chăm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nhặt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chăm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tìm</a:t>
            </a:r>
            <a:endParaRPr lang="en-US" sz="3200" kern="0" dirty="0">
              <a:solidFill>
                <a:srgbClr val="000000"/>
              </a:solidFill>
              <a:latin typeface="#9Slide03 AmpleSoft Bold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Bắt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sâu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lá</a:t>
            </a:r>
            <a:r>
              <a:rPr lang="en-US" sz="3200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169355" y="3965309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sâu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24035" y="396821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 err="1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Vẹt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402515" y="391668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sáo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0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3" y="3784834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5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55" y="444600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AD07F-0E43-4456-BD59-13F441BC6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8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716" y="1707932"/>
            <a:ext cx="9689491" cy="456885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8A96F-BDB7-4897-BCE5-6CDB6DF57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2850" y="2181690"/>
            <a:ext cx="5956308" cy="3621338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D3C99B0-D714-0610-3359-A40022D3F97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25" y="381000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7314"/>
            <a:ext cx="4286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nay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7153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81150" y="114300"/>
            <a:ext cx="10268448" cy="1895287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Khi đi đội cả nhà 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Khi về đóng cửa từ bi mà nằm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- Là con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#9Slide03 AmpleSoft Bold" pitchFamily="2" charset="0"/>
              </a:rPr>
              <a:t>Ốc</a:t>
            </a:r>
            <a:r>
              <a:rPr lang="en-US" sz="4000" noProof="0" dirty="0">
                <a:solidFill>
                  <a:prstClr val="black"/>
                </a:solidFill>
                <a:latin typeface="#9Slide03 AmpleSoft Bold" pitchFamily="2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#9Slide03 AmpleSoft Bold" pitchFamily="2" charset="0"/>
              </a:rPr>
              <a:t>sên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mèo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09926" y="154953"/>
            <a:ext cx="7162800" cy="226022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gì nhỏ 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Mà hát khỏe ghê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Suốt cả mùa 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Râm ran hợp xướng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- Là con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3515" y="3868118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ong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63684" y="3853774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Ve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sầu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7870" y="262929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heo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53880" y="2700126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chim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5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240478"/>
            <a:ext cx="5969943" cy="1769109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đèn</a:t>
            </a:r>
            <a:endParaRPr lang="en-US" sz="2800" dirty="0">
              <a:solidFill>
                <a:prstClr val="white"/>
              </a:solidFill>
              <a:latin typeface="#9Slide03 AmpleSoft Bold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lòe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6617" y="342227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ong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36616" y="2357050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#9Slide03 AmpleSoft Bold" pitchFamily="2" charset="0"/>
              </a:rPr>
              <a:t>Đom</a:t>
            </a:r>
            <a:r>
              <a:rPr lang="en-US" sz="4000" dirty="0">
                <a:solidFill>
                  <a:prstClr val="black"/>
                </a:solidFill>
                <a:latin typeface="#9Slide03 AmpleSoft Bold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#9Slide03 AmpleSoft Bold" pitchFamily="2" charset="0"/>
              </a:rPr>
              <a:t>đóm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sóc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dế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80278" y="66266"/>
            <a:ext cx="6614752" cy="1943322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gì kéo lưới chăng tơ</a:t>
            </a:r>
            <a:endParaRPr lang="en-US" sz="3200" dirty="0">
              <a:solidFill>
                <a:prstClr val="white"/>
              </a:solidFill>
              <a:latin typeface="#9Slide03 AmpleSoft Bold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Bắt ruồi bắt muỗi cần cù sớm hôm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ruồi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34611" y="232081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64195" y="3417372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muỗi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3346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501912"/>
            <a:ext cx="872772" cy="134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276730"/>
            <a:ext cx="1388816" cy="149992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5350" y="4164755"/>
            <a:ext cx="882756" cy="21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ô 9">
            <a:extLst>
              <a:ext uri="{FF2B5EF4-FFF2-40B4-BE49-F238E27FC236}">
                <a16:creationId xmlns:a16="http://schemas.microsoft.com/office/drawing/2014/main" id="{6F535897-9247-4166-A999-7F2366AB5AF3}"/>
              </a:ext>
            </a:extLst>
          </p:cNvPr>
          <p:cNvSpPr/>
          <p:nvPr/>
        </p:nvSpPr>
        <p:spPr>
          <a:xfrm>
            <a:off x="3785246" y="2422596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tụi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2066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721485" y="2192020"/>
            <a:ext cx="8749030" cy="297688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: 圆角 13">
            <a:extLst>
              <a:ext uri="{FF2B5EF4-FFF2-40B4-BE49-F238E27FC236}">
                <a16:creationId xmlns:a16="http://schemas.microsoft.com/office/drawing/2014/main" id="{F63EA6E5-9CFE-44B9-97BC-57BC410DAEAB}"/>
              </a:ext>
            </a:extLst>
          </p:cNvPr>
          <p:cNvSpPr/>
          <p:nvPr/>
        </p:nvSpPr>
        <p:spPr>
          <a:xfrm>
            <a:off x="2530910" y="261127"/>
            <a:ext cx="6578690" cy="77249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9" name="矩形: 圆角 14">
            <a:extLst>
              <a:ext uri="{FF2B5EF4-FFF2-40B4-BE49-F238E27FC236}">
                <a16:creationId xmlns:a16="http://schemas.microsoft.com/office/drawing/2014/main" id="{067C3F37-2551-4A95-A0F6-D0984CF3ECF2}"/>
              </a:ext>
            </a:extLst>
          </p:cNvPr>
          <p:cNvSpPr/>
          <p:nvPr/>
        </p:nvSpPr>
        <p:spPr>
          <a:xfrm>
            <a:off x="4551293" y="1331149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5F5542-B449-45A3-9F86-2CF26186E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512" y="2252370"/>
            <a:ext cx="5310076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323B4-557E-6EDF-9694-EEB49C3FA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566" y="3441133"/>
            <a:ext cx="8748518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2B6A8F-D332-4F3D-8466-D5ECC5C90D13}"/>
              </a:ext>
            </a:extLst>
          </p:cNvPr>
          <p:cNvSpPr txBox="1"/>
          <p:nvPr/>
        </p:nvSpPr>
        <p:spPr>
          <a:xfrm>
            <a:off x="2042320" y="235327"/>
            <a:ext cx="81073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09361D-5706-414A-A54B-0A30077FB6A2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trễ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sên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đóm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vi-VN" sz="2800" i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FD678090-F129-40AC-9422-B6AE82FDC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3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/>
    </p:bldLst>
  </p:timing>
</p:sld>
</file>

<file path=ppt/theme/theme1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596</Words>
  <Application>Microsoft Office PowerPoint</Application>
  <PresentationFormat>Widescreen</PresentationFormat>
  <Paragraphs>156</Paragraphs>
  <Slides>27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8" baseType="lpstr">
      <vt:lpstr>微软雅黑</vt:lpstr>
      <vt:lpstr>微软雅黑</vt:lpstr>
      <vt:lpstr>宋体</vt:lpstr>
      <vt:lpstr>#9Slide03 AmpleSoft Bold</vt:lpstr>
      <vt:lpstr>#9Slide06 DeathRattle BB</vt:lpstr>
      <vt:lpstr>#9Slide06 SVNStella</vt:lpstr>
      <vt:lpstr>#9Slide07 SVNZiclets</vt:lpstr>
      <vt:lpstr>Abril Fatface</vt:lpstr>
      <vt:lpstr>Aldrich</vt:lpstr>
      <vt:lpstr>Arial</vt:lpstr>
      <vt:lpstr>Arial-Rounded</vt:lpstr>
      <vt:lpstr>Calibri</vt:lpstr>
      <vt:lpstr>Coiny</vt:lpstr>
      <vt:lpstr>等线</vt:lpstr>
      <vt:lpstr>等线 Light</vt:lpstr>
      <vt:lpstr>iCiel Cadena</vt:lpstr>
      <vt:lpstr>Indie Flower</vt:lpstr>
      <vt:lpstr>Just Another Hand</vt:lpstr>
      <vt:lpstr>Maven Pro</vt:lpstr>
      <vt:lpstr>Odibee Sans</vt:lpstr>
      <vt:lpstr>Source Han Sans CN Medium</vt:lpstr>
      <vt:lpstr>Times New Roman</vt:lpstr>
      <vt:lpstr>方正清刻本悦宋简体</vt:lpstr>
      <vt:lpstr>汉仪跳跳体简</vt:lpstr>
      <vt:lpstr>迷你简细行楷</vt:lpstr>
      <vt:lpstr>1_www.freeppt7.com</vt:lpstr>
      <vt:lpstr>www.freeppt7.com</vt:lpstr>
      <vt:lpstr>SlidesMania</vt:lpstr>
      <vt:lpstr>Office 主题​​</vt:lpstr>
      <vt:lpstr>1_SlidesMania</vt:lpstr>
      <vt:lpstr>2-0927-4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41</cp:revision>
  <dcterms:created xsi:type="dcterms:W3CDTF">2022-02-10T03:47:59Z</dcterms:created>
  <dcterms:modified xsi:type="dcterms:W3CDTF">2025-03-20T01:51:20Z</dcterms:modified>
</cp:coreProperties>
</file>