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6" r:id="rId2"/>
    <p:sldMasterId id="2147483705" r:id="rId3"/>
    <p:sldMasterId id="2147483767" r:id="rId4"/>
    <p:sldMasterId id="2147483771" r:id="rId5"/>
  </p:sldMasterIdLst>
  <p:notesMasterIdLst>
    <p:notesMasterId r:id="rId17"/>
  </p:notesMasterIdLst>
  <p:sldIdLst>
    <p:sldId id="336" r:id="rId6"/>
    <p:sldId id="339" r:id="rId7"/>
    <p:sldId id="2884" r:id="rId8"/>
    <p:sldId id="2007577096" r:id="rId9"/>
    <p:sldId id="2886" r:id="rId10"/>
    <p:sldId id="2007577120" r:id="rId11"/>
    <p:sldId id="290" r:id="rId12"/>
    <p:sldId id="2007577122" r:id="rId13"/>
    <p:sldId id="2896" r:id="rId14"/>
    <p:sldId id="2901" r:id="rId15"/>
    <p:sldId id="289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67" d="100"/>
          <a:sy n="67" d="100"/>
        </p:scale>
        <p:origin x="6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832752-8E42-4221-A246-A7002E894990}" type="datetimeFigureOut">
              <a:rPr lang="en-US" smtClean="0"/>
              <a:t>3/6/2024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5B9811-9642-44C8-BC50-8BEF0CD30B1F}" type="slidenum">
              <a:rPr lang="en-US" smtClean="0"/>
              <a:t>‹#›</a:t>
            </a:fld>
            <a:endParaRPr lang="en-US"/>
          </a:p>
        </p:txBody>
      </p:sp>
    </p:spTree>
    <p:extLst>
      <p:ext uri="{BB962C8B-B14F-4D97-AF65-F5344CB8AC3E}">
        <p14:creationId xmlns:p14="http://schemas.microsoft.com/office/powerpoint/2010/main" val="3462399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418468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234099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70F956-FC7D-4434-9D9E-CC985997F4E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4686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389" y="6356747"/>
            <a:ext cx="2742447" cy="364275"/>
          </a:xfrm>
          <a:prstGeom prst="rect">
            <a:avLst/>
          </a:prstGeom>
        </p:spPr>
        <p:txBody>
          <a:bodyPr/>
          <a:lstStyle/>
          <a:p>
            <a:fld id="{32BF82D2-7A68-459D-A996-9BDDA2518FA4}" type="datetimeFigureOut">
              <a:rPr lang="zh-CN" altLang="en-US" smtClean="0"/>
              <a:t>2024/3/6</a:t>
            </a:fld>
            <a:endParaRPr lang="zh-CN" altLang="en-US"/>
          </a:p>
        </p:txBody>
      </p:sp>
      <p:sp>
        <p:nvSpPr>
          <p:cNvPr id="3" name="页脚占位符 2"/>
          <p:cNvSpPr>
            <a:spLocks noGrp="1"/>
          </p:cNvSpPr>
          <p:nvPr>
            <p:ph type="ftr" sz="quarter" idx="11"/>
          </p:nvPr>
        </p:nvSpPr>
        <p:spPr>
          <a:xfrm>
            <a:off x="4038413" y="6356747"/>
            <a:ext cx="4115176" cy="36427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1166" y="6356747"/>
            <a:ext cx="2742447" cy="364275"/>
          </a:xfrm>
          <a:prstGeom prst="rect">
            <a:avLst/>
          </a:prstGeom>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06359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561007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6921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510170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690138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3061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449301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4508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686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935077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30081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389" y="6356747"/>
            <a:ext cx="2742447" cy="364275"/>
          </a:xfrm>
          <a:prstGeom prst="rect">
            <a:avLst/>
          </a:prstGeom>
        </p:spPr>
        <p:txBody>
          <a:bodyPr/>
          <a:lstStyle/>
          <a:p>
            <a:fld id="{32BF82D2-7A68-459D-A996-9BDDA2518FA4}" type="datetimeFigureOut">
              <a:rPr lang="zh-CN" altLang="en-US" smtClean="0"/>
              <a:t>2024/3/6</a:t>
            </a:fld>
            <a:endParaRPr lang="zh-CN" altLang="en-US"/>
          </a:p>
        </p:txBody>
      </p:sp>
      <p:sp>
        <p:nvSpPr>
          <p:cNvPr id="4" name="页脚占位符 3"/>
          <p:cNvSpPr>
            <a:spLocks noGrp="1"/>
          </p:cNvSpPr>
          <p:nvPr>
            <p:ph type="ftr" sz="quarter" idx="11"/>
          </p:nvPr>
        </p:nvSpPr>
        <p:spPr>
          <a:xfrm>
            <a:off x="4038413" y="6356747"/>
            <a:ext cx="4115176" cy="36427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1166" y="6356747"/>
            <a:ext cx="2742447" cy="364275"/>
          </a:xfrm>
          <a:prstGeom prst="rect">
            <a:avLst/>
          </a:prstGeom>
        </p:spPr>
        <p:txBody>
          <a:bodyPr/>
          <a:lstStyle/>
          <a:p>
            <a:fld id="{3E01EE5D-26FB-46D5-A381-ECFB35BF1D34}" type="slidenum">
              <a:rPr lang="zh-CN" altLang="en-US" smtClean="0"/>
              <a:t>‹#›</a:t>
            </a:fld>
            <a:endParaRPr lang="zh-CN" altLang="en-US"/>
          </a:p>
        </p:txBody>
      </p:sp>
    </p:spTree>
    <p:extLst>
      <p:ext uri="{BB962C8B-B14F-4D97-AF65-F5344CB8AC3E}">
        <p14:creationId xmlns:p14="http://schemas.microsoft.com/office/powerpoint/2010/main" val="27561407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02937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717875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7775082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820068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631683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9127172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3446083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22616370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FDED92B-7180-4E8E-9FA1-47FFA8006457}" type="datetimeFigureOut">
              <a:rPr lang="zh-CN" altLang="en-US" smtClean="0"/>
              <a:t>2024/3/6</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B11227F-0E14-47DF-A00B-C9B5FCB87C35}" type="slidenum">
              <a:rPr lang="zh-CN" altLang="en-US" smtClean="0"/>
              <a:t>‹#›</a:t>
            </a:fld>
            <a:endParaRPr lang="zh-CN" altLang="en-US"/>
          </a:p>
        </p:txBody>
      </p:sp>
    </p:spTree>
    <p:extLst>
      <p:ext uri="{BB962C8B-B14F-4D97-AF65-F5344CB8AC3E}">
        <p14:creationId xmlns:p14="http://schemas.microsoft.com/office/powerpoint/2010/main" val="9162270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818A2A-893A-4C16-A8E0-E72037513C1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8CBCCE0-2CC1-4047-8176-9A3A8D895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A9C105B-CD1A-4A78-B45D-34F81E6AAA46}"/>
              </a:ext>
            </a:extLst>
          </p:cNvPr>
          <p:cNvSpPr>
            <a:spLocks noGrp="1"/>
          </p:cNvSpPr>
          <p:nvPr>
            <p:ph type="dt" sz="half" idx="10"/>
          </p:nvPr>
        </p:nvSpPr>
        <p:spPr/>
        <p:txBody>
          <a:bodyPr/>
          <a:lstStyle/>
          <a:p>
            <a:fld id="{78DC1D54-5805-4D40-B801-1A331E8BC5DA}"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F0FE523F-8926-4B6B-8D41-1B83EAAF21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1E42499-61AB-49F3-B461-00914A8E7C67}"/>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2151309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389" y="365780"/>
            <a:ext cx="10515224" cy="1324636"/>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389" y="6356747"/>
            <a:ext cx="2742447" cy="364275"/>
          </a:xfrm>
          <a:prstGeom prst="rect">
            <a:avLst/>
          </a:prstGeom>
        </p:spPr>
        <p:txBody>
          <a:bodyPr/>
          <a:lstStyle/>
          <a:p>
            <a:fld id="{CB2931F4-194C-4DD9-9505-42FC048612EF}" type="datetimeFigureOut">
              <a:rPr lang="zh-CN" altLang="en-US" smtClean="0"/>
              <a:t>2024/3/6</a:t>
            </a:fld>
            <a:endParaRPr lang="zh-CN" altLang="en-US"/>
          </a:p>
        </p:txBody>
      </p:sp>
      <p:sp>
        <p:nvSpPr>
          <p:cNvPr id="4" name="页脚占位符 3"/>
          <p:cNvSpPr>
            <a:spLocks noGrp="1"/>
          </p:cNvSpPr>
          <p:nvPr>
            <p:ph type="ftr" sz="quarter" idx="11"/>
          </p:nvPr>
        </p:nvSpPr>
        <p:spPr>
          <a:xfrm>
            <a:off x="4038413" y="6356747"/>
            <a:ext cx="4115176" cy="36427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1166" y="6356747"/>
            <a:ext cx="2742447" cy="364275"/>
          </a:xfrm>
          <a:prstGeom prst="rect">
            <a:avLst/>
          </a:prstGeom>
        </p:spPr>
        <p:txBody>
          <a:bodyPr/>
          <a:lstStyle/>
          <a:p>
            <a:fld id="{2FAB2A2D-5054-49A2-BEE4-C9F6B6DAB1ED}" type="slidenum">
              <a:rPr lang="zh-CN" altLang="en-US" smtClean="0"/>
              <a:t>‹#›</a:t>
            </a:fld>
            <a:endParaRPr lang="zh-CN" altLang="en-US"/>
          </a:p>
        </p:txBody>
      </p:sp>
    </p:spTree>
    <p:extLst>
      <p:ext uri="{BB962C8B-B14F-4D97-AF65-F5344CB8AC3E}">
        <p14:creationId xmlns:p14="http://schemas.microsoft.com/office/powerpoint/2010/main" val="10984318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50B69D-E236-4F2F-9CF0-7D7ECB2EAB24}"/>
              </a:ext>
            </a:extLst>
          </p:cNvPr>
          <p:cNvSpPr>
            <a:spLocks noGrp="1"/>
          </p:cNvSpPr>
          <p:nvPr>
            <p:ph type="dt" sz="half" idx="10"/>
          </p:nvPr>
        </p:nvSpPr>
        <p:spPr/>
        <p:txBody>
          <a:bodyPr/>
          <a:lstStyle/>
          <a:p>
            <a:fld id="{78DC1D54-5805-4D40-B801-1A331E8BC5DA}" type="datetimeFigureOut">
              <a:rPr lang="zh-CN" altLang="en-US" smtClean="0"/>
              <a:t>2024/3/6</a:t>
            </a:fld>
            <a:endParaRPr lang="zh-CN" altLang="en-US"/>
          </a:p>
        </p:txBody>
      </p:sp>
      <p:sp>
        <p:nvSpPr>
          <p:cNvPr id="3" name="页脚占位符 2">
            <a:extLst>
              <a:ext uri="{FF2B5EF4-FFF2-40B4-BE49-F238E27FC236}">
                <a16:creationId xmlns:a16="http://schemas.microsoft.com/office/drawing/2014/main" id="{D35DC152-1957-4A19-BCB0-C496DCCB51B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2AFCBCC-BCCF-4988-99B4-413E066132ED}"/>
              </a:ext>
            </a:extLst>
          </p:cNvPr>
          <p:cNvSpPr>
            <a:spLocks noGrp="1"/>
          </p:cNvSpPr>
          <p:nvPr>
            <p:ph type="sldNum" sz="quarter" idx="12"/>
          </p:nvPr>
        </p:nvSpPr>
        <p:spPr/>
        <p:txBody>
          <a:bodyPr/>
          <a:lstStyle/>
          <a:p>
            <a:fld id="{739C62F9-7AAC-4EC2-8551-F74B0C7AC04A}" type="slidenum">
              <a:rPr lang="zh-CN" altLang="en-US" smtClean="0"/>
              <a:t>‹#›</a:t>
            </a:fld>
            <a:endParaRPr lang="zh-CN" altLang="en-US"/>
          </a:p>
        </p:txBody>
      </p:sp>
    </p:spTree>
    <p:extLst>
      <p:ext uri="{BB962C8B-B14F-4D97-AF65-F5344CB8AC3E}">
        <p14:creationId xmlns:p14="http://schemas.microsoft.com/office/powerpoint/2010/main" val="4491481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7" name="矩形 6"/>
          <p:cNvSpPr/>
          <p:nvPr userDrawn="1"/>
        </p:nvSpPr>
        <p:spPr>
          <a:xfrm>
            <a:off x="190500" y="166370"/>
            <a:ext cx="11851640" cy="6565900"/>
          </a:xfrm>
          <a:prstGeom prst="rect">
            <a:avLst/>
          </a:prstGeom>
          <a:solidFill>
            <a:schemeClr val="bg1"/>
          </a:solidFill>
          <a:ln w="38100">
            <a:solidFill>
              <a:srgbClr val="F7C1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398982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EBDD-439A-27C0-E2D5-46BA06E9A7A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A68AF2-8373-9645-6769-455A27F8DD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28FA3E-EE9C-02B5-B90D-14BBC0B274A6}"/>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5" name="Footer Placeholder 4">
            <a:extLst>
              <a:ext uri="{FF2B5EF4-FFF2-40B4-BE49-F238E27FC236}">
                <a16:creationId xmlns:a16="http://schemas.microsoft.com/office/drawing/2014/main" id="{7B8BA028-374D-F8AC-C5DA-F8E36847D5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AD0F4A7-DC79-B61D-38EE-A2FA9E8A7C30}"/>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9080046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E3186-FA92-AB58-1E94-7CE4C1B3EAD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89D588C-4B43-8EA0-E522-0092C7CF588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0F4672-A1FF-576E-5F42-B83EF16BBDF7}"/>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5" name="Footer Placeholder 4">
            <a:extLst>
              <a:ext uri="{FF2B5EF4-FFF2-40B4-BE49-F238E27FC236}">
                <a16:creationId xmlns:a16="http://schemas.microsoft.com/office/drawing/2014/main" id="{0E0025F2-B51C-C28F-8997-87596F03F4C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B4A8103-D809-610B-BDF3-ECC875E6927A}"/>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27358644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1EE61-8A68-F142-CD2B-C0DA4476099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333569-D425-8686-1936-08530011D1F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AAA302-CFA3-45D4-B13D-B984C85B670C}"/>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5" name="Footer Placeholder 4">
            <a:extLst>
              <a:ext uri="{FF2B5EF4-FFF2-40B4-BE49-F238E27FC236}">
                <a16:creationId xmlns:a16="http://schemas.microsoft.com/office/drawing/2014/main" id="{AE5CC88C-A32E-447F-6E2F-C1FAD3158F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CD9A80-1AF8-E432-9C29-2DACBFF40A94}"/>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950443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CF793-3167-1E2C-3F45-B1A6198F999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83409BC-AB4B-B1FB-BF56-301B3D02546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E5DA57-E8E2-8457-BCFC-744BD688A43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187DA1-78D4-DF07-BA58-34391D72D52F}"/>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6" name="Footer Placeholder 5">
            <a:extLst>
              <a:ext uri="{FF2B5EF4-FFF2-40B4-BE49-F238E27FC236}">
                <a16:creationId xmlns:a16="http://schemas.microsoft.com/office/drawing/2014/main" id="{68D3CDED-801F-C23F-2FA4-3C5E1C592B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1428435-8452-C344-6EB1-D239ADD64492}"/>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57624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B389D-E65A-3D9A-592F-AF7D372E310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BCB5B60-0D7F-D51D-0AF5-5C9F0B5B6E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13F36-7130-8543-6F44-6A63E57BEBE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D9300A-15B4-BEEA-2D4E-80C135A4FF0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017683-4A89-6D79-8C8F-D7F9669A87BF}"/>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B720B5-AA61-3FD9-C501-AAD57ED9FD85}"/>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8" name="Footer Placeholder 7">
            <a:extLst>
              <a:ext uri="{FF2B5EF4-FFF2-40B4-BE49-F238E27FC236}">
                <a16:creationId xmlns:a16="http://schemas.microsoft.com/office/drawing/2014/main" id="{1483446B-7051-6B96-8A0C-2A02463FA0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342D3F7-3056-0887-B6BA-2489E2F08453}"/>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2104108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25436-0EF6-62B3-6E6A-A0745B39465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DFA8F70-DF63-67B9-EF01-0AF809D5FB00}"/>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4" name="Footer Placeholder 3">
            <a:extLst>
              <a:ext uri="{FF2B5EF4-FFF2-40B4-BE49-F238E27FC236}">
                <a16:creationId xmlns:a16="http://schemas.microsoft.com/office/drawing/2014/main" id="{4B488F6F-21A2-4D8B-38CF-FBDFBD2CB6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00DE564-9BBF-7B92-FC34-6E010A46FFEF}"/>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2106062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E54003-C435-0C1D-057B-8B274C3E9C8C}"/>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3" name="Footer Placeholder 2">
            <a:extLst>
              <a:ext uri="{FF2B5EF4-FFF2-40B4-BE49-F238E27FC236}">
                <a16:creationId xmlns:a16="http://schemas.microsoft.com/office/drawing/2014/main" id="{0E0A7FF8-577E-3EEF-4DB1-AF622401F92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6FF62DE-5E90-649C-CC73-A4159ABA3CC1}"/>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41131348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CB9C9-ED42-47AD-6E5C-F22D07E8DA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2F9181-1BA2-7D54-B01D-3AE08314B551}"/>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B2137CF-8C14-F1DF-6AB7-43BFC01209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D81892-5D97-EE43-7965-B909BE616737}"/>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6" name="Footer Placeholder 5">
            <a:extLst>
              <a:ext uri="{FF2B5EF4-FFF2-40B4-BE49-F238E27FC236}">
                <a16:creationId xmlns:a16="http://schemas.microsoft.com/office/drawing/2014/main" id="{FE4E686F-8102-40A2-0BCA-40A82C7014D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D39BB95-1E1E-214B-F346-96A75F164785}"/>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3323958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2A9BE9-7F72-794D-9F3C-9A8FE2E8F64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13AC6F02-871E-DE47-AC93-1CD134CED5FB}"/>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C55CEBD-7C39-394B-A99F-80554FC46B49}"/>
              </a:ext>
            </a:extLst>
          </p:cNvPr>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2024/3/6</a:t>
            </a:fld>
            <a:endParaRPr kumimoji="1" lang="zh-CN" altLang="en-US"/>
          </a:p>
        </p:txBody>
      </p:sp>
      <p:sp>
        <p:nvSpPr>
          <p:cNvPr id="5" name="页脚占位符 4">
            <a:extLst>
              <a:ext uri="{FF2B5EF4-FFF2-40B4-BE49-F238E27FC236}">
                <a16:creationId xmlns:a16="http://schemas.microsoft.com/office/drawing/2014/main" id="{AB24BB0A-6CBD-2E41-ACC7-D29880DA3BBB}"/>
              </a:ext>
            </a:extLst>
          </p:cNvPr>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a:extLst>
              <a:ext uri="{FF2B5EF4-FFF2-40B4-BE49-F238E27FC236}">
                <a16:creationId xmlns:a16="http://schemas.microsoft.com/office/drawing/2014/main" id="{0CDC3A08-879E-9449-ADFD-682ABDEB913D}"/>
              </a:ext>
            </a:extLst>
          </p:cNvPr>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a:extLst>
              <a:ext uri="{FF2B5EF4-FFF2-40B4-BE49-F238E27FC236}">
                <a16:creationId xmlns:a16="http://schemas.microsoft.com/office/drawing/2014/main" id="{38AC285F-500F-4823-9925-F5126EFF53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9" name="bkgr 3">
            <a:extLst>
              <a:ext uri="{FF2B5EF4-FFF2-40B4-BE49-F238E27FC236}">
                <a16:creationId xmlns:a16="http://schemas.microsoft.com/office/drawing/2014/main" id="{18D8E4D1-5BEA-47FB-B6B1-77140B0ACF5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350" y="1616715"/>
            <a:ext cx="12191999" cy="3967171"/>
          </a:xfrm>
          <a:prstGeom prst="rect">
            <a:avLst/>
          </a:prstGeom>
        </p:spPr>
      </p:pic>
      <p:pic>
        <p:nvPicPr>
          <p:cNvPr id="10" name="Mây 3">
            <a:extLst>
              <a:ext uri="{FF2B5EF4-FFF2-40B4-BE49-F238E27FC236}">
                <a16:creationId xmlns:a16="http://schemas.microsoft.com/office/drawing/2014/main" id="{CF296135-D4DF-40CF-91AE-3DDE6EC7F549}"/>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a:extLst>
              <a:ext uri="{FF2B5EF4-FFF2-40B4-BE49-F238E27FC236}">
                <a16:creationId xmlns:a16="http://schemas.microsoft.com/office/drawing/2014/main" id="{C82272DC-9AE7-4F8A-9DBC-18B437E63E7E}"/>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a:extLst>
              <a:ext uri="{FF2B5EF4-FFF2-40B4-BE49-F238E27FC236}">
                <a16:creationId xmlns:a16="http://schemas.microsoft.com/office/drawing/2014/main" id="{AE27FC4A-F65E-4234-B487-16E04BB5CC3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a:extLst>
              <a:ext uri="{FF2B5EF4-FFF2-40B4-BE49-F238E27FC236}">
                <a16:creationId xmlns:a16="http://schemas.microsoft.com/office/drawing/2014/main" id="{7E0198F7-54A5-4EEC-BF47-E179621E7BC6}"/>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p:blipFill>
        <p:spPr>
          <a:xfrm>
            <a:off x="0" y="4806595"/>
            <a:ext cx="12192000" cy="2081605"/>
          </a:xfrm>
          <a:prstGeom prst="rect">
            <a:avLst/>
          </a:prstGeom>
        </p:spPr>
      </p:pic>
      <p:pic>
        <p:nvPicPr>
          <p:cNvPr id="14" name="bóng bay 1">
            <a:extLst>
              <a:ext uri="{FF2B5EF4-FFF2-40B4-BE49-F238E27FC236}">
                <a16:creationId xmlns:a16="http://schemas.microsoft.com/office/drawing/2014/main" id="{8F885F34-4254-40BD-92C3-F7D80F1CB3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a:extLst>
              <a:ext uri="{FF2B5EF4-FFF2-40B4-BE49-F238E27FC236}">
                <a16:creationId xmlns:a16="http://schemas.microsoft.com/office/drawing/2014/main" id="{F2C01B6A-0FD4-4BBC-85EC-F4BAAEE6ED72}"/>
              </a:ext>
            </a:extLst>
          </p:cNvPr>
          <p:cNvPicPr>
            <a:picLocks noChangeAspect="1"/>
          </p:cNvPicPr>
          <p:nvPr userDrawn="1"/>
        </p:nvPicPr>
        <p:blipFill>
          <a:blip r:embed="rId9" cstate="hq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a:extLst>
              <a:ext uri="{FF2B5EF4-FFF2-40B4-BE49-F238E27FC236}">
                <a16:creationId xmlns:a16="http://schemas.microsoft.com/office/drawing/2014/main" id="{B9E1856F-AF55-4383-B3EA-76E97E7507B1}"/>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a:extLst>
              <a:ext uri="{FF2B5EF4-FFF2-40B4-BE49-F238E27FC236}">
                <a16:creationId xmlns:a16="http://schemas.microsoft.com/office/drawing/2014/main" id="{0D410B0F-A90E-4663-98EB-8ABEA4FE8C72}"/>
              </a:ext>
            </a:extLst>
          </p:cNvPr>
          <p:cNvPicPr>
            <a:picLocks noChangeAspect="1"/>
          </p:cNvPicPr>
          <p:nvPr userDrawn="1"/>
        </p:nvPicPr>
        <p:blipFill>
          <a:blip r:embed="rId11" cstate="hq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a:extLst>
              <a:ext uri="{FF2B5EF4-FFF2-40B4-BE49-F238E27FC236}">
                <a16:creationId xmlns:a16="http://schemas.microsoft.com/office/drawing/2014/main" id="{5A1E536F-40A7-4C4A-B8A2-B0B8687C6FD4}"/>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a:extLst>
              <a:ext uri="{FF2B5EF4-FFF2-40B4-BE49-F238E27FC236}">
                <a16:creationId xmlns:a16="http://schemas.microsoft.com/office/drawing/2014/main" id="{828C202E-19A0-4E74-A687-352B4AF94DCB}"/>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a:extLst>
              <a:ext uri="{FF2B5EF4-FFF2-40B4-BE49-F238E27FC236}">
                <a16:creationId xmlns:a16="http://schemas.microsoft.com/office/drawing/2014/main" id="{39F10DAD-11CB-4B17-AB39-528CA599F5E3}"/>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extLst>
      <p:ext uri="{BB962C8B-B14F-4D97-AF65-F5344CB8AC3E}">
        <p14:creationId xmlns:p14="http://schemas.microsoft.com/office/powerpoint/2010/main" val="31442211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F2ADE-CCA4-81CF-819A-0692C0B51AE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62AA6-AD35-E984-9D97-DF24FD3DE66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DBA16B-1902-65C4-7D4B-EB80966D28A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0BAFA-429B-6776-B251-92C6980CD6C9}"/>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6" name="Footer Placeholder 5">
            <a:extLst>
              <a:ext uri="{FF2B5EF4-FFF2-40B4-BE49-F238E27FC236}">
                <a16:creationId xmlns:a16="http://schemas.microsoft.com/office/drawing/2014/main" id="{C00F4FF3-F1AB-8C5D-3082-143A243739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803C416-E527-8B70-FE23-D7D156A29CA7}"/>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0801357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21710-F0CE-F57B-E833-ABAD0E6C29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E9C260-42AA-8E88-0E57-AEFACA6A5C0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60168-8EF9-DF12-0DA0-3AA1AF091946}"/>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5" name="Footer Placeholder 4">
            <a:extLst>
              <a:ext uri="{FF2B5EF4-FFF2-40B4-BE49-F238E27FC236}">
                <a16:creationId xmlns:a16="http://schemas.microsoft.com/office/drawing/2014/main" id="{4750AFC5-A40F-27B7-137A-A1451AE213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44F978F-1F53-08B2-EFA0-58D016275C40}"/>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10792677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1AA742-DFFF-A910-71DD-E4F34775F43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E7DBC-66F6-A6C8-7A45-ED537FF41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5EADF5-184A-CE05-D955-9431B96AFAAF}"/>
              </a:ext>
            </a:extLst>
          </p:cNvPr>
          <p:cNvSpPr>
            <a:spLocks noGrp="1"/>
          </p:cNvSpPr>
          <p:nvPr>
            <p:ph type="dt" sz="half" idx="10"/>
          </p:nvPr>
        </p:nvSpPr>
        <p:spPr>
          <a:xfrm>
            <a:off x="838200" y="6356350"/>
            <a:ext cx="2743200" cy="365125"/>
          </a:xfrm>
          <a:prstGeom prst="rect">
            <a:avLst/>
          </a:prstGeom>
        </p:spPr>
        <p:txBody>
          <a:bodyPr/>
          <a:lstStyle/>
          <a:p>
            <a:fld id="{03C1AA0B-BF3F-4FC8-88BA-8EA0E0AE4D38}" type="datetimeFigureOut">
              <a:rPr lang="en-US" smtClean="0"/>
              <a:t>3/6/2024</a:t>
            </a:fld>
            <a:endParaRPr lang="en-US"/>
          </a:p>
        </p:txBody>
      </p:sp>
      <p:sp>
        <p:nvSpPr>
          <p:cNvPr id="5" name="Footer Placeholder 4">
            <a:extLst>
              <a:ext uri="{FF2B5EF4-FFF2-40B4-BE49-F238E27FC236}">
                <a16:creationId xmlns:a16="http://schemas.microsoft.com/office/drawing/2014/main" id="{E35F85C8-B124-2B1D-6AAC-642F8DCFF5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5BDAB8A-1760-2469-10AF-EE828ED1A4AA}"/>
              </a:ext>
            </a:extLst>
          </p:cNvPr>
          <p:cNvSpPr>
            <a:spLocks noGrp="1"/>
          </p:cNvSpPr>
          <p:nvPr>
            <p:ph type="sldNum" sz="quarter" idx="12"/>
          </p:nvPr>
        </p:nvSpPr>
        <p:spPr>
          <a:xfrm>
            <a:off x="8610600" y="6356350"/>
            <a:ext cx="2743200" cy="365125"/>
          </a:xfrm>
          <a:prstGeom prst="rect">
            <a:avLst/>
          </a:prstGeom>
        </p:spPr>
        <p:txBody>
          <a:bodyPr/>
          <a:lstStyle/>
          <a:p>
            <a:fld id="{E8DC1D9C-22E0-43EC-9A29-0E31E8D0591D}" type="slidenum">
              <a:rPr lang="en-US" smtClean="0"/>
              <a:t>‹#›</a:t>
            </a:fld>
            <a:endParaRPr lang="en-US"/>
          </a:p>
        </p:txBody>
      </p:sp>
    </p:spTree>
    <p:extLst>
      <p:ext uri="{BB962C8B-B14F-4D97-AF65-F5344CB8AC3E}">
        <p14:creationId xmlns:p14="http://schemas.microsoft.com/office/powerpoint/2010/main" val="2035031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25167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0059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0298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28848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2024/3/6</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976040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14.jp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1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9205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753" r:id="rId4"/>
  </p:sldLayoutIdLs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矩形 9"/>
          <p:cNvSpPr/>
          <p:nvPr userDrawn="1"/>
        </p:nvSpPr>
        <p:spPr>
          <a:xfrm>
            <a:off x="8325228" y="6545425"/>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2359121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5420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290C14-100E-46C7-9AC0-C7114E79C8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33112AAE-55C5-4135-B689-6C95749C4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0602591-AA23-489E-8931-23E4EC1118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C1D54-5805-4D40-B801-1A331E8BC5DA}" type="datetimeFigureOut">
              <a:rPr lang="zh-CN" altLang="en-US" smtClean="0"/>
              <a:t>2024/3/6</a:t>
            </a:fld>
            <a:endParaRPr lang="zh-CN" altLang="en-US"/>
          </a:p>
        </p:txBody>
      </p:sp>
      <p:sp>
        <p:nvSpPr>
          <p:cNvPr id="5" name="页脚占位符 4">
            <a:extLst>
              <a:ext uri="{FF2B5EF4-FFF2-40B4-BE49-F238E27FC236}">
                <a16:creationId xmlns:a16="http://schemas.microsoft.com/office/drawing/2014/main" id="{CF242E47-99D2-42FF-8784-4927BFE005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2920818-F7F4-4740-A700-853441E3B4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62F9-7AAC-4EC2-8551-F74B0C7AC04A}" type="slidenum">
              <a:rPr lang="zh-CN" altLang="en-US" smtClean="0"/>
              <a:t>‹#›</a:t>
            </a:fld>
            <a:endParaRPr lang="zh-CN" altLang="en-US"/>
          </a:p>
        </p:txBody>
      </p:sp>
      <p:pic>
        <p:nvPicPr>
          <p:cNvPr id="8" name="图片 7">
            <a:extLst>
              <a:ext uri="{FF2B5EF4-FFF2-40B4-BE49-F238E27FC236}">
                <a16:creationId xmlns:a16="http://schemas.microsoft.com/office/drawing/2014/main" id="{BDA00C37-2CE3-43AB-BEE6-7DF7BAFCC96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6200000">
            <a:off x="2655967" y="-2678035"/>
            <a:ext cx="6880067" cy="12192001"/>
          </a:xfrm>
          <a:prstGeom prst="rect">
            <a:avLst/>
          </a:prstGeom>
        </p:spPr>
      </p:pic>
    </p:spTree>
    <p:extLst>
      <p:ext uri="{BB962C8B-B14F-4D97-AF65-F5344CB8AC3E}">
        <p14:creationId xmlns:p14="http://schemas.microsoft.com/office/powerpoint/2010/main" val="213812870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66058004"/>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6.xml"/><Relationship Id="rId4" Type="http://schemas.microsoft.com/office/2007/relationships/hdphoto" Target="../media/hdphoto4.wdp"/></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microsoft.com/office/2007/relationships/media" Target="../media/media1.mp4"/><Relationship Id="rId1" Type="http://schemas.openxmlformats.org/officeDocument/2006/relationships/video" Target="NULL" TargetMode="Externa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6.png"/><Relationship Id="rId2" Type="http://schemas.openxmlformats.org/officeDocument/2006/relationships/slideLayout" Target="../slideLayouts/slideLayout29.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082B6A5-CD1F-1CA7-08BD-F80BD91D6EB2}"/>
              </a:ext>
            </a:extLst>
          </p:cNvPr>
          <p:cNvPicPr>
            <a:picLocks noChangeAspect="1"/>
          </p:cNvPicPr>
          <p:nvPr/>
        </p:nvPicPr>
        <p:blipFill rotWithShape="1">
          <a:blip r:embed="rId2"/>
          <a:srcRect t="3380" b="21792"/>
          <a:stretch/>
        </p:blipFill>
        <p:spPr>
          <a:xfrm>
            <a:off x="0" y="0"/>
            <a:ext cx="12192000" cy="6858000"/>
          </a:xfrm>
          <a:prstGeom prst="rect">
            <a:avLst/>
          </a:prstGeom>
        </p:spPr>
      </p:pic>
      <p:pic>
        <p:nvPicPr>
          <p:cNvPr id="2" name="Picture 1">
            <a:extLst>
              <a:ext uri="{FF2B5EF4-FFF2-40B4-BE49-F238E27FC236}">
                <a16:creationId xmlns:a16="http://schemas.microsoft.com/office/drawing/2014/main" id="{14C55EBF-46D8-17DC-7BB4-CB110422B6A9}"/>
              </a:ext>
            </a:extLst>
          </p:cNvPr>
          <p:cNvPicPr>
            <a:picLocks noChangeAspect="1"/>
          </p:cNvPicPr>
          <p:nvPr/>
        </p:nvPicPr>
        <p:blipFill>
          <a:blip r:embed="rId3"/>
          <a:stretch>
            <a:fillRect/>
          </a:stretch>
        </p:blipFill>
        <p:spPr>
          <a:xfrm>
            <a:off x="0" y="355458"/>
            <a:ext cx="11583404" cy="3261643"/>
          </a:xfrm>
          <a:prstGeom prst="rect">
            <a:avLst/>
          </a:prstGeom>
        </p:spPr>
      </p:pic>
    </p:spTree>
    <p:extLst>
      <p:ext uri="{BB962C8B-B14F-4D97-AF65-F5344CB8AC3E}">
        <p14:creationId xmlns:p14="http://schemas.microsoft.com/office/powerpoint/2010/main" val="3540409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pic>
        <p:nvPicPr>
          <p:cNvPr id="16" name="Picture 15">
            <a:extLst>
              <a:ext uri="{FF2B5EF4-FFF2-40B4-BE49-F238E27FC236}">
                <a16:creationId xmlns:a16="http://schemas.microsoft.com/office/drawing/2014/main" id="{90D5A109-D68B-48B1-A4BB-1F91D524186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542031" y="616803"/>
            <a:ext cx="2564571" cy="1162735"/>
          </a:xfrm>
          <a:prstGeom prst="rect">
            <a:avLst/>
          </a:prstGeom>
        </p:spPr>
      </p:pic>
      <p:grpSp>
        <p:nvGrpSpPr>
          <p:cNvPr id="17" name="Group 16">
            <a:extLst>
              <a:ext uri="{FF2B5EF4-FFF2-40B4-BE49-F238E27FC236}">
                <a16:creationId xmlns:a16="http://schemas.microsoft.com/office/drawing/2014/main" id="{3FA0C262-E2A4-4C41-8F88-EF1E22AC1FBF}"/>
              </a:ext>
            </a:extLst>
          </p:cNvPr>
          <p:cNvGrpSpPr/>
          <p:nvPr/>
        </p:nvGrpSpPr>
        <p:grpSpPr>
          <a:xfrm>
            <a:off x="1231134" y="1595320"/>
            <a:ext cx="6556866" cy="570588"/>
            <a:chOff x="1183343" y="1464304"/>
            <a:chExt cx="5945546" cy="570588"/>
          </a:xfrm>
        </p:grpSpPr>
        <p:sp>
          <p:nvSpPr>
            <p:cNvPr id="18" name="TextBox 17">
              <a:extLst>
                <a:ext uri="{FF2B5EF4-FFF2-40B4-BE49-F238E27FC236}">
                  <a16:creationId xmlns:a16="http://schemas.microsoft.com/office/drawing/2014/main" id="{419708A9-E7C0-4437-B35F-79DEF2B75DB9}"/>
                </a:ext>
              </a:extLst>
            </p:cNvPr>
            <p:cNvSpPr txBox="1"/>
            <p:nvPr/>
          </p:nvSpPr>
          <p:spPr>
            <a:xfrm>
              <a:off x="1820069" y="1474175"/>
              <a:ext cx="5308820" cy="461665"/>
            </a:xfrm>
            <a:prstGeom prst="rect">
              <a:avLst/>
            </a:prstGeom>
            <a:noFill/>
            <a:ln w="38100">
              <a:noFill/>
            </a:ln>
          </p:spPr>
          <p:txBody>
            <a:bodyPr wrap="square" rtlCol="0">
              <a:spAutoFit/>
            </a:bodyPr>
            <a:lstStyle/>
            <a:p>
              <a:r>
                <a:rPr lang="en-US" sz="2400" dirty="0" err="1">
                  <a:latin typeface="Arial" panose="020B0604020202020204" pitchFamily="34" charset="0"/>
                  <a:cs typeface="Arial" panose="020B0604020202020204" pitchFamily="34" charset="0"/>
                </a:rPr>
                <a:t>Số</a:t>
              </a:r>
              <a:r>
                <a:rPr lang="en-US" sz="2400" dirty="0">
                  <a:latin typeface="Arial" panose="020B0604020202020204" pitchFamily="34" charset="0"/>
                  <a:cs typeface="Arial" panose="020B0604020202020204" pitchFamily="34" charset="0"/>
                </a:rPr>
                <a:t> ?</a:t>
              </a:r>
            </a:p>
          </p:txBody>
        </p:sp>
        <p:sp>
          <p:nvSpPr>
            <p:cNvPr id="19" name="Oval 18">
              <a:extLst>
                <a:ext uri="{FF2B5EF4-FFF2-40B4-BE49-F238E27FC236}">
                  <a16:creationId xmlns:a16="http://schemas.microsoft.com/office/drawing/2014/main" id="{01DF23D1-6CFE-4CAE-823F-D67314ADE9BD}"/>
                </a:ext>
              </a:extLst>
            </p:cNvPr>
            <p:cNvSpPr/>
            <p:nvPr/>
          </p:nvSpPr>
          <p:spPr>
            <a:xfrm>
              <a:off x="1183343" y="1464304"/>
              <a:ext cx="570588" cy="570588"/>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3</a:t>
              </a:r>
            </a:p>
          </p:txBody>
        </p:sp>
      </p:grpSp>
      <p:grpSp>
        <p:nvGrpSpPr>
          <p:cNvPr id="20" name="Group 19">
            <a:extLst>
              <a:ext uri="{FF2B5EF4-FFF2-40B4-BE49-F238E27FC236}">
                <a16:creationId xmlns:a16="http://schemas.microsoft.com/office/drawing/2014/main" id="{0110617A-7F20-4487-B189-05FE7C9D2FD8}"/>
              </a:ext>
            </a:extLst>
          </p:cNvPr>
          <p:cNvGrpSpPr/>
          <p:nvPr/>
        </p:nvGrpSpPr>
        <p:grpSpPr>
          <a:xfrm>
            <a:off x="1933328" y="1917352"/>
            <a:ext cx="9323449" cy="4940648"/>
            <a:chOff x="1859270" y="1759821"/>
            <a:chExt cx="8454190" cy="4940648"/>
          </a:xfrm>
        </p:grpSpPr>
        <p:sp>
          <p:nvSpPr>
            <p:cNvPr id="21" name="TextBox 20">
              <a:extLst>
                <a:ext uri="{FF2B5EF4-FFF2-40B4-BE49-F238E27FC236}">
                  <a16:creationId xmlns:a16="http://schemas.microsoft.com/office/drawing/2014/main" id="{889AE215-B20C-4AAA-81CF-CDB46F6B57E0}"/>
                </a:ext>
              </a:extLst>
            </p:cNvPr>
            <p:cNvSpPr txBox="1"/>
            <p:nvPr/>
          </p:nvSpPr>
          <p:spPr>
            <a:xfrm>
              <a:off x="1859270" y="1759821"/>
              <a:ext cx="8454190" cy="4940648"/>
            </a:xfrm>
            <a:prstGeom prst="rect">
              <a:avLst/>
            </a:prstGeom>
            <a:noFill/>
          </p:spPr>
          <p:txBody>
            <a:bodyPr wrap="square" rtlCol="0">
              <a:spAutoFit/>
            </a:bodyPr>
            <a:lstStyle/>
            <a:p>
              <a:pPr>
                <a:lnSpc>
                  <a:spcPct val="150000"/>
                </a:lnSpc>
              </a:pPr>
              <a:r>
                <a:rPr lang="en-US" sz="2800" dirty="0">
                  <a:latin typeface="Arial" panose="020B0604020202020204" pitchFamily="34" charset="0"/>
                  <a:cs typeface="Arial" panose="020B0604020202020204" pitchFamily="34" charset="0"/>
                </a:rPr>
                <a:t>a)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hã</a:t>
              </a:r>
              <a:r>
                <a:rPr lang="vi-VN" sz="2800" dirty="0">
                  <a:latin typeface="Arial" panose="020B0604020202020204" pitchFamily="34" charset="0"/>
                  <a:cs typeface="Arial" panose="020B0604020202020204" pitchFamily="34" charset="0"/>
                </a:rPr>
                <a:t>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quan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ước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a:t>
              </a:r>
              <a:endParaRPr lang="en-VN"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Cổng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rộng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khoảng</a:t>
              </a:r>
              <a:r>
                <a:rPr lang="en-US" sz="2800" dirty="0">
                  <a:latin typeface="Arial" panose="020B0604020202020204" pitchFamily="34" charset="0"/>
                  <a:cs typeface="Arial" panose="020B0604020202020204" pitchFamily="34" charset="0"/>
                </a:rPr>
                <a:t>          m.</a:t>
              </a:r>
              <a:endParaRPr lang="en-VN"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Tòa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học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khoảng</a:t>
              </a:r>
              <a:r>
                <a:rPr lang="en-US" sz="2800" dirty="0">
                  <a:latin typeface="Arial" panose="020B0604020202020204" pitchFamily="34" charset="0"/>
                  <a:cs typeface="Arial" panose="020B0604020202020204" pitchFamily="34" charset="0"/>
                </a:rPr>
                <a:t>            m.</a:t>
              </a:r>
            </a:p>
            <a:p>
              <a:pPr>
                <a:lnSpc>
                  <a:spcPct val="150000"/>
                </a:lnSpc>
              </a:pPr>
              <a:endParaRPr lang="en-VN"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b)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hãy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lại</a:t>
              </a:r>
              <a:r>
                <a:rPr lang="en-US" sz="2800" dirty="0">
                  <a:latin typeface="Arial" panose="020B0604020202020204" pitchFamily="34" charset="0"/>
                  <a:cs typeface="Arial" panose="020B0604020202020204" pitchFamily="34" charset="0"/>
                </a:rPr>
                <a:t>:</a:t>
              </a:r>
              <a:endParaRPr lang="en-VN"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Cổng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em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rộng</a:t>
              </a:r>
              <a:r>
                <a:rPr lang="en-US" sz="2800" dirty="0">
                  <a:latin typeface="Arial" panose="020B0604020202020204" pitchFamily="34" charset="0"/>
                  <a:cs typeface="Arial" panose="020B0604020202020204" pitchFamily="34" charset="0"/>
                </a:rPr>
                <a:t>           m.</a:t>
              </a:r>
              <a:endParaRPr lang="en-VN" sz="2800" dirty="0">
                <a:latin typeface="Arial" panose="020B0604020202020204" pitchFamily="34" charset="0"/>
                <a:cs typeface="Arial" panose="020B0604020202020204" pitchFamily="34" charset="0"/>
              </a:endParaRPr>
            </a:p>
            <a:p>
              <a:pPr>
                <a:lnSpc>
                  <a:spcPct val="150000"/>
                </a:lnSpc>
              </a:pPr>
              <a:r>
                <a:rPr lang="en-US" sz="2800" dirty="0">
                  <a:latin typeface="Arial" panose="020B0604020202020204" pitchFamily="34" charset="0"/>
                  <a:cs typeface="Arial" panose="020B0604020202020204" pitchFamily="34" charset="0"/>
                </a:rPr>
                <a:t>- Hai </a:t>
              </a:r>
              <a:r>
                <a:rPr lang="en-US" sz="2800" dirty="0" err="1">
                  <a:latin typeface="Arial" panose="020B0604020202020204" pitchFamily="34" charset="0"/>
                  <a:cs typeface="Arial" panose="020B0604020202020204" pitchFamily="34" charset="0"/>
                </a:rPr>
                <a:t>cây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ở</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trường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nhau</a:t>
              </a:r>
              <a:r>
                <a:rPr lang="en-US" sz="2800" dirty="0">
                  <a:latin typeface="Arial" panose="020B0604020202020204" pitchFamily="34" charset="0"/>
                  <a:cs typeface="Arial" panose="020B0604020202020204" pitchFamily="34" charset="0"/>
                </a:rPr>
                <a:t>           m.</a:t>
              </a:r>
              <a:endParaRPr lang="en-VN" sz="2800" dirty="0">
                <a:latin typeface="Arial" panose="020B0604020202020204" pitchFamily="34" charset="0"/>
                <a:cs typeface="Arial" panose="020B0604020202020204" pitchFamily="34" charset="0"/>
              </a:endParaRPr>
            </a:p>
            <a:p>
              <a:pPr>
                <a:lnSpc>
                  <a:spcPct val="150000"/>
                </a:lnSpc>
              </a:pPr>
              <a:endParaRPr lang="en-VN" sz="2800" dirty="0">
                <a:latin typeface="Arial" panose="020B0604020202020204" pitchFamily="34" charset="0"/>
                <a:cs typeface="Arial" panose="020B0604020202020204" pitchFamily="34" charset="0"/>
              </a:endParaRPr>
            </a:p>
          </p:txBody>
        </p:sp>
        <p:sp>
          <p:nvSpPr>
            <p:cNvPr id="22" name="Rounded Rectangle 13">
              <a:extLst>
                <a:ext uri="{FF2B5EF4-FFF2-40B4-BE49-F238E27FC236}">
                  <a16:creationId xmlns:a16="http://schemas.microsoft.com/office/drawing/2014/main" id="{2ACE8AFE-511A-4205-9DE8-5ADFFACE4086}"/>
                </a:ext>
              </a:extLst>
            </p:cNvPr>
            <p:cNvSpPr/>
            <p:nvPr/>
          </p:nvSpPr>
          <p:spPr>
            <a:xfrm>
              <a:off x="6422141" y="2413651"/>
              <a:ext cx="852721"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latin typeface="Arial" panose="020B0604020202020204" pitchFamily="34" charset="0"/>
                  <a:cs typeface="Arial" panose="020B0604020202020204" pitchFamily="34" charset="0"/>
                </a:rPr>
                <a:t>?</a:t>
              </a:r>
            </a:p>
          </p:txBody>
        </p:sp>
        <p:sp>
          <p:nvSpPr>
            <p:cNvPr id="23" name="Rounded Rectangle 14">
              <a:extLst>
                <a:ext uri="{FF2B5EF4-FFF2-40B4-BE49-F238E27FC236}">
                  <a16:creationId xmlns:a16="http://schemas.microsoft.com/office/drawing/2014/main" id="{DD94936E-46E3-4570-ADB1-528526F4DF10}"/>
                </a:ext>
              </a:extLst>
            </p:cNvPr>
            <p:cNvSpPr/>
            <p:nvPr/>
          </p:nvSpPr>
          <p:spPr>
            <a:xfrm>
              <a:off x="6353045" y="3176219"/>
              <a:ext cx="852720" cy="600075"/>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rgbClr val="000000"/>
                  </a:solidFill>
                  <a:latin typeface="Arial" panose="020B0604020202020204" pitchFamily="34" charset="0"/>
                  <a:cs typeface="Arial" panose="020B0604020202020204" pitchFamily="34" charset="0"/>
                </a:rPr>
                <a:t>?</a:t>
              </a:r>
            </a:p>
          </p:txBody>
        </p:sp>
        <p:sp>
          <p:nvSpPr>
            <p:cNvPr id="24" name="Rounded Rectangle 15">
              <a:extLst>
                <a:ext uri="{FF2B5EF4-FFF2-40B4-BE49-F238E27FC236}">
                  <a16:creationId xmlns:a16="http://schemas.microsoft.com/office/drawing/2014/main" id="{19AFB4BC-AD8E-419E-A93D-356ADA8221E3}"/>
                </a:ext>
              </a:extLst>
            </p:cNvPr>
            <p:cNvSpPr/>
            <p:nvPr/>
          </p:nvSpPr>
          <p:spPr>
            <a:xfrm>
              <a:off x="5301378" y="4696928"/>
              <a:ext cx="850680"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latin typeface="Arial" panose="020B0604020202020204" pitchFamily="34" charset="0"/>
                  <a:cs typeface="Arial" panose="020B0604020202020204" pitchFamily="34" charset="0"/>
                </a:rPr>
                <a:t>?</a:t>
              </a:r>
            </a:p>
          </p:txBody>
        </p:sp>
        <p:sp>
          <p:nvSpPr>
            <p:cNvPr id="25" name="Rounded Rectangle 16">
              <a:extLst>
                <a:ext uri="{FF2B5EF4-FFF2-40B4-BE49-F238E27FC236}">
                  <a16:creationId xmlns:a16="http://schemas.microsoft.com/office/drawing/2014/main" id="{3A9281D7-02FE-4C17-A523-2F44CF49365E}"/>
                </a:ext>
              </a:extLst>
            </p:cNvPr>
            <p:cNvSpPr/>
            <p:nvPr/>
          </p:nvSpPr>
          <p:spPr>
            <a:xfrm>
              <a:off x="6868925" y="5340105"/>
              <a:ext cx="785962"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a:solidFill>
                    <a:srgbClr val="000000"/>
                  </a:solidFill>
                  <a:latin typeface="Arial" panose="020B0604020202020204" pitchFamily="34" charset="0"/>
                  <a:cs typeface="Arial" panose="020B0604020202020204" pitchFamily="34" charset="0"/>
                </a:rPr>
                <a:t>?</a:t>
              </a:r>
            </a:p>
          </p:txBody>
        </p:sp>
      </p:grpSp>
    </p:spTree>
    <p:extLst>
      <p:ext uri="{BB962C8B-B14F-4D97-AF65-F5344CB8AC3E}">
        <p14:creationId xmlns:p14="http://schemas.microsoft.com/office/powerpoint/2010/main" val="392103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2108571" y="1431697"/>
            <a:ext cx="8911854" cy="1080617"/>
          </a:xfrm>
          <a:prstGeom prst="rect">
            <a:avLst/>
          </a:prstGeom>
          <a:noFill/>
          <a:ln>
            <a:noFill/>
          </a:ln>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000" b="0" i="0" u="none" strike="noStrike" kern="1200" cap="none" spc="0" normalizeH="0" baseline="0" noProof="0" dirty="0" err="1">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Tạm</a:t>
            </a:r>
            <a:r>
              <a:rPr kumimoji="0" lang="en-US" sz="6000" b="0" i="0" u="none" strike="noStrike" kern="1200" cap="none" spc="0" normalizeH="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biệt</a:t>
            </a:r>
            <a:r>
              <a:rPr lang="en-US" sz="60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và</a:t>
            </a:r>
            <a:r>
              <a:rPr lang="en-US" sz="60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hẹn</a:t>
            </a:r>
            <a:r>
              <a:rPr lang="en-US" sz="60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gặp</a:t>
            </a:r>
            <a:r>
              <a:rPr lang="en-US" sz="60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en-US" sz="6000" dirty="0" err="1">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lại</a:t>
            </a:r>
            <a:endParaRPr kumimoji="0" lang="vi-VN" sz="8000" b="0" i="0" u="none" strike="noStrike" kern="1200" cap="none" spc="0" normalizeH="0" baseline="0" noProof="0" dirty="0">
              <a:ln>
                <a:solidFill>
                  <a:srgbClr val="00B050"/>
                </a:solidFill>
              </a:ln>
              <a:solidFill>
                <a:srgbClr val="00B05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0674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Lớp Chúng Ta Đoàn Kết - Nhạc Thiếu Nhi Có Lời">
            <a:hlinkClick r:id="" action="ppaction://media"/>
            <a:extLst>
              <a:ext uri="{FF2B5EF4-FFF2-40B4-BE49-F238E27FC236}">
                <a16:creationId xmlns:a16="http://schemas.microsoft.com/office/drawing/2014/main" id="{8FAB06C6-1F37-49F7-67B0-160FE1A6B988}"/>
              </a:ext>
            </a:extLst>
          </p:cNvPr>
          <p:cNvPicPr>
            <a:picLocks noChangeAspect="1"/>
          </p:cNvPicPr>
          <p:nvPr>
            <a:videoFile r:link="rId1"/>
            <p:extLst>
              <p:ext uri="{DAA4B4D4-6D71-4841-9C94-3DE7FCFB9230}">
                <p14:media xmlns:p14="http://schemas.microsoft.com/office/powerpoint/2010/main" r:embed="rId2">
                  <p14:trim st="21817" end="4126"/>
                </p14:media>
              </p:ext>
            </p:extLst>
          </p:nvPr>
        </p:nvPicPr>
        <p:blipFill>
          <a:blip r:embed="rId4"/>
          <a:stretch>
            <a:fillRect/>
          </a:stretch>
        </p:blipFill>
        <p:spPr>
          <a:xfrm>
            <a:off x="0" y="0"/>
            <a:ext cx="12192000" cy="6868732"/>
          </a:xfrm>
          <a:prstGeom prst="rect">
            <a:avLst/>
          </a:prstGeom>
        </p:spPr>
      </p:pic>
    </p:spTree>
    <p:extLst>
      <p:ext uri="{BB962C8B-B14F-4D97-AF65-F5344CB8AC3E}">
        <p14:creationId xmlns:p14="http://schemas.microsoft.com/office/powerpoint/2010/main" val="3540465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4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hidden="1"/>
          <p:cNvSpPr>
            <a:spLocks noGrp="1"/>
          </p:cNvSpPr>
          <p:nvPr>
            <p:ph type="title"/>
          </p:nvPr>
        </p:nvSpPr>
        <p:spPr/>
        <p:txBody>
          <a:bodyPr/>
          <a:lstStyle/>
          <a:p>
            <a:endParaRPr lang="zh-CN" altLang="en-US">
              <a:latin typeface="+mn-lt"/>
              <a:ea typeface="+mn-ea"/>
              <a:cs typeface="+mn-ea"/>
              <a:sym typeface="+mn-lt"/>
            </a:endParaRPr>
          </a:p>
        </p:txBody>
      </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3157"/>
          </a:xfrm>
          <a:prstGeom prst="rect">
            <a:avLst/>
          </a:prstGeom>
        </p:spPr>
      </p:pic>
      <p:sp>
        <p:nvSpPr>
          <p:cNvPr id="15" name="TextBox 14">
            <a:extLst>
              <a:ext uri="{FF2B5EF4-FFF2-40B4-BE49-F238E27FC236}">
                <a16:creationId xmlns:a16="http://schemas.microsoft.com/office/drawing/2014/main" id="{C4F8E5F2-4792-4415-B6B7-F49CEAC375A5}"/>
              </a:ext>
            </a:extLst>
          </p:cNvPr>
          <p:cNvSpPr txBox="1"/>
          <p:nvPr/>
        </p:nvSpPr>
        <p:spPr>
          <a:xfrm>
            <a:off x="1678443" y="2050675"/>
            <a:ext cx="9685664" cy="1769331"/>
          </a:xfrm>
          <a:prstGeom prst="rect">
            <a:avLst/>
          </a:prstGeom>
          <a:noFill/>
          <a:ln>
            <a:noFill/>
          </a:ln>
        </p:spPr>
        <p:txBody>
          <a:bodyPr wrap="none" rtlCol="0">
            <a:spAutoFit/>
          </a:bodyPr>
          <a:lstStyle/>
          <a:p>
            <a:pPr lvl="0" algn="ctr">
              <a:lnSpc>
                <a:spcPct val="120000"/>
              </a:lnSpc>
              <a:defRPr/>
            </a:pPr>
            <a:r>
              <a:rPr lang="vi-VN" sz="48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BÀI 57</a:t>
            </a:r>
            <a:r>
              <a:rPr lang="en-US" sz="48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 </a:t>
            </a:r>
            <a:r>
              <a:rPr lang="vi-VN" sz="48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THỰC HÀNH VÀ TRẢI NGHIỆM</a:t>
            </a:r>
          </a:p>
          <a:p>
            <a:pPr lvl="0" algn="ctr">
              <a:lnSpc>
                <a:spcPct val="120000"/>
              </a:lnSpc>
              <a:defRPr/>
            </a:pPr>
            <a:r>
              <a:rPr lang="vi-VN" sz="4800" dirty="0">
                <a:ln>
                  <a:solidFill>
                    <a:srgbClr val="00B050"/>
                  </a:solidFill>
                </a:ln>
                <a:solidFill>
                  <a:srgbClr val="00B050"/>
                </a:solidFill>
                <a:latin typeface="Arial-Rounded" panose="020B0500000000000000" pitchFamily="34" charset="0"/>
                <a:ea typeface="Arial-Rounded" panose="020B0500000000000000" pitchFamily="34" charset="0"/>
                <a:cs typeface="Arial-Rounded" panose="020B0500000000000000" pitchFamily="34" charset="0"/>
              </a:rPr>
              <a:t>ĐO ĐỘ DÀI</a:t>
            </a:r>
          </a:p>
        </p:txBody>
      </p:sp>
      <p:grpSp>
        <p:nvGrpSpPr>
          <p:cNvPr id="5" name="Group 4">
            <a:extLst>
              <a:ext uri="{FF2B5EF4-FFF2-40B4-BE49-F238E27FC236}">
                <a16:creationId xmlns:a16="http://schemas.microsoft.com/office/drawing/2014/main" id="{9A1BF8C3-A2D4-4647-BB4B-367FC9195A88}"/>
              </a:ext>
            </a:extLst>
          </p:cNvPr>
          <p:cNvGrpSpPr/>
          <p:nvPr/>
        </p:nvGrpSpPr>
        <p:grpSpPr>
          <a:xfrm>
            <a:off x="1091361" y="319040"/>
            <a:ext cx="2190751" cy="1424699"/>
            <a:chOff x="1523996" y="-1"/>
            <a:chExt cx="2190751" cy="1424699"/>
          </a:xfrm>
          <a:solidFill>
            <a:srgbClr val="92D050"/>
          </a:solidFill>
        </p:grpSpPr>
        <p:grpSp>
          <p:nvGrpSpPr>
            <p:cNvPr id="6" name="Group 5">
              <a:extLst>
                <a:ext uri="{FF2B5EF4-FFF2-40B4-BE49-F238E27FC236}">
                  <a16:creationId xmlns:a16="http://schemas.microsoft.com/office/drawing/2014/main" id="{E574B12F-3BAF-461E-9973-ACF7C6B2E5A4}"/>
                </a:ext>
              </a:extLst>
            </p:cNvPr>
            <p:cNvGrpSpPr/>
            <p:nvPr/>
          </p:nvGrpSpPr>
          <p:grpSpPr>
            <a:xfrm>
              <a:off x="1523996" y="-1"/>
              <a:ext cx="2190751" cy="1424699"/>
              <a:chOff x="1523998" y="-2"/>
              <a:chExt cx="1285462" cy="2656871"/>
            </a:xfrm>
            <a:grpFill/>
          </p:grpSpPr>
          <p:sp>
            <p:nvSpPr>
              <p:cNvPr id="8" name="Rectangle: Top Corners Rounded 7">
                <a:extLst>
                  <a:ext uri="{FF2B5EF4-FFF2-40B4-BE49-F238E27FC236}">
                    <a16:creationId xmlns:a16="http://schemas.microsoft.com/office/drawing/2014/main" id="{5C238D14-D28D-4415-A7ED-8F8C57032FEE}"/>
                  </a:ext>
                </a:extLst>
              </p:cNvPr>
              <p:cNvSpPr/>
              <p:nvPr/>
            </p:nvSpPr>
            <p:spPr>
              <a:xfrm rot="10800000">
                <a:off x="1523998" y="-2"/>
                <a:ext cx="1285462" cy="2656871"/>
              </a:xfrm>
              <a:prstGeom prst="round2SameRect">
                <a:avLst/>
              </a:prstGeom>
              <a:grp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Top Corners Rounded 8">
                <a:extLst>
                  <a:ext uri="{FF2B5EF4-FFF2-40B4-BE49-F238E27FC236}">
                    <a16:creationId xmlns:a16="http://schemas.microsoft.com/office/drawing/2014/main" id="{3E2A3E6B-7953-4297-BA6B-DE4480E73973}"/>
                  </a:ext>
                </a:extLst>
              </p:cNvPr>
              <p:cNvSpPr/>
              <p:nvPr/>
            </p:nvSpPr>
            <p:spPr>
              <a:xfrm rot="10800000">
                <a:off x="1566862" y="76196"/>
                <a:ext cx="1204497" cy="2441874"/>
              </a:xfrm>
              <a:prstGeom prst="round2SameRect">
                <a:avLst/>
              </a:prstGeom>
              <a:grp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7" name="TextBox 6">
              <a:extLst>
                <a:ext uri="{FF2B5EF4-FFF2-40B4-BE49-F238E27FC236}">
                  <a16:creationId xmlns:a16="http://schemas.microsoft.com/office/drawing/2014/main" id="{1E570B73-7985-48CC-BF95-8D751A2CDE30}"/>
                </a:ext>
              </a:extLst>
            </p:cNvPr>
            <p:cNvSpPr txBox="1"/>
            <p:nvPr/>
          </p:nvSpPr>
          <p:spPr>
            <a:xfrm>
              <a:off x="1726776" y="220924"/>
              <a:ext cx="1785190" cy="954107"/>
            </a:xfrm>
            <a:prstGeom prst="rect">
              <a:avLst/>
            </a:prstGeom>
            <a:grpFill/>
          </p:spPr>
          <p:txBody>
            <a:bodyPr wrap="square" rtlCol="0">
              <a:spAutoFit/>
            </a:bodyPr>
            <a:lstStyle/>
            <a:p>
              <a:pPr algn="ctr"/>
              <a:r>
                <a:rPr lang="vi-VN" sz="2800" b="1" dirty="0">
                  <a:solidFill>
                    <a:schemeClr val="accent6">
                      <a:lumMod val="75000"/>
                    </a:schemeClr>
                  </a:solidFill>
                  <a:latin typeface="+mj-lt"/>
                </a:rPr>
                <a:t>CHỦ ĐỀ 11</a:t>
              </a:r>
            </a:p>
          </p:txBody>
        </p:sp>
      </p:grpSp>
      <p:sp>
        <p:nvSpPr>
          <p:cNvPr id="10" name="TextBox 9">
            <a:extLst>
              <a:ext uri="{FF2B5EF4-FFF2-40B4-BE49-F238E27FC236}">
                <a16:creationId xmlns:a16="http://schemas.microsoft.com/office/drawing/2014/main" id="{F8692999-ADE5-4D57-926F-9BEBC661D5A3}"/>
              </a:ext>
            </a:extLst>
          </p:cNvPr>
          <p:cNvSpPr txBox="1"/>
          <p:nvPr/>
        </p:nvSpPr>
        <p:spPr>
          <a:xfrm>
            <a:off x="2490237" y="556603"/>
            <a:ext cx="9189877" cy="1200329"/>
          </a:xfrm>
          <a:prstGeom prst="rect">
            <a:avLst/>
          </a:prstGeom>
          <a:noFill/>
        </p:spPr>
        <p:txBody>
          <a:bodyPr wrap="square" rtlCol="0">
            <a:spAutoFit/>
          </a:bodyPr>
          <a:lstStyle/>
          <a:p>
            <a:pPr algn="ctr"/>
            <a:r>
              <a:rPr lang="vi-VN" sz="3600" dirty="0">
                <a:solidFill>
                  <a:schemeClr val="accent6">
                    <a:lumMod val="75000"/>
                  </a:schemeClr>
                </a:solidFill>
                <a:latin typeface="+mj-lt"/>
              </a:rPr>
              <a:t>ĐỘ DÀI VÀ ĐƠN VỊ ĐO ĐỘ DÀI</a:t>
            </a:r>
          </a:p>
          <a:p>
            <a:pPr algn="ctr"/>
            <a:r>
              <a:rPr lang="vi-VN" sz="3600" dirty="0">
                <a:solidFill>
                  <a:schemeClr val="accent6">
                    <a:lumMod val="75000"/>
                  </a:schemeClr>
                </a:solidFill>
                <a:latin typeface="+mj-lt"/>
              </a:rPr>
              <a:t>TIỀN VIỆT NAM</a:t>
            </a:r>
          </a:p>
        </p:txBody>
      </p:sp>
    </p:spTree>
    <p:extLst>
      <p:ext uri="{BB962C8B-B14F-4D97-AF65-F5344CB8AC3E}">
        <p14:creationId xmlns:p14="http://schemas.microsoft.com/office/powerpoint/2010/main" val="323706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par>
                                <p:cTn id="11" presetID="2"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86FC1E2-E192-4684-8AC0-52155A0925FB}"/>
              </a:ext>
            </a:extLst>
          </p:cNvPr>
          <p:cNvSpPr txBox="1"/>
          <p:nvPr/>
        </p:nvSpPr>
        <p:spPr>
          <a:xfrm>
            <a:off x="4373697" y="2555913"/>
            <a:ext cx="4979624" cy="1569660"/>
          </a:xfrm>
          <a:prstGeom prst="rect">
            <a:avLst/>
          </a:prstGeom>
          <a:noFill/>
        </p:spPr>
        <p:txBody>
          <a:bodyPr wrap="square" rtlCol="0">
            <a:spAutoFit/>
          </a:bodyPr>
          <a:lstStyle/>
          <a:p>
            <a:r>
              <a:rPr lang="en-US" sz="9600" b="1" dirty="0">
                <a:solidFill>
                  <a:schemeClr val="bg1"/>
                </a:solidFill>
              </a:rPr>
              <a:t>TIẾT 1</a:t>
            </a:r>
          </a:p>
        </p:txBody>
      </p:sp>
    </p:spTree>
    <p:extLst>
      <p:ext uri="{BB962C8B-B14F-4D97-AF65-F5344CB8AC3E}">
        <p14:creationId xmlns:p14="http://schemas.microsoft.com/office/powerpoint/2010/main" val="330311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70D20E-AAE0-4C2C-A9BB-A5BD0CBC375E}"/>
              </a:ext>
            </a:extLst>
          </p:cNvPr>
          <p:cNvSpPr/>
          <p:nvPr/>
        </p:nvSpPr>
        <p:spPr>
          <a:xfrm rot="219724">
            <a:off x="1955608" y="1098287"/>
            <a:ext cx="6008783" cy="4661425"/>
          </a:xfrm>
          <a:prstGeom prst="rect">
            <a:avLst/>
          </a:prstGeom>
          <a:solidFill>
            <a:schemeClr val="accent6">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0745A5AC-FE6A-401D-BA97-ADB216B5DE3C}"/>
              </a:ext>
            </a:extLst>
          </p:cNvPr>
          <p:cNvSpPr/>
          <p:nvPr/>
        </p:nvSpPr>
        <p:spPr>
          <a:xfrm rot="2471267">
            <a:off x="6509281" y="1418426"/>
            <a:ext cx="2211022" cy="4953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4A1F0C35-EC40-47AC-B2C3-34A92A19C798}"/>
              </a:ext>
            </a:extLst>
          </p:cNvPr>
          <p:cNvSpPr/>
          <p:nvPr/>
        </p:nvSpPr>
        <p:spPr>
          <a:xfrm rot="20410169">
            <a:off x="1494476" y="1004851"/>
            <a:ext cx="239750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FB3550D0-0447-45CD-ADC3-2C08F2B74980}"/>
              </a:ext>
            </a:extLst>
          </p:cNvPr>
          <p:cNvSpPr txBox="1"/>
          <p:nvPr/>
        </p:nvSpPr>
        <p:spPr>
          <a:xfrm>
            <a:off x="3087194" y="2028615"/>
            <a:ext cx="374561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w="22225">
                  <a:solidFill>
                    <a:srgbClr val="00B050"/>
                  </a:solidFill>
                  <a:prstDash val="solid"/>
                </a:ln>
                <a:solidFill>
                  <a:srgbClr val="FF0000"/>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7" name="Picture 6" descr="A picture containing text, indoor&#10;&#10;Description automatically generated">
            <a:extLst>
              <a:ext uri="{FF2B5EF4-FFF2-40B4-BE49-F238E27FC236}">
                <a16:creationId xmlns:a16="http://schemas.microsoft.com/office/drawing/2014/main" id="{478031F1-F543-4DDC-83AB-1738409F5E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7516" y="1892129"/>
            <a:ext cx="1712935" cy="5709783"/>
          </a:xfrm>
          <a:prstGeom prst="rect">
            <a:avLst/>
          </a:prstGeom>
        </p:spPr>
      </p:pic>
    </p:spTree>
    <p:extLst>
      <p:ext uri="{BB962C8B-B14F-4D97-AF65-F5344CB8AC3E}">
        <p14:creationId xmlns:p14="http://schemas.microsoft.com/office/powerpoint/2010/main" val="2277648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E6356-234E-48AB-87C3-1A86339E5385}"/>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45000"/>
                    </a14:imgEffect>
                  </a14:imgLayer>
                </a14:imgProps>
              </a:ext>
              <a:ext uri="{28A0092B-C50C-407E-A947-70E740481C1C}">
                <a14:useLocalDpi xmlns:a14="http://schemas.microsoft.com/office/drawing/2010/main" val="0"/>
              </a:ext>
            </a:extLst>
          </a:blip>
          <a:stretch>
            <a:fillRect/>
          </a:stretch>
        </p:blipFill>
        <p:spPr>
          <a:xfrm>
            <a:off x="533435" y="630589"/>
            <a:ext cx="2325467" cy="1162735"/>
          </a:xfrm>
          <a:prstGeom prst="rect">
            <a:avLst/>
          </a:prstGeom>
        </p:spPr>
      </p:pic>
      <p:sp>
        <p:nvSpPr>
          <p:cNvPr id="6" name="TextBox 5">
            <a:extLst>
              <a:ext uri="{FF2B5EF4-FFF2-40B4-BE49-F238E27FC236}">
                <a16:creationId xmlns:a16="http://schemas.microsoft.com/office/drawing/2014/main" id="{4C000581-12D5-4C94-AFD1-DCE461D170D3}"/>
              </a:ext>
            </a:extLst>
          </p:cNvPr>
          <p:cNvSpPr txBox="1"/>
          <p:nvPr/>
        </p:nvSpPr>
        <p:spPr>
          <a:xfrm>
            <a:off x="4168706" y="1123766"/>
            <a:ext cx="5308820" cy="461665"/>
          </a:xfrm>
          <a:prstGeom prst="rect">
            <a:avLst/>
          </a:prstGeom>
          <a:noFill/>
          <a:ln w="38100">
            <a:noFill/>
          </a:ln>
        </p:spPr>
        <p:txBody>
          <a:bodyPr wrap="square" rtlCol="0">
            <a:spAutoFit/>
          </a:bodyPr>
          <a:lstStyle/>
          <a:p>
            <a:r>
              <a:rPr lang="en-US" sz="2400" dirty="0" err="1">
                <a:latin typeface="Arial" panose="020B0604020202020204" pitchFamily="34" charset="0"/>
                <a:cs typeface="Arial" panose="020B0604020202020204" pitchFamily="34" charset="0"/>
              </a:rPr>
              <a:t>Làm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thước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dây</a:t>
            </a:r>
            <a:r>
              <a:rPr lang="en-US" sz="2400" dirty="0">
                <a:latin typeface="Arial" panose="020B0604020202020204" pitchFamily="34" charset="0"/>
                <a:cs typeface="Arial" panose="020B0604020202020204" pitchFamily="34" charset="0"/>
              </a:rPr>
              <a:t>:</a:t>
            </a:r>
          </a:p>
        </p:txBody>
      </p:sp>
      <p:pic>
        <p:nvPicPr>
          <p:cNvPr id="8" name="Picture 7">
            <a:extLst>
              <a:ext uri="{FF2B5EF4-FFF2-40B4-BE49-F238E27FC236}">
                <a16:creationId xmlns:a16="http://schemas.microsoft.com/office/drawing/2014/main" id="{6E40A333-7998-419B-A004-B37C6773940C}"/>
              </a:ext>
            </a:extLst>
          </p:cNvPr>
          <p:cNvPicPr>
            <a:picLocks noChangeAspect="1"/>
          </p:cNvPicPr>
          <p:nvPr/>
        </p:nvPicPr>
        <p:blipFill rotWithShape="1">
          <a:blip r:embed="rId4">
            <a:extLst>
              <a:ext uri="{28A0092B-C50C-407E-A947-70E740481C1C}">
                <a14:useLocalDpi xmlns:a14="http://schemas.microsoft.com/office/drawing/2010/main" val="0"/>
              </a:ext>
            </a:extLst>
          </a:blip>
          <a:srcRect l="2377"/>
          <a:stretch/>
        </p:blipFill>
        <p:spPr>
          <a:xfrm>
            <a:off x="6645683" y="2624897"/>
            <a:ext cx="4966270" cy="2246157"/>
          </a:xfrm>
          <a:prstGeom prst="rect">
            <a:avLst/>
          </a:prstGeom>
        </p:spPr>
      </p:pic>
      <p:sp>
        <p:nvSpPr>
          <p:cNvPr id="9" name="TextBox 8">
            <a:extLst>
              <a:ext uri="{FF2B5EF4-FFF2-40B4-BE49-F238E27FC236}">
                <a16:creationId xmlns:a16="http://schemas.microsoft.com/office/drawing/2014/main" id="{36DB698A-E58C-4331-8FA7-289DB4A36D78}"/>
              </a:ext>
            </a:extLst>
          </p:cNvPr>
          <p:cNvSpPr txBox="1"/>
          <p:nvPr/>
        </p:nvSpPr>
        <p:spPr>
          <a:xfrm>
            <a:off x="1041990" y="2212359"/>
            <a:ext cx="5448948" cy="2793842"/>
          </a:xfrm>
          <a:prstGeom prst="rect">
            <a:avLst/>
          </a:prstGeom>
          <a:noFill/>
          <a:ln w="38100">
            <a:noFill/>
          </a:ln>
        </p:spPr>
        <p:txBody>
          <a:bodyPr wrap="square" rtlCol="0">
            <a:spAutoFit/>
          </a:bodyPr>
          <a:lstStyle/>
          <a:p>
            <a:pPr algn="just">
              <a:lnSpc>
                <a:spcPct val="150000"/>
              </a:lnSpc>
            </a:pPr>
            <a:r>
              <a:rPr lang="vi-VN" sz="2400" dirty="0">
                <a:latin typeface="Arial" panose="020B0604020202020204" pitchFamily="34" charset="0"/>
                <a:cs typeface="Arial" panose="020B0604020202020204" pitchFamily="34" charset="0"/>
              </a:rPr>
              <a:t>- Dùng thước 1 m. </a:t>
            </a:r>
            <a:r>
              <a:rPr lang="en-US" sz="2400" dirty="0">
                <a:latin typeface="Arial" panose="020B0604020202020204" pitchFamily="34" charset="0"/>
                <a:cs typeface="Arial" panose="020B0604020202020204" pitchFamily="34" charset="0"/>
              </a:rPr>
              <a:t>T</a:t>
            </a:r>
            <a:r>
              <a:rPr lang="vi-VN" sz="2400" dirty="0">
                <a:latin typeface="Arial" panose="020B0604020202020204" pitchFamily="34" charset="0"/>
                <a:cs typeface="Arial" panose="020B0604020202020204" pitchFamily="34" charset="0"/>
              </a:rPr>
              <a:t>ừ đầu dây, cứ 1 m em hãy vạch một vạch đỏ</a:t>
            </a:r>
          </a:p>
          <a:p>
            <a:pPr algn="just">
              <a:lnSpc>
                <a:spcPct val="150000"/>
              </a:lnSpc>
            </a:pPr>
            <a:r>
              <a:rPr lang="vi-VN" sz="2400" dirty="0">
                <a:latin typeface="Arial" panose="020B0604020202020204" pitchFamily="34" charset="0"/>
                <a:cs typeface="Arial" panose="020B0604020202020204" pitchFamily="34" charset="0"/>
              </a:rPr>
              <a:t>- Dùng thước kẻ có vạch chia đề-xi-mét. Từ đầu dây cứ 1 dm em hãy vạch một vạch xanh (trừ chỗ đã có vạch đỏ)</a:t>
            </a:r>
          </a:p>
        </p:txBody>
      </p:sp>
      <p:sp>
        <p:nvSpPr>
          <p:cNvPr id="10" name="Rectangle 9">
            <a:extLst>
              <a:ext uri="{FF2B5EF4-FFF2-40B4-BE49-F238E27FC236}">
                <a16:creationId xmlns:a16="http://schemas.microsoft.com/office/drawing/2014/main" id="{29A83D6B-2ACE-4F3E-A903-48221F7AA3CE}"/>
              </a:ext>
            </a:extLst>
          </p:cNvPr>
          <p:cNvSpPr/>
          <p:nvPr/>
        </p:nvSpPr>
        <p:spPr>
          <a:xfrm>
            <a:off x="1310513" y="1778090"/>
            <a:ext cx="4923143" cy="577850"/>
          </a:xfrm>
          <a:prstGeom prst="rect">
            <a:avLst/>
          </a:prstGeom>
        </p:spPr>
        <p:txBody>
          <a:bodyPr wrap="none">
            <a:spAutoFit/>
          </a:bodyPr>
          <a:lstStyle/>
          <a:p>
            <a:pPr lvl="0" algn="just">
              <a:lnSpc>
                <a:spcPct val="150000"/>
              </a:lnSpc>
            </a:pPr>
            <a:r>
              <a:rPr lang="vi-VN" sz="2400" dirty="0">
                <a:solidFill>
                  <a:prstClr val="black"/>
                </a:solidFill>
                <a:latin typeface="Arial" panose="020B0604020202020204" pitchFamily="34" charset="0"/>
                <a:cs typeface="Arial" panose="020B0604020202020204" pitchFamily="34" charset="0"/>
              </a:rPr>
              <a:t>- Chuẩn bị một dải dây dài hơn 3m</a:t>
            </a:r>
          </a:p>
        </p:txBody>
      </p:sp>
      <p:sp>
        <p:nvSpPr>
          <p:cNvPr id="12" name="Oval 11">
            <a:extLst>
              <a:ext uri="{FF2B5EF4-FFF2-40B4-BE49-F238E27FC236}">
                <a16:creationId xmlns:a16="http://schemas.microsoft.com/office/drawing/2014/main" id="{B7E903FB-5B27-4B03-A749-09378C87A4E5}"/>
              </a:ext>
            </a:extLst>
          </p:cNvPr>
          <p:cNvSpPr/>
          <p:nvPr/>
        </p:nvSpPr>
        <p:spPr>
          <a:xfrm>
            <a:off x="3598118" y="1069305"/>
            <a:ext cx="570588" cy="570588"/>
          </a:xfrm>
          <a:prstGeom prst="ellipse">
            <a:avLst/>
          </a:prstGeom>
          <a:solidFill>
            <a:srgbClr val="8064A2"/>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388398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0" y="-2667002"/>
            <a:ext cx="6858001" cy="12192001"/>
          </a:xfrm>
          <a:prstGeom prst="rect">
            <a:avLst/>
          </a:prstGeom>
        </p:spPr>
      </p:pic>
      <p:pic>
        <p:nvPicPr>
          <p:cNvPr id="6" name="图片 5">
            <a:extLst>
              <a:ext uri="{FF2B5EF4-FFF2-40B4-BE49-F238E27FC236}">
                <a16:creationId xmlns:a16="http://schemas.microsoft.com/office/drawing/2014/main" id="{75386B91-93C7-4B5E-B70E-3FDC07B6551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6663" y="-663482"/>
            <a:ext cx="8127679" cy="6161855"/>
          </a:xfrm>
          <a:prstGeom prst="rect">
            <a:avLst/>
          </a:prstGeom>
        </p:spPr>
      </p:pic>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5097868" y="-225286"/>
            <a:ext cx="1996261" cy="12192002"/>
          </a:xfrm>
          <a:prstGeom prst="rect">
            <a:avLst/>
          </a:prstGeom>
        </p:spPr>
      </p:pic>
      <p:pic>
        <p:nvPicPr>
          <p:cNvPr id="8" name="图片 7">
            <a:extLst>
              <a:ext uri="{FF2B5EF4-FFF2-40B4-BE49-F238E27FC236}">
                <a16:creationId xmlns:a16="http://schemas.microsoft.com/office/drawing/2014/main" id="{4C79CB8D-7814-4C46-881C-AB72EA9F2D7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604857" y="1831995"/>
            <a:ext cx="3920858" cy="5689483"/>
          </a:xfrm>
          <a:prstGeom prst="rect">
            <a:avLst/>
          </a:prstGeom>
        </p:spPr>
      </p:pic>
      <p:sp>
        <p:nvSpPr>
          <p:cNvPr id="3" name="TextBox 2">
            <a:extLst>
              <a:ext uri="{FF2B5EF4-FFF2-40B4-BE49-F238E27FC236}">
                <a16:creationId xmlns:a16="http://schemas.microsoft.com/office/drawing/2014/main" id="{7702822B-0F44-418A-9475-2E3DEBEAD448}"/>
              </a:ext>
            </a:extLst>
          </p:cNvPr>
          <p:cNvSpPr txBox="1"/>
          <p:nvPr/>
        </p:nvSpPr>
        <p:spPr>
          <a:xfrm>
            <a:off x="1822817" y="1985416"/>
            <a:ext cx="4348717" cy="1754326"/>
          </a:xfrm>
          <a:prstGeom prst="rect">
            <a:avLst/>
          </a:prstGeom>
          <a:noFill/>
        </p:spPr>
        <p:txBody>
          <a:bodyPr wrap="square" rtlCol="0">
            <a:spAutoFit/>
          </a:bodyPr>
          <a:lstStyle/>
          <a:p>
            <a:pPr algn="ctr"/>
            <a:r>
              <a:rPr lang="en-US" sz="5400" dirty="0" err="1"/>
              <a:t>Làm</a:t>
            </a:r>
            <a:r>
              <a:rPr lang="en-US" sz="5400" dirty="0"/>
              <a:t> </a:t>
            </a:r>
            <a:r>
              <a:rPr lang="en-US" sz="5400" dirty="0" err="1"/>
              <a:t>việc</a:t>
            </a:r>
            <a:r>
              <a:rPr lang="en-US" sz="5400" dirty="0"/>
              <a:t> </a:t>
            </a:r>
            <a:r>
              <a:rPr lang="en-US" sz="5400" dirty="0" err="1"/>
              <a:t>theo</a:t>
            </a:r>
            <a:r>
              <a:rPr lang="en-US" sz="5400" dirty="0"/>
              <a:t> </a:t>
            </a:r>
            <a:r>
              <a:rPr lang="en-US" sz="5400" dirty="0" err="1"/>
              <a:t>nhóm</a:t>
            </a:r>
            <a:r>
              <a:rPr lang="en-US" sz="5400" dirty="0"/>
              <a:t> 4</a:t>
            </a:r>
          </a:p>
        </p:txBody>
      </p:sp>
    </p:spTree>
    <p:custDataLst>
      <p:tags r:id="rId1"/>
    </p:custDataLst>
    <p:extLst>
      <p:ext uri="{BB962C8B-B14F-4D97-AF65-F5344CB8AC3E}">
        <p14:creationId xmlns:p14="http://schemas.microsoft.com/office/powerpoint/2010/main" val="128879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895EFE73-4FE9-4000-AF2D-C15FF847DD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897508" y="283804"/>
            <a:ext cx="614199" cy="614199"/>
          </a:xfrm>
          <a:prstGeom prst="rect">
            <a:avLst/>
          </a:prstGeom>
        </p:spPr>
      </p:pic>
      <p:pic>
        <p:nvPicPr>
          <p:cNvPr id="6" name="Picture 5" descr="Icon&#10;&#10;Description automatically generated">
            <a:extLst>
              <a:ext uri="{FF2B5EF4-FFF2-40B4-BE49-F238E27FC236}">
                <a16:creationId xmlns:a16="http://schemas.microsoft.com/office/drawing/2014/main" id="{713BAE6A-01FD-4B98-87B3-A98CE93D8F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813838" y="283804"/>
            <a:ext cx="614199" cy="614199"/>
          </a:xfrm>
          <a:prstGeom prst="rect">
            <a:avLst/>
          </a:prstGeom>
        </p:spPr>
      </p:pic>
      <p:pic>
        <p:nvPicPr>
          <p:cNvPr id="7" name="Picture 6" descr="Icon&#10;&#10;Description automatically generated">
            <a:extLst>
              <a:ext uri="{FF2B5EF4-FFF2-40B4-BE49-F238E27FC236}">
                <a16:creationId xmlns:a16="http://schemas.microsoft.com/office/drawing/2014/main" id="{5E18538A-4F25-4F35-B112-C6B2FD99395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730168" y="283804"/>
            <a:ext cx="614199" cy="614199"/>
          </a:xfrm>
          <a:prstGeom prst="rect">
            <a:avLst/>
          </a:prstGeom>
        </p:spPr>
      </p:pic>
      <p:pic>
        <p:nvPicPr>
          <p:cNvPr id="8" name="Picture 7" descr="Icon&#10;&#10;Description automatically generated">
            <a:extLst>
              <a:ext uri="{FF2B5EF4-FFF2-40B4-BE49-F238E27FC236}">
                <a16:creationId xmlns:a16="http://schemas.microsoft.com/office/drawing/2014/main" id="{459C17E8-4803-4877-86C7-72F6C8829D7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646498" y="283804"/>
            <a:ext cx="614199" cy="614199"/>
          </a:xfrm>
          <a:prstGeom prst="rect">
            <a:avLst/>
          </a:prstGeom>
        </p:spPr>
      </p:pic>
      <p:pic>
        <p:nvPicPr>
          <p:cNvPr id="9" name="Picture 8" descr="Icon&#10;&#10;Description automatically generated">
            <a:extLst>
              <a:ext uri="{FF2B5EF4-FFF2-40B4-BE49-F238E27FC236}">
                <a16:creationId xmlns:a16="http://schemas.microsoft.com/office/drawing/2014/main" id="{49016FE6-8E9F-426C-979F-4BFCD844957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62828" y="283804"/>
            <a:ext cx="614199" cy="614199"/>
          </a:xfrm>
          <a:prstGeom prst="rect">
            <a:avLst/>
          </a:prstGeom>
        </p:spPr>
      </p:pic>
      <p:pic>
        <p:nvPicPr>
          <p:cNvPr id="10" name="Picture 9" descr="Icon&#10;&#10;Description automatically generated">
            <a:extLst>
              <a:ext uri="{FF2B5EF4-FFF2-40B4-BE49-F238E27FC236}">
                <a16:creationId xmlns:a16="http://schemas.microsoft.com/office/drawing/2014/main" id="{EA522F28-9813-459A-AC94-1EAB3C1C31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479158" y="283804"/>
            <a:ext cx="614199" cy="614199"/>
          </a:xfrm>
          <a:prstGeom prst="rect">
            <a:avLst/>
          </a:prstGeom>
        </p:spPr>
      </p:pic>
      <p:pic>
        <p:nvPicPr>
          <p:cNvPr id="11" name="Picture 10" descr="Icon&#10;&#10;Description automatically generated">
            <a:extLst>
              <a:ext uri="{FF2B5EF4-FFF2-40B4-BE49-F238E27FC236}">
                <a16:creationId xmlns:a16="http://schemas.microsoft.com/office/drawing/2014/main" id="{FE64F19B-8F87-47EE-81DA-AFDF463DDE5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395488" y="283804"/>
            <a:ext cx="614199" cy="614199"/>
          </a:xfrm>
          <a:prstGeom prst="rect">
            <a:avLst/>
          </a:prstGeom>
        </p:spPr>
      </p:pic>
      <p:pic>
        <p:nvPicPr>
          <p:cNvPr id="12" name="Picture 11" descr="Icon&#10;&#10;Description automatically generated">
            <a:extLst>
              <a:ext uri="{FF2B5EF4-FFF2-40B4-BE49-F238E27FC236}">
                <a16:creationId xmlns:a16="http://schemas.microsoft.com/office/drawing/2014/main" id="{A0713397-33B9-4CFE-849F-E14167CBE10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311818" y="283804"/>
            <a:ext cx="614199" cy="614199"/>
          </a:xfrm>
          <a:prstGeom prst="rect">
            <a:avLst/>
          </a:prstGeom>
        </p:spPr>
      </p:pic>
      <p:pic>
        <p:nvPicPr>
          <p:cNvPr id="13" name="Picture 12" descr="Icon&#10;&#10;Description automatically generated">
            <a:extLst>
              <a:ext uri="{FF2B5EF4-FFF2-40B4-BE49-F238E27FC236}">
                <a16:creationId xmlns:a16="http://schemas.microsoft.com/office/drawing/2014/main" id="{96DBD243-BE86-421B-87B2-31516005733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228148" y="283804"/>
            <a:ext cx="614199" cy="614199"/>
          </a:xfrm>
          <a:prstGeom prst="rect">
            <a:avLst/>
          </a:prstGeom>
        </p:spPr>
      </p:pic>
      <p:pic>
        <p:nvPicPr>
          <p:cNvPr id="14" name="Picture 13" descr="Icon&#10;&#10;Description automatically generated">
            <a:extLst>
              <a:ext uri="{FF2B5EF4-FFF2-40B4-BE49-F238E27FC236}">
                <a16:creationId xmlns:a16="http://schemas.microsoft.com/office/drawing/2014/main" id="{3E7CD36D-F70F-4283-AD9F-75C31006EE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144478" y="283804"/>
            <a:ext cx="614199" cy="614199"/>
          </a:xfrm>
          <a:prstGeom prst="rect">
            <a:avLst/>
          </a:prstGeom>
        </p:spPr>
      </p:pic>
      <p:pic>
        <p:nvPicPr>
          <p:cNvPr id="15" name="Picture 14">
            <a:extLst>
              <a:ext uri="{FF2B5EF4-FFF2-40B4-BE49-F238E27FC236}">
                <a16:creationId xmlns:a16="http://schemas.microsoft.com/office/drawing/2014/main" id="{CF00B648-28F9-4B56-9338-82E6B4B221E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tretch>
            <a:fillRect/>
          </a:stretch>
        </p:blipFill>
        <p:spPr>
          <a:xfrm>
            <a:off x="488371" y="659567"/>
            <a:ext cx="2325467" cy="1162735"/>
          </a:xfrm>
          <a:prstGeom prst="rect">
            <a:avLst/>
          </a:prstGeom>
        </p:spPr>
      </p:pic>
      <p:grpSp>
        <p:nvGrpSpPr>
          <p:cNvPr id="16" name="Group 15">
            <a:extLst>
              <a:ext uri="{FF2B5EF4-FFF2-40B4-BE49-F238E27FC236}">
                <a16:creationId xmlns:a16="http://schemas.microsoft.com/office/drawing/2014/main" id="{276037B0-6694-4D7B-A550-3B2B4A66E699}"/>
              </a:ext>
            </a:extLst>
          </p:cNvPr>
          <p:cNvGrpSpPr/>
          <p:nvPr/>
        </p:nvGrpSpPr>
        <p:grpSpPr>
          <a:xfrm>
            <a:off x="622061" y="1835331"/>
            <a:ext cx="6216214" cy="754156"/>
            <a:chOff x="-1095332" y="2038470"/>
            <a:chExt cx="6216214" cy="754156"/>
          </a:xfrm>
        </p:grpSpPr>
        <p:sp>
          <p:nvSpPr>
            <p:cNvPr id="17" name="TextBox 16">
              <a:extLst>
                <a:ext uri="{FF2B5EF4-FFF2-40B4-BE49-F238E27FC236}">
                  <a16:creationId xmlns:a16="http://schemas.microsoft.com/office/drawing/2014/main" id="{70D504B3-C07E-43A0-ACF1-B0B5DA4DBB36}"/>
                </a:ext>
              </a:extLst>
            </p:cNvPr>
            <p:cNvSpPr txBox="1"/>
            <p:nvPr/>
          </p:nvSpPr>
          <p:spPr>
            <a:xfrm>
              <a:off x="-187938" y="2118909"/>
              <a:ext cx="5308820" cy="523220"/>
            </a:xfrm>
            <a:prstGeom prst="rect">
              <a:avLst/>
            </a:prstGeom>
            <a:noFill/>
            <a:ln w="38100">
              <a:noFill/>
            </a:ln>
          </p:spPr>
          <p:txBody>
            <a:bodyPr wrap="square" rtlCol="0">
              <a:spAutoFit/>
            </a:bodyPr>
            <a:lstStyle/>
            <a:p>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đo</a:t>
              </a:r>
              <a:r>
                <a:rPr lang="en-US" sz="2800" dirty="0">
                  <a:latin typeface="Arial" panose="020B0604020202020204" pitchFamily="34" charset="0"/>
                  <a:cs typeface="Arial" panose="020B0604020202020204" pitchFamily="34" charset="0"/>
                </a:rPr>
                <a:t>:</a:t>
              </a:r>
            </a:p>
          </p:txBody>
        </p:sp>
        <p:sp>
          <p:nvSpPr>
            <p:cNvPr id="18" name="Oval 17">
              <a:extLst>
                <a:ext uri="{FF2B5EF4-FFF2-40B4-BE49-F238E27FC236}">
                  <a16:creationId xmlns:a16="http://schemas.microsoft.com/office/drawing/2014/main" id="{3DECC472-B46F-4C5B-BE39-1A3D7D86CDA8}"/>
                </a:ext>
              </a:extLst>
            </p:cNvPr>
            <p:cNvSpPr/>
            <p:nvPr/>
          </p:nvSpPr>
          <p:spPr>
            <a:xfrm>
              <a:off x="-1095332" y="2038470"/>
              <a:ext cx="772347" cy="754156"/>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anose="020B0604020202020204" pitchFamily="34" charset="0"/>
                  <a:cs typeface="Arial" panose="020B0604020202020204" pitchFamily="34" charset="0"/>
                </a:rPr>
                <a:t>2</a:t>
              </a:r>
            </a:p>
          </p:txBody>
        </p:sp>
      </p:grpSp>
      <p:pic>
        <p:nvPicPr>
          <p:cNvPr id="19" name="Picture 18">
            <a:extLst>
              <a:ext uri="{FF2B5EF4-FFF2-40B4-BE49-F238E27FC236}">
                <a16:creationId xmlns:a16="http://schemas.microsoft.com/office/drawing/2014/main" id="{CE6A3116-E2D0-4601-9CC5-922F0B433712}"/>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70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953597" y="2532458"/>
            <a:ext cx="6378818" cy="2813810"/>
          </a:xfrm>
          <a:prstGeom prst="rect">
            <a:avLst/>
          </a:prstGeom>
        </p:spPr>
      </p:pic>
      <p:sp>
        <p:nvSpPr>
          <p:cNvPr id="20" name="TextBox 19">
            <a:extLst>
              <a:ext uri="{FF2B5EF4-FFF2-40B4-BE49-F238E27FC236}">
                <a16:creationId xmlns:a16="http://schemas.microsoft.com/office/drawing/2014/main" id="{52FA7E25-616A-4DD9-9221-DBBF3F461509}"/>
              </a:ext>
            </a:extLst>
          </p:cNvPr>
          <p:cNvSpPr txBox="1"/>
          <p:nvPr/>
        </p:nvSpPr>
        <p:spPr>
          <a:xfrm>
            <a:off x="812020" y="2706129"/>
            <a:ext cx="4141577" cy="2929007"/>
          </a:xfrm>
          <a:prstGeom prst="rect">
            <a:avLst/>
          </a:prstGeom>
          <a:noFill/>
          <a:ln w="38100">
            <a:noFill/>
          </a:ln>
        </p:spPr>
        <p:txBody>
          <a:bodyPr wrap="square" rtlCol="0">
            <a:spAutoFit/>
          </a:bodyPr>
          <a:lstStyle/>
          <a:p>
            <a:pPr algn="just">
              <a:lnSpc>
                <a:spcPct val="120000"/>
              </a:lnSpc>
            </a:pPr>
            <a:r>
              <a:rPr lang="vi-VN" sz="2600" dirty="0">
                <a:latin typeface="Arial" panose="020B0604020202020204" pitchFamily="34" charset="0"/>
                <a:cs typeface="Arial" panose="020B0604020202020204" pitchFamily="34" charset="0"/>
              </a:rPr>
              <a:t>Em hãy ước lượng độ dài của một số đồ vật trong lớp theo yêu cầu, rồi dùng thước dây đã làm đo lại. Sau đó ghi kết quả vào phiếu thực hành.</a:t>
            </a:r>
            <a:endParaRPr lang="en-US"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865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1136C3-9091-4277-8309-DFC5CA57DE8E}"/>
              </a:ext>
            </a:extLst>
          </p:cNvPr>
          <p:cNvGraphicFramePr>
            <a:graphicFrameLocks noGrp="1"/>
          </p:cNvGraphicFramePr>
          <p:nvPr>
            <p:extLst>
              <p:ext uri="{D42A27DB-BD31-4B8C-83A1-F6EECF244321}">
                <p14:modId xmlns:p14="http://schemas.microsoft.com/office/powerpoint/2010/main" val="4198252019"/>
              </p:ext>
            </p:extLst>
          </p:nvPr>
        </p:nvGraphicFramePr>
        <p:xfrm>
          <a:off x="968415" y="1798040"/>
          <a:ext cx="10255170" cy="4263415"/>
        </p:xfrm>
        <a:graphic>
          <a:graphicData uri="http://schemas.openxmlformats.org/drawingml/2006/table">
            <a:tbl>
              <a:tblPr firstRow="1" bandRow="1">
                <a:tableStyleId>{5C22544A-7EE6-4342-B048-85BDC9FD1C3A}</a:tableStyleId>
              </a:tblPr>
              <a:tblGrid>
                <a:gridCol w="4463821">
                  <a:extLst>
                    <a:ext uri="{9D8B030D-6E8A-4147-A177-3AD203B41FA5}">
                      <a16:colId xmlns:a16="http://schemas.microsoft.com/office/drawing/2014/main" val="1352220353"/>
                    </a:ext>
                  </a:extLst>
                </a:gridCol>
                <a:gridCol w="3194417">
                  <a:extLst>
                    <a:ext uri="{9D8B030D-6E8A-4147-A177-3AD203B41FA5}">
                      <a16:colId xmlns:a16="http://schemas.microsoft.com/office/drawing/2014/main" val="615207603"/>
                    </a:ext>
                  </a:extLst>
                </a:gridCol>
                <a:gridCol w="2596932">
                  <a:extLst>
                    <a:ext uri="{9D8B030D-6E8A-4147-A177-3AD203B41FA5}">
                      <a16:colId xmlns:a16="http://schemas.microsoft.com/office/drawing/2014/main" val="2832020917"/>
                    </a:ext>
                  </a:extLst>
                </a:gridCol>
              </a:tblGrid>
              <a:tr h="1018182">
                <a:tc>
                  <a:txBody>
                    <a:bodyPr/>
                    <a:lstStyle/>
                    <a:p>
                      <a:pPr algn="ctr"/>
                      <a:r>
                        <a:rPr lang="en-VN" sz="2400" dirty="0">
                          <a:solidFill>
                            <a:schemeClr val="tx1"/>
                          </a:solidFill>
                          <a:latin typeface="Arial" panose="020B0604020202020204" pitchFamily="34" charset="0"/>
                          <a:cs typeface="Arial" panose="020B0604020202020204" pitchFamily="34" charset="0"/>
                        </a:rPr>
                        <a:t>Yêu cầu</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dirty="0">
                          <a:solidFill>
                            <a:schemeClr val="tx1"/>
                          </a:solidFill>
                          <a:latin typeface="Arial" panose="020B0604020202020204" pitchFamily="34" charset="0"/>
                          <a:cs typeface="Arial" panose="020B0604020202020204" pitchFamily="34" charset="0"/>
                        </a:rPr>
                        <a:t>Ước lượng</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tc>
                  <a:txBody>
                    <a:bodyPr/>
                    <a:lstStyle/>
                    <a:p>
                      <a:pPr algn="ctr"/>
                      <a:r>
                        <a:rPr lang="en-VN" sz="2400">
                          <a:solidFill>
                            <a:schemeClr val="tx1"/>
                          </a:solidFill>
                          <a:latin typeface="Arial" panose="020B0604020202020204" pitchFamily="34" charset="0"/>
                          <a:cs typeface="Arial" panose="020B0604020202020204" pitchFamily="34" charset="0"/>
                        </a:rPr>
                        <a:t>Đo bằng thước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rgbClr val="FFF79A"/>
                    </a:solidFill>
                  </a:tcPr>
                </a:tc>
                <a:extLst>
                  <a:ext uri="{0D108BD9-81ED-4DB2-BD59-A6C34878D82A}">
                    <a16:rowId xmlns:a16="http://schemas.microsoft.com/office/drawing/2014/main" val="2280287678"/>
                  </a:ext>
                </a:extLst>
              </a:tr>
              <a:tr h="1025550">
                <a:tc>
                  <a:txBody>
                    <a:bodyPr/>
                    <a:lstStyle/>
                    <a:p>
                      <a:pPr marL="317500" indent="0" algn="l">
                        <a:tabLst/>
                      </a:pPr>
                      <a:r>
                        <a:rPr lang="en-VN" sz="2400" dirty="0">
                          <a:solidFill>
                            <a:schemeClr val="tx1"/>
                          </a:solidFill>
                          <a:latin typeface="Arial" panose="020B0604020202020204" pitchFamily="34" charset="0"/>
                          <a:cs typeface="Arial" panose="020B0604020202020204" pitchFamily="34" charset="0"/>
                        </a:rPr>
                        <a:t>Đo độ dài bảng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dirty="0">
                          <a:solidFill>
                            <a:schemeClr val="tx1"/>
                          </a:solidFill>
                          <a:latin typeface="Arial" panose="020B0604020202020204" pitchFamily="34" charset="0"/>
                          <a:cs typeface="Arial" panose="020B0604020202020204" pitchFamily="34"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latin typeface="Arial" panose="020B0604020202020204" pitchFamily="34" charset="0"/>
                          <a:cs typeface="Arial" panose="020B0604020202020204" pitchFamily="34"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73739"/>
                  </a:ext>
                </a:extLst>
              </a:tr>
              <a:tr h="1065791">
                <a:tc>
                  <a:txBody>
                    <a:bodyPr/>
                    <a:lstStyle/>
                    <a:p>
                      <a:pPr marL="317500" indent="0" algn="l">
                        <a:tabLst/>
                      </a:pPr>
                      <a:r>
                        <a:rPr lang="en-VN" sz="2400" dirty="0">
                          <a:solidFill>
                            <a:schemeClr val="tx1"/>
                          </a:solidFill>
                          <a:latin typeface="Arial" panose="020B0604020202020204" pitchFamily="34" charset="0"/>
                          <a:cs typeface="Arial" panose="020B0604020202020204" pitchFamily="34" charset="0"/>
                        </a:rPr>
                        <a:t>Đo chiều rộng cửa lớp</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a:solidFill>
                            <a:schemeClr val="tx1"/>
                          </a:solidFill>
                          <a:latin typeface="Arial" panose="020B0604020202020204" pitchFamily="34" charset="0"/>
                          <a:cs typeface="Arial" panose="020B0604020202020204" pitchFamily="34"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a:solidFill>
                            <a:schemeClr val="tx1"/>
                          </a:solidFill>
                          <a:latin typeface="Arial" panose="020B0604020202020204" pitchFamily="34" charset="0"/>
                          <a:cs typeface="Arial" panose="020B0604020202020204" pitchFamily="34"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7764560"/>
                  </a:ext>
                </a:extLst>
              </a:tr>
              <a:tr h="1153892">
                <a:tc>
                  <a:txBody>
                    <a:bodyPr/>
                    <a:lstStyle/>
                    <a:p>
                      <a:pPr marL="317500" indent="0" algn="l">
                        <a:tabLst/>
                      </a:pPr>
                      <a:r>
                        <a:rPr lang="en-VN" sz="2400" dirty="0">
                          <a:solidFill>
                            <a:schemeClr val="tx1"/>
                          </a:solidFill>
                          <a:latin typeface="Arial" panose="020B0604020202020204" pitchFamily="34" charset="0"/>
                          <a:cs typeface="Arial" panose="020B0604020202020204" pitchFamily="34" charset="0"/>
                        </a:rPr>
                        <a:t>Đo chiều cao bàn học</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VN" sz="2400">
                          <a:solidFill>
                            <a:schemeClr val="tx1"/>
                          </a:solidFill>
                          <a:latin typeface="Arial" panose="020B0604020202020204" pitchFamily="34" charset="0"/>
                          <a:cs typeface="Arial" panose="020B0604020202020204" pitchFamily="34" charset="0"/>
                        </a:rPr>
                        <a:t> Khoảng         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1476375" indent="0" algn="l">
                        <a:tabLst/>
                      </a:pPr>
                      <a:r>
                        <a:rPr lang="en-VN" sz="2400" dirty="0">
                          <a:solidFill>
                            <a:schemeClr val="tx1"/>
                          </a:solidFill>
                          <a:latin typeface="Arial" panose="020B0604020202020204" pitchFamily="34" charset="0"/>
                          <a:cs typeface="Arial" panose="020B0604020202020204" pitchFamily="34" charset="0"/>
                        </a:rPr>
                        <a:t>dm</a:t>
                      </a:r>
                    </a:p>
                  </a:txBody>
                  <a:tcPr anchor="ctr">
                    <a:lnL w="38100" cap="flat" cmpd="sng" algn="ctr">
                      <a:solidFill>
                        <a:srgbClr val="EFB541"/>
                      </a:solidFill>
                      <a:prstDash val="solid"/>
                      <a:round/>
                      <a:headEnd type="none" w="med" len="med"/>
                      <a:tailEnd type="none" w="med" len="med"/>
                    </a:lnL>
                    <a:lnR w="38100" cap="flat" cmpd="sng" algn="ctr">
                      <a:solidFill>
                        <a:srgbClr val="EFB541"/>
                      </a:solidFill>
                      <a:prstDash val="solid"/>
                      <a:round/>
                      <a:headEnd type="none" w="med" len="med"/>
                      <a:tailEnd type="none" w="med" len="med"/>
                    </a:lnR>
                    <a:lnT w="38100" cap="flat" cmpd="sng" algn="ctr">
                      <a:solidFill>
                        <a:srgbClr val="EFB541"/>
                      </a:solidFill>
                      <a:prstDash val="solid"/>
                      <a:round/>
                      <a:headEnd type="none" w="med" len="med"/>
                      <a:tailEnd type="none" w="med" len="med"/>
                    </a:lnT>
                    <a:lnB w="38100" cap="flat" cmpd="sng" algn="ctr">
                      <a:solidFill>
                        <a:srgbClr val="EFB54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8710582"/>
                  </a:ext>
                </a:extLst>
              </a:tr>
            </a:tbl>
          </a:graphicData>
        </a:graphic>
      </p:graphicFrame>
      <p:sp>
        <p:nvSpPr>
          <p:cNvPr id="4" name="Rounded Rectangle 10">
            <a:extLst>
              <a:ext uri="{FF2B5EF4-FFF2-40B4-BE49-F238E27FC236}">
                <a16:creationId xmlns:a16="http://schemas.microsoft.com/office/drawing/2014/main" id="{9E606AF4-C9B7-45E3-A637-CA7F8FBC6C6D}"/>
              </a:ext>
            </a:extLst>
          </p:cNvPr>
          <p:cNvSpPr/>
          <p:nvPr/>
        </p:nvSpPr>
        <p:spPr>
          <a:xfrm>
            <a:off x="6682280" y="2956602"/>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latin typeface="Arial" panose="020B0604020202020204" pitchFamily="34" charset="0"/>
                <a:cs typeface="Arial" panose="020B0604020202020204" pitchFamily="34" charset="0"/>
              </a:rPr>
              <a:t>?</a:t>
            </a:r>
          </a:p>
        </p:txBody>
      </p:sp>
      <p:sp>
        <p:nvSpPr>
          <p:cNvPr id="6" name="Rounded Rectangle 11">
            <a:extLst>
              <a:ext uri="{FF2B5EF4-FFF2-40B4-BE49-F238E27FC236}">
                <a16:creationId xmlns:a16="http://schemas.microsoft.com/office/drawing/2014/main" id="{719289AE-ACA1-4A71-92AD-9E8791B5DA22}"/>
              </a:ext>
            </a:extLst>
          </p:cNvPr>
          <p:cNvSpPr/>
          <p:nvPr/>
        </p:nvSpPr>
        <p:spPr>
          <a:xfrm>
            <a:off x="6682280" y="3930103"/>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latin typeface="Arial" panose="020B0604020202020204" pitchFamily="34" charset="0"/>
                <a:cs typeface="Arial" panose="020B0604020202020204" pitchFamily="34" charset="0"/>
              </a:rPr>
              <a:t>?</a:t>
            </a:r>
          </a:p>
        </p:txBody>
      </p:sp>
      <p:sp>
        <p:nvSpPr>
          <p:cNvPr id="7" name="Rounded Rectangle 12">
            <a:extLst>
              <a:ext uri="{FF2B5EF4-FFF2-40B4-BE49-F238E27FC236}">
                <a16:creationId xmlns:a16="http://schemas.microsoft.com/office/drawing/2014/main" id="{18C07F88-3644-48E4-AEBB-BA7BF15A1F88}"/>
              </a:ext>
            </a:extLst>
          </p:cNvPr>
          <p:cNvSpPr/>
          <p:nvPr/>
        </p:nvSpPr>
        <p:spPr>
          <a:xfrm>
            <a:off x="6682280" y="5110758"/>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latin typeface="Arial" panose="020B0604020202020204" pitchFamily="34" charset="0"/>
                <a:cs typeface="Arial" panose="020B0604020202020204" pitchFamily="34" charset="0"/>
              </a:rPr>
              <a:t>?</a:t>
            </a:r>
          </a:p>
        </p:txBody>
      </p:sp>
      <p:sp>
        <p:nvSpPr>
          <p:cNvPr id="8" name="Rounded Rectangle 13">
            <a:extLst>
              <a:ext uri="{FF2B5EF4-FFF2-40B4-BE49-F238E27FC236}">
                <a16:creationId xmlns:a16="http://schemas.microsoft.com/office/drawing/2014/main" id="{4F7CE28D-1579-4BEF-ABF8-82FF0E6ACE10}"/>
              </a:ext>
            </a:extLst>
          </p:cNvPr>
          <p:cNvSpPr/>
          <p:nvPr/>
        </p:nvSpPr>
        <p:spPr>
          <a:xfrm>
            <a:off x="9352027" y="286861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latin typeface="Arial" panose="020B0604020202020204" pitchFamily="34" charset="0"/>
                <a:cs typeface="Arial" panose="020B0604020202020204" pitchFamily="34" charset="0"/>
              </a:rPr>
              <a:t>?</a:t>
            </a:r>
          </a:p>
        </p:txBody>
      </p:sp>
      <p:sp>
        <p:nvSpPr>
          <p:cNvPr id="9" name="Rounded Rectangle 14">
            <a:extLst>
              <a:ext uri="{FF2B5EF4-FFF2-40B4-BE49-F238E27FC236}">
                <a16:creationId xmlns:a16="http://schemas.microsoft.com/office/drawing/2014/main" id="{098AFC1B-6E7F-4067-9EE4-12EA21CE4CFB}"/>
              </a:ext>
            </a:extLst>
          </p:cNvPr>
          <p:cNvSpPr/>
          <p:nvPr/>
        </p:nvSpPr>
        <p:spPr>
          <a:xfrm>
            <a:off x="9352027" y="392974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rgbClr val="000000"/>
                </a:solidFill>
                <a:latin typeface="Arial" panose="020B0604020202020204" pitchFamily="34" charset="0"/>
                <a:cs typeface="Arial" panose="020B0604020202020204" pitchFamily="34" charset="0"/>
              </a:rPr>
              <a:t>?</a:t>
            </a:r>
          </a:p>
        </p:txBody>
      </p:sp>
      <p:sp>
        <p:nvSpPr>
          <p:cNvPr id="10" name="Rounded Rectangle 15">
            <a:extLst>
              <a:ext uri="{FF2B5EF4-FFF2-40B4-BE49-F238E27FC236}">
                <a16:creationId xmlns:a16="http://schemas.microsoft.com/office/drawing/2014/main" id="{85AA6818-0425-41B4-9532-7F764F63311E}"/>
              </a:ext>
            </a:extLst>
          </p:cNvPr>
          <p:cNvSpPr/>
          <p:nvPr/>
        </p:nvSpPr>
        <p:spPr>
          <a:xfrm>
            <a:off x="9352027" y="4990877"/>
            <a:ext cx="713719" cy="713719"/>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a:solidFill>
                  <a:srgbClr val="000000"/>
                </a:solidFill>
                <a:latin typeface="Arial" panose="020B0604020202020204" pitchFamily="34" charset="0"/>
                <a:cs typeface="Arial" panose="020B0604020202020204" pitchFamily="34" charset="0"/>
              </a:rPr>
              <a:t>?</a:t>
            </a:r>
          </a:p>
        </p:txBody>
      </p:sp>
      <p:sp>
        <p:nvSpPr>
          <p:cNvPr id="11" name="TextBox 10">
            <a:extLst>
              <a:ext uri="{FF2B5EF4-FFF2-40B4-BE49-F238E27FC236}">
                <a16:creationId xmlns:a16="http://schemas.microsoft.com/office/drawing/2014/main" id="{EB95E7F8-F72D-4639-9FA8-A94DDF997B93}"/>
              </a:ext>
            </a:extLst>
          </p:cNvPr>
          <p:cNvSpPr txBox="1"/>
          <p:nvPr/>
        </p:nvSpPr>
        <p:spPr>
          <a:xfrm>
            <a:off x="3916580" y="1033523"/>
            <a:ext cx="4150496" cy="584775"/>
          </a:xfrm>
          <a:prstGeom prst="rect">
            <a:avLst/>
          </a:prstGeom>
          <a:noFill/>
        </p:spPr>
        <p:txBody>
          <a:bodyPr wrap="none" rtlCol="0">
            <a:spAutoFit/>
          </a:bodyPr>
          <a:lstStyle/>
          <a:p>
            <a:pPr algn="ctr"/>
            <a:r>
              <a:rPr lang="en-VN" sz="3200" b="1" dirty="0">
                <a:latin typeface="Arial" panose="020B0604020202020204" pitchFamily="34" charset="0"/>
                <a:cs typeface="Arial" panose="020B0604020202020204" pitchFamily="34" charset="0"/>
              </a:rPr>
              <a:t>PHIẾU THỰC HÀNH </a:t>
            </a:r>
          </a:p>
        </p:txBody>
      </p:sp>
    </p:spTree>
    <p:extLst>
      <p:ext uri="{BB962C8B-B14F-4D97-AF65-F5344CB8AC3E}">
        <p14:creationId xmlns:p14="http://schemas.microsoft.com/office/powerpoint/2010/main" val="20819555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heme/theme1.xml><?xml version="1.0" encoding="utf-8"?>
<a:theme xmlns:a="http://schemas.openxmlformats.org/drawingml/2006/main" name="自定义设计方案">
  <a:themeElements>
    <a:clrScheme name="自定义 6">
      <a:dk1>
        <a:sysClr val="windowText" lastClr="000000"/>
      </a:dk1>
      <a:lt1>
        <a:sysClr val="window" lastClr="FFFFFF"/>
      </a:lt1>
      <a:dk2>
        <a:srgbClr val="44546A"/>
      </a:dk2>
      <a:lt2>
        <a:srgbClr val="E7E6E6"/>
      </a:lt2>
      <a:accent1>
        <a:srgbClr val="333F50"/>
      </a:accent1>
      <a:accent2>
        <a:srgbClr val="CA8F45"/>
      </a:accent2>
      <a:accent3>
        <a:srgbClr val="333F50"/>
      </a:accent3>
      <a:accent4>
        <a:srgbClr val="CA8F45"/>
      </a:accent4>
      <a:accent5>
        <a:srgbClr val="333F50"/>
      </a:accent5>
      <a:accent6>
        <a:srgbClr val="CA8F45"/>
      </a:accent6>
      <a:hlink>
        <a:srgbClr val="333F50"/>
      </a:hlink>
      <a:folHlink>
        <a:srgbClr val="CA8F45"/>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4">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TotalTime>
  <Words>251</Words>
  <Application>Microsoft Office PowerPoint</Application>
  <PresentationFormat>Widescreen</PresentationFormat>
  <Paragraphs>52</Paragraphs>
  <Slides>11</Slides>
  <Notes>3</Notes>
  <HiddenSlides>0</HiddenSlides>
  <MMClips>1</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11</vt:i4>
      </vt:variant>
    </vt:vector>
  </HeadingPairs>
  <TitlesOfParts>
    <vt:vector size="22" baseType="lpstr">
      <vt:lpstr>微软雅黑</vt:lpstr>
      <vt:lpstr>Arial</vt:lpstr>
      <vt:lpstr>Arial-Rounded</vt:lpstr>
      <vt:lpstr>Calibri</vt:lpstr>
      <vt:lpstr>Calibri Light</vt:lpstr>
      <vt:lpstr>Utm AVO</vt:lpstr>
      <vt:lpstr>自定义设计方案</vt:lpstr>
      <vt:lpstr>第一PPT，www.1ppt.com</vt:lpstr>
      <vt:lpstr>Office 主题​​</vt:lpstr>
      <vt:lpstr>2_Office 主题​​</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Thao Tran</cp:lastModifiedBy>
  <cp:revision>35</cp:revision>
  <dcterms:created xsi:type="dcterms:W3CDTF">2021-07-09T06:30:31Z</dcterms:created>
  <dcterms:modified xsi:type="dcterms:W3CDTF">2024-03-06T09:17:25Z</dcterms:modified>
</cp:coreProperties>
</file>