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4" r:id="rId2"/>
    <p:sldMasterId id="2147483731" r:id="rId3"/>
    <p:sldMasterId id="2147483743" r:id="rId4"/>
    <p:sldMasterId id="2147483763" r:id="rId5"/>
    <p:sldMasterId id="2147483776" r:id="rId6"/>
  </p:sldMasterIdLst>
  <p:notesMasterIdLst>
    <p:notesMasterId r:id="rId25"/>
  </p:notesMasterIdLst>
  <p:sldIdLst>
    <p:sldId id="313" r:id="rId7"/>
    <p:sldId id="256" r:id="rId8"/>
    <p:sldId id="2007577121" r:id="rId9"/>
    <p:sldId id="2007577122" r:id="rId10"/>
    <p:sldId id="2007577124" r:id="rId11"/>
    <p:sldId id="2007577125" r:id="rId12"/>
    <p:sldId id="2007577126" r:id="rId13"/>
    <p:sldId id="2007577127" r:id="rId14"/>
    <p:sldId id="2007577128" r:id="rId15"/>
    <p:sldId id="318" r:id="rId16"/>
    <p:sldId id="2007577129" r:id="rId17"/>
    <p:sldId id="2007577130" r:id="rId18"/>
    <p:sldId id="2007577131" r:id="rId19"/>
    <p:sldId id="2007577133" r:id="rId20"/>
    <p:sldId id="2007577132" r:id="rId21"/>
    <p:sldId id="2007577134" r:id="rId22"/>
    <p:sldId id="279" r:id="rId23"/>
    <p:sldId id="31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CAB7-3164-465F-996C-F67FC3F00BD2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9712-A1E9-43E3-B660-4564CD72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823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6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93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71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873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0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0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61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22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8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0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7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39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24" Type="http://schemas.openxmlformats.org/officeDocument/2006/relationships/image" Target="../media/image23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image" Target="../media/image29.svg"/><Relationship Id="rId31" Type="http://schemas.openxmlformats.org/officeDocument/2006/relationships/image" Target="../media/image41.sv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37.svg"/><Relationship Id="rId30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1232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9076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52731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1079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5075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6912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35939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3411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1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4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51265407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01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4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2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8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25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23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38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2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2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9000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74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8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5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7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1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2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7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97094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89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00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04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2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6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84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697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84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79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76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91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422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926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  <a:prstGeom prst="rect">
            <a:avLst/>
          </a:prstGeo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1167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  <a:prstGeom prst="rect">
            <a:avLst/>
          </a:prstGeo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  <a:prstGeom prst="rect">
            <a:avLst/>
          </a:prstGeo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  <a:prstGeom prst="rect">
            <a:avLst/>
          </a:prstGeo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05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  <a:prstGeom prst="rect">
            <a:avLst/>
          </a:prstGeo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  <a:prstGeom prst="rect">
            <a:avLst/>
          </a:prstGeo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73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1471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53915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6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0541" y="-33103"/>
            <a:ext cx="12181458" cy="6891103"/>
            <a:chOff x="10541" y="-33103"/>
            <a:chExt cx="12181458" cy="6891103"/>
          </a:xfrm>
        </p:grpSpPr>
        <p:sp>
          <p:nvSpPr>
            <p:cNvPr id="21" name="Rounded Rectangle 63"/>
            <p:cNvSpPr/>
            <p:nvPr/>
          </p:nvSpPr>
          <p:spPr>
            <a:xfrm rot="10735907" flipH="1">
              <a:off x="189529" y="383257"/>
              <a:ext cx="11827795" cy="6165483"/>
            </a:xfrm>
            <a:custGeom>
              <a:avLst/>
              <a:gdLst>
                <a:gd name="connsiteX0" fmla="*/ 0 w 5222240"/>
                <a:gd name="connsiteY0" fmla="*/ 800368 h 4802114"/>
                <a:gd name="connsiteX1" fmla="*/ 800368 w 5222240"/>
                <a:gd name="connsiteY1" fmla="*/ 0 h 4802114"/>
                <a:gd name="connsiteX2" fmla="*/ 4421872 w 5222240"/>
                <a:gd name="connsiteY2" fmla="*/ 0 h 4802114"/>
                <a:gd name="connsiteX3" fmla="*/ 5222240 w 5222240"/>
                <a:gd name="connsiteY3" fmla="*/ 800368 h 4802114"/>
                <a:gd name="connsiteX4" fmla="*/ 5222240 w 5222240"/>
                <a:gd name="connsiteY4" fmla="*/ 4001746 h 4802114"/>
                <a:gd name="connsiteX5" fmla="*/ 4421872 w 5222240"/>
                <a:gd name="connsiteY5" fmla="*/ 4802114 h 4802114"/>
                <a:gd name="connsiteX6" fmla="*/ 800368 w 5222240"/>
                <a:gd name="connsiteY6" fmla="*/ 4802114 h 4802114"/>
                <a:gd name="connsiteX7" fmla="*/ 0 w 5222240"/>
                <a:gd name="connsiteY7" fmla="*/ 4001746 h 4802114"/>
                <a:gd name="connsiteX8" fmla="*/ 0 w 5222240"/>
                <a:gd name="connsiteY8" fmla="*/ 800368 h 4802114"/>
                <a:gd name="connsiteX0" fmla="*/ 50800 w 5222240"/>
                <a:gd name="connsiteY0" fmla="*/ 851168 h 4802114"/>
                <a:gd name="connsiteX1" fmla="*/ 800368 w 5222240"/>
                <a:gd name="connsiteY1" fmla="*/ 0 h 4802114"/>
                <a:gd name="connsiteX2" fmla="*/ 4421872 w 5222240"/>
                <a:gd name="connsiteY2" fmla="*/ 0 h 4802114"/>
                <a:gd name="connsiteX3" fmla="*/ 5222240 w 5222240"/>
                <a:gd name="connsiteY3" fmla="*/ 800368 h 4802114"/>
                <a:gd name="connsiteX4" fmla="*/ 5222240 w 5222240"/>
                <a:gd name="connsiteY4" fmla="*/ 4001746 h 4802114"/>
                <a:gd name="connsiteX5" fmla="*/ 4421872 w 5222240"/>
                <a:gd name="connsiteY5" fmla="*/ 4802114 h 4802114"/>
                <a:gd name="connsiteX6" fmla="*/ 800368 w 5222240"/>
                <a:gd name="connsiteY6" fmla="*/ 4802114 h 4802114"/>
                <a:gd name="connsiteX7" fmla="*/ 0 w 5222240"/>
                <a:gd name="connsiteY7" fmla="*/ 4001746 h 4802114"/>
                <a:gd name="connsiteX8" fmla="*/ 50800 w 5222240"/>
                <a:gd name="connsiteY8" fmla="*/ 851168 h 4802114"/>
                <a:gd name="connsiteX0" fmla="*/ 50800 w 5222240"/>
                <a:gd name="connsiteY0" fmla="*/ 881648 h 4832594"/>
                <a:gd name="connsiteX1" fmla="*/ 424448 w 5222240"/>
                <a:gd name="connsiteY1" fmla="*/ 0 h 4832594"/>
                <a:gd name="connsiteX2" fmla="*/ 4421872 w 5222240"/>
                <a:gd name="connsiteY2" fmla="*/ 30480 h 4832594"/>
                <a:gd name="connsiteX3" fmla="*/ 5222240 w 5222240"/>
                <a:gd name="connsiteY3" fmla="*/ 830848 h 4832594"/>
                <a:gd name="connsiteX4" fmla="*/ 5222240 w 5222240"/>
                <a:gd name="connsiteY4" fmla="*/ 4032226 h 4832594"/>
                <a:gd name="connsiteX5" fmla="*/ 4421872 w 5222240"/>
                <a:gd name="connsiteY5" fmla="*/ 4832594 h 4832594"/>
                <a:gd name="connsiteX6" fmla="*/ 800368 w 5222240"/>
                <a:gd name="connsiteY6" fmla="*/ 4832594 h 4832594"/>
                <a:gd name="connsiteX7" fmla="*/ 0 w 5222240"/>
                <a:gd name="connsiteY7" fmla="*/ 4032226 h 4832594"/>
                <a:gd name="connsiteX8" fmla="*/ 50800 w 5222240"/>
                <a:gd name="connsiteY8" fmla="*/ 881648 h 4832594"/>
                <a:gd name="connsiteX0" fmla="*/ 0 w 5313680"/>
                <a:gd name="connsiteY0" fmla="*/ 1277888 h 4832594"/>
                <a:gd name="connsiteX1" fmla="*/ 515888 w 5313680"/>
                <a:gd name="connsiteY1" fmla="*/ 0 h 4832594"/>
                <a:gd name="connsiteX2" fmla="*/ 4513312 w 5313680"/>
                <a:gd name="connsiteY2" fmla="*/ 30480 h 4832594"/>
                <a:gd name="connsiteX3" fmla="*/ 5313680 w 5313680"/>
                <a:gd name="connsiteY3" fmla="*/ 830848 h 4832594"/>
                <a:gd name="connsiteX4" fmla="*/ 5313680 w 5313680"/>
                <a:gd name="connsiteY4" fmla="*/ 4032226 h 4832594"/>
                <a:gd name="connsiteX5" fmla="*/ 4513312 w 5313680"/>
                <a:gd name="connsiteY5" fmla="*/ 4832594 h 4832594"/>
                <a:gd name="connsiteX6" fmla="*/ 891808 w 5313680"/>
                <a:gd name="connsiteY6" fmla="*/ 4832594 h 4832594"/>
                <a:gd name="connsiteX7" fmla="*/ 91440 w 5313680"/>
                <a:gd name="connsiteY7" fmla="*/ 4032226 h 4832594"/>
                <a:gd name="connsiteX8" fmla="*/ 0 w 5313680"/>
                <a:gd name="connsiteY8" fmla="*/ 1277888 h 4832594"/>
                <a:gd name="connsiteX0" fmla="*/ 0 w 5313680"/>
                <a:gd name="connsiteY0" fmla="*/ 1277888 h 4832594"/>
                <a:gd name="connsiteX1" fmla="*/ 515888 w 5313680"/>
                <a:gd name="connsiteY1" fmla="*/ 0 h 4832594"/>
                <a:gd name="connsiteX2" fmla="*/ 4513312 w 5313680"/>
                <a:gd name="connsiteY2" fmla="*/ 30480 h 4832594"/>
                <a:gd name="connsiteX3" fmla="*/ 5313680 w 5313680"/>
                <a:gd name="connsiteY3" fmla="*/ 830848 h 4832594"/>
                <a:gd name="connsiteX4" fmla="*/ 5313680 w 5313680"/>
                <a:gd name="connsiteY4" fmla="*/ 4032226 h 4832594"/>
                <a:gd name="connsiteX5" fmla="*/ 4513312 w 5313680"/>
                <a:gd name="connsiteY5" fmla="*/ 4832594 h 4832594"/>
                <a:gd name="connsiteX6" fmla="*/ 993408 w 5313680"/>
                <a:gd name="connsiteY6" fmla="*/ 4690354 h 4832594"/>
                <a:gd name="connsiteX7" fmla="*/ 91440 w 5313680"/>
                <a:gd name="connsiteY7" fmla="*/ 4032226 h 4832594"/>
                <a:gd name="connsiteX8" fmla="*/ 0 w 5313680"/>
                <a:gd name="connsiteY8" fmla="*/ 1277888 h 4832594"/>
                <a:gd name="connsiteX0" fmla="*/ 0 w 5313680"/>
                <a:gd name="connsiteY0" fmla="*/ 1277888 h 4832594"/>
                <a:gd name="connsiteX1" fmla="*/ 515888 w 5313680"/>
                <a:gd name="connsiteY1" fmla="*/ 0 h 4832594"/>
                <a:gd name="connsiteX2" fmla="*/ 4513312 w 5313680"/>
                <a:gd name="connsiteY2" fmla="*/ 30480 h 4832594"/>
                <a:gd name="connsiteX3" fmla="*/ 5313680 w 5313680"/>
                <a:gd name="connsiteY3" fmla="*/ 830848 h 4832594"/>
                <a:gd name="connsiteX4" fmla="*/ 5313680 w 5313680"/>
                <a:gd name="connsiteY4" fmla="*/ 4032226 h 4832594"/>
                <a:gd name="connsiteX5" fmla="*/ 4513312 w 5313680"/>
                <a:gd name="connsiteY5" fmla="*/ 4832594 h 4832594"/>
                <a:gd name="connsiteX6" fmla="*/ 993408 w 5313680"/>
                <a:gd name="connsiteY6" fmla="*/ 4690354 h 4832594"/>
                <a:gd name="connsiteX7" fmla="*/ 91440 w 5313680"/>
                <a:gd name="connsiteY7" fmla="*/ 4032226 h 4832594"/>
                <a:gd name="connsiteX8" fmla="*/ 0 w 5313680"/>
                <a:gd name="connsiteY8" fmla="*/ 1277888 h 4832594"/>
                <a:gd name="connsiteX0" fmla="*/ 0 w 5313680"/>
                <a:gd name="connsiteY0" fmla="*/ 1277888 h 4832594"/>
                <a:gd name="connsiteX1" fmla="*/ 515888 w 5313680"/>
                <a:gd name="connsiteY1" fmla="*/ 0 h 4832594"/>
                <a:gd name="connsiteX2" fmla="*/ 4513312 w 5313680"/>
                <a:gd name="connsiteY2" fmla="*/ 30480 h 4832594"/>
                <a:gd name="connsiteX3" fmla="*/ 5313680 w 5313680"/>
                <a:gd name="connsiteY3" fmla="*/ 830848 h 4832594"/>
                <a:gd name="connsiteX4" fmla="*/ 5313680 w 5313680"/>
                <a:gd name="connsiteY4" fmla="*/ 4032226 h 4832594"/>
                <a:gd name="connsiteX5" fmla="*/ 4513312 w 5313680"/>
                <a:gd name="connsiteY5" fmla="*/ 4832594 h 4832594"/>
                <a:gd name="connsiteX6" fmla="*/ 993408 w 5313680"/>
                <a:gd name="connsiteY6" fmla="*/ 4690354 h 4832594"/>
                <a:gd name="connsiteX7" fmla="*/ 91440 w 5313680"/>
                <a:gd name="connsiteY7" fmla="*/ 4032226 h 4832594"/>
                <a:gd name="connsiteX8" fmla="*/ 0 w 5313680"/>
                <a:gd name="connsiteY8" fmla="*/ 1277888 h 4832594"/>
                <a:gd name="connsiteX0" fmla="*/ 0 w 5313680"/>
                <a:gd name="connsiteY0" fmla="*/ 1277888 h 4741154"/>
                <a:gd name="connsiteX1" fmla="*/ 515888 w 5313680"/>
                <a:gd name="connsiteY1" fmla="*/ 0 h 4741154"/>
                <a:gd name="connsiteX2" fmla="*/ 4513312 w 5313680"/>
                <a:gd name="connsiteY2" fmla="*/ 30480 h 4741154"/>
                <a:gd name="connsiteX3" fmla="*/ 5313680 w 5313680"/>
                <a:gd name="connsiteY3" fmla="*/ 830848 h 4741154"/>
                <a:gd name="connsiteX4" fmla="*/ 5313680 w 5313680"/>
                <a:gd name="connsiteY4" fmla="*/ 4032226 h 4741154"/>
                <a:gd name="connsiteX5" fmla="*/ 4543792 w 5313680"/>
                <a:gd name="connsiteY5" fmla="*/ 4741154 h 4741154"/>
                <a:gd name="connsiteX6" fmla="*/ 993408 w 5313680"/>
                <a:gd name="connsiteY6" fmla="*/ 4690354 h 4741154"/>
                <a:gd name="connsiteX7" fmla="*/ 91440 w 5313680"/>
                <a:gd name="connsiteY7" fmla="*/ 4032226 h 4741154"/>
                <a:gd name="connsiteX8" fmla="*/ 0 w 5313680"/>
                <a:gd name="connsiteY8" fmla="*/ 1277888 h 4741154"/>
                <a:gd name="connsiteX0" fmla="*/ 0 w 5313680"/>
                <a:gd name="connsiteY0" fmla="*/ 1277888 h 4746232"/>
                <a:gd name="connsiteX1" fmla="*/ 515888 w 5313680"/>
                <a:gd name="connsiteY1" fmla="*/ 0 h 4746232"/>
                <a:gd name="connsiteX2" fmla="*/ 4513312 w 5313680"/>
                <a:gd name="connsiteY2" fmla="*/ 30480 h 4746232"/>
                <a:gd name="connsiteX3" fmla="*/ 5313680 w 5313680"/>
                <a:gd name="connsiteY3" fmla="*/ 830848 h 4746232"/>
                <a:gd name="connsiteX4" fmla="*/ 5313680 w 5313680"/>
                <a:gd name="connsiteY4" fmla="*/ 4032226 h 4746232"/>
                <a:gd name="connsiteX5" fmla="*/ 4543792 w 5313680"/>
                <a:gd name="connsiteY5" fmla="*/ 4741154 h 4746232"/>
                <a:gd name="connsiteX6" fmla="*/ 993408 w 5313680"/>
                <a:gd name="connsiteY6" fmla="*/ 4690354 h 4746232"/>
                <a:gd name="connsiteX7" fmla="*/ 91440 w 5313680"/>
                <a:gd name="connsiteY7" fmla="*/ 4032226 h 4746232"/>
                <a:gd name="connsiteX8" fmla="*/ 0 w 5313680"/>
                <a:gd name="connsiteY8" fmla="*/ 1277888 h 4746232"/>
                <a:gd name="connsiteX0" fmla="*/ 0 w 5313680"/>
                <a:gd name="connsiteY0" fmla="*/ 1277888 h 4746232"/>
                <a:gd name="connsiteX1" fmla="*/ 515888 w 5313680"/>
                <a:gd name="connsiteY1" fmla="*/ 0 h 4746232"/>
                <a:gd name="connsiteX2" fmla="*/ 4513312 w 5313680"/>
                <a:gd name="connsiteY2" fmla="*/ 30480 h 4746232"/>
                <a:gd name="connsiteX3" fmla="*/ 5313680 w 5313680"/>
                <a:gd name="connsiteY3" fmla="*/ 830848 h 4746232"/>
                <a:gd name="connsiteX4" fmla="*/ 5313680 w 5313680"/>
                <a:gd name="connsiteY4" fmla="*/ 4032226 h 4746232"/>
                <a:gd name="connsiteX5" fmla="*/ 4543792 w 5313680"/>
                <a:gd name="connsiteY5" fmla="*/ 4741154 h 4746232"/>
                <a:gd name="connsiteX6" fmla="*/ 993408 w 5313680"/>
                <a:gd name="connsiteY6" fmla="*/ 4690354 h 4746232"/>
                <a:gd name="connsiteX7" fmla="*/ 91440 w 5313680"/>
                <a:gd name="connsiteY7" fmla="*/ 4032226 h 4746232"/>
                <a:gd name="connsiteX8" fmla="*/ 0 w 5313680"/>
                <a:gd name="connsiteY8" fmla="*/ 1277888 h 4746232"/>
                <a:gd name="connsiteX0" fmla="*/ 0 w 5486400"/>
                <a:gd name="connsiteY0" fmla="*/ 1277888 h 4746232"/>
                <a:gd name="connsiteX1" fmla="*/ 515888 w 5486400"/>
                <a:gd name="connsiteY1" fmla="*/ 0 h 4746232"/>
                <a:gd name="connsiteX2" fmla="*/ 4513312 w 5486400"/>
                <a:gd name="connsiteY2" fmla="*/ 30480 h 4746232"/>
                <a:gd name="connsiteX3" fmla="*/ 5313680 w 5486400"/>
                <a:gd name="connsiteY3" fmla="*/ 830848 h 4746232"/>
                <a:gd name="connsiteX4" fmla="*/ 5486400 w 5486400"/>
                <a:gd name="connsiteY4" fmla="*/ 3707106 h 4746232"/>
                <a:gd name="connsiteX5" fmla="*/ 4543792 w 5486400"/>
                <a:gd name="connsiteY5" fmla="*/ 4741154 h 4746232"/>
                <a:gd name="connsiteX6" fmla="*/ 993408 w 5486400"/>
                <a:gd name="connsiteY6" fmla="*/ 4690354 h 4746232"/>
                <a:gd name="connsiteX7" fmla="*/ 91440 w 5486400"/>
                <a:gd name="connsiteY7" fmla="*/ 4032226 h 4746232"/>
                <a:gd name="connsiteX8" fmla="*/ 0 w 5486400"/>
                <a:gd name="connsiteY8" fmla="*/ 1277888 h 4746232"/>
                <a:gd name="connsiteX0" fmla="*/ 0 w 5510646"/>
                <a:gd name="connsiteY0" fmla="*/ 1277888 h 4746232"/>
                <a:gd name="connsiteX1" fmla="*/ 515888 w 5510646"/>
                <a:gd name="connsiteY1" fmla="*/ 0 h 4746232"/>
                <a:gd name="connsiteX2" fmla="*/ 4513312 w 5510646"/>
                <a:gd name="connsiteY2" fmla="*/ 30480 h 4746232"/>
                <a:gd name="connsiteX3" fmla="*/ 5313680 w 5510646"/>
                <a:gd name="connsiteY3" fmla="*/ 830848 h 4746232"/>
                <a:gd name="connsiteX4" fmla="*/ 5486400 w 5510646"/>
                <a:gd name="connsiteY4" fmla="*/ 3707106 h 4746232"/>
                <a:gd name="connsiteX5" fmla="*/ 4543792 w 5510646"/>
                <a:gd name="connsiteY5" fmla="*/ 4741154 h 4746232"/>
                <a:gd name="connsiteX6" fmla="*/ 993408 w 5510646"/>
                <a:gd name="connsiteY6" fmla="*/ 4690354 h 4746232"/>
                <a:gd name="connsiteX7" fmla="*/ 91440 w 5510646"/>
                <a:gd name="connsiteY7" fmla="*/ 4032226 h 4746232"/>
                <a:gd name="connsiteX8" fmla="*/ 0 w 5510646"/>
                <a:gd name="connsiteY8" fmla="*/ 1277888 h 4746232"/>
                <a:gd name="connsiteX0" fmla="*/ 0 w 5593447"/>
                <a:gd name="connsiteY0" fmla="*/ 1277888 h 4746232"/>
                <a:gd name="connsiteX1" fmla="*/ 515888 w 5593447"/>
                <a:gd name="connsiteY1" fmla="*/ 0 h 4746232"/>
                <a:gd name="connsiteX2" fmla="*/ 4513312 w 5593447"/>
                <a:gd name="connsiteY2" fmla="*/ 30480 h 4746232"/>
                <a:gd name="connsiteX3" fmla="*/ 5567680 w 5593447"/>
                <a:gd name="connsiteY3" fmla="*/ 688608 h 4746232"/>
                <a:gd name="connsiteX4" fmla="*/ 5486400 w 5593447"/>
                <a:gd name="connsiteY4" fmla="*/ 3707106 h 4746232"/>
                <a:gd name="connsiteX5" fmla="*/ 4543792 w 5593447"/>
                <a:gd name="connsiteY5" fmla="*/ 4741154 h 4746232"/>
                <a:gd name="connsiteX6" fmla="*/ 993408 w 5593447"/>
                <a:gd name="connsiteY6" fmla="*/ 4690354 h 4746232"/>
                <a:gd name="connsiteX7" fmla="*/ 91440 w 5593447"/>
                <a:gd name="connsiteY7" fmla="*/ 4032226 h 4746232"/>
                <a:gd name="connsiteX8" fmla="*/ 0 w 5593447"/>
                <a:gd name="connsiteY8" fmla="*/ 1277888 h 4746232"/>
                <a:gd name="connsiteX0" fmla="*/ 0 w 5518652"/>
                <a:gd name="connsiteY0" fmla="*/ 1277888 h 4746232"/>
                <a:gd name="connsiteX1" fmla="*/ 515888 w 5518652"/>
                <a:gd name="connsiteY1" fmla="*/ 0 h 4746232"/>
                <a:gd name="connsiteX2" fmla="*/ 4513312 w 5518652"/>
                <a:gd name="connsiteY2" fmla="*/ 30480 h 4746232"/>
                <a:gd name="connsiteX3" fmla="*/ 5384800 w 5518652"/>
                <a:gd name="connsiteY3" fmla="*/ 739408 h 4746232"/>
                <a:gd name="connsiteX4" fmla="*/ 5486400 w 5518652"/>
                <a:gd name="connsiteY4" fmla="*/ 3707106 h 4746232"/>
                <a:gd name="connsiteX5" fmla="*/ 4543792 w 5518652"/>
                <a:gd name="connsiteY5" fmla="*/ 4741154 h 4746232"/>
                <a:gd name="connsiteX6" fmla="*/ 993408 w 5518652"/>
                <a:gd name="connsiteY6" fmla="*/ 4690354 h 4746232"/>
                <a:gd name="connsiteX7" fmla="*/ 91440 w 5518652"/>
                <a:gd name="connsiteY7" fmla="*/ 4032226 h 4746232"/>
                <a:gd name="connsiteX8" fmla="*/ 0 w 5518652"/>
                <a:gd name="connsiteY8" fmla="*/ 1277888 h 4746232"/>
                <a:gd name="connsiteX0" fmla="*/ 0 w 5518652"/>
                <a:gd name="connsiteY0" fmla="*/ 1409968 h 4878312"/>
                <a:gd name="connsiteX1" fmla="*/ 515888 w 5518652"/>
                <a:gd name="connsiteY1" fmla="*/ 132080 h 4878312"/>
                <a:gd name="connsiteX2" fmla="*/ 4299952 w 5518652"/>
                <a:gd name="connsiteY2" fmla="*/ 0 h 4878312"/>
                <a:gd name="connsiteX3" fmla="*/ 5384800 w 5518652"/>
                <a:gd name="connsiteY3" fmla="*/ 871488 h 4878312"/>
                <a:gd name="connsiteX4" fmla="*/ 5486400 w 5518652"/>
                <a:gd name="connsiteY4" fmla="*/ 3839186 h 4878312"/>
                <a:gd name="connsiteX5" fmla="*/ 4543792 w 5518652"/>
                <a:gd name="connsiteY5" fmla="*/ 4873234 h 4878312"/>
                <a:gd name="connsiteX6" fmla="*/ 993408 w 5518652"/>
                <a:gd name="connsiteY6" fmla="*/ 4822434 h 4878312"/>
                <a:gd name="connsiteX7" fmla="*/ 91440 w 5518652"/>
                <a:gd name="connsiteY7" fmla="*/ 4164306 h 4878312"/>
                <a:gd name="connsiteX8" fmla="*/ 0 w 5518652"/>
                <a:gd name="connsiteY8" fmla="*/ 1409968 h 4878312"/>
                <a:gd name="connsiteX0" fmla="*/ 0 w 5518652"/>
                <a:gd name="connsiteY0" fmla="*/ 1409968 h 4878312"/>
                <a:gd name="connsiteX1" fmla="*/ 566688 w 5518652"/>
                <a:gd name="connsiteY1" fmla="*/ 152400 h 4878312"/>
                <a:gd name="connsiteX2" fmla="*/ 4299952 w 5518652"/>
                <a:gd name="connsiteY2" fmla="*/ 0 h 4878312"/>
                <a:gd name="connsiteX3" fmla="*/ 5384800 w 5518652"/>
                <a:gd name="connsiteY3" fmla="*/ 871488 h 4878312"/>
                <a:gd name="connsiteX4" fmla="*/ 5486400 w 5518652"/>
                <a:gd name="connsiteY4" fmla="*/ 3839186 h 4878312"/>
                <a:gd name="connsiteX5" fmla="*/ 4543792 w 5518652"/>
                <a:gd name="connsiteY5" fmla="*/ 4873234 h 4878312"/>
                <a:gd name="connsiteX6" fmla="*/ 993408 w 5518652"/>
                <a:gd name="connsiteY6" fmla="*/ 4822434 h 4878312"/>
                <a:gd name="connsiteX7" fmla="*/ 91440 w 5518652"/>
                <a:gd name="connsiteY7" fmla="*/ 4164306 h 4878312"/>
                <a:gd name="connsiteX8" fmla="*/ 0 w 5518652"/>
                <a:gd name="connsiteY8" fmla="*/ 1409968 h 4878312"/>
                <a:gd name="connsiteX0" fmla="*/ 0 w 5518652"/>
                <a:gd name="connsiteY0" fmla="*/ 1409968 h 4878312"/>
                <a:gd name="connsiteX1" fmla="*/ 566688 w 5518652"/>
                <a:gd name="connsiteY1" fmla="*/ 152400 h 4878312"/>
                <a:gd name="connsiteX2" fmla="*/ 4299952 w 5518652"/>
                <a:gd name="connsiteY2" fmla="*/ 0 h 4878312"/>
                <a:gd name="connsiteX3" fmla="*/ 5384800 w 5518652"/>
                <a:gd name="connsiteY3" fmla="*/ 871488 h 4878312"/>
                <a:gd name="connsiteX4" fmla="*/ 5486400 w 5518652"/>
                <a:gd name="connsiteY4" fmla="*/ 3839186 h 4878312"/>
                <a:gd name="connsiteX5" fmla="*/ 4543792 w 5518652"/>
                <a:gd name="connsiteY5" fmla="*/ 4873234 h 4878312"/>
                <a:gd name="connsiteX6" fmla="*/ 993408 w 5518652"/>
                <a:gd name="connsiteY6" fmla="*/ 4822434 h 4878312"/>
                <a:gd name="connsiteX7" fmla="*/ 91440 w 5518652"/>
                <a:gd name="connsiteY7" fmla="*/ 4164306 h 4878312"/>
                <a:gd name="connsiteX8" fmla="*/ 0 w 5518652"/>
                <a:gd name="connsiteY8" fmla="*/ 1409968 h 4878312"/>
                <a:gd name="connsiteX0" fmla="*/ 0 w 5518652"/>
                <a:gd name="connsiteY0" fmla="*/ 1450608 h 4918952"/>
                <a:gd name="connsiteX1" fmla="*/ 566688 w 5518652"/>
                <a:gd name="connsiteY1" fmla="*/ 193040 h 4918952"/>
                <a:gd name="connsiteX2" fmla="*/ 3588752 w 5518652"/>
                <a:gd name="connsiteY2" fmla="*/ 0 h 4918952"/>
                <a:gd name="connsiteX3" fmla="*/ 5384800 w 5518652"/>
                <a:gd name="connsiteY3" fmla="*/ 912128 h 4918952"/>
                <a:gd name="connsiteX4" fmla="*/ 5486400 w 5518652"/>
                <a:gd name="connsiteY4" fmla="*/ 3879826 h 4918952"/>
                <a:gd name="connsiteX5" fmla="*/ 4543792 w 5518652"/>
                <a:gd name="connsiteY5" fmla="*/ 4913874 h 4918952"/>
                <a:gd name="connsiteX6" fmla="*/ 993408 w 5518652"/>
                <a:gd name="connsiteY6" fmla="*/ 4863074 h 4918952"/>
                <a:gd name="connsiteX7" fmla="*/ 91440 w 5518652"/>
                <a:gd name="connsiteY7" fmla="*/ 4204946 h 4918952"/>
                <a:gd name="connsiteX8" fmla="*/ 0 w 5518652"/>
                <a:gd name="connsiteY8" fmla="*/ 1450608 h 4918952"/>
                <a:gd name="connsiteX0" fmla="*/ 0 w 5518652"/>
                <a:gd name="connsiteY0" fmla="*/ 1450608 h 4918952"/>
                <a:gd name="connsiteX1" fmla="*/ 566688 w 5518652"/>
                <a:gd name="connsiteY1" fmla="*/ 193040 h 4918952"/>
                <a:gd name="connsiteX2" fmla="*/ 3588752 w 5518652"/>
                <a:gd name="connsiteY2" fmla="*/ 0 h 4918952"/>
                <a:gd name="connsiteX3" fmla="*/ 5384800 w 5518652"/>
                <a:gd name="connsiteY3" fmla="*/ 912128 h 4918952"/>
                <a:gd name="connsiteX4" fmla="*/ 5486400 w 5518652"/>
                <a:gd name="connsiteY4" fmla="*/ 3879826 h 4918952"/>
                <a:gd name="connsiteX5" fmla="*/ 4543792 w 5518652"/>
                <a:gd name="connsiteY5" fmla="*/ 4913874 h 4918952"/>
                <a:gd name="connsiteX6" fmla="*/ 993408 w 5518652"/>
                <a:gd name="connsiteY6" fmla="*/ 4863074 h 4918952"/>
                <a:gd name="connsiteX7" fmla="*/ 91440 w 5518652"/>
                <a:gd name="connsiteY7" fmla="*/ 4204946 h 4918952"/>
                <a:gd name="connsiteX8" fmla="*/ 0 w 5518652"/>
                <a:gd name="connsiteY8" fmla="*/ 1450608 h 4918952"/>
                <a:gd name="connsiteX0" fmla="*/ 0 w 5518652"/>
                <a:gd name="connsiteY0" fmla="*/ 1450608 h 4918952"/>
                <a:gd name="connsiteX1" fmla="*/ 566688 w 5518652"/>
                <a:gd name="connsiteY1" fmla="*/ 193040 h 4918952"/>
                <a:gd name="connsiteX2" fmla="*/ 3588752 w 5518652"/>
                <a:gd name="connsiteY2" fmla="*/ 0 h 4918952"/>
                <a:gd name="connsiteX3" fmla="*/ 4805680 w 5518652"/>
                <a:gd name="connsiteY3" fmla="*/ 160277 h 4918952"/>
                <a:gd name="connsiteX4" fmla="*/ 5384800 w 5518652"/>
                <a:gd name="connsiteY4" fmla="*/ 912128 h 4918952"/>
                <a:gd name="connsiteX5" fmla="*/ 5486400 w 5518652"/>
                <a:gd name="connsiteY5" fmla="*/ 3879826 h 4918952"/>
                <a:gd name="connsiteX6" fmla="*/ 4543792 w 5518652"/>
                <a:gd name="connsiteY6" fmla="*/ 4913874 h 4918952"/>
                <a:gd name="connsiteX7" fmla="*/ 993408 w 5518652"/>
                <a:gd name="connsiteY7" fmla="*/ 4863074 h 4918952"/>
                <a:gd name="connsiteX8" fmla="*/ 91440 w 5518652"/>
                <a:gd name="connsiteY8" fmla="*/ 4204946 h 4918952"/>
                <a:gd name="connsiteX9" fmla="*/ 0 w 5518652"/>
                <a:gd name="connsiteY9" fmla="*/ 1450608 h 4918952"/>
                <a:gd name="connsiteX0" fmla="*/ 0 w 5518652"/>
                <a:gd name="connsiteY0" fmla="*/ 1450608 h 4918952"/>
                <a:gd name="connsiteX1" fmla="*/ 566688 w 5518652"/>
                <a:gd name="connsiteY1" fmla="*/ 193040 h 4918952"/>
                <a:gd name="connsiteX2" fmla="*/ 3588752 w 5518652"/>
                <a:gd name="connsiteY2" fmla="*/ 0 h 4918952"/>
                <a:gd name="connsiteX3" fmla="*/ 4805680 w 5518652"/>
                <a:gd name="connsiteY3" fmla="*/ 160277 h 4918952"/>
                <a:gd name="connsiteX4" fmla="*/ 4907280 w 5518652"/>
                <a:gd name="connsiteY4" fmla="*/ 302517 h 4918952"/>
                <a:gd name="connsiteX5" fmla="*/ 5384800 w 5518652"/>
                <a:gd name="connsiteY5" fmla="*/ 912128 h 4918952"/>
                <a:gd name="connsiteX6" fmla="*/ 5486400 w 5518652"/>
                <a:gd name="connsiteY6" fmla="*/ 3879826 h 4918952"/>
                <a:gd name="connsiteX7" fmla="*/ 4543792 w 5518652"/>
                <a:gd name="connsiteY7" fmla="*/ 4913874 h 4918952"/>
                <a:gd name="connsiteX8" fmla="*/ 993408 w 5518652"/>
                <a:gd name="connsiteY8" fmla="*/ 4863074 h 4918952"/>
                <a:gd name="connsiteX9" fmla="*/ 91440 w 5518652"/>
                <a:gd name="connsiteY9" fmla="*/ 4204946 h 4918952"/>
                <a:gd name="connsiteX10" fmla="*/ 0 w 5518652"/>
                <a:gd name="connsiteY10" fmla="*/ 1450608 h 4918952"/>
                <a:gd name="connsiteX0" fmla="*/ 0 w 5518652"/>
                <a:gd name="connsiteY0" fmla="*/ 1450608 h 4918952"/>
                <a:gd name="connsiteX1" fmla="*/ 566688 w 5518652"/>
                <a:gd name="connsiteY1" fmla="*/ 193040 h 4918952"/>
                <a:gd name="connsiteX2" fmla="*/ 3588752 w 5518652"/>
                <a:gd name="connsiteY2" fmla="*/ 0 h 4918952"/>
                <a:gd name="connsiteX3" fmla="*/ 4805680 w 5518652"/>
                <a:gd name="connsiteY3" fmla="*/ 160277 h 4918952"/>
                <a:gd name="connsiteX4" fmla="*/ 5048186 w 5518652"/>
                <a:gd name="connsiteY4" fmla="*/ 294790 h 4918952"/>
                <a:gd name="connsiteX5" fmla="*/ 5384800 w 5518652"/>
                <a:gd name="connsiteY5" fmla="*/ 912128 h 4918952"/>
                <a:gd name="connsiteX6" fmla="*/ 5486400 w 5518652"/>
                <a:gd name="connsiteY6" fmla="*/ 3879826 h 4918952"/>
                <a:gd name="connsiteX7" fmla="*/ 4543792 w 5518652"/>
                <a:gd name="connsiteY7" fmla="*/ 4913874 h 4918952"/>
                <a:gd name="connsiteX8" fmla="*/ 993408 w 5518652"/>
                <a:gd name="connsiteY8" fmla="*/ 4863074 h 4918952"/>
                <a:gd name="connsiteX9" fmla="*/ 91440 w 5518652"/>
                <a:gd name="connsiteY9" fmla="*/ 4204946 h 4918952"/>
                <a:gd name="connsiteX10" fmla="*/ 0 w 5518652"/>
                <a:gd name="connsiteY10" fmla="*/ 1450608 h 4918952"/>
                <a:gd name="connsiteX0" fmla="*/ 0 w 5518652"/>
                <a:gd name="connsiteY0" fmla="*/ 1450608 h 4918952"/>
                <a:gd name="connsiteX1" fmla="*/ 566688 w 5518652"/>
                <a:gd name="connsiteY1" fmla="*/ 193040 h 4918952"/>
                <a:gd name="connsiteX2" fmla="*/ 3588752 w 5518652"/>
                <a:gd name="connsiteY2" fmla="*/ 0 h 4918952"/>
                <a:gd name="connsiteX3" fmla="*/ 4805680 w 5518652"/>
                <a:gd name="connsiteY3" fmla="*/ 160277 h 4918952"/>
                <a:gd name="connsiteX4" fmla="*/ 5048186 w 5518652"/>
                <a:gd name="connsiteY4" fmla="*/ 294790 h 4918952"/>
                <a:gd name="connsiteX5" fmla="*/ 5384800 w 5518652"/>
                <a:gd name="connsiteY5" fmla="*/ 912128 h 4918952"/>
                <a:gd name="connsiteX6" fmla="*/ 5486400 w 5518652"/>
                <a:gd name="connsiteY6" fmla="*/ 3879826 h 4918952"/>
                <a:gd name="connsiteX7" fmla="*/ 4543792 w 5518652"/>
                <a:gd name="connsiteY7" fmla="*/ 4913874 h 4918952"/>
                <a:gd name="connsiteX8" fmla="*/ 993408 w 5518652"/>
                <a:gd name="connsiteY8" fmla="*/ 4863074 h 4918952"/>
                <a:gd name="connsiteX9" fmla="*/ 91440 w 5518652"/>
                <a:gd name="connsiteY9" fmla="*/ 4204946 h 4918952"/>
                <a:gd name="connsiteX10" fmla="*/ 0 w 5518652"/>
                <a:gd name="connsiteY10" fmla="*/ 1450608 h 4918952"/>
                <a:gd name="connsiteX0" fmla="*/ 0 w 5518652"/>
                <a:gd name="connsiteY0" fmla="*/ 1485051 h 4953395"/>
                <a:gd name="connsiteX1" fmla="*/ 566688 w 5518652"/>
                <a:gd name="connsiteY1" fmla="*/ 227483 h 4953395"/>
                <a:gd name="connsiteX2" fmla="*/ 3588752 w 5518652"/>
                <a:gd name="connsiteY2" fmla="*/ 34443 h 4953395"/>
                <a:gd name="connsiteX3" fmla="*/ 4844447 w 5518652"/>
                <a:gd name="connsiteY3" fmla="*/ 80609 h 4953395"/>
                <a:gd name="connsiteX4" fmla="*/ 5048186 w 5518652"/>
                <a:gd name="connsiteY4" fmla="*/ 329233 h 4953395"/>
                <a:gd name="connsiteX5" fmla="*/ 5384800 w 5518652"/>
                <a:gd name="connsiteY5" fmla="*/ 946571 h 4953395"/>
                <a:gd name="connsiteX6" fmla="*/ 5486400 w 5518652"/>
                <a:gd name="connsiteY6" fmla="*/ 3914269 h 4953395"/>
                <a:gd name="connsiteX7" fmla="*/ 4543792 w 5518652"/>
                <a:gd name="connsiteY7" fmla="*/ 4948317 h 4953395"/>
                <a:gd name="connsiteX8" fmla="*/ 993408 w 5518652"/>
                <a:gd name="connsiteY8" fmla="*/ 4897517 h 4953395"/>
                <a:gd name="connsiteX9" fmla="*/ 91440 w 5518652"/>
                <a:gd name="connsiteY9" fmla="*/ 4239389 h 4953395"/>
                <a:gd name="connsiteX10" fmla="*/ 0 w 5518652"/>
                <a:gd name="connsiteY10" fmla="*/ 1485051 h 4953395"/>
                <a:gd name="connsiteX0" fmla="*/ 0 w 5518652"/>
                <a:gd name="connsiteY0" fmla="*/ 1502284 h 4970628"/>
                <a:gd name="connsiteX1" fmla="*/ 566688 w 5518652"/>
                <a:gd name="connsiteY1" fmla="*/ 244716 h 4970628"/>
                <a:gd name="connsiteX2" fmla="*/ 3588752 w 5518652"/>
                <a:gd name="connsiteY2" fmla="*/ 51676 h 4970628"/>
                <a:gd name="connsiteX3" fmla="*/ 4844447 w 5518652"/>
                <a:gd name="connsiteY3" fmla="*/ 97842 h 4970628"/>
                <a:gd name="connsiteX4" fmla="*/ 5048186 w 5518652"/>
                <a:gd name="connsiteY4" fmla="*/ 346466 h 4970628"/>
                <a:gd name="connsiteX5" fmla="*/ 5384800 w 5518652"/>
                <a:gd name="connsiteY5" fmla="*/ 963804 h 4970628"/>
                <a:gd name="connsiteX6" fmla="*/ 5486400 w 5518652"/>
                <a:gd name="connsiteY6" fmla="*/ 3931502 h 4970628"/>
                <a:gd name="connsiteX7" fmla="*/ 4543792 w 5518652"/>
                <a:gd name="connsiteY7" fmla="*/ 4965550 h 4970628"/>
                <a:gd name="connsiteX8" fmla="*/ 993408 w 5518652"/>
                <a:gd name="connsiteY8" fmla="*/ 4914750 h 4970628"/>
                <a:gd name="connsiteX9" fmla="*/ 91440 w 5518652"/>
                <a:gd name="connsiteY9" fmla="*/ 4256622 h 4970628"/>
                <a:gd name="connsiteX10" fmla="*/ 0 w 5518652"/>
                <a:gd name="connsiteY10" fmla="*/ 1502284 h 4970628"/>
                <a:gd name="connsiteX0" fmla="*/ 0 w 5518652"/>
                <a:gd name="connsiteY0" fmla="*/ 1502284 h 4970628"/>
                <a:gd name="connsiteX1" fmla="*/ 566688 w 5518652"/>
                <a:gd name="connsiteY1" fmla="*/ 244716 h 4970628"/>
                <a:gd name="connsiteX2" fmla="*/ 3588752 w 5518652"/>
                <a:gd name="connsiteY2" fmla="*/ 51676 h 4970628"/>
                <a:gd name="connsiteX3" fmla="*/ 4844447 w 5518652"/>
                <a:gd name="connsiteY3" fmla="*/ 97842 h 4970628"/>
                <a:gd name="connsiteX4" fmla="*/ 5048186 w 5518652"/>
                <a:gd name="connsiteY4" fmla="*/ 346466 h 4970628"/>
                <a:gd name="connsiteX5" fmla="*/ 5384800 w 5518652"/>
                <a:gd name="connsiteY5" fmla="*/ 963804 h 4970628"/>
                <a:gd name="connsiteX6" fmla="*/ 5486400 w 5518652"/>
                <a:gd name="connsiteY6" fmla="*/ 3931502 h 4970628"/>
                <a:gd name="connsiteX7" fmla="*/ 4543792 w 5518652"/>
                <a:gd name="connsiteY7" fmla="*/ 4965550 h 4970628"/>
                <a:gd name="connsiteX8" fmla="*/ 993408 w 5518652"/>
                <a:gd name="connsiteY8" fmla="*/ 4914750 h 4970628"/>
                <a:gd name="connsiteX9" fmla="*/ 91440 w 5518652"/>
                <a:gd name="connsiteY9" fmla="*/ 4256622 h 4970628"/>
                <a:gd name="connsiteX10" fmla="*/ 0 w 5518652"/>
                <a:gd name="connsiteY10" fmla="*/ 1502284 h 4970628"/>
                <a:gd name="connsiteX0" fmla="*/ 0 w 5518652"/>
                <a:gd name="connsiteY0" fmla="*/ 1502284 h 4970628"/>
                <a:gd name="connsiteX1" fmla="*/ 566688 w 5518652"/>
                <a:gd name="connsiteY1" fmla="*/ 244716 h 4970628"/>
                <a:gd name="connsiteX2" fmla="*/ 3588752 w 5518652"/>
                <a:gd name="connsiteY2" fmla="*/ 51676 h 4970628"/>
                <a:gd name="connsiteX3" fmla="*/ 4844447 w 5518652"/>
                <a:gd name="connsiteY3" fmla="*/ 97842 h 4970628"/>
                <a:gd name="connsiteX4" fmla="*/ 5200833 w 5518652"/>
                <a:gd name="connsiteY4" fmla="*/ 338096 h 4970628"/>
                <a:gd name="connsiteX5" fmla="*/ 5384800 w 5518652"/>
                <a:gd name="connsiteY5" fmla="*/ 963804 h 4970628"/>
                <a:gd name="connsiteX6" fmla="*/ 5486400 w 5518652"/>
                <a:gd name="connsiteY6" fmla="*/ 3931502 h 4970628"/>
                <a:gd name="connsiteX7" fmla="*/ 4543792 w 5518652"/>
                <a:gd name="connsiteY7" fmla="*/ 4965550 h 4970628"/>
                <a:gd name="connsiteX8" fmla="*/ 993408 w 5518652"/>
                <a:gd name="connsiteY8" fmla="*/ 4914750 h 4970628"/>
                <a:gd name="connsiteX9" fmla="*/ 91440 w 5518652"/>
                <a:gd name="connsiteY9" fmla="*/ 4256622 h 4970628"/>
                <a:gd name="connsiteX10" fmla="*/ 0 w 5518652"/>
                <a:gd name="connsiteY10" fmla="*/ 1502284 h 4970628"/>
                <a:gd name="connsiteX0" fmla="*/ 0 w 5518652"/>
                <a:gd name="connsiteY0" fmla="*/ 1502284 h 4970628"/>
                <a:gd name="connsiteX1" fmla="*/ 566688 w 5518652"/>
                <a:gd name="connsiteY1" fmla="*/ 244716 h 4970628"/>
                <a:gd name="connsiteX2" fmla="*/ 3588752 w 5518652"/>
                <a:gd name="connsiteY2" fmla="*/ 51676 h 4970628"/>
                <a:gd name="connsiteX3" fmla="*/ 4844447 w 5518652"/>
                <a:gd name="connsiteY3" fmla="*/ 97842 h 4970628"/>
                <a:gd name="connsiteX4" fmla="*/ 5200833 w 5518652"/>
                <a:gd name="connsiteY4" fmla="*/ 338096 h 4970628"/>
                <a:gd name="connsiteX5" fmla="*/ 5384800 w 5518652"/>
                <a:gd name="connsiteY5" fmla="*/ 963804 h 4970628"/>
                <a:gd name="connsiteX6" fmla="*/ 5486400 w 5518652"/>
                <a:gd name="connsiteY6" fmla="*/ 3931502 h 4970628"/>
                <a:gd name="connsiteX7" fmla="*/ 4543792 w 5518652"/>
                <a:gd name="connsiteY7" fmla="*/ 4965550 h 4970628"/>
                <a:gd name="connsiteX8" fmla="*/ 993408 w 5518652"/>
                <a:gd name="connsiteY8" fmla="*/ 4914750 h 4970628"/>
                <a:gd name="connsiteX9" fmla="*/ 91440 w 5518652"/>
                <a:gd name="connsiteY9" fmla="*/ 4256622 h 4970628"/>
                <a:gd name="connsiteX10" fmla="*/ 0 w 5518652"/>
                <a:gd name="connsiteY10" fmla="*/ 1502284 h 4970628"/>
                <a:gd name="connsiteX0" fmla="*/ 0 w 5527344"/>
                <a:gd name="connsiteY0" fmla="*/ 1502284 h 4970628"/>
                <a:gd name="connsiteX1" fmla="*/ 566688 w 5527344"/>
                <a:gd name="connsiteY1" fmla="*/ 244716 h 4970628"/>
                <a:gd name="connsiteX2" fmla="*/ 3588752 w 5527344"/>
                <a:gd name="connsiteY2" fmla="*/ 51676 h 4970628"/>
                <a:gd name="connsiteX3" fmla="*/ 4844447 w 5527344"/>
                <a:gd name="connsiteY3" fmla="*/ 97842 h 4970628"/>
                <a:gd name="connsiteX4" fmla="*/ 5200833 w 5527344"/>
                <a:gd name="connsiteY4" fmla="*/ 338096 h 4970628"/>
                <a:gd name="connsiteX5" fmla="*/ 5431768 w 5527344"/>
                <a:gd name="connsiteY5" fmla="*/ 961228 h 4970628"/>
                <a:gd name="connsiteX6" fmla="*/ 5486400 w 5527344"/>
                <a:gd name="connsiteY6" fmla="*/ 3931502 h 4970628"/>
                <a:gd name="connsiteX7" fmla="*/ 4543792 w 5527344"/>
                <a:gd name="connsiteY7" fmla="*/ 4965550 h 4970628"/>
                <a:gd name="connsiteX8" fmla="*/ 993408 w 5527344"/>
                <a:gd name="connsiteY8" fmla="*/ 4914750 h 4970628"/>
                <a:gd name="connsiteX9" fmla="*/ 91440 w 5527344"/>
                <a:gd name="connsiteY9" fmla="*/ 4256622 h 4970628"/>
                <a:gd name="connsiteX10" fmla="*/ 0 w 5527344"/>
                <a:gd name="connsiteY10" fmla="*/ 1502284 h 4970628"/>
                <a:gd name="connsiteX0" fmla="*/ 0 w 5527344"/>
                <a:gd name="connsiteY0" fmla="*/ 1502284 h 4970628"/>
                <a:gd name="connsiteX1" fmla="*/ 566688 w 5527344"/>
                <a:gd name="connsiteY1" fmla="*/ 244716 h 4970628"/>
                <a:gd name="connsiteX2" fmla="*/ 3588752 w 5527344"/>
                <a:gd name="connsiteY2" fmla="*/ 51676 h 4970628"/>
                <a:gd name="connsiteX3" fmla="*/ 4844447 w 5527344"/>
                <a:gd name="connsiteY3" fmla="*/ 97842 h 4970628"/>
                <a:gd name="connsiteX4" fmla="*/ 5200833 w 5527344"/>
                <a:gd name="connsiteY4" fmla="*/ 338096 h 4970628"/>
                <a:gd name="connsiteX5" fmla="*/ 5431768 w 5527344"/>
                <a:gd name="connsiteY5" fmla="*/ 961228 h 4970628"/>
                <a:gd name="connsiteX6" fmla="*/ 5486400 w 5527344"/>
                <a:gd name="connsiteY6" fmla="*/ 3931502 h 4970628"/>
                <a:gd name="connsiteX7" fmla="*/ 5096212 w 5527344"/>
                <a:gd name="connsiteY7" fmla="*/ 4726027 h 4970628"/>
                <a:gd name="connsiteX8" fmla="*/ 4543792 w 5527344"/>
                <a:gd name="connsiteY8" fmla="*/ 4965550 h 4970628"/>
                <a:gd name="connsiteX9" fmla="*/ 993408 w 5527344"/>
                <a:gd name="connsiteY9" fmla="*/ 4914750 h 4970628"/>
                <a:gd name="connsiteX10" fmla="*/ 91440 w 5527344"/>
                <a:gd name="connsiteY10" fmla="*/ 4256622 h 4970628"/>
                <a:gd name="connsiteX11" fmla="*/ 0 w 5527344"/>
                <a:gd name="connsiteY11" fmla="*/ 1502284 h 4970628"/>
                <a:gd name="connsiteX0" fmla="*/ 0 w 5527344"/>
                <a:gd name="connsiteY0" fmla="*/ 1502284 h 4978129"/>
                <a:gd name="connsiteX1" fmla="*/ 566688 w 5527344"/>
                <a:gd name="connsiteY1" fmla="*/ 244716 h 4978129"/>
                <a:gd name="connsiteX2" fmla="*/ 3588752 w 5527344"/>
                <a:gd name="connsiteY2" fmla="*/ 51676 h 4978129"/>
                <a:gd name="connsiteX3" fmla="*/ 4844447 w 5527344"/>
                <a:gd name="connsiteY3" fmla="*/ 97842 h 4978129"/>
                <a:gd name="connsiteX4" fmla="*/ 5200833 w 5527344"/>
                <a:gd name="connsiteY4" fmla="*/ 338096 h 4978129"/>
                <a:gd name="connsiteX5" fmla="*/ 5431768 w 5527344"/>
                <a:gd name="connsiteY5" fmla="*/ 961228 h 4978129"/>
                <a:gd name="connsiteX6" fmla="*/ 5486400 w 5527344"/>
                <a:gd name="connsiteY6" fmla="*/ 3931502 h 4978129"/>
                <a:gd name="connsiteX7" fmla="*/ 5096212 w 5527344"/>
                <a:gd name="connsiteY7" fmla="*/ 4726027 h 4978129"/>
                <a:gd name="connsiteX8" fmla="*/ 4402887 w 5527344"/>
                <a:gd name="connsiteY8" fmla="*/ 4973276 h 4978129"/>
                <a:gd name="connsiteX9" fmla="*/ 993408 w 5527344"/>
                <a:gd name="connsiteY9" fmla="*/ 4914750 h 4978129"/>
                <a:gd name="connsiteX10" fmla="*/ 91440 w 5527344"/>
                <a:gd name="connsiteY10" fmla="*/ 4256622 h 4978129"/>
                <a:gd name="connsiteX11" fmla="*/ 0 w 5527344"/>
                <a:gd name="connsiteY11" fmla="*/ 1502284 h 4978129"/>
                <a:gd name="connsiteX0" fmla="*/ 0 w 5527344"/>
                <a:gd name="connsiteY0" fmla="*/ 1502284 h 5002768"/>
                <a:gd name="connsiteX1" fmla="*/ 566688 w 5527344"/>
                <a:gd name="connsiteY1" fmla="*/ 244716 h 5002768"/>
                <a:gd name="connsiteX2" fmla="*/ 3588752 w 5527344"/>
                <a:gd name="connsiteY2" fmla="*/ 51676 h 5002768"/>
                <a:gd name="connsiteX3" fmla="*/ 4844447 w 5527344"/>
                <a:gd name="connsiteY3" fmla="*/ 97842 h 5002768"/>
                <a:gd name="connsiteX4" fmla="*/ 5200833 w 5527344"/>
                <a:gd name="connsiteY4" fmla="*/ 338096 h 5002768"/>
                <a:gd name="connsiteX5" fmla="*/ 5431768 w 5527344"/>
                <a:gd name="connsiteY5" fmla="*/ 961228 h 5002768"/>
                <a:gd name="connsiteX6" fmla="*/ 5486400 w 5527344"/>
                <a:gd name="connsiteY6" fmla="*/ 3931502 h 5002768"/>
                <a:gd name="connsiteX7" fmla="*/ 5096212 w 5527344"/>
                <a:gd name="connsiteY7" fmla="*/ 4726027 h 5002768"/>
                <a:gd name="connsiteX8" fmla="*/ 4402887 w 5527344"/>
                <a:gd name="connsiteY8" fmla="*/ 4973276 h 5002768"/>
                <a:gd name="connsiteX9" fmla="*/ 993408 w 5527344"/>
                <a:gd name="connsiteY9" fmla="*/ 4914750 h 5002768"/>
                <a:gd name="connsiteX10" fmla="*/ 91440 w 5527344"/>
                <a:gd name="connsiteY10" fmla="*/ 4256622 h 5002768"/>
                <a:gd name="connsiteX11" fmla="*/ 0 w 5527344"/>
                <a:gd name="connsiteY11" fmla="*/ 1502284 h 5002768"/>
                <a:gd name="connsiteX0" fmla="*/ 0 w 5527344"/>
                <a:gd name="connsiteY0" fmla="*/ 1502284 h 5031470"/>
                <a:gd name="connsiteX1" fmla="*/ 566688 w 5527344"/>
                <a:gd name="connsiteY1" fmla="*/ 244716 h 5031470"/>
                <a:gd name="connsiteX2" fmla="*/ 3588752 w 5527344"/>
                <a:gd name="connsiteY2" fmla="*/ 51676 h 5031470"/>
                <a:gd name="connsiteX3" fmla="*/ 4844447 w 5527344"/>
                <a:gd name="connsiteY3" fmla="*/ 97842 h 5031470"/>
                <a:gd name="connsiteX4" fmla="*/ 5200833 w 5527344"/>
                <a:gd name="connsiteY4" fmla="*/ 338096 h 5031470"/>
                <a:gd name="connsiteX5" fmla="*/ 5431768 w 5527344"/>
                <a:gd name="connsiteY5" fmla="*/ 961228 h 5031470"/>
                <a:gd name="connsiteX6" fmla="*/ 5486400 w 5527344"/>
                <a:gd name="connsiteY6" fmla="*/ 3931502 h 5031470"/>
                <a:gd name="connsiteX7" fmla="*/ 5096212 w 5527344"/>
                <a:gd name="connsiteY7" fmla="*/ 4726027 h 5031470"/>
                <a:gd name="connsiteX8" fmla="*/ 4402887 w 5527344"/>
                <a:gd name="connsiteY8" fmla="*/ 4973276 h 5031470"/>
                <a:gd name="connsiteX9" fmla="*/ 1970768 w 5527344"/>
                <a:gd name="connsiteY9" fmla="*/ 5029751 h 5031470"/>
                <a:gd name="connsiteX10" fmla="*/ 993408 w 5527344"/>
                <a:gd name="connsiteY10" fmla="*/ 4914750 h 5031470"/>
                <a:gd name="connsiteX11" fmla="*/ 91440 w 5527344"/>
                <a:gd name="connsiteY11" fmla="*/ 4256622 h 5031470"/>
                <a:gd name="connsiteX12" fmla="*/ 0 w 5527344"/>
                <a:gd name="connsiteY12" fmla="*/ 1502284 h 503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7344" h="5031470">
                  <a:moveTo>
                    <a:pt x="0" y="1502284"/>
                  </a:moveTo>
                  <a:cubicBezTo>
                    <a:pt x="0" y="1060253"/>
                    <a:pt x="124657" y="244716"/>
                    <a:pt x="566688" y="244716"/>
                  </a:cubicBezTo>
                  <a:cubicBezTo>
                    <a:pt x="1282789" y="92316"/>
                    <a:pt x="2344331" y="102476"/>
                    <a:pt x="3588752" y="51676"/>
                  </a:cubicBezTo>
                  <a:cubicBezTo>
                    <a:pt x="4266464" y="56376"/>
                    <a:pt x="4530383" y="-94093"/>
                    <a:pt x="4844447" y="97842"/>
                  </a:cubicBezTo>
                  <a:cubicBezTo>
                    <a:pt x="5085994" y="135121"/>
                    <a:pt x="5096858" y="111391"/>
                    <a:pt x="5200833" y="338096"/>
                  </a:cubicBezTo>
                  <a:cubicBezTo>
                    <a:pt x="5381040" y="479177"/>
                    <a:pt x="5333555" y="353157"/>
                    <a:pt x="5431768" y="961228"/>
                  </a:cubicBezTo>
                  <a:cubicBezTo>
                    <a:pt x="5489341" y="1919981"/>
                    <a:pt x="5581227" y="3409629"/>
                    <a:pt x="5486400" y="3931502"/>
                  </a:cubicBezTo>
                  <a:cubicBezTo>
                    <a:pt x="5389377" y="4561222"/>
                    <a:pt x="5253313" y="4553686"/>
                    <a:pt x="5096212" y="4726027"/>
                  </a:cubicBezTo>
                  <a:cubicBezTo>
                    <a:pt x="4939111" y="4898368"/>
                    <a:pt x="4907424" y="4940520"/>
                    <a:pt x="4402887" y="4973276"/>
                  </a:cubicBezTo>
                  <a:cubicBezTo>
                    <a:pt x="3898350" y="5006032"/>
                    <a:pt x="2539014" y="5039505"/>
                    <a:pt x="1970768" y="5029751"/>
                  </a:cubicBezTo>
                  <a:cubicBezTo>
                    <a:pt x="1402522" y="5019997"/>
                    <a:pt x="1323000" y="5025740"/>
                    <a:pt x="993408" y="4914750"/>
                  </a:cubicBezTo>
                  <a:cubicBezTo>
                    <a:pt x="358337" y="4935070"/>
                    <a:pt x="91440" y="4698653"/>
                    <a:pt x="91440" y="4256622"/>
                  </a:cubicBezTo>
                  <a:cubicBezTo>
                    <a:pt x="91440" y="3189496"/>
                    <a:pt x="0" y="2569410"/>
                    <a:pt x="0" y="150228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81000"/>
              </a:schemeClr>
            </a:solidFill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그래픽 46">
              <a:extLst>
                <a:ext uri="{FF2B5EF4-FFF2-40B4-BE49-F238E27FC236}">
                  <a16:creationId xmlns:a16="http://schemas.microsoft.com/office/drawing/2014/main" id="{EE92C46B-B050-4FE2-A278-30D6343C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flipH="1" flipV="1">
              <a:off x="8854893" y="4765040"/>
              <a:ext cx="3337103" cy="2091539"/>
            </a:xfrm>
            <a:prstGeom prst="rect">
              <a:avLst/>
            </a:prstGeom>
          </p:spPr>
        </p:pic>
        <p:pic>
          <p:nvPicPr>
            <p:cNvPr id="23" name="그래픽 52">
              <a:extLst>
                <a:ext uri="{FF2B5EF4-FFF2-40B4-BE49-F238E27FC236}">
                  <a16:creationId xmlns:a16="http://schemas.microsoft.com/office/drawing/2014/main" id="{DCA82F0E-0D2C-4DC6-89F5-698A49C90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6200000" flipH="1" flipV="1">
              <a:off x="-325083" y="4856566"/>
              <a:ext cx="2337058" cy="1665809"/>
            </a:xfrm>
            <a:prstGeom prst="rect">
              <a:avLst/>
            </a:prstGeom>
          </p:spPr>
        </p:pic>
        <p:pic>
          <p:nvPicPr>
            <p:cNvPr id="24" name="그래픽 54">
              <a:extLst>
                <a:ext uri="{FF2B5EF4-FFF2-40B4-BE49-F238E27FC236}">
                  <a16:creationId xmlns:a16="http://schemas.microsoft.com/office/drawing/2014/main" id="{B59C35EF-06A2-4D00-B8D4-618BCDA85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73209" b="45296"/>
            <a:stretch/>
          </p:blipFill>
          <p:spPr>
            <a:xfrm flipV="1">
              <a:off x="666217" y="73997"/>
              <a:ext cx="321802" cy="657097"/>
            </a:xfrm>
            <a:prstGeom prst="rect">
              <a:avLst/>
            </a:prstGeom>
          </p:spPr>
        </p:pic>
        <p:pic>
          <p:nvPicPr>
            <p:cNvPr id="25" name="그래픽 55">
              <a:extLst>
                <a:ext uri="{FF2B5EF4-FFF2-40B4-BE49-F238E27FC236}">
                  <a16:creationId xmlns:a16="http://schemas.microsoft.com/office/drawing/2014/main" id="{DE78754C-6577-42DD-B6B2-7FC95DF0E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61622" b="72636"/>
            <a:stretch/>
          </p:blipFill>
          <p:spPr>
            <a:xfrm flipH="1" flipV="1">
              <a:off x="148083" y="788015"/>
              <a:ext cx="380589" cy="242770"/>
            </a:xfrm>
            <a:prstGeom prst="rect">
              <a:avLst/>
            </a:prstGeom>
          </p:spPr>
        </p:pic>
        <p:sp>
          <p:nvSpPr>
            <p:cNvPr id="26" name="자유형: 도형 56">
              <a:extLst>
                <a:ext uri="{FF2B5EF4-FFF2-40B4-BE49-F238E27FC236}">
                  <a16:creationId xmlns:a16="http://schemas.microsoft.com/office/drawing/2014/main" id="{D1F6B030-1405-41BF-A48A-5EDD7B9D84F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-40243" y="17681"/>
              <a:ext cx="757243" cy="655676"/>
            </a:xfrm>
            <a:custGeom>
              <a:avLst/>
              <a:gdLst>
                <a:gd name="connsiteX0" fmla="*/ 234919 w 657477"/>
                <a:gd name="connsiteY0" fmla="*/ 0 h 569292"/>
                <a:gd name="connsiteX1" fmla="*/ 657477 w 657477"/>
                <a:gd name="connsiteY1" fmla="*/ 422558 h 569292"/>
                <a:gd name="connsiteX2" fmla="*/ 648892 w 657477"/>
                <a:gd name="connsiteY2" fmla="*/ 507718 h 569292"/>
                <a:gd name="connsiteX3" fmla="*/ 629779 w 657477"/>
                <a:gd name="connsiteY3" fmla="*/ 569292 h 569292"/>
                <a:gd name="connsiteX4" fmla="*/ 0 w 657477"/>
                <a:gd name="connsiteY4" fmla="*/ 569292 h 569292"/>
                <a:gd name="connsiteX5" fmla="*/ 0 w 657477"/>
                <a:gd name="connsiteY5" fmla="*/ 71441 h 569292"/>
                <a:gd name="connsiteX6" fmla="*/ 70441 w 657477"/>
                <a:gd name="connsiteY6" fmla="*/ 33207 h 569292"/>
                <a:gd name="connsiteX7" fmla="*/ 234919 w 657477"/>
                <a:gd name="connsiteY7" fmla="*/ 0 h 56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477" h="569292">
                  <a:moveTo>
                    <a:pt x="234919" y="0"/>
                  </a:moveTo>
                  <a:cubicBezTo>
                    <a:pt x="468291" y="0"/>
                    <a:pt x="657477" y="189186"/>
                    <a:pt x="657477" y="422558"/>
                  </a:cubicBezTo>
                  <a:cubicBezTo>
                    <a:pt x="657477" y="451730"/>
                    <a:pt x="654521" y="480211"/>
                    <a:pt x="648892" y="507718"/>
                  </a:cubicBezTo>
                  <a:lnTo>
                    <a:pt x="629779" y="569292"/>
                  </a:lnTo>
                  <a:lnTo>
                    <a:pt x="0" y="569292"/>
                  </a:lnTo>
                  <a:lnTo>
                    <a:pt x="0" y="71441"/>
                  </a:lnTo>
                  <a:lnTo>
                    <a:pt x="70441" y="33207"/>
                  </a:lnTo>
                  <a:cubicBezTo>
                    <a:pt x="120995" y="11824"/>
                    <a:pt x="176576" y="0"/>
                    <a:pt x="234919" y="0"/>
                  </a:cubicBezTo>
                  <a:close/>
                </a:path>
              </a:pathLst>
            </a:custGeom>
            <a:solidFill>
              <a:srgbClr val="00D0CA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pic>
          <p:nvPicPr>
            <p:cNvPr id="27" name="그래픽 57">
              <a:extLst>
                <a:ext uri="{FF2B5EF4-FFF2-40B4-BE49-F238E27FC236}">
                  <a16:creationId xmlns:a16="http://schemas.microsoft.com/office/drawing/2014/main" id="{A2CBB559-04E7-43B3-8F64-B7ECDB1FB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-1199" b="-1"/>
            <a:stretch/>
          </p:blipFill>
          <p:spPr>
            <a:xfrm>
              <a:off x="10343625" y="6030009"/>
              <a:ext cx="456048" cy="461516"/>
            </a:xfrm>
            <a:prstGeom prst="rect">
              <a:avLst/>
            </a:prstGeom>
          </p:spPr>
        </p:pic>
        <p:pic>
          <p:nvPicPr>
            <p:cNvPr id="28" name="그래픽 58">
              <a:extLst>
                <a:ext uri="{FF2B5EF4-FFF2-40B4-BE49-F238E27FC236}">
                  <a16:creationId xmlns:a16="http://schemas.microsoft.com/office/drawing/2014/main" id="{A4AB6A2A-F18D-47C9-A259-C8748D68B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0189548" y="6500216"/>
              <a:ext cx="129921" cy="129921"/>
            </a:xfrm>
            <a:prstGeom prst="rect">
              <a:avLst/>
            </a:prstGeom>
          </p:spPr>
        </p:pic>
        <p:pic>
          <p:nvPicPr>
            <p:cNvPr id="29" name="그래픽 59">
              <a:extLst>
                <a:ext uri="{FF2B5EF4-FFF2-40B4-BE49-F238E27FC236}">
                  <a16:creationId xmlns:a16="http://schemas.microsoft.com/office/drawing/2014/main" id="{6B4912BE-079C-431C-B563-EC9F8997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 rot="5400000" flipH="1" flipV="1">
              <a:off x="10020174" y="94053"/>
              <a:ext cx="382135" cy="741111"/>
            </a:xfrm>
            <a:prstGeom prst="rect">
              <a:avLst/>
            </a:prstGeom>
          </p:spPr>
        </p:pic>
        <p:pic>
          <p:nvPicPr>
            <p:cNvPr id="30" name="그래픽 60">
              <a:extLst>
                <a:ext uri="{FF2B5EF4-FFF2-40B4-BE49-F238E27FC236}">
                  <a16:creationId xmlns:a16="http://schemas.microsoft.com/office/drawing/2014/main" id="{377D6C3B-2938-44E0-B337-5E31A091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1497948" y="1277566"/>
              <a:ext cx="260761" cy="1136175"/>
            </a:xfrm>
            <a:prstGeom prst="rect">
              <a:avLst/>
            </a:prstGeom>
          </p:spPr>
        </p:pic>
        <p:pic>
          <p:nvPicPr>
            <p:cNvPr id="31" name="그래픽 62">
              <a:extLst>
                <a:ext uri="{FF2B5EF4-FFF2-40B4-BE49-F238E27FC236}">
                  <a16:creationId xmlns:a16="http://schemas.microsoft.com/office/drawing/2014/main" id="{73FBAABC-8348-41F1-A0B1-14C6883A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 flipH="1" flipV="1">
              <a:off x="1106558" y="6173809"/>
              <a:ext cx="1950641" cy="340582"/>
            </a:xfrm>
            <a:prstGeom prst="rect">
              <a:avLst/>
            </a:prstGeom>
          </p:spPr>
        </p:pic>
        <p:pic>
          <p:nvPicPr>
            <p:cNvPr id="32" name="그래픽 63">
              <a:extLst>
                <a:ext uri="{FF2B5EF4-FFF2-40B4-BE49-F238E27FC236}">
                  <a16:creationId xmlns:a16="http://schemas.microsoft.com/office/drawing/2014/main" id="{C5355B16-9A5C-45CB-851A-C67879E2C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 flipH="1" flipV="1">
              <a:off x="133086" y="5793858"/>
              <a:ext cx="472543" cy="472543"/>
            </a:xfrm>
            <a:prstGeom prst="rect">
              <a:avLst/>
            </a:prstGeom>
          </p:spPr>
        </p:pic>
        <p:pic>
          <p:nvPicPr>
            <p:cNvPr id="34" name="그래픽 68">
              <a:extLst>
                <a:ext uri="{FF2B5EF4-FFF2-40B4-BE49-F238E27FC236}">
                  <a16:creationId xmlns:a16="http://schemas.microsoft.com/office/drawing/2014/main" id="{D8386346-52E8-4BED-AB2D-A05FA6B9E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 flipH="1" flipV="1">
              <a:off x="10443807" y="5407851"/>
              <a:ext cx="255683" cy="255683"/>
            </a:xfrm>
            <a:prstGeom prst="rect">
              <a:avLst/>
            </a:prstGeom>
          </p:spPr>
        </p:pic>
        <p:pic>
          <p:nvPicPr>
            <p:cNvPr id="35" name="그래픽 70">
              <a:extLst>
                <a:ext uri="{FF2B5EF4-FFF2-40B4-BE49-F238E27FC236}">
                  <a16:creationId xmlns:a16="http://schemas.microsoft.com/office/drawing/2014/main" id="{57B7D1B5-3FF2-4953-B5A6-02D6BA4B3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 flipH="1" flipV="1">
              <a:off x="10815232" y="1006068"/>
              <a:ext cx="271498" cy="271498"/>
            </a:xfrm>
            <a:prstGeom prst="rect">
              <a:avLst/>
            </a:prstGeom>
          </p:spPr>
        </p:pic>
        <p:pic>
          <p:nvPicPr>
            <p:cNvPr id="36" name="그래픽 72">
              <a:extLst>
                <a:ext uri="{FF2B5EF4-FFF2-40B4-BE49-F238E27FC236}">
                  <a16:creationId xmlns:a16="http://schemas.microsoft.com/office/drawing/2014/main" id="{2BEE255D-0E15-4C69-A6B2-08DF9F39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 rot="16200000" flipH="1" flipV="1">
              <a:off x="636888" y="5968575"/>
              <a:ext cx="361735" cy="701547"/>
            </a:xfrm>
            <a:prstGeom prst="rect">
              <a:avLst/>
            </a:prstGeom>
          </p:spPr>
        </p:pic>
        <p:sp>
          <p:nvSpPr>
            <p:cNvPr id="37" name="자유형: 도형 77">
              <a:extLst>
                <a:ext uri="{FF2B5EF4-FFF2-40B4-BE49-F238E27FC236}">
                  <a16:creationId xmlns:a16="http://schemas.microsoft.com/office/drawing/2014/main" id="{08ED78C4-1935-402A-BDAC-B1FBA2DED964}"/>
                </a:ext>
              </a:extLst>
            </p:cNvPr>
            <p:cNvSpPr/>
            <p:nvPr/>
          </p:nvSpPr>
          <p:spPr>
            <a:xfrm flipV="1">
              <a:off x="11734799" y="6399379"/>
              <a:ext cx="457200" cy="457200"/>
            </a:xfrm>
            <a:custGeom>
              <a:avLst/>
              <a:gdLst>
                <a:gd name="connsiteX0" fmla="*/ 0 w 457200"/>
                <a:gd name="connsiteY0" fmla="*/ 0 h 457200"/>
                <a:gd name="connsiteX1" fmla="*/ 114300 w 457200"/>
                <a:gd name="connsiteY1" fmla="*/ 0 h 457200"/>
                <a:gd name="connsiteX2" fmla="*/ 457200 w 457200"/>
                <a:gd name="connsiteY2" fmla="*/ 342900 h 457200"/>
                <a:gd name="connsiteX3" fmla="*/ 457200 w 457200"/>
                <a:gd name="connsiteY3" fmla="*/ 457200 h 457200"/>
                <a:gd name="connsiteX4" fmla="*/ 0 w 457200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>
                  <a:moveTo>
                    <a:pt x="0" y="0"/>
                  </a:moveTo>
                  <a:lnTo>
                    <a:pt x="114300" y="0"/>
                  </a:lnTo>
                  <a:cubicBezTo>
                    <a:pt x="114300" y="189378"/>
                    <a:pt x="267822" y="342900"/>
                    <a:pt x="457200" y="342900"/>
                  </a:cubicBezTo>
                  <a:lnTo>
                    <a:pt x="457200" y="457200"/>
                  </a:lnTo>
                  <a:cubicBezTo>
                    <a:pt x="204695" y="457200"/>
                    <a:pt x="0" y="252505"/>
                    <a:pt x="0" y="0"/>
                  </a:cubicBezTo>
                  <a:close/>
                </a:path>
              </a:pathLst>
            </a:custGeom>
            <a:solidFill>
              <a:srgbClr val="FF6B50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8" name="자유형: 도형 78">
              <a:extLst>
                <a:ext uri="{FF2B5EF4-FFF2-40B4-BE49-F238E27FC236}">
                  <a16:creationId xmlns:a16="http://schemas.microsoft.com/office/drawing/2014/main" id="{23328117-BD69-40A1-B1C7-741D8CE82D43}"/>
                </a:ext>
              </a:extLst>
            </p:cNvPr>
            <p:cNvSpPr/>
            <p:nvPr/>
          </p:nvSpPr>
          <p:spPr>
            <a:xfrm flipV="1">
              <a:off x="11569699" y="6234279"/>
              <a:ext cx="622300" cy="622300"/>
            </a:xfrm>
            <a:custGeom>
              <a:avLst/>
              <a:gdLst>
                <a:gd name="connsiteX0" fmla="*/ 0 w 622300"/>
                <a:gd name="connsiteY0" fmla="*/ 0 h 622300"/>
                <a:gd name="connsiteX1" fmla="*/ 36429 w 622300"/>
                <a:gd name="connsiteY1" fmla="*/ 0 h 622300"/>
                <a:gd name="connsiteX2" fmla="*/ 622300 w 622300"/>
                <a:gd name="connsiteY2" fmla="*/ 585871 h 622300"/>
                <a:gd name="connsiteX3" fmla="*/ 622300 w 622300"/>
                <a:gd name="connsiteY3" fmla="*/ 622300 h 622300"/>
                <a:gd name="connsiteX4" fmla="*/ 0 w 622300"/>
                <a:gd name="connsiteY4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300" h="622300">
                  <a:moveTo>
                    <a:pt x="0" y="0"/>
                  </a:moveTo>
                  <a:lnTo>
                    <a:pt x="36429" y="0"/>
                  </a:lnTo>
                  <a:cubicBezTo>
                    <a:pt x="36429" y="323568"/>
                    <a:pt x="298732" y="585871"/>
                    <a:pt x="622300" y="585871"/>
                  </a:cubicBezTo>
                  <a:lnTo>
                    <a:pt x="622300" y="622300"/>
                  </a:lnTo>
                  <a:cubicBezTo>
                    <a:pt x="278613" y="622300"/>
                    <a:pt x="0" y="343687"/>
                    <a:pt x="0" y="0"/>
                  </a:cubicBezTo>
                  <a:close/>
                </a:path>
              </a:pathLst>
            </a:custGeom>
            <a:solidFill>
              <a:srgbClr val="FFBE00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39" name="그래픽 79">
              <a:extLst>
                <a:ext uri="{FF2B5EF4-FFF2-40B4-BE49-F238E27FC236}">
                  <a16:creationId xmlns:a16="http://schemas.microsoft.com/office/drawing/2014/main" id="{25108DF3-5AC5-4B36-9E3D-028213937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 t="49889"/>
            <a:stretch/>
          </p:blipFill>
          <p:spPr>
            <a:xfrm flipH="1" flipV="1">
              <a:off x="7931953" y="6216771"/>
              <a:ext cx="1279617" cy="641229"/>
            </a:xfrm>
            <a:prstGeom prst="rect">
              <a:avLst/>
            </a:prstGeom>
          </p:spPr>
        </p:pic>
      </p:grpSp>
      <p:pic>
        <p:nvPicPr>
          <p:cNvPr id="40" name="그래픽 66">
            <a:extLst>
              <a:ext uri="{FF2B5EF4-FFF2-40B4-BE49-F238E27FC236}">
                <a16:creationId xmlns:a16="http://schemas.microsoft.com/office/drawing/2014/main" id="{ED4B4CD9-230B-4068-B612-EF9D25A88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54530" t="54055" r="-1"/>
          <a:stretch/>
        </p:blipFill>
        <p:spPr>
          <a:xfrm flipH="1" flipV="1">
            <a:off x="4576432" y="6220327"/>
            <a:ext cx="1466851" cy="559777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4741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431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8055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78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659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FC9D8D-91AA-476C-9E4B-F74AF69EB5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0144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56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0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97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字魂130号-快乐俏黑体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jp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594FFB-6EAF-020C-05EB-504E8AF63383}"/>
              </a:ext>
            </a:extLst>
          </p:cNvPr>
          <p:cNvGrpSpPr/>
          <p:nvPr/>
        </p:nvGrpSpPr>
        <p:grpSpPr>
          <a:xfrm>
            <a:off x="1527984" y="619125"/>
            <a:ext cx="7574794" cy="1885950"/>
            <a:chOff x="4144021" y="1484380"/>
            <a:chExt cx="7574794" cy="48402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7C6D55-8675-8FC4-908A-3F93B98E74D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588898D-588B-3F45-FA19-6AB3DD9E687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4FCA73EB-29D2-4D05-C925-D3298587429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BF2463-46B0-AF08-A49A-4671BDBA1C20}"/>
                </a:ext>
              </a:extLst>
            </p:cNvPr>
            <p:cNvSpPr txBox="1"/>
            <p:nvPr/>
          </p:nvSpPr>
          <p:spPr>
            <a:xfrm>
              <a:off x="4422268" y="1885311"/>
              <a:ext cx="6815563" cy="346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làm đẹp: vớt rác trên 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ồ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nhặt rác trên bãi biển… giúp bảo vệ môi trường.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1F41031-ABB0-F0F1-6978-8B77A18E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24" y="1532292"/>
            <a:ext cx="4704076" cy="51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C078B0-A7CC-E1D4-0392-0724EA1E692A}"/>
              </a:ext>
            </a:extLst>
          </p:cNvPr>
          <p:cNvGrpSpPr/>
          <p:nvPr/>
        </p:nvGrpSpPr>
        <p:grpSpPr>
          <a:xfrm>
            <a:off x="870759" y="3162300"/>
            <a:ext cx="7574794" cy="1885950"/>
            <a:chOff x="4144021" y="1484380"/>
            <a:chExt cx="7574794" cy="48402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69FE84-D94F-A1F0-9EBF-248AE23A0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9" name="Rectangle: Diagonal Corners Rounded 4">
                <a:extLst>
                  <a:ext uri="{FF2B5EF4-FFF2-40B4-BE49-F238E27FC236}">
                    <a16:creationId xmlns:a16="http://schemas.microsoft.com/office/drawing/2014/main" id="{29477D94-0F40-2136-B89B-6591683D837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Diagonal Corners Rounded 30">
                <a:extLst>
                  <a:ext uri="{FF2B5EF4-FFF2-40B4-BE49-F238E27FC236}">
                    <a16:creationId xmlns:a16="http://schemas.microsoft.com/office/drawing/2014/main" id="{D2C03EF3-F39F-3CA3-68DE-1C0632E7AC6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FC52A6-7882-8E49-2089-3A8ED80B2A49}"/>
                </a:ext>
              </a:extLst>
            </p:cNvPr>
            <p:cNvSpPr txBox="1"/>
            <p:nvPr/>
          </p:nvSpPr>
          <p:spPr>
            <a:xfrm>
              <a:off x="4422268" y="1885310"/>
              <a:ext cx="6815563" cy="4028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làm không đẹp: phá tổ chim, đổ rác xuống sông ngòi… gây tổn hại đến môi trường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8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C23BD0-3E75-B7CD-A3C1-B3D9F0B1F3FF}"/>
              </a:ext>
            </a:extLst>
          </p:cNvPr>
          <p:cNvSpPr/>
          <p:nvPr/>
        </p:nvSpPr>
        <p:spPr>
          <a:xfrm>
            <a:off x="114300" y="438150"/>
            <a:ext cx="11791950" cy="1057275"/>
          </a:xfrm>
          <a:prstGeom prst="roundRect">
            <a:avLst/>
          </a:prstGeom>
          <a:solidFill>
            <a:srgbClr val="FDEDE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Em đã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àm gì để góp ph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ầ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 giữ gìn môi trường sạch đẹp?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1E387A-766F-7732-358B-1AAD0E7987DE}"/>
              </a:ext>
            </a:extLst>
          </p:cNvPr>
          <p:cNvGrpSpPr/>
          <p:nvPr/>
        </p:nvGrpSpPr>
        <p:grpSpPr>
          <a:xfrm>
            <a:off x="3730803" y="2581275"/>
            <a:ext cx="4889321" cy="2904490"/>
            <a:chOff x="892354" y="3758439"/>
            <a:chExt cx="4278451" cy="217500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996E5931-2D32-4DB9-BE72-F44F797D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C5940E-2F3F-8D21-B39D-10B98E3B341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6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ứt rác đúng quy định là gì? Vức rác trên vỉa hè không đúng quy định thì bị  phạt bao nhiêu tiền?">
            <a:extLst>
              <a:ext uri="{FF2B5EF4-FFF2-40B4-BE49-F238E27FC236}">
                <a16:creationId xmlns:a16="http://schemas.microsoft.com/office/drawing/2014/main" id="{E8AEFFF4-5F40-3266-BD7D-EDEE22CE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39" y="122903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8A56A-457D-883B-CFFF-1E842B84E25D}"/>
              </a:ext>
            </a:extLst>
          </p:cNvPr>
          <p:cNvSpPr/>
          <p:nvPr/>
        </p:nvSpPr>
        <p:spPr>
          <a:xfrm>
            <a:off x="4756048" y="5251041"/>
            <a:ext cx="3404727" cy="1057275"/>
          </a:xfrm>
          <a:prstGeom prst="roundRect">
            <a:avLst/>
          </a:prstGeom>
          <a:solidFill>
            <a:srgbClr val="FDEDE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quy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định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O ĐỘNG VỆ SINH THÔN XÓM – SẠCH ĐẸP MÔI TRƯỜNG">
            <a:extLst>
              <a:ext uri="{FF2B5EF4-FFF2-40B4-BE49-F238E27FC236}">
                <a16:creationId xmlns:a16="http://schemas.microsoft.com/office/drawing/2014/main" id="{4825164C-AEB1-C42F-C68D-AA53E2BD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1430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A7D451-DC1B-128D-449A-6EC7D9BA7FEE}"/>
              </a:ext>
            </a:extLst>
          </p:cNvPr>
          <p:cNvSpPr/>
          <p:nvPr/>
        </p:nvSpPr>
        <p:spPr>
          <a:xfrm>
            <a:off x="1068951" y="5211712"/>
            <a:ext cx="3404727" cy="1057275"/>
          </a:xfrm>
          <a:prstGeom prst="roundRect">
            <a:avLst/>
          </a:prstGeom>
          <a:solidFill>
            <a:srgbClr val="FDEDE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Quét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xóm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Tích cực tổ chức phong trào trồng cây xanh trong ngành giáo dục - Tạp chí  Tuyên giáo">
            <a:extLst>
              <a:ext uri="{FF2B5EF4-FFF2-40B4-BE49-F238E27FC236}">
                <a16:creationId xmlns:a16="http://schemas.microsoft.com/office/drawing/2014/main" id="{C1B67F3B-BCDD-3C6A-EF53-251DDB83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12" y="1201686"/>
            <a:ext cx="5326951" cy="35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8F9951-52B1-4CE8-461A-3DB2B759DCF2}"/>
              </a:ext>
            </a:extLst>
          </p:cNvPr>
          <p:cNvSpPr/>
          <p:nvPr/>
        </p:nvSpPr>
        <p:spPr>
          <a:xfrm>
            <a:off x="7273106" y="5093724"/>
            <a:ext cx="3404727" cy="1057275"/>
          </a:xfrm>
          <a:prstGeom prst="roundRect">
            <a:avLst/>
          </a:prstGeom>
          <a:solidFill>
            <a:srgbClr val="FDEDE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8BADA-84CD-C164-80E4-C8D737FDF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87" y="2366670"/>
            <a:ext cx="750482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D:\个人文件夹\2020年\办公室相关\ppt专用\素材图片\元素\幼小学习\5707333a3811e5cbfc2d0630d4732c04.png5707333a3811e5cbfc2d0630d4732c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2908" y="2338086"/>
            <a:ext cx="4566046" cy="43865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1915" y="2599580"/>
            <a:ext cx="6227177" cy="3415692"/>
            <a:chOff x="4990048" y="1237673"/>
            <a:chExt cx="5825030" cy="3415692"/>
          </a:xfrm>
        </p:grpSpPr>
        <p:sp>
          <p:nvSpPr>
            <p:cNvPr id="4" name="平行四边形 9"/>
            <p:cNvSpPr/>
            <p:nvPr/>
          </p:nvSpPr>
          <p:spPr>
            <a:xfrm>
              <a:off x="4990048" y="1237673"/>
              <a:ext cx="5825030" cy="3415692"/>
            </a:xfrm>
            <a:prstGeom prst="cloudCallout">
              <a:avLst>
                <a:gd name="adj1" fmla="val -56999"/>
                <a:gd name="adj2" fmla="val 28240"/>
              </a:avLst>
            </a:prstGeom>
            <a:solidFill>
              <a:srgbClr val="FFF6CD"/>
            </a:solidFill>
            <a:ln w="95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文本框 15"/>
            <p:cNvSpPr txBox="1"/>
            <p:nvPr/>
          </p:nvSpPr>
          <p:spPr>
            <a:xfrm>
              <a:off x="5158514" y="1791043"/>
              <a:ext cx="5120118" cy="230832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256817" lvl="1" algn="ctr"/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Đề nghị người thân nói cho mình biết thêm về những việc làm để bảo vệ môi trường.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图片 10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 flipV="1">
            <a:off x="8318206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7" name="图片 11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 flipH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sp>
        <p:nvSpPr>
          <p:cNvPr id="10" name="平行四边形 14"/>
          <p:cNvSpPr/>
          <p:nvPr/>
        </p:nvSpPr>
        <p:spPr>
          <a:xfrm>
            <a:off x="3668938" y="205612"/>
            <a:ext cx="7980137" cy="2499513"/>
          </a:xfrm>
          <a:prstGeom prst="cloudCallout">
            <a:avLst>
              <a:gd name="adj1" fmla="val -48577"/>
              <a:gd name="adj2" fmla="val 51599"/>
            </a:avLst>
          </a:prstGeom>
          <a:solidFill>
            <a:srgbClr val="FFBE00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4438650" y="607553"/>
            <a:ext cx="668655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Nói với người thân những việc làm để bảo vệ môi trường mà em và các bạn đã trao đổi ở lớp.  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30号-快乐俏黑体" panose="000005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图片 1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rot="20232885">
            <a:off x="3530671" y="169526"/>
            <a:ext cx="749165" cy="10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00813" y="129222"/>
            <a:ext cx="4391187" cy="4328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93391-F4C5-4E8F-8462-09A63CC7A37D}"/>
              </a:ext>
            </a:extLst>
          </p:cNvPr>
          <p:cNvSpPr txBox="1"/>
          <p:nvPr/>
        </p:nvSpPr>
        <p:spPr>
          <a:xfrm>
            <a:off x="4033195" y="143096"/>
            <a:ext cx="8722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Thứ</a:t>
            </a:r>
            <a:r>
              <a:rPr lang="en-US" sz="4000" b="1" dirty="0"/>
              <a:t> … </a:t>
            </a:r>
            <a:r>
              <a:rPr lang="en-US" sz="4000" b="1" dirty="0" err="1"/>
              <a:t>ngày</a:t>
            </a:r>
            <a:r>
              <a:rPr lang="en-US" sz="4000" b="1" dirty="0"/>
              <a:t> … </a:t>
            </a:r>
            <a:r>
              <a:rPr lang="en-US" sz="4000" b="1" dirty="0" err="1"/>
              <a:t>tháng</a:t>
            </a:r>
            <a:r>
              <a:rPr lang="en-US" sz="4000" b="1" dirty="0"/>
              <a:t> … </a:t>
            </a:r>
            <a:r>
              <a:rPr lang="en-US" sz="4000" b="1" dirty="0" err="1"/>
              <a:t>năm</a:t>
            </a:r>
            <a:r>
              <a:rPr lang="en-US" sz="4000" b="1" dirty="0"/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E075C-3BEF-262A-5A48-8B55C9BA1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476" y="1000859"/>
            <a:ext cx="3340898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BBCED-F2B1-52D9-149D-B85434D5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52" y="1876312"/>
            <a:ext cx="5889246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3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3B3AD-85D6-40DA-906F-79D86ACF6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706" y="2163563"/>
            <a:ext cx="5553937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C23BD0-3E75-B7CD-A3C1-B3D9F0B1F3FF}"/>
              </a:ext>
            </a:extLst>
          </p:cNvPr>
          <p:cNvSpPr/>
          <p:nvPr/>
        </p:nvSpPr>
        <p:spPr>
          <a:xfrm>
            <a:off x="209550" y="180975"/>
            <a:ext cx="11791950" cy="1057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Nói tên các việc làm trong tranh. Cho biết những việc làm đó ảnh hưởng đến môi trường như thế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44653-4146-3D6F-6A4D-ACB918FE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64" y="2002200"/>
            <a:ext cx="2910963" cy="2769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7D22B7-5B34-6D7A-D034-A0AF5AC53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59" y="1983150"/>
            <a:ext cx="2889396" cy="271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8A4E0-1AF5-00D0-9B6D-BBDA80D29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525" y="2018835"/>
            <a:ext cx="2737046" cy="2512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8F4D8-A1C6-D6EA-3965-45A45FB48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705" y="1771650"/>
            <a:ext cx="2978189" cy="28072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51E387A-766F-7732-358B-1AAD0E7987DE}"/>
              </a:ext>
            </a:extLst>
          </p:cNvPr>
          <p:cNvGrpSpPr/>
          <p:nvPr/>
        </p:nvGrpSpPr>
        <p:grpSpPr>
          <a:xfrm>
            <a:off x="3968929" y="4329939"/>
            <a:ext cx="4278451" cy="2175001"/>
            <a:chOff x="892354" y="3758439"/>
            <a:chExt cx="4278451" cy="217500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996E5931-2D32-4DB9-BE72-F44F797D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C5940E-2F3F-8D21-B39D-10B98E3B341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9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7F757AC2-C46D-A663-6090-0AC0B3DE5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82" y="2480780"/>
            <a:ext cx="3085335" cy="2929824"/>
          </a:xfrm>
          <a:prstGeom prst="roundRect">
            <a:avLst>
              <a:gd name="adj" fmla="val 12304"/>
            </a:avLst>
          </a:prstGeom>
        </p:spPr>
      </p:pic>
      <p:pic>
        <p:nvPicPr>
          <p:cNvPr id="3" name="Picture 4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3C2C78C5-D1BD-3F09-3682-7C2853BAF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3637456" y="4517553"/>
            <a:ext cx="986255" cy="8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619AF4A-305B-0BDA-C5F1-DD0605DB8695}"/>
              </a:ext>
            </a:extLst>
          </p:cNvPr>
          <p:cNvSpPr/>
          <p:nvPr/>
        </p:nvSpPr>
        <p:spPr>
          <a:xfrm flipH="1">
            <a:off x="5341167" y="258064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đàn ông đang vớt rác trên mặt hồ.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850BA4-14F7-CC74-3C58-C584D3E47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471" y="1055417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619AF4A-305B-0BDA-C5F1-DD0605DB8695}"/>
              </a:ext>
            </a:extLst>
          </p:cNvPr>
          <p:cNvSpPr/>
          <p:nvPr/>
        </p:nvSpPr>
        <p:spPr>
          <a:xfrm flipH="1">
            <a:off x="5341166" y="2580640"/>
            <a:ext cx="557448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nhỏ đang phá tổ chim.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850BA4-14F7-CC74-3C58-C584D3E4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471" y="1055417"/>
            <a:ext cx="7010400" cy="943704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CAFD26F1-87F6-4D54-1AB4-FBB2D006B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1506117" y="2492377"/>
            <a:ext cx="3015148" cy="2937277"/>
          </a:xfrm>
          <a:prstGeom prst="roundRect">
            <a:avLst>
              <a:gd name="adj" fmla="val 10524"/>
            </a:avLst>
          </a:prstGeom>
        </p:spPr>
      </p:pic>
      <p:pic>
        <p:nvPicPr>
          <p:cNvPr id="5" name="Picture 2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4104491B-56F1-E1AB-917E-B5C5F6FBE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3714306" y="4479335"/>
            <a:ext cx="1026295" cy="8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850BA4-14F7-CC74-3C58-C584D3E4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471" y="1055417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060A8B-110C-3B6D-DD54-AC105398C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1531817" y="2681194"/>
            <a:ext cx="3002704" cy="2886540"/>
          </a:xfrm>
          <a:prstGeom prst="roundRect">
            <a:avLst>
              <a:gd name="adj" fmla="val 7428"/>
            </a:avLst>
          </a:prstGeom>
        </p:spPr>
      </p:pic>
      <p:pic>
        <p:nvPicPr>
          <p:cNvPr id="3" name="Picture 2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E57386FF-40B2-039C-88DC-956A4410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3534025" y="4570828"/>
            <a:ext cx="1162968" cy="9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14F9B31E-F38C-E6EF-B2CD-9E4345514A9F}"/>
              </a:ext>
            </a:extLst>
          </p:cNvPr>
          <p:cNvSpPr/>
          <p:nvPr/>
        </p:nvSpPr>
        <p:spPr>
          <a:xfrm flipH="1">
            <a:off x="5341166" y="2580640"/>
            <a:ext cx="557448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Đổ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rác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thải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ra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sông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, </a:t>
            </a:r>
            <a:r>
              <a:rPr lang="en-US" sz="5400" b="1" smtClean="0">
                <a:solidFill>
                  <a:srgbClr val="FF0000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suối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850BA4-14F7-CC74-3C58-C584D3E4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471" y="105541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6C017-6484-CA7C-0B8B-5124E1464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1556660" y="2624044"/>
            <a:ext cx="3002704" cy="2886540"/>
          </a:xfrm>
          <a:prstGeom prst="roundRect">
            <a:avLst>
              <a:gd name="adj" fmla="val 7428"/>
            </a:avLst>
          </a:prstGeom>
        </p:spPr>
      </p:pic>
      <p:pic>
        <p:nvPicPr>
          <p:cNvPr id="5" name="Picture 4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DD797C06-21BC-F914-4156-5F7308952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3792446" y="4617533"/>
            <a:ext cx="986255" cy="8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8376745A-5C48-89D6-542B-251ABE08F29E}"/>
              </a:ext>
            </a:extLst>
          </p:cNvPr>
          <p:cNvSpPr/>
          <p:nvPr/>
        </p:nvSpPr>
        <p:spPr>
          <a:xfrm flipH="1">
            <a:off x="5341166" y="2580640"/>
            <a:ext cx="57840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thu nhặt rác trên bãi biển.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E28E23-4F11-2961-1D9F-97E716666FBC}"/>
              </a:ext>
            </a:extLst>
          </p:cNvPr>
          <p:cNvGrpSpPr/>
          <p:nvPr/>
        </p:nvGrpSpPr>
        <p:grpSpPr>
          <a:xfrm>
            <a:off x="930454" y="352983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905C53DB-041C-666F-CEA0-71C27989F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9DD3AE-FDF0-E669-D815-968F712FE9D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2551C2-2AF1-06CA-C01B-38BB3F74F188}"/>
              </a:ext>
            </a:extLst>
          </p:cNvPr>
          <p:cNvGrpSpPr/>
          <p:nvPr/>
        </p:nvGrpSpPr>
        <p:grpSpPr>
          <a:xfrm>
            <a:off x="3813984" y="1238250"/>
            <a:ext cx="7574794" cy="2257425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13AD94E-9377-68CC-69A5-7E86754B77A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5EE36D8F-9862-84CB-2D42-6450CB785B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3B0A51BA-9978-1068-2BE3-1083470CB54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802196-04C8-F30D-05AF-0AC3BB914BB2}"/>
                </a:ext>
              </a:extLst>
            </p:cNvPr>
            <p:cNvSpPr txBox="1"/>
            <p:nvPr/>
          </p:nvSpPr>
          <p:spPr>
            <a:xfrm>
              <a:off x="4479418" y="1850548"/>
              <a:ext cx="68155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ảnh hưởng của các việc làm trong các bức tranh đối với môi trưởng xung quanh.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字魂130号-快乐俏黑体"/>
        <a:cs typeface=""/>
      </a:majorFont>
      <a:minorFont>
        <a:latin typeface="Arial"/>
        <a:ea typeface="字魂130号-快乐俏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236</Words>
  <Application>Microsoft Office PowerPoint</Application>
  <PresentationFormat>Widescreen</PresentationFormat>
  <Paragraphs>31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宋体</vt:lpstr>
      <vt:lpstr>#9Slide07 HoneyCream</vt:lpstr>
      <vt:lpstr>Arial</vt:lpstr>
      <vt:lpstr>Arial-Rounded</vt:lpstr>
      <vt:lpstr>Arial-SGK-TV</vt:lpstr>
      <vt:lpstr>Averta Std CY Bold</vt:lpstr>
      <vt:lpstr>Calibri</vt:lpstr>
      <vt:lpstr>Calibri Light</vt:lpstr>
      <vt:lpstr>Cambria</vt:lpstr>
      <vt:lpstr>等线</vt:lpstr>
      <vt:lpstr>Georgia</vt:lpstr>
      <vt:lpstr>Quicksand Medium</vt:lpstr>
      <vt:lpstr>Times New Roman</vt:lpstr>
      <vt:lpstr>UTM Avo</vt:lpstr>
      <vt:lpstr>字魂130号-快乐俏黑体</vt:lpstr>
      <vt:lpstr>思源黑体 CN Medium</vt:lpstr>
      <vt:lpstr>Hoạt động</vt:lpstr>
      <vt:lpstr>4_Office Theme</vt:lpstr>
      <vt:lpstr>Office Theme</vt:lpstr>
      <vt:lpstr>Office 主题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30</cp:revision>
  <dcterms:created xsi:type="dcterms:W3CDTF">2021-08-03T09:40:55Z</dcterms:created>
  <dcterms:modified xsi:type="dcterms:W3CDTF">2025-05-26T02:50:24Z</dcterms:modified>
</cp:coreProperties>
</file>