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  <p:sldMasterId id="2147483723" r:id="rId6"/>
    <p:sldMasterId id="2147483734" r:id="rId7"/>
  </p:sldMasterIdLst>
  <p:notesMasterIdLst>
    <p:notesMasterId r:id="rId38"/>
  </p:notesMasterIdLst>
  <p:sldIdLst>
    <p:sldId id="376" r:id="rId8"/>
    <p:sldId id="257" r:id="rId9"/>
    <p:sldId id="258" r:id="rId10"/>
    <p:sldId id="264" r:id="rId11"/>
    <p:sldId id="260" r:id="rId12"/>
    <p:sldId id="261" r:id="rId13"/>
    <p:sldId id="263" r:id="rId14"/>
    <p:sldId id="262" r:id="rId15"/>
    <p:sldId id="316" r:id="rId16"/>
    <p:sldId id="265" r:id="rId17"/>
    <p:sldId id="523" r:id="rId18"/>
    <p:sldId id="2007577130" r:id="rId19"/>
    <p:sldId id="2007577153" r:id="rId20"/>
    <p:sldId id="2007577126" r:id="rId21"/>
    <p:sldId id="524" r:id="rId22"/>
    <p:sldId id="2007577156" r:id="rId23"/>
    <p:sldId id="2007577154" r:id="rId24"/>
    <p:sldId id="307" r:id="rId25"/>
    <p:sldId id="2007577155" r:id="rId26"/>
    <p:sldId id="306" r:id="rId27"/>
    <p:sldId id="269" r:id="rId28"/>
    <p:sldId id="2007577131" r:id="rId29"/>
    <p:sldId id="2007577132" r:id="rId30"/>
    <p:sldId id="2007577134" r:id="rId31"/>
    <p:sldId id="2007577133" r:id="rId32"/>
    <p:sldId id="2007577135" r:id="rId33"/>
    <p:sldId id="2007577138" r:id="rId34"/>
    <p:sldId id="2007577136" r:id="rId35"/>
    <p:sldId id="2007577137" r:id="rId36"/>
    <p:sldId id="32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59AE-6B79-4C27-821A-217419E08C3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C672-DEE2-4DB5-9AB0-DD4902316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92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65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76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28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1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8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6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30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EC616C-8299-4076-8D87-B2DE5334639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EC616C-8299-4076-8D87-B2DE5334639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EC616C-8299-4076-8D87-B2DE5334639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3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EC616C-8299-4076-8D87-B2DE5334639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5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8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1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13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2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0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4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EC616C-8299-4076-8D87-B2DE5334639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7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90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67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51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7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27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931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63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5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EC616C-8299-4076-8D87-B2DE5334639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5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820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10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096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210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012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06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371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39376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74897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8329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EC616C-8299-4076-8D87-B2DE5334639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8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5144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65615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6716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04513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668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989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9398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1238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38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73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EC616C-8299-4076-8D87-B2DE5334639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26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4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4680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5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5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3025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7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2025/3/10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0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2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31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9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EC616C-8299-4076-8D87-B2DE5334639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8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EC616C-8299-4076-8D87-B2DE5334639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EC616C-8299-4076-8D87-B2DE5334639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71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72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63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096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70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05597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ADBF6CA-6897-40B2-B273-B517F3659E1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829" y="250371"/>
            <a:ext cx="1357993" cy="13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microsoft.com/office/2007/relationships/hdphoto" Target="../media/hdphoto15.wdp"/><Relationship Id="rId9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3.png"/><Relationship Id="rId7" Type="http://schemas.microsoft.com/office/2007/relationships/hdphoto" Target="../media/hdphoto17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microsoft.com/office/2007/relationships/hdphoto" Target="../media/hdphoto16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3.png"/><Relationship Id="rId7" Type="http://schemas.microsoft.com/office/2007/relationships/hdphoto" Target="../media/hdphoto17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microsoft.com/office/2007/relationships/hdphoto" Target="../media/hdphoto16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3.png"/><Relationship Id="rId7" Type="http://schemas.microsoft.com/office/2007/relationships/hdphoto" Target="../media/hdphoto17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microsoft.com/office/2007/relationships/hdphoto" Target="../media/hdphoto16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3.png"/><Relationship Id="rId7" Type="http://schemas.microsoft.com/office/2007/relationships/hdphoto" Target="../media/hdphoto17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microsoft.com/office/2007/relationships/hdphoto" Target="../media/hdphoto16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7.xml"/><Relationship Id="rId5" Type="http://schemas.microsoft.com/office/2007/relationships/hdphoto" Target="../media/hdphoto18.wdp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5.xml"/><Relationship Id="rId5" Type="http://schemas.openxmlformats.org/officeDocument/2006/relationships/image" Target="../media/image61.emf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png"/><Relationship Id="rId18" Type="http://schemas.microsoft.com/office/2007/relationships/hdphoto" Target="../media/hdphoto8.wdp"/><Relationship Id="rId3" Type="http://schemas.openxmlformats.org/officeDocument/2006/relationships/image" Target="../media/image15.png"/><Relationship Id="rId21" Type="http://schemas.openxmlformats.org/officeDocument/2006/relationships/image" Target="../media/image22.png"/><Relationship Id="rId7" Type="http://schemas.openxmlformats.org/officeDocument/2006/relationships/slide" Target="slide6.xml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5" Type="http://schemas.openxmlformats.org/officeDocument/2006/relationships/image" Target="../media/image19.png"/><Relationship Id="rId23" Type="http://schemas.openxmlformats.org/officeDocument/2006/relationships/image" Target="../media/image23.GIF"/><Relationship Id="rId10" Type="http://schemas.microsoft.com/office/2007/relationships/hdphoto" Target="../media/hdphoto5.wdp"/><Relationship Id="rId19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1.png"/><Relationship Id="rId1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6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1.sv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35.svg"/><Relationship Id="rId4" Type="http://schemas.openxmlformats.org/officeDocument/2006/relationships/image" Target="../media/image27.emf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7EDCC5BB-29D2-71BD-407C-DEFABFF7CC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5789" r="5789"/>
          <a:stretch/>
        </p:blipFill>
        <p:spPr>
          <a:xfrm>
            <a:off x="1" y="2590800"/>
            <a:ext cx="12192000" cy="44131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DE7747-85D9-CA48-4C7D-4F8AB5135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06" y="6027961"/>
            <a:ext cx="506012" cy="42675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6E1F1A-07D6-4944-60B8-2353FEC2D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195" y="6057396"/>
            <a:ext cx="506012" cy="42675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D06B46-B39F-EE35-6491-6919612F0E9B}"/>
              </a:ext>
            </a:extLst>
          </p:cNvPr>
          <p:cNvSpPr/>
          <p:nvPr/>
        </p:nvSpPr>
        <p:spPr>
          <a:xfrm>
            <a:off x="1851951" y="513236"/>
            <a:ext cx="8488099" cy="5277963"/>
          </a:xfrm>
          <a:custGeom>
            <a:avLst/>
            <a:gdLst>
              <a:gd name="connsiteX0" fmla="*/ 0 w 8488099"/>
              <a:gd name="connsiteY0" fmla="*/ 879678 h 5277963"/>
              <a:gd name="connsiteX1" fmla="*/ 879678 w 8488099"/>
              <a:gd name="connsiteY1" fmla="*/ 0 h 5277963"/>
              <a:gd name="connsiteX2" fmla="*/ 7608421 w 8488099"/>
              <a:gd name="connsiteY2" fmla="*/ 0 h 5277963"/>
              <a:gd name="connsiteX3" fmla="*/ 8488099 w 8488099"/>
              <a:gd name="connsiteY3" fmla="*/ 879678 h 5277963"/>
              <a:gd name="connsiteX4" fmla="*/ 8488099 w 8488099"/>
              <a:gd name="connsiteY4" fmla="*/ 4398285 h 5277963"/>
              <a:gd name="connsiteX5" fmla="*/ 7608421 w 8488099"/>
              <a:gd name="connsiteY5" fmla="*/ 5277963 h 5277963"/>
              <a:gd name="connsiteX6" fmla="*/ 879678 w 8488099"/>
              <a:gd name="connsiteY6" fmla="*/ 5277963 h 5277963"/>
              <a:gd name="connsiteX7" fmla="*/ 0 w 8488099"/>
              <a:gd name="connsiteY7" fmla="*/ 4398285 h 5277963"/>
              <a:gd name="connsiteX8" fmla="*/ 0 w 8488099"/>
              <a:gd name="connsiteY8" fmla="*/ 879678 h 527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8099" h="5277963" fill="none" extrusionOk="0">
                <a:moveTo>
                  <a:pt x="0" y="879678"/>
                </a:moveTo>
                <a:cubicBezTo>
                  <a:pt x="-48617" y="350461"/>
                  <a:pt x="379540" y="9144"/>
                  <a:pt x="879678" y="0"/>
                </a:cubicBezTo>
                <a:cubicBezTo>
                  <a:pt x="3029850" y="-30893"/>
                  <a:pt x="5361247" y="99340"/>
                  <a:pt x="7608421" y="0"/>
                </a:cubicBezTo>
                <a:cubicBezTo>
                  <a:pt x="8100769" y="9764"/>
                  <a:pt x="8479798" y="406233"/>
                  <a:pt x="8488099" y="879678"/>
                </a:cubicBezTo>
                <a:cubicBezTo>
                  <a:pt x="8402521" y="2455764"/>
                  <a:pt x="8415735" y="3194179"/>
                  <a:pt x="8488099" y="4398285"/>
                </a:cubicBezTo>
                <a:cubicBezTo>
                  <a:pt x="8474738" y="4888906"/>
                  <a:pt x="8070147" y="5259303"/>
                  <a:pt x="7608421" y="5277963"/>
                </a:cubicBezTo>
                <a:cubicBezTo>
                  <a:pt x="5727709" y="5322031"/>
                  <a:pt x="3700167" y="5288229"/>
                  <a:pt x="879678" y="5277963"/>
                </a:cubicBezTo>
                <a:cubicBezTo>
                  <a:pt x="352323" y="5334496"/>
                  <a:pt x="27659" y="4866093"/>
                  <a:pt x="0" y="4398285"/>
                </a:cubicBezTo>
                <a:cubicBezTo>
                  <a:pt x="161883" y="3119103"/>
                  <a:pt x="71112" y="2099712"/>
                  <a:pt x="0" y="879678"/>
                </a:cubicBezTo>
                <a:close/>
              </a:path>
              <a:path w="8488099" h="5277963" stroke="0" extrusionOk="0">
                <a:moveTo>
                  <a:pt x="0" y="879678"/>
                </a:moveTo>
                <a:cubicBezTo>
                  <a:pt x="18310" y="408177"/>
                  <a:pt x="383130" y="-49125"/>
                  <a:pt x="879678" y="0"/>
                </a:cubicBezTo>
                <a:cubicBezTo>
                  <a:pt x="2598810" y="55113"/>
                  <a:pt x="4539897" y="-40744"/>
                  <a:pt x="7608421" y="0"/>
                </a:cubicBezTo>
                <a:cubicBezTo>
                  <a:pt x="8094712" y="-9815"/>
                  <a:pt x="8490783" y="363103"/>
                  <a:pt x="8488099" y="879678"/>
                </a:cubicBezTo>
                <a:cubicBezTo>
                  <a:pt x="8539771" y="2305789"/>
                  <a:pt x="8333323" y="3848160"/>
                  <a:pt x="8488099" y="4398285"/>
                </a:cubicBezTo>
                <a:cubicBezTo>
                  <a:pt x="8488008" y="4865400"/>
                  <a:pt x="8079352" y="5245669"/>
                  <a:pt x="7608421" y="5277963"/>
                </a:cubicBezTo>
                <a:cubicBezTo>
                  <a:pt x="4817615" y="5120838"/>
                  <a:pt x="3397848" y="5137460"/>
                  <a:pt x="879678" y="5277963"/>
                </a:cubicBezTo>
                <a:cubicBezTo>
                  <a:pt x="321802" y="5341093"/>
                  <a:pt x="-48553" y="4896421"/>
                  <a:pt x="0" y="4398285"/>
                </a:cubicBezTo>
                <a:cubicBezTo>
                  <a:pt x="-147270" y="3350136"/>
                  <a:pt x="164437" y="2003630"/>
                  <a:pt x="0" y="87967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D7D3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0194415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1EBCB4A-2645-E3F6-1574-52C6A54880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77916" y="4195741"/>
            <a:ext cx="1613878" cy="257849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B5769BE-F938-BADE-D999-9597B099DA9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48482" y="4223718"/>
            <a:ext cx="1706423" cy="25225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32064F-41AD-491E-8739-D911F3EFDF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3425" y="410832"/>
            <a:ext cx="8486368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03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FABA47-CEF4-4556-B17D-95324D9CBBAD}"/>
              </a:ext>
            </a:extLst>
          </p:cNvPr>
          <p:cNvSpPr txBox="1"/>
          <p:nvPr/>
        </p:nvSpPr>
        <p:spPr>
          <a:xfrm>
            <a:off x="1473693" y="197531"/>
            <a:ext cx="9586587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2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Theo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?.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F684AB98-8FFD-41E7-A4B1-E0D8B9D31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1047382" y="2040119"/>
            <a:ext cx="4410480" cy="3337117"/>
          </a:xfrm>
          <a:prstGeom prst="round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1C64A0C1-06F1-4646-9AD2-5E45FA41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6640497" y="2040119"/>
            <a:ext cx="4273301" cy="3337117"/>
          </a:xfrm>
          <a:prstGeom prst="roundRect">
            <a:avLst>
              <a:gd name="adj" fmla="val 1211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11731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3324916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6513830" y="93887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7531E9FB-5D17-4044-9C52-D7CE5817F106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2.22222E-6 L 2.29167E-6 -0.07222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1.48148E-6 L -3.95833E-6 -0.07222 " pathEditMode="relative" rAng="0" ptsTypes="AA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33333E-6 L -2.29167E-6 -0.07223 " pathEditMode="relative" rAng="0" ptsTypes="AA">
                                      <p:cBhvr>
                                        <p:cTn id="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3.7037E-7 L -2.08333E-7 -0.07222 " pathEditMode="relative" rAng="0" ptsTypes="AA">
                                      <p:cBhvr>
                                        <p:cTn id="3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4.07407E-6 L 6.25E-7 -0.07222 " pathEditMode="relative" rAng="0" ptsTypes="AA">
                                      <p:cBhvr>
                                        <p:cTn id="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22222E-6 L 3.125E-6 -0.07222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1.48148E-6 L -3.125E-6 -0.07222 " pathEditMode="relative" rAng="0" ptsTypes="AA">
                                      <p:cBhvr>
                                        <p:cTn id="6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33333E-6 L 6.25E-7 -0.07223 " pathEditMode="relative" rAng="0" ptsTypes="AA">
                                      <p:cBhvr>
                                        <p:cTn id="7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3.7037E-7 L -4.375E-6 -0.07222 " pathEditMode="relative" rAng="0" ptsTypes="AA">
                                      <p:cBhvr>
                                        <p:cTn id="7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4.07407E-6 L 2.70833E-6 -0.07222 " pathEditMode="relative" rAng="0" ptsTypes="AA">
                                      <p:cBhvr>
                                        <p:cTn id="8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4.81481E-6 L 2.5E-6 -0.07222 " pathEditMode="relative" rAng="0" ptsTypes="AA">
                                      <p:cBhvr>
                                        <p:cTn id="9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4.81481E-6 L 3.95833E-6 -0.07222 " pathEditMode="relative" rAng="0" ptsTypes="AA">
                                      <p:cBhvr>
                                        <p:cTn id="1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0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21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85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6A47C3FE-E64C-4B97-88A6-BF70BF77BBDE}"/>
              </a:ext>
            </a:extLst>
          </p:cNvPr>
          <p:cNvGrpSpPr/>
          <p:nvPr/>
        </p:nvGrpSpPr>
        <p:grpSpPr>
          <a:xfrm>
            <a:off x="2328472" y="777585"/>
            <a:ext cx="8601797" cy="1206634"/>
            <a:chOff x="7117" y="4728"/>
            <a:chExt cx="6260" cy="809"/>
          </a:xfrm>
        </p:grpSpPr>
        <p:sp>
          <p:nvSpPr>
            <p:cNvPr id="3" name="文本框 19">
              <a:extLst>
                <a:ext uri="{FF2B5EF4-FFF2-40B4-BE49-F238E27FC236}">
                  <a16:creationId xmlns:a16="http://schemas.microsoft.com/office/drawing/2014/main" id="{BF18285F-2D02-41A1-BB80-E18847903B24}"/>
                </a:ext>
              </a:extLst>
            </p:cNvPr>
            <p:cNvSpPr txBox="1"/>
            <p:nvPr/>
          </p:nvSpPr>
          <p:spPr>
            <a:xfrm>
              <a:off x="7117" y="472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Luyện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đọc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từ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khó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任意多边形 18">
              <a:extLst>
                <a:ext uri="{FF2B5EF4-FFF2-40B4-BE49-F238E27FC236}">
                  <a16:creationId xmlns:a16="http://schemas.microsoft.com/office/drawing/2014/main" id="{92174572-9EBE-4E0F-8617-C0CA8F299C8A}"/>
                </a:ext>
              </a:extLst>
            </p:cNvPr>
            <p:cNvSpPr/>
            <p:nvPr/>
          </p:nvSpPr>
          <p:spPr>
            <a:xfrm>
              <a:off x="7117" y="5037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A2A32BB-C74F-41A3-B0C3-45A8DAF6EB10}"/>
              </a:ext>
            </a:extLst>
          </p:cNvPr>
          <p:cNvSpPr/>
          <p:nvPr/>
        </p:nvSpPr>
        <p:spPr>
          <a:xfrm>
            <a:off x="2332074" y="207955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320D34A-1550-44A1-9467-F26286ADF034}"/>
              </a:ext>
            </a:extLst>
          </p:cNvPr>
          <p:cNvSpPr/>
          <p:nvPr/>
        </p:nvSpPr>
        <p:spPr>
          <a:xfrm>
            <a:off x="2757376" y="276942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30F02E3-CBF5-49BA-983E-216BEA9C40E3}"/>
              </a:ext>
            </a:extLst>
          </p:cNvPr>
          <p:cNvSpPr/>
          <p:nvPr/>
        </p:nvSpPr>
        <p:spPr>
          <a:xfrm>
            <a:off x="3033823" y="3499750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3C52CE5-69CF-4FAC-93F8-F8C46D4F58EB}"/>
              </a:ext>
            </a:extLst>
          </p:cNvPr>
          <p:cNvSpPr/>
          <p:nvPr/>
        </p:nvSpPr>
        <p:spPr>
          <a:xfrm>
            <a:off x="3884427" y="423007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C05EE71-D82F-4FF2-9F83-A8799F3E0ECA}"/>
              </a:ext>
            </a:extLst>
          </p:cNvPr>
          <p:cNvSpPr/>
          <p:nvPr/>
        </p:nvSpPr>
        <p:spPr>
          <a:xfrm>
            <a:off x="4554278" y="498219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3252809" y="468112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386159" y="849086"/>
            <a:ext cx="8748659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4244506" y="986180"/>
            <a:ext cx="738128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515679" y="2284988"/>
                <a:ext cx="1579215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xác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động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nối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tiếp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nhau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trong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cảnh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yên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tĩnh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4244507" y="3393940"/>
            <a:ext cx="7381284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Lao c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ông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Người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làm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các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công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việc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vệ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sinh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phục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vụ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  <p:pic>
        <p:nvPicPr>
          <p:cNvPr id="1026" name="Picture 2" descr="Tả người lao công đang làm việc, miêu tả công nhân vệ sinh hay ngắn gọn |  VFO.VN">
            <a:extLst>
              <a:ext uri="{FF2B5EF4-FFF2-40B4-BE49-F238E27FC236}">
                <a16:creationId xmlns:a16="http://schemas.microsoft.com/office/drawing/2014/main" id="{D635DFAC-B4D2-41F5-ABD7-1289C94F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68" y="1126259"/>
            <a:ext cx="6849015" cy="51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21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0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21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75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 l="-30000" t="-30000" r="-25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829CF16-D4A8-C2AE-71D1-AA09A3F18F75}"/>
              </a:ext>
            </a:extLst>
          </p:cNvPr>
          <p:cNvGrpSpPr/>
          <p:nvPr/>
        </p:nvGrpSpPr>
        <p:grpSpPr>
          <a:xfrm>
            <a:off x="1524000" y="480425"/>
            <a:ext cx="8762999" cy="3843097"/>
            <a:chOff x="1524000" y="480425"/>
            <a:chExt cx="8762999" cy="384309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9A7D2D8-6135-79DB-7E73-7DC86AA91A3F}"/>
                </a:ext>
              </a:extLst>
            </p:cNvPr>
            <p:cNvSpPr/>
            <p:nvPr/>
          </p:nvSpPr>
          <p:spPr>
            <a:xfrm>
              <a:off x="1524000" y="480425"/>
              <a:ext cx="8762999" cy="3843097"/>
            </a:xfrm>
            <a:custGeom>
              <a:avLst/>
              <a:gdLst>
                <a:gd name="connsiteX0" fmla="*/ 0 w 8762999"/>
                <a:gd name="connsiteY0" fmla="*/ 640529 h 3843097"/>
                <a:gd name="connsiteX1" fmla="*/ 640529 w 8762999"/>
                <a:gd name="connsiteY1" fmla="*/ 0 h 3843097"/>
                <a:gd name="connsiteX2" fmla="*/ 1171067 w 8762999"/>
                <a:gd name="connsiteY2" fmla="*/ 0 h 3843097"/>
                <a:gd name="connsiteX3" fmla="*/ 1926062 w 8762999"/>
                <a:gd name="connsiteY3" fmla="*/ 0 h 3843097"/>
                <a:gd name="connsiteX4" fmla="*/ 2606239 w 8762999"/>
                <a:gd name="connsiteY4" fmla="*/ 0 h 3843097"/>
                <a:gd name="connsiteX5" fmla="*/ 3136777 w 8762999"/>
                <a:gd name="connsiteY5" fmla="*/ 0 h 3843097"/>
                <a:gd name="connsiteX6" fmla="*/ 3966592 w 8762999"/>
                <a:gd name="connsiteY6" fmla="*/ 0 h 3843097"/>
                <a:gd name="connsiteX7" fmla="*/ 4571949 w 8762999"/>
                <a:gd name="connsiteY7" fmla="*/ 0 h 3843097"/>
                <a:gd name="connsiteX8" fmla="*/ 5401764 w 8762999"/>
                <a:gd name="connsiteY8" fmla="*/ 0 h 3843097"/>
                <a:gd name="connsiteX9" fmla="*/ 6156760 w 8762999"/>
                <a:gd name="connsiteY9" fmla="*/ 0 h 3843097"/>
                <a:gd name="connsiteX10" fmla="*/ 6687298 w 8762999"/>
                <a:gd name="connsiteY10" fmla="*/ 0 h 3843097"/>
                <a:gd name="connsiteX11" fmla="*/ 7217835 w 8762999"/>
                <a:gd name="connsiteY11" fmla="*/ 0 h 3843097"/>
                <a:gd name="connsiteX12" fmla="*/ 8122470 w 8762999"/>
                <a:gd name="connsiteY12" fmla="*/ 0 h 3843097"/>
                <a:gd name="connsiteX13" fmla="*/ 8762999 w 8762999"/>
                <a:gd name="connsiteY13" fmla="*/ 640529 h 3843097"/>
                <a:gd name="connsiteX14" fmla="*/ 8762999 w 8762999"/>
                <a:gd name="connsiteY14" fmla="*/ 1255418 h 3843097"/>
                <a:gd name="connsiteX15" fmla="*/ 8762999 w 8762999"/>
                <a:gd name="connsiteY15" fmla="*/ 1870308 h 3843097"/>
                <a:gd name="connsiteX16" fmla="*/ 8762999 w 8762999"/>
                <a:gd name="connsiteY16" fmla="*/ 2485197 h 3843097"/>
                <a:gd name="connsiteX17" fmla="*/ 8762999 w 8762999"/>
                <a:gd name="connsiteY17" fmla="*/ 3202568 h 3843097"/>
                <a:gd name="connsiteX18" fmla="*/ 8122470 w 8762999"/>
                <a:gd name="connsiteY18" fmla="*/ 3843097 h 3843097"/>
                <a:gd name="connsiteX19" fmla="*/ 7442294 w 8762999"/>
                <a:gd name="connsiteY19" fmla="*/ 3843097 h 3843097"/>
                <a:gd name="connsiteX20" fmla="*/ 6687298 w 8762999"/>
                <a:gd name="connsiteY20" fmla="*/ 3843097 h 3843097"/>
                <a:gd name="connsiteX21" fmla="*/ 5932302 w 8762999"/>
                <a:gd name="connsiteY21" fmla="*/ 3843097 h 3843097"/>
                <a:gd name="connsiteX22" fmla="*/ 5476584 w 8762999"/>
                <a:gd name="connsiteY22" fmla="*/ 3843097 h 3843097"/>
                <a:gd name="connsiteX23" fmla="*/ 4871227 w 8762999"/>
                <a:gd name="connsiteY23" fmla="*/ 3843097 h 3843097"/>
                <a:gd name="connsiteX24" fmla="*/ 4340689 w 8762999"/>
                <a:gd name="connsiteY24" fmla="*/ 3843097 h 3843097"/>
                <a:gd name="connsiteX25" fmla="*/ 3660512 w 8762999"/>
                <a:gd name="connsiteY25" fmla="*/ 3843097 h 3843097"/>
                <a:gd name="connsiteX26" fmla="*/ 2905517 w 8762999"/>
                <a:gd name="connsiteY26" fmla="*/ 3843097 h 3843097"/>
                <a:gd name="connsiteX27" fmla="*/ 2075701 w 8762999"/>
                <a:gd name="connsiteY27" fmla="*/ 3843097 h 3843097"/>
                <a:gd name="connsiteX28" fmla="*/ 1245886 w 8762999"/>
                <a:gd name="connsiteY28" fmla="*/ 3843097 h 3843097"/>
                <a:gd name="connsiteX29" fmla="*/ 640529 w 8762999"/>
                <a:gd name="connsiteY29" fmla="*/ 3843097 h 3843097"/>
                <a:gd name="connsiteX30" fmla="*/ 0 w 8762999"/>
                <a:gd name="connsiteY30" fmla="*/ 3202568 h 3843097"/>
                <a:gd name="connsiteX31" fmla="*/ 0 w 8762999"/>
                <a:gd name="connsiteY31" fmla="*/ 2587679 h 3843097"/>
                <a:gd name="connsiteX32" fmla="*/ 0 w 8762999"/>
                <a:gd name="connsiteY32" fmla="*/ 2024030 h 3843097"/>
                <a:gd name="connsiteX33" fmla="*/ 0 w 8762999"/>
                <a:gd name="connsiteY33" fmla="*/ 1460381 h 3843097"/>
                <a:gd name="connsiteX34" fmla="*/ 0 w 8762999"/>
                <a:gd name="connsiteY34" fmla="*/ 640529 h 384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62999" h="3843097" fill="none" extrusionOk="0">
                  <a:moveTo>
                    <a:pt x="0" y="640529"/>
                  </a:moveTo>
                  <a:cubicBezTo>
                    <a:pt x="8098" y="303956"/>
                    <a:pt x="346883" y="-64679"/>
                    <a:pt x="640529" y="0"/>
                  </a:cubicBezTo>
                  <a:cubicBezTo>
                    <a:pt x="749408" y="26425"/>
                    <a:pt x="1014051" y="17776"/>
                    <a:pt x="1171067" y="0"/>
                  </a:cubicBezTo>
                  <a:cubicBezTo>
                    <a:pt x="1328083" y="-17776"/>
                    <a:pt x="1748827" y="3337"/>
                    <a:pt x="1926062" y="0"/>
                  </a:cubicBezTo>
                  <a:cubicBezTo>
                    <a:pt x="2103298" y="-3337"/>
                    <a:pt x="2426891" y="-8589"/>
                    <a:pt x="2606239" y="0"/>
                  </a:cubicBezTo>
                  <a:cubicBezTo>
                    <a:pt x="2785587" y="8589"/>
                    <a:pt x="3005843" y="-5611"/>
                    <a:pt x="3136777" y="0"/>
                  </a:cubicBezTo>
                  <a:cubicBezTo>
                    <a:pt x="3267711" y="5611"/>
                    <a:pt x="3735722" y="19853"/>
                    <a:pt x="3966592" y="0"/>
                  </a:cubicBezTo>
                  <a:cubicBezTo>
                    <a:pt x="4197462" y="-19853"/>
                    <a:pt x="4386848" y="11551"/>
                    <a:pt x="4571949" y="0"/>
                  </a:cubicBezTo>
                  <a:cubicBezTo>
                    <a:pt x="4757050" y="-11551"/>
                    <a:pt x="5003383" y="5361"/>
                    <a:pt x="5401764" y="0"/>
                  </a:cubicBezTo>
                  <a:cubicBezTo>
                    <a:pt x="5800145" y="-5361"/>
                    <a:pt x="5831531" y="9770"/>
                    <a:pt x="6156760" y="0"/>
                  </a:cubicBezTo>
                  <a:cubicBezTo>
                    <a:pt x="6481989" y="-9770"/>
                    <a:pt x="6567193" y="-6690"/>
                    <a:pt x="6687298" y="0"/>
                  </a:cubicBezTo>
                  <a:cubicBezTo>
                    <a:pt x="6807403" y="6690"/>
                    <a:pt x="7066491" y="-1084"/>
                    <a:pt x="7217835" y="0"/>
                  </a:cubicBezTo>
                  <a:cubicBezTo>
                    <a:pt x="7369179" y="1084"/>
                    <a:pt x="7691489" y="-23407"/>
                    <a:pt x="8122470" y="0"/>
                  </a:cubicBezTo>
                  <a:cubicBezTo>
                    <a:pt x="8473859" y="8237"/>
                    <a:pt x="8783952" y="310726"/>
                    <a:pt x="8762999" y="640529"/>
                  </a:cubicBezTo>
                  <a:cubicBezTo>
                    <a:pt x="8738643" y="814581"/>
                    <a:pt x="8741927" y="998712"/>
                    <a:pt x="8762999" y="1255418"/>
                  </a:cubicBezTo>
                  <a:cubicBezTo>
                    <a:pt x="8784071" y="1512124"/>
                    <a:pt x="8777811" y="1623575"/>
                    <a:pt x="8762999" y="1870308"/>
                  </a:cubicBezTo>
                  <a:cubicBezTo>
                    <a:pt x="8748188" y="2117041"/>
                    <a:pt x="8734966" y="2245820"/>
                    <a:pt x="8762999" y="2485197"/>
                  </a:cubicBezTo>
                  <a:cubicBezTo>
                    <a:pt x="8791032" y="2724574"/>
                    <a:pt x="8745843" y="2927743"/>
                    <a:pt x="8762999" y="3202568"/>
                  </a:cubicBezTo>
                  <a:cubicBezTo>
                    <a:pt x="8781558" y="3569317"/>
                    <a:pt x="8440306" y="3897373"/>
                    <a:pt x="8122470" y="3843097"/>
                  </a:cubicBezTo>
                  <a:cubicBezTo>
                    <a:pt x="7876260" y="3845831"/>
                    <a:pt x="7596226" y="3851456"/>
                    <a:pt x="7442294" y="3843097"/>
                  </a:cubicBezTo>
                  <a:cubicBezTo>
                    <a:pt x="7288362" y="3834738"/>
                    <a:pt x="7048540" y="3867603"/>
                    <a:pt x="6687298" y="3843097"/>
                  </a:cubicBezTo>
                  <a:cubicBezTo>
                    <a:pt x="6326056" y="3818591"/>
                    <a:pt x="6238737" y="3839037"/>
                    <a:pt x="5932302" y="3843097"/>
                  </a:cubicBezTo>
                  <a:cubicBezTo>
                    <a:pt x="5625867" y="3847157"/>
                    <a:pt x="5635023" y="3860927"/>
                    <a:pt x="5476584" y="3843097"/>
                  </a:cubicBezTo>
                  <a:cubicBezTo>
                    <a:pt x="5318145" y="3825267"/>
                    <a:pt x="5039359" y="3821910"/>
                    <a:pt x="4871227" y="3843097"/>
                  </a:cubicBezTo>
                  <a:cubicBezTo>
                    <a:pt x="4703095" y="3864284"/>
                    <a:pt x="4518856" y="3867996"/>
                    <a:pt x="4340689" y="3843097"/>
                  </a:cubicBezTo>
                  <a:cubicBezTo>
                    <a:pt x="4162522" y="3818198"/>
                    <a:pt x="3994121" y="3851757"/>
                    <a:pt x="3660512" y="3843097"/>
                  </a:cubicBezTo>
                  <a:cubicBezTo>
                    <a:pt x="3326903" y="3834437"/>
                    <a:pt x="3116055" y="3848514"/>
                    <a:pt x="2905517" y="3843097"/>
                  </a:cubicBezTo>
                  <a:cubicBezTo>
                    <a:pt x="2694979" y="3837680"/>
                    <a:pt x="2300475" y="3883333"/>
                    <a:pt x="2075701" y="3843097"/>
                  </a:cubicBezTo>
                  <a:cubicBezTo>
                    <a:pt x="1850927" y="3802861"/>
                    <a:pt x="1530043" y="3865194"/>
                    <a:pt x="1245886" y="3843097"/>
                  </a:cubicBezTo>
                  <a:cubicBezTo>
                    <a:pt x="961730" y="3821000"/>
                    <a:pt x="920219" y="3864502"/>
                    <a:pt x="640529" y="3843097"/>
                  </a:cubicBezTo>
                  <a:cubicBezTo>
                    <a:pt x="307130" y="3889241"/>
                    <a:pt x="-10524" y="3535740"/>
                    <a:pt x="0" y="3202568"/>
                  </a:cubicBezTo>
                  <a:cubicBezTo>
                    <a:pt x="726" y="2979103"/>
                    <a:pt x="23522" y="2724098"/>
                    <a:pt x="0" y="2587679"/>
                  </a:cubicBezTo>
                  <a:cubicBezTo>
                    <a:pt x="-23522" y="2451260"/>
                    <a:pt x="21799" y="2296564"/>
                    <a:pt x="0" y="2024030"/>
                  </a:cubicBezTo>
                  <a:cubicBezTo>
                    <a:pt x="-21799" y="1751496"/>
                    <a:pt x="11549" y="1717751"/>
                    <a:pt x="0" y="1460381"/>
                  </a:cubicBezTo>
                  <a:cubicBezTo>
                    <a:pt x="-11549" y="1203011"/>
                    <a:pt x="7359" y="1033376"/>
                    <a:pt x="0" y="640529"/>
                  </a:cubicBezTo>
                  <a:close/>
                </a:path>
                <a:path w="8762999" h="3843097" stroke="0" extrusionOk="0">
                  <a:moveTo>
                    <a:pt x="0" y="640529"/>
                  </a:moveTo>
                  <a:cubicBezTo>
                    <a:pt x="-13845" y="204572"/>
                    <a:pt x="266622" y="11042"/>
                    <a:pt x="640529" y="0"/>
                  </a:cubicBezTo>
                  <a:cubicBezTo>
                    <a:pt x="971252" y="10923"/>
                    <a:pt x="1004448" y="5989"/>
                    <a:pt x="1320705" y="0"/>
                  </a:cubicBezTo>
                  <a:cubicBezTo>
                    <a:pt x="1636962" y="-5989"/>
                    <a:pt x="1630668" y="2038"/>
                    <a:pt x="1851243" y="0"/>
                  </a:cubicBezTo>
                  <a:cubicBezTo>
                    <a:pt x="2071818" y="-2038"/>
                    <a:pt x="2179456" y="-4171"/>
                    <a:pt x="2306961" y="0"/>
                  </a:cubicBezTo>
                  <a:cubicBezTo>
                    <a:pt x="2434466" y="4171"/>
                    <a:pt x="2687498" y="8501"/>
                    <a:pt x="3061957" y="0"/>
                  </a:cubicBezTo>
                  <a:cubicBezTo>
                    <a:pt x="3436416" y="-8501"/>
                    <a:pt x="3628660" y="-560"/>
                    <a:pt x="3816953" y="0"/>
                  </a:cubicBezTo>
                  <a:cubicBezTo>
                    <a:pt x="4005246" y="560"/>
                    <a:pt x="4345532" y="33181"/>
                    <a:pt x="4497129" y="0"/>
                  </a:cubicBezTo>
                  <a:cubicBezTo>
                    <a:pt x="4648726" y="-33181"/>
                    <a:pt x="4946896" y="17361"/>
                    <a:pt x="5102487" y="0"/>
                  </a:cubicBezTo>
                  <a:cubicBezTo>
                    <a:pt x="5258078" y="-17361"/>
                    <a:pt x="5449834" y="203"/>
                    <a:pt x="5707844" y="0"/>
                  </a:cubicBezTo>
                  <a:cubicBezTo>
                    <a:pt x="5965854" y="-203"/>
                    <a:pt x="6019869" y="9364"/>
                    <a:pt x="6163562" y="0"/>
                  </a:cubicBezTo>
                  <a:cubicBezTo>
                    <a:pt x="6307255" y="-9364"/>
                    <a:pt x="6720683" y="18626"/>
                    <a:pt x="6918558" y="0"/>
                  </a:cubicBezTo>
                  <a:cubicBezTo>
                    <a:pt x="7116433" y="-18626"/>
                    <a:pt x="7308406" y="23424"/>
                    <a:pt x="7523915" y="0"/>
                  </a:cubicBezTo>
                  <a:cubicBezTo>
                    <a:pt x="7739424" y="-23424"/>
                    <a:pt x="7960200" y="-20627"/>
                    <a:pt x="8122470" y="0"/>
                  </a:cubicBezTo>
                  <a:cubicBezTo>
                    <a:pt x="8540787" y="-42341"/>
                    <a:pt x="8746463" y="244264"/>
                    <a:pt x="8762999" y="640529"/>
                  </a:cubicBezTo>
                  <a:cubicBezTo>
                    <a:pt x="8747645" y="799937"/>
                    <a:pt x="8754501" y="1066210"/>
                    <a:pt x="8762999" y="1204178"/>
                  </a:cubicBezTo>
                  <a:cubicBezTo>
                    <a:pt x="8771497" y="1342146"/>
                    <a:pt x="8748352" y="1658364"/>
                    <a:pt x="8762999" y="1844687"/>
                  </a:cubicBezTo>
                  <a:cubicBezTo>
                    <a:pt x="8777646" y="2031010"/>
                    <a:pt x="8752428" y="2265646"/>
                    <a:pt x="8762999" y="2485197"/>
                  </a:cubicBezTo>
                  <a:cubicBezTo>
                    <a:pt x="8773571" y="2704748"/>
                    <a:pt x="8728847" y="2975300"/>
                    <a:pt x="8762999" y="3202568"/>
                  </a:cubicBezTo>
                  <a:cubicBezTo>
                    <a:pt x="8755618" y="3562215"/>
                    <a:pt x="8517621" y="3837591"/>
                    <a:pt x="8122470" y="3843097"/>
                  </a:cubicBezTo>
                  <a:cubicBezTo>
                    <a:pt x="7946027" y="3847922"/>
                    <a:pt x="7584030" y="3816284"/>
                    <a:pt x="7442294" y="3843097"/>
                  </a:cubicBezTo>
                  <a:cubicBezTo>
                    <a:pt x="7300558" y="3869910"/>
                    <a:pt x="7202829" y="3854471"/>
                    <a:pt x="6986575" y="3843097"/>
                  </a:cubicBezTo>
                  <a:cubicBezTo>
                    <a:pt x="6770321" y="3831723"/>
                    <a:pt x="6385586" y="3847227"/>
                    <a:pt x="6156760" y="3843097"/>
                  </a:cubicBezTo>
                  <a:cubicBezTo>
                    <a:pt x="5927934" y="3838967"/>
                    <a:pt x="5775684" y="3837726"/>
                    <a:pt x="5551403" y="3843097"/>
                  </a:cubicBezTo>
                  <a:cubicBezTo>
                    <a:pt x="5327122" y="3848468"/>
                    <a:pt x="5020852" y="3880158"/>
                    <a:pt x="4721588" y="3843097"/>
                  </a:cubicBezTo>
                  <a:cubicBezTo>
                    <a:pt x="4422324" y="3806036"/>
                    <a:pt x="4436593" y="3823231"/>
                    <a:pt x="4265870" y="3843097"/>
                  </a:cubicBezTo>
                  <a:cubicBezTo>
                    <a:pt x="4095147" y="3862963"/>
                    <a:pt x="4009001" y="3824937"/>
                    <a:pt x="3810151" y="3843097"/>
                  </a:cubicBezTo>
                  <a:cubicBezTo>
                    <a:pt x="3611301" y="3861257"/>
                    <a:pt x="3502839" y="3818195"/>
                    <a:pt x="3279614" y="3843097"/>
                  </a:cubicBezTo>
                  <a:cubicBezTo>
                    <a:pt x="3056389" y="3867999"/>
                    <a:pt x="2797368" y="3811422"/>
                    <a:pt x="2449798" y="3843097"/>
                  </a:cubicBezTo>
                  <a:cubicBezTo>
                    <a:pt x="2102228" y="3874772"/>
                    <a:pt x="2060418" y="3815236"/>
                    <a:pt x="1694803" y="3843097"/>
                  </a:cubicBezTo>
                  <a:cubicBezTo>
                    <a:pt x="1329188" y="3870958"/>
                    <a:pt x="1073177" y="3852094"/>
                    <a:pt x="640529" y="3843097"/>
                  </a:cubicBezTo>
                  <a:cubicBezTo>
                    <a:pt x="323307" y="3820728"/>
                    <a:pt x="-25102" y="3568252"/>
                    <a:pt x="0" y="3202568"/>
                  </a:cubicBezTo>
                  <a:cubicBezTo>
                    <a:pt x="10985" y="3034416"/>
                    <a:pt x="-34386" y="2765719"/>
                    <a:pt x="0" y="2510817"/>
                  </a:cubicBezTo>
                  <a:cubicBezTo>
                    <a:pt x="34386" y="2255915"/>
                    <a:pt x="17518" y="2140941"/>
                    <a:pt x="0" y="1895928"/>
                  </a:cubicBezTo>
                  <a:cubicBezTo>
                    <a:pt x="-17518" y="1650915"/>
                    <a:pt x="16379" y="1505570"/>
                    <a:pt x="0" y="1281039"/>
                  </a:cubicBezTo>
                  <a:cubicBezTo>
                    <a:pt x="-16379" y="1056508"/>
                    <a:pt x="-8043" y="830669"/>
                    <a:pt x="0" y="640529"/>
                  </a:cubicBezTo>
                  <a:close/>
                </a:path>
              </a:pathLst>
            </a:custGeom>
            <a:ln w="28575">
              <a:solidFill>
                <a:schemeClr val="accent3"/>
              </a:solidFill>
              <a:extLst>
                <a:ext uri="{C807C97D-BFC1-408E-A445-0C87EB9F89A2}">
                  <ask:lineSketchStyleProps xmlns:ask="http://schemas.microsoft.com/office/drawing/2018/sketchyshapes" xmlns="" sd="135600197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A6597F-644C-B3CD-7233-017780353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8357" y="1020509"/>
              <a:ext cx="6441677" cy="2408491"/>
            </a:xfrm>
            <a:prstGeom prst="rect">
              <a:avLst/>
            </a:prstGeom>
          </p:spPr>
        </p:pic>
      </p:grpSp>
      <p:pic>
        <p:nvPicPr>
          <p:cNvPr id="10" name="Picture 9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B80F6FCC-234D-83B1-2D19-44695E53B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821" y="328025"/>
            <a:ext cx="1066074" cy="9758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826C98-83DD-65A1-A70E-A3BC97D66AA8}"/>
              </a:ext>
            </a:extLst>
          </p:cNvPr>
          <p:cNvGrpSpPr/>
          <p:nvPr/>
        </p:nvGrpSpPr>
        <p:grpSpPr>
          <a:xfrm>
            <a:off x="3332818" y="76200"/>
            <a:ext cx="5526365" cy="1086132"/>
            <a:chOff x="3092880" y="0"/>
            <a:chExt cx="5699569" cy="12844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A084B3-BE90-E0AE-F4D5-C5A3EA478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contrast="40000"/>
            </a:blip>
            <a:stretch>
              <a:fillRect/>
            </a:stretch>
          </p:blipFill>
          <p:spPr>
            <a:xfrm>
              <a:off x="3092880" y="0"/>
              <a:ext cx="5699569" cy="128449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F3EBF2-AE48-1394-C873-D04A4894821F}"/>
                </a:ext>
              </a:extLst>
            </p:cNvPr>
            <p:cNvSpPr txBox="1"/>
            <p:nvPr/>
          </p:nvSpPr>
          <p:spPr>
            <a:xfrm>
              <a:off x="3769186" y="376132"/>
              <a:ext cx="4346954" cy="582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nhóm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894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11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 l="-30000" t="-30000" r="-25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B80F6FCC-234D-83B1-2D19-44695E53BA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821" y="328025"/>
            <a:ext cx="1066074" cy="9758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3C414EC-298C-AD5D-BD83-78745F689FFC}"/>
              </a:ext>
            </a:extLst>
          </p:cNvPr>
          <p:cNvGrpSpPr/>
          <p:nvPr/>
        </p:nvGrpSpPr>
        <p:grpSpPr>
          <a:xfrm>
            <a:off x="3332818" y="175576"/>
            <a:ext cx="5526365" cy="1086132"/>
            <a:chOff x="3092880" y="0"/>
            <a:chExt cx="5699569" cy="12844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D78A39-9329-BBD9-2CAA-EFB866C23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contrast="40000"/>
            </a:blip>
            <a:stretch>
              <a:fillRect/>
            </a:stretch>
          </p:blipFill>
          <p:spPr>
            <a:xfrm>
              <a:off x="3092880" y="0"/>
              <a:ext cx="5699569" cy="128449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91BC01-7754-D609-8DE1-015ECF9BC6FE}"/>
                </a:ext>
              </a:extLst>
            </p:cNvPr>
            <p:cNvSpPr txBox="1"/>
            <p:nvPr/>
          </p:nvSpPr>
          <p:spPr>
            <a:xfrm>
              <a:off x="3769186" y="376132"/>
              <a:ext cx="4346954" cy="582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toàn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bài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5B9BA6D-B40F-46C8-8BBB-638469EE9C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62880" y="4173992"/>
            <a:ext cx="918316" cy="710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7F0160-7013-4EE1-80E9-2C5815E496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700458" y="4249442"/>
            <a:ext cx="820756" cy="634749"/>
          </a:xfrm>
          <a:prstGeom prst="rect">
            <a:avLst/>
          </a:prstGeom>
        </p:spPr>
      </p:pic>
      <p:sp>
        <p:nvSpPr>
          <p:cNvPr id="15" name="Rounded Rectangle 31">
            <a:extLst>
              <a:ext uri="{FF2B5EF4-FFF2-40B4-BE49-F238E27FC236}">
                <a16:creationId xmlns:a16="http://schemas.microsoft.com/office/drawing/2014/main" id="{514AFE09-D879-4491-A085-54E8DDAB268D}"/>
              </a:ext>
            </a:extLst>
          </p:cNvPr>
          <p:cNvSpPr/>
          <p:nvPr/>
        </p:nvSpPr>
        <p:spPr>
          <a:xfrm>
            <a:off x="1867692" y="2588879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5E8CC9-0F01-4765-AD87-4236DD541070}"/>
              </a:ext>
            </a:extLst>
          </p:cNvPr>
          <p:cNvSpPr/>
          <p:nvPr/>
        </p:nvSpPr>
        <p:spPr>
          <a:xfrm>
            <a:off x="4942435" y="1443638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033AFA-BF61-4520-A38A-1BCC4C1815E6}"/>
              </a:ext>
            </a:extLst>
          </p:cNvPr>
          <p:cNvSpPr/>
          <p:nvPr/>
        </p:nvSpPr>
        <p:spPr>
          <a:xfrm>
            <a:off x="2601758" y="2520487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462B34-694A-4125-9E40-1C47FF3281C4}"/>
              </a:ext>
            </a:extLst>
          </p:cNvPr>
          <p:cNvSpPr/>
          <p:nvPr/>
        </p:nvSpPr>
        <p:spPr>
          <a:xfrm>
            <a:off x="1960005" y="2634671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609943-AC60-4F86-BA5E-57C09DFAD160}"/>
              </a:ext>
            </a:extLst>
          </p:cNvPr>
          <p:cNvGrpSpPr/>
          <p:nvPr/>
        </p:nvGrpSpPr>
        <p:grpSpPr>
          <a:xfrm>
            <a:off x="1867692" y="3209671"/>
            <a:ext cx="3645680" cy="643894"/>
            <a:chOff x="1717199" y="4363552"/>
            <a:chExt cx="3645680" cy="643894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2B4E5A74-FC3F-4321-92EE-9E96E1D20C1E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5DA0C6E-34B1-43CE-83C3-D475BD0DBAD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4CCB469-3EA2-4271-A35B-E230328B0C81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CEE09C-AFA4-423E-94DD-969BBF6F8EA1}"/>
              </a:ext>
            </a:extLst>
          </p:cNvPr>
          <p:cNvGrpSpPr/>
          <p:nvPr/>
        </p:nvGrpSpPr>
        <p:grpSpPr>
          <a:xfrm>
            <a:off x="1867692" y="3948139"/>
            <a:ext cx="5119273" cy="643894"/>
            <a:chOff x="1717199" y="5199333"/>
            <a:chExt cx="5119273" cy="643894"/>
          </a:xfrm>
        </p:grpSpPr>
        <p:sp>
          <p:nvSpPr>
            <p:cNvPr id="25" name="Rounded Rectangle 40">
              <a:extLst>
                <a:ext uri="{FF2B5EF4-FFF2-40B4-BE49-F238E27FC236}">
                  <a16:creationId xmlns:a16="http://schemas.microsoft.com/office/drawing/2014/main" id="{48BDC0AD-0679-4AD8-948D-C4F3C6190496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F8D482-6A9C-4BF0-A76D-46F84D32DBD5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E619CF8-EC03-422B-84FB-6285B7B97E4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BB2615A1-00A6-4127-AE69-8107E8BD0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605685" y="2588879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EED0B0B4-E000-4B0A-AFC3-DE4148100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658946" y="3237760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6CE53A17-7B5D-45B5-81DF-B591D994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986965" y="3985131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7642749-B1E1-49D9-9D14-BF1BDD4811AF}"/>
              </a:ext>
            </a:extLst>
          </p:cNvPr>
          <p:cNvGrpSpPr/>
          <p:nvPr/>
        </p:nvGrpSpPr>
        <p:grpSpPr>
          <a:xfrm>
            <a:off x="1867692" y="4635911"/>
            <a:ext cx="8097635" cy="643894"/>
            <a:chOff x="1717199" y="5199333"/>
            <a:chExt cx="8097635" cy="643894"/>
          </a:xfrm>
        </p:grpSpPr>
        <p:sp>
          <p:nvSpPr>
            <p:cNvPr id="32" name="Rounded Rectangle 47">
              <a:extLst>
                <a:ext uri="{FF2B5EF4-FFF2-40B4-BE49-F238E27FC236}">
                  <a16:creationId xmlns:a16="http://schemas.microsoft.com/office/drawing/2014/main" id="{4EBC1033-DC1D-48BA-9639-4284406298B3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3BC60E4-E56C-45FD-B788-0AA8D9340217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1FABF6A-4769-4C4D-943C-4AA40A7589F9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5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BCE139E3-7DC2-49BF-9BE9-CEEB46024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10108092" y="46729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47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644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5656" y="1905951"/>
            <a:ext cx="4611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F4AFDA5-1642-47C2-B33F-FF9D817BB8BF}"/>
              </a:ext>
            </a:extLst>
          </p:cNvPr>
          <p:cNvSpPr/>
          <p:nvPr/>
        </p:nvSpPr>
        <p:spPr>
          <a:xfrm rot="10800000">
            <a:off x="2503181" y="2854665"/>
            <a:ext cx="7647816" cy="1501855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09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thứ hai cho biết công việc của chị lao công vất vả như thế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F4AFDA5-1642-47C2-B33F-FF9D817BB8BF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96744" y="946150"/>
            <a:ext cx="7647816" cy="52463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câu thơ sau nói  lên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375722"/>
            <a:ext cx="7647816" cy="1114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3C89A804-5323-4D75-B904-CEE6EF5FAED8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573E0-89CC-46B9-9E41-3269CFB17DAE}"/>
              </a:ext>
            </a:extLst>
          </p:cNvPr>
          <p:cNvSpPr txBox="1"/>
          <p:nvPr/>
        </p:nvSpPr>
        <p:spPr>
          <a:xfrm>
            <a:off x="3613079" y="3137427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3 câu thơ cuối tác giả muốn nhắn nhủ em giữ gìn đường phố sạch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1149140" y="1159825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4634838" y="1215824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27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8148570" y="1141744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4412936" y="1114882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8030113" y="106766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3DA31403-A519-442B-AE74-16B2EFE3EF34}"/>
              </a:ext>
            </a:extLst>
          </p:cNvPr>
          <p:cNvSpPr/>
          <p:nvPr/>
        </p:nvSpPr>
        <p:spPr>
          <a:xfrm>
            <a:off x="8315009" y="118602"/>
            <a:ext cx="3575490" cy="1150796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3BA8075-BC17-4710-8672-A9D324FF2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14" y="5439194"/>
            <a:ext cx="1753077" cy="1219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AFA7270-B251-41C4-859E-9DFF71280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24" y="5416723"/>
            <a:ext cx="1753077" cy="1219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8FB3DD-44BB-4353-9F19-ECF961FDB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98" y="5021692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3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2.96296E-6 L 4.16667E-7 -0.07223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7.40741E-7 L -8.33333E-7 -0.07222 " pathEditMode="relative" rAng="0" ptsTypes="AA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4.44444E-6 L 2.91667E-6 -0.07222 " pathEditMode="relative" rAng="0" ptsTypes="AA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7037E-7 L 4.58333E-6 -0.07222 " pathEditMode="relative" rAng="0" ptsTypes="AA">
                                      <p:cBhvr>
                                        <p:cTn id="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00"/>
                            </p:stCondLst>
                            <p:childTnLst>
                              <p:par>
                                <p:cTn id="3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33333E-6 L -3.33333E-6 -0.07222 " pathEditMode="relative" rAng="0" ptsTypes="AA">
                                      <p:cBhvr>
                                        <p:cTn id="3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400"/>
                            </p:stCondLst>
                            <p:childTnLst>
                              <p:par>
                                <p:cTn id="4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96296E-6 L -2.5E-6 -0.07223 " pathEditMode="relative" rAng="0" ptsTypes="AA">
                                      <p:cBhvr>
                                        <p:cTn id="4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556E-17 -7.40741E-7 L 2.77556E-17 -0.07222 " pathEditMode="relative" rAng="0" ptsTypes="AA">
                                      <p:cBhvr>
                                        <p:cTn id="4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4.44444E-6 L 3.75E-6 -0.07222 " pathEditMode="relative" rAng="0" ptsTypes="AA">
                                      <p:cBhvr>
                                        <p:cTn id="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3.7037E-7 L -2.5E-6 -0.07222 " pathEditMode="relative" rAng="0" ptsTypes="AA">
                                      <p:cBhvr>
                                        <p:cTn id="6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600"/>
                            </p:stCondLst>
                            <p:childTnLst>
                              <p:par>
                                <p:cTn id="6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3.33333E-6 L 2.5E-6 -0.07222 " pathEditMode="relative" rAng="0" ptsTypes="AA">
                                      <p:cBhvr>
                                        <p:cTn id="6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2.96296E-6 L -4.16667E-7 -0.07223 " pathEditMode="relative" rAng="0" ptsTypes="AA">
                                      <p:cBhvr>
                                        <p:cTn id="7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700"/>
                            </p:stCondLst>
                            <p:childTnLst>
                              <p:par>
                                <p:cTn id="8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8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800"/>
                            </p:stCondLst>
                            <p:childTnLst>
                              <p:par>
                                <p:cTn id="8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9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700"/>
                            </p:stCondLst>
                            <p:childTnLst>
                              <p:par>
                                <p:cTn id="9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9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200"/>
                            </p:stCondLst>
                            <p:childTnLst>
                              <p:par>
                                <p:cTn id="10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0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300"/>
                            </p:stCondLst>
                            <p:childTnLst>
                              <p:par>
                                <p:cTn id="11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900"/>
                            </p:stCondLst>
                            <p:childTnLst>
                              <p:par>
                                <p:cTn id="11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800"/>
                            </p:stCondLst>
                            <p:childTnLst>
                              <p:par>
                                <p:cTn id="12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2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300"/>
                            </p:stCondLst>
                            <p:childTnLst>
                              <p:par>
                                <p:cTn id="13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4900"/>
                            </p:stCondLst>
                            <p:childTnLst>
                              <p:par>
                                <p:cTn id="13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3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800"/>
                            </p:stCondLst>
                            <p:childTnLst>
                              <p:par>
                                <p:cTn id="14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8400"/>
                            </p:stCondLst>
                            <p:childTnLst>
                              <p:par>
                                <p:cTn id="15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5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100"/>
                            </p:stCondLst>
                            <p:childTnLst>
                              <p:par>
                                <p:cTn id="15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6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900"/>
                            </p:stCondLst>
                            <p:childTnLst>
                              <p:par>
                                <p:cTn id="16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6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7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600"/>
                            </p:stCondLst>
                            <p:childTnLst>
                              <p:par>
                                <p:cTn id="18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8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8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9700"/>
                            </p:stCondLst>
                            <p:childTnLst>
                              <p:par>
                                <p:cTn id="19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9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1800"/>
                            </p:stCondLst>
                            <p:childTnLst>
                              <p:par>
                                <p:cTn id="20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3300"/>
                            </p:stCondLst>
                            <p:childTnLst>
                              <p:par>
                                <p:cTn id="20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0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4600"/>
                            </p:stCondLst>
                            <p:childTnLst>
                              <p:par>
                                <p:cTn id="21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6400"/>
                            </p:stCondLst>
                            <p:childTnLst>
                              <p:par>
                                <p:cTn id="22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7900"/>
                            </p:stCondLst>
                            <p:childTnLst>
                              <p:par>
                                <p:cTn id="22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build="p"/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991565" y="934655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10C2F-6A8B-4EB3-A65B-EC452AAC6B55}"/>
              </a:ext>
            </a:extLst>
          </p:cNvPr>
          <p:cNvSpPr txBox="1"/>
          <p:nvPr/>
        </p:nvSpPr>
        <p:spPr>
          <a:xfrm>
            <a:off x="2291787" y="2054506"/>
            <a:ext cx="78939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0DBD3-8C66-450C-A39E-91C4D25C700A}"/>
              </a:ext>
            </a:extLst>
          </p:cNvPr>
          <p:cNvSpPr txBox="1"/>
          <p:nvPr/>
        </p:nvSpPr>
        <p:spPr>
          <a:xfrm>
            <a:off x="3750197" y="3788870"/>
            <a:ext cx="4977114" cy="720507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1ED1F-950C-4F77-94DC-B57CB8CD4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07" y="4210050"/>
            <a:ext cx="235748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991565" y="1015678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738F4-0111-4B3F-9820-7744B3B45F3C}"/>
              </a:ext>
            </a:extLst>
          </p:cNvPr>
          <p:cNvSpPr txBox="1"/>
          <p:nvPr/>
        </p:nvSpPr>
        <p:spPr>
          <a:xfrm>
            <a:off x="1842303" y="1462761"/>
            <a:ext cx="8875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60C6A-31E7-41B8-B9FE-7C869FDDCCFE}"/>
              </a:ext>
            </a:extLst>
          </p:cNvPr>
          <p:cNvSpPr txBox="1"/>
          <p:nvPr/>
        </p:nvSpPr>
        <p:spPr>
          <a:xfrm>
            <a:off x="2015923" y="3181688"/>
            <a:ext cx="8528613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rất biết ơn chị vì chị đã làm cho đuờng phố sạch,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C9D4D-EFC2-4DDD-B25E-4B08160B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52" y="4782321"/>
            <a:ext cx="1257300" cy="18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779072" y="2223789"/>
            <a:ext cx="7677558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65083" y="2284660"/>
            <a:ext cx="6269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Tạm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biệt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hẹn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gặp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lại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88" name="组合 87"/>
          <p:cNvGrpSpPr/>
          <p:nvPr/>
        </p:nvGrpSpPr>
        <p:grpSpPr>
          <a:xfrm flipH="1">
            <a:off x="9605246" y="1133241"/>
            <a:ext cx="1424003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61559" y="5118076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1901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1939834" y="3467100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60" y="367986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684170" y="3507449"/>
            <a:ext cx="5983975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7993" y="956945"/>
            <a:ext cx="664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700" y="4360092"/>
            <a:ext cx="3177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151A2F-FDB4-D8E0-3788-1559B714D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t="25107" r="32429"/>
          <a:stretch/>
        </p:blipFill>
        <p:spPr>
          <a:xfrm>
            <a:off x="2747715" y="-19293"/>
            <a:ext cx="6696570" cy="494567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EDCC5BB-29D2-71BD-407C-DEFABFF7CC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5789" r="5789"/>
          <a:stretch/>
        </p:blipFill>
        <p:spPr>
          <a:xfrm>
            <a:off x="1" y="2590800"/>
            <a:ext cx="12192000" cy="441316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884D302-41E1-C84D-212D-F008CDCB0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35237"/>
          <a:stretch/>
        </p:blipFill>
        <p:spPr>
          <a:xfrm rot="21431949" flipH="1">
            <a:off x="2525092" y="3709426"/>
            <a:ext cx="8450965" cy="376886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49CA76B-67F4-847B-6D79-F1FEF15E0D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584038" y="3334268"/>
            <a:ext cx="713151" cy="108123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614013-4E45-BCE5-6DF5-5B93DEF05219}"/>
              </a:ext>
            </a:extLst>
          </p:cNvPr>
          <p:cNvSpPr/>
          <p:nvPr/>
        </p:nvSpPr>
        <p:spPr>
          <a:xfrm>
            <a:off x="1128908" y="441428"/>
            <a:ext cx="9934185" cy="5283512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4" name="Picture 43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C51194E9-3DB3-6372-1190-2C938D0104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650" y="328025"/>
            <a:ext cx="1176245" cy="10766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DE7747-85D9-CA48-4C7D-4F8AB51354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206" y="6027961"/>
            <a:ext cx="506012" cy="42675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0BCE08E-6C71-3162-1CCD-4FD054D0ED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2949" y="5555381"/>
            <a:ext cx="506012" cy="42675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5617E06-3AF9-2298-EF69-31E3031EBB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7715" y="6122939"/>
            <a:ext cx="393395" cy="3317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6E1F1A-07D6-4944-60B8-2353FEC2D0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16195" y="6057396"/>
            <a:ext cx="506012" cy="4267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17761C6-0C91-349E-1ADB-7F9E974950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90479" y="5364540"/>
            <a:ext cx="393395" cy="331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22E153-45C9-4772-82CF-25090F697F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4422" y="692761"/>
            <a:ext cx="6584251" cy="1457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7EDDCD-2194-431E-A39F-31EDD20B8E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1004" y="1650280"/>
            <a:ext cx="1806535" cy="109876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3E20CA5-C0A7-409D-B4B9-973CB939EE26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contrast="20000"/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48482" y="4223718"/>
            <a:ext cx="1706423" cy="2522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25417-0939-40D6-96FE-A3685E70487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52" y="3821519"/>
            <a:ext cx="2044615" cy="3215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FC9565-2A83-4FF4-90C0-7C7939836F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52888" y="2857386"/>
            <a:ext cx="8626588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694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1108</Words>
  <Application>Microsoft Office PowerPoint</Application>
  <PresentationFormat>Widescreen</PresentationFormat>
  <Paragraphs>301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53" baseType="lpstr">
      <vt:lpstr>Microsoft YaHei</vt:lpstr>
      <vt:lpstr>Microsoft YaHei</vt:lpstr>
      <vt:lpstr>宋体</vt:lpstr>
      <vt:lpstr>#9Slide02 Noi dung dai</vt:lpstr>
      <vt:lpstr>#9Slide02 Tieu de dai</vt:lpstr>
      <vt:lpstr>Arial</vt:lpstr>
      <vt:lpstr>Arial-Rounded</vt:lpstr>
      <vt:lpstr>Calibri</vt:lpstr>
      <vt:lpstr>Calibri Light</vt:lpstr>
      <vt:lpstr>等线</vt:lpstr>
      <vt:lpstr>inpin heiti</vt:lpstr>
      <vt:lpstr>黑体</vt:lpstr>
      <vt:lpstr>Times New Roman</vt:lpstr>
      <vt:lpstr>字魂59号-创粗黑</vt:lpstr>
      <vt:lpstr>杨任东竹石体-Semibold</vt:lpstr>
      <vt:lpstr>汉仪跳跳体简</vt:lpstr>
      <vt:lpstr>1_Office Theme</vt:lpstr>
      <vt:lpstr>2_Office Theme</vt:lpstr>
      <vt:lpstr>9_Office Theme</vt:lpstr>
      <vt:lpstr>2_Office 主题​​</vt:lpstr>
      <vt:lpstr>https://www.freeppt7.com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10</cp:revision>
  <dcterms:created xsi:type="dcterms:W3CDTF">2021-08-02T05:04:21Z</dcterms:created>
  <dcterms:modified xsi:type="dcterms:W3CDTF">2025-03-10T07:22:25Z</dcterms:modified>
</cp:coreProperties>
</file>