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03" r:id="rId2"/>
    <p:sldMasterId id="2147483738" r:id="rId3"/>
    <p:sldMasterId id="2147483749" r:id="rId4"/>
    <p:sldMasterId id="2147483761" r:id="rId5"/>
    <p:sldMasterId id="2147483773" r:id="rId6"/>
  </p:sldMasterIdLst>
  <p:notesMasterIdLst>
    <p:notesMasterId r:id="rId40"/>
  </p:notesMasterIdLst>
  <p:sldIdLst>
    <p:sldId id="257" r:id="rId7"/>
    <p:sldId id="293" r:id="rId8"/>
    <p:sldId id="294" r:id="rId9"/>
    <p:sldId id="261" r:id="rId10"/>
    <p:sldId id="262" r:id="rId11"/>
    <p:sldId id="295" r:id="rId12"/>
    <p:sldId id="284" r:id="rId13"/>
    <p:sldId id="285" r:id="rId14"/>
    <p:sldId id="297" r:id="rId15"/>
    <p:sldId id="296" r:id="rId16"/>
    <p:sldId id="288" r:id="rId17"/>
    <p:sldId id="298" r:id="rId18"/>
    <p:sldId id="299" r:id="rId19"/>
    <p:sldId id="300" r:id="rId20"/>
    <p:sldId id="301" r:id="rId21"/>
    <p:sldId id="304" r:id="rId22"/>
    <p:sldId id="302" r:id="rId23"/>
    <p:sldId id="303" r:id="rId24"/>
    <p:sldId id="305" r:id="rId25"/>
    <p:sldId id="306" r:id="rId26"/>
    <p:sldId id="2007577132" r:id="rId27"/>
    <p:sldId id="2007577133" r:id="rId28"/>
    <p:sldId id="2007577134" r:id="rId29"/>
    <p:sldId id="2007577135" r:id="rId30"/>
    <p:sldId id="2007577136" r:id="rId31"/>
    <p:sldId id="2007577105" r:id="rId32"/>
    <p:sldId id="2007577129" r:id="rId33"/>
    <p:sldId id="2007577130" r:id="rId34"/>
    <p:sldId id="2007577131" r:id="rId35"/>
    <p:sldId id="2007577137" r:id="rId36"/>
    <p:sldId id="2007577138" r:id="rId37"/>
    <p:sldId id="278" r:id="rId38"/>
    <p:sldId id="318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2"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2F6D67-BB54-4E3B-ABA3-A33FE7DDB593}" type="datetimeFigureOut">
              <a:rPr lang="en-US" smtClean="0"/>
              <a:t>12/10/2022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E285A-1B00-42F9-A0F2-8986124F6D08}" type="slidenum">
              <a:rPr lang="en-US" smtClean="0"/>
              <a:t>‹#›</a:t>
            </a:fld>
            <a:endParaRPr lang="en-US"/>
          </a:p>
        </p:txBody>
      </p:sp>
    </p:spTree>
    <p:extLst>
      <p:ext uri="{BB962C8B-B14F-4D97-AF65-F5344CB8AC3E}">
        <p14:creationId xmlns:p14="http://schemas.microsoft.com/office/powerpoint/2010/main" val="9389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Dẫn</a:t>
            </a:r>
            <a:r>
              <a:rPr lang="en-US" baseline="0" dirty="0"/>
              <a:t> </a:t>
            </a:r>
            <a:r>
              <a:rPr lang="en-US" baseline="0" dirty="0" err="1"/>
              <a:t>dắt</a:t>
            </a:r>
            <a:r>
              <a:rPr lang="en-US" baseline="0" dirty="0"/>
              <a:t>: </a:t>
            </a:r>
            <a:r>
              <a:rPr lang="en-US" baseline="0" dirty="0" err="1"/>
              <a:t>Mẹ</a:t>
            </a:r>
            <a:r>
              <a:rPr lang="en-US" baseline="0" dirty="0"/>
              <a:t> </a:t>
            </a:r>
            <a:r>
              <a:rPr lang="en-US" baseline="0" dirty="0" err="1"/>
              <a:t>giao</a:t>
            </a:r>
            <a:r>
              <a:rPr lang="en-US" baseline="0" dirty="0"/>
              <a:t> </a:t>
            </a:r>
            <a:r>
              <a:rPr lang="en-US" baseline="0" dirty="0" err="1"/>
              <a:t>nhiệm</a:t>
            </a:r>
            <a:r>
              <a:rPr lang="en-US" baseline="0" dirty="0"/>
              <a:t> </a:t>
            </a:r>
            <a:r>
              <a:rPr lang="en-US" baseline="0" dirty="0" err="1"/>
              <a:t>vụ</a:t>
            </a:r>
            <a:r>
              <a:rPr lang="en-US" baseline="0" dirty="0"/>
              <a:t> </a:t>
            </a:r>
            <a:r>
              <a:rPr lang="en-US" baseline="0" dirty="0" err="1"/>
              <a:t>cho</a:t>
            </a:r>
            <a:r>
              <a:rPr lang="en-US" baseline="0" dirty="0"/>
              <a:t> </a:t>
            </a:r>
            <a:r>
              <a:rPr lang="en-US" baseline="0" dirty="0" err="1"/>
              <a:t>KHĂN</a:t>
            </a:r>
            <a:r>
              <a:rPr lang="en-US" baseline="0" dirty="0"/>
              <a:t> </a:t>
            </a:r>
            <a:r>
              <a:rPr lang="en-US" baseline="0" dirty="0" err="1"/>
              <a:t>ĐỎ</a:t>
            </a:r>
            <a:r>
              <a:rPr lang="en-US" baseline="0" dirty="0"/>
              <a:t>: </a:t>
            </a:r>
            <a:r>
              <a:rPr lang="en-US" baseline="0" dirty="0" err="1"/>
              <a:t>mang</a:t>
            </a:r>
            <a:r>
              <a:rPr lang="en-US" baseline="0" dirty="0"/>
              <a:t> </a:t>
            </a:r>
            <a:r>
              <a:rPr lang="en-US" baseline="0" dirty="0" err="1"/>
              <a:t>bánh</a:t>
            </a:r>
            <a:r>
              <a:rPr lang="en-US" baseline="0" dirty="0"/>
              <a:t> </a:t>
            </a:r>
            <a:r>
              <a:rPr lang="en-US" baseline="0" dirty="0" err="1"/>
              <a:t>đến</a:t>
            </a:r>
            <a:r>
              <a:rPr lang="en-US" baseline="0" dirty="0"/>
              <a:t> </a:t>
            </a:r>
            <a:r>
              <a:rPr lang="en-US" baseline="0" dirty="0" err="1"/>
              <a:t>biếu</a:t>
            </a:r>
            <a:r>
              <a:rPr lang="en-US" baseline="0" dirty="0"/>
              <a:t> </a:t>
            </a:r>
            <a:r>
              <a:rPr lang="en-US" baseline="0" dirty="0" err="1"/>
              <a:t>bà</a:t>
            </a:r>
            <a:r>
              <a:rPr lang="en-US" baseline="0" dirty="0"/>
              <a:t>. </a:t>
            </a:r>
          </a:p>
          <a:p>
            <a:r>
              <a:rPr lang="en-US" baseline="0" dirty="0" err="1"/>
              <a:t>Hãy</a:t>
            </a:r>
            <a:r>
              <a:rPr lang="en-US" baseline="0" dirty="0"/>
              <a:t> </a:t>
            </a:r>
            <a:r>
              <a:rPr lang="en-US" baseline="0" dirty="0" err="1"/>
              <a:t>giúp</a:t>
            </a:r>
            <a:r>
              <a:rPr lang="en-US" baseline="0" dirty="0"/>
              <a:t> </a:t>
            </a:r>
            <a:r>
              <a:rPr lang="en-US" baseline="0" dirty="0" err="1"/>
              <a:t>KHĂN</a:t>
            </a:r>
            <a:r>
              <a:rPr lang="en-US" baseline="0" dirty="0"/>
              <a:t> </a:t>
            </a:r>
            <a:r>
              <a:rPr lang="en-US" baseline="0" dirty="0" err="1"/>
              <a:t>ĐỎ</a:t>
            </a:r>
            <a:r>
              <a:rPr lang="en-US" baseline="0" dirty="0"/>
              <a:t> </a:t>
            </a:r>
            <a:r>
              <a:rPr lang="en-US" baseline="0" dirty="0" err="1"/>
              <a:t>vượt</a:t>
            </a:r>
            <a:r>
              <a:rPr lang="en-US" baseline="0" dirty="0"/>
              <a:t> qua </a:t>
            </a:r>
            <a:r>
              <a:rPr lang="en-US" baseline="0" dirty="0" err="1"/>
              <a:t>rừng</a:t>
            </a:r>
            <a:r>
              <a:rPr lang="en-US" baseline="0" dirty="0"/>
              <a:t> </a:t>
            </a:r>
            <a:r>
              <a:rPr lang="en-US" baseline="0" dirty="0" err="1"/>
              <a:t>rậm</a:t>
            </a:r>
            <a:r>
              <a:rPr lang="en-US" baseline="0" dirty="0"/>
              <a:t> </a:t>
            </a:r>
            <a:r>
              <a:rPr lang="en-US" baseline="0" dirty="0" err="1"/>
              <a:t>để</a:t>
            </a:r>
            <a:r>
              <a:rPr lang="en-US" baseline="0" dirty="0"/>
              <a:t> </a:t>
            </a:r>
            <a:r>
              <a:rPr lang="en-US" baseline="0" dirty="0" err="1"/>
              <a:t>mang</a:t>
            </a:r>
            <a:r>
              <a:rPr lang="en-US" baseline="0" dirty="0"/>
              <a:t> </a:t>
            </a:r>
            <a:r>
              <a:rPr lang="en-US" baseline="0" dirty="0" err="1"/>
              <a:t>bánh</a:t>
            </a:r>
            <a:r>
              <a:rPr lang="en-US" baseline="0" dirty="0"/>
              <a:t> </a:t>
            </a:r>
            <a:r>
              <a:rPr lang="en-US" baseline="0" dirty="0" err="1"/>
              <a:t>đến</a:t>
            </a:r>
            <a:r>
              <a:rPr lang="en-US" baseline="0" dirty="0"/>
              <a:t> </a:t>
            </a:r>
            <a:r>
              <a:rPr lang="en-US" baseline="0" dirty="0" err="1"/>
              <a:t>biếu</a:t>
            </a:r>
            <a:r>
              <a:rPr lang="en-US" baseline="0" dirty="0"/>
              <a:t> </a:t>
            </a:r>
            <a:r>
              <a:rPr lang="en-US" baseline="0" dirty="0" err="1"/>
              <a:t>bà</a:t>
            </a:r>
            <a:r>
              <a:rPr lang="en-US" baseline="0" dirty="0"/>
              <a:t> </a:t>
            </a:r>
            <a:r>
              <a:rPr lang="en-US" baseline="0" dirty="0" err="1"/>
              <a:t>nhé</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255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04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98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A56EF-85C2-4122-82F2-8B4F0D9788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575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baseline="0" dirty="0"/>
              <a:t> </a:t>
            </a:r>
            <a:r>
              <a:rPr lang="en-US" baseline="0" dirty="0">
                <a:sym typeface="Wingdings" pitchFamily="2" charset="2"/>
              </a:rPr>
              <a:t> </a:t>
            </a:r>
            <a:r>
              <a:rPr lang="en-US" baseline="0" dirty="0" err="1">
                <a:sym typeface="Wingdings" pitchFamily="2" charset="2"/>
              </a:rPr>
              <a:t>tặng</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 </a:t>
            </a:r>
            <a:r>
              <a:rPr lang="en-US" baseline="0" dirty="0" err="1">
                <a:sym typeface="Wingdings" pitchFamily="2" charset="2"/>
              </a:rPr>
              <a:t>thầy</a:t>
            </a:r>
            <a:r>
              <a:rPr lang="en-US" baseline="0" dirty="0">
                <a:sym typeface="Wingdings" pitchFamily="2" charset="2"/>
              </a:rPr>
              <a:t>/</a:t>
            </a:r>
            <a:r>
              <a:rPr lang="en-US" baseline="0" dirty="0" err="1">
                <a:sym typeface="Wingdings" pitchFamily="2" charset="2"/>
              </a:rPr>
              <a:t>cô</a:t>
            </a:r>
            <a:r>
              <a:rPr lang="en-US" baseline="0" dirty="0">
                <a:sym typeface="Wingdings" pitchFamily="2" charset="2"/>
              </a:rPr>
              <a:t> </a:t>
            </a:r>
            <a:r>
              <a:rPr lang="en-US" baseline="0" dirty="0" err="1">
                <a:sym typeface="Wingdings" pitchFamily="2" charset="2"/>
              </a:rPr>
              <a:t>nhấn</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hình</a:t>
            </a:r>
            <a:r>
              <a:rPr lang="en-US" baseline="0" dirty="0">
                <a:sym typeface="Wingdings" pitchFamily="2" charset="2"/>
              </a:rPr>
              <a:t> </a:t>
            </a:r>
            <a:r>
              <a:rPr lang="en-US" baseline="0" dirty="0" err="1">
                <a:sym typeface="Wingdings" pitchFamily="2" charset="2"/>
              </a:rPr>
              <a:t>chiếc</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để</a:t>
            </a:r>
            <a:r>
              <a:rPr lang="en-US" baseline="0" dirty="0">
                <a:sym typeface="Wingdings" pitchFamily="2" charset="2"/>
              </a:rPr>
              <a:t> </a:t>
            </a:r>
            <a:r>
              <a:rPr lang="en-US" baseline="0" dirty="0" err="1">
                <a:sym typeface="Wingdings" pitchFamily="2" charset="2"/>
              </a:rPr>
              <a:t>đưa</a:t>
            </a:r>
            <a:r>
              <a:rPr lang="en-US" baseline="0" dirty="0">
                <a:sym typeface="Wingdings" pitchFamily="2" charset="2"/>
              </a:rPr>
              <a:t> </a:t>
            </a:r>
            <a:r>
              <a:rPr lang="en-US" baseline="0" dirty="0" err="1">
                <a:sym typeface="Wingdings" pitchFamily="2" charset="2"/>
              </a:rPr>
              <a:t>bánh</a:t>
            </a:r>
            <a:r>
              <a:rPr lang="en-US" baseline="0" dirty="0">
                <a:sym typeface="Wingdings" pitchFamily="2" charset="2"/>
              </a:rPr>
              <a:t> </a:t>
            </a:r>
            <a:r>
              <a:rPr lang="en-US" baseline="0" dirty="0" err="1">
                <a:sym typeface="Wingdings" pitchFamily="2" charset="2"/>
              </a:rPr>
              <a:t>vào</a:t>
            </a:r>
            <a:r>
              <a:rPr lang="en-US" baseline="0" dirty="0">
                <a:sym typeface="Wingdings" pitchFamily="2" charset="2"/>
              </a:rPr>
              <a:t> </a:t>
            </a:r>
            <a:r>
              <a:rPr lang="en-US" baseline="0" dirty="0" err="1">
                <a:sym typeface="Wingdings" pitchFamily="2" charset="2"/>
              </a:rPr>
              <a:t>giỏ</a:t>
            </a:r>
            <a:r>
              <a:rPr lang="en-US" baseline="0" dirty="0">
                <a:sym typeface="Wingdings" pitchFamily="2" charset="2"/>
              </a:rPr>
              <a:t>  </a:t>
            </a:r>
            <a:r>
              <a:rPr lang="en-US" baseline="0" dirty="0" err="1">
                <a:sym typeface="Wingdings" pitchFamily="2" charset="2"/>
              </a:rPr>
              <a:t>bấm</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 </a:t>
            </a:r>
            <a:r>
              <a:rPr lang="en-US" baseline="0" dirty="0" err="1">
                <a:sym typeface="Wingdings" pitchFamily="2" charset="2"/>
              </a:rPr>
              <a:t>mũi</a:t>
            </a:r>
            <a:r>
              <a:rPr lang="en-US" baseline="0" dirty="0">
                <a:sym typeface="Wingdings" pitchFamily="2" charset="2"/>
              </a:rPr>
              <a:t> </a:t>
            </a:r>
            <a:r>
              <a:rPr lang="en-US" baseline="0" dirty="0" err="1">
                <a:sym typeface="Wingdings" pitchFamily="2" charset="2"/>
              </a:rPr>
              <a:t>tên</a:t>
            </a:r>
            <a:r>
              <a:rPr lang="en-US" baseline="0" dirty="0">
                <a:sym typeface="Wingdings" pitchFamily="2" charset="2"/>
              </a:rPr>
              <a:t> </a:t>
            </a:r>
            <a:r>
              <a:rPr lang="en-US" baseline="0" dirty="0" err="1">
                <a:sym typeface="Wingdings" pitchFamily="2" charset="2"/>
              </a:rPr>
              <a:t>chuyển</a:t>
            </a:r>
            <a:r>
              <a:rPr lang="en-US" baseline="0" dirty="0">
                <a:sym typeface="Wingdings" pitchFamily="2" charset="2"/>
              </a:rPr>
              <a:t> slide (</a:t>
            </a:r>
            <a:r>
              <a:rPr lang="en-US" baseline="0" dirty="0" err="1">
                <a:sym typeface="Wingdings" pitchFamily="2" charset="2"/>
              </a:rPr>
              <a:t>trên</a:t>
            </a:r>
            <a:r>
              <a:rPr lang="en-US" baseline="0" dirty="0">
                <a:sym typeface="Wingdings" pitchFamily="2" charset="2"/>
              </a:rPr>
              <a:t> </a:t>
            </a:r>
            <a:r>
              <a:rPr lang="en-US" baseline="0" dirty="0" err="1">
                <a:sym typeface="Wingdings" pitchFamily="2" charset="2"/>
              </a:rPr>
              <a:t>bàn</a:t>
            </a:r>
            <a:r>
              <a:rPr lang="en-US" baseline="0" dirty="0">
                <a:sym typeface="Wingdings" pitchFamily="2" charset="2"/>
              </a:rPr>
              <a:t> </a:t>
            </a:r>
            <a:r>
              <a:rPr lang="en-US" baseline="0" dirty="0" err="1">
                <a:sym typeface="Wingdings" pitchFamily="2" charset="2"/>
              </a:rPr>
              <a:t>phím</a:t>
            </a:r>
            <a:r>
              <a:rPr lang="en-US" baseline="0"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139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A56EF-85C2-4122-82F2-8B4F0D9788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648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A56EF-85C2-4122-82F2-8B4F0D9788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286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A56EF-85C2-4122-82F2-8B4F0D9788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38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5A56EF-85C2-4122-82F2-8B4F0D9788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632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6318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4157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2846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5129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1987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3457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73764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3922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40544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25355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188886853"/>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63987994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567703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33473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588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490165"/>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1E381-F8EC-406A-8B44-16EEA8FA6F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9941B7-E10D-472C-B18A-AED8F41ED3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4C0C1E-23EF-4596-BE81-8604B1EE4B81}"/>
              </a:ext>
            </a:extLst>
          </p:cNvPr>
          <p:cNvSpPr>
            <a:spLocks noGrp="1"/>
          </p:cNvSpPr>
          <p:nvPr>
            <p:ph type="dt" sz="half" idx="10"/>
          </p:nvPr>
        </p:nvSpPr>
        <p:spPr/>
        <p:txBody>
          <a:bodyPr/>
          <a:lstStyle/>
          <a:p>
            <a:fld id="{D114FD74-2948-46D6-B41F-BC7AF6E6EE4E}" type="datetimeFigureOut">
              <a:rPr lang="en-US" smtClean="0"/>
              <a:t>12/10/2022</a:t>
            </a:fld>
            <a:endParaRPr lang="en-US"/>
          </a:p>
        </p:txBody>
      </p:sp>
      <p:sp>
        <p:nvSpPr>
          <p:cNvPr id="5" name="Footer Placeholder 4">
            <a:extLst>
              <a:ext uri="{FF2B5EF4-FFF2-40B4-BE49-F238E27FC236}">
                <a16:creationId xmlns:a16="http://schemas.microsoft.com/office/drawing/2014/main" id="{ABF6CC4F-3C43-427E-A675-22CCEF7B3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8057A-6E5F-43E7-BBF2-665984030029}"/>
              </a:ext>
            </a:extLst>
          </p:cNvPr>
          <p:cNvSpPr>
            <a:spLocks noGrp="1"/>
          </p:cNvSpPr>
          <p:nvPr>
            <p:ph type="sldNum" sz="quarter" idx="12"/>
          </p:nvPr>
        </p:nvSpPr>
        <p:spPr/>
        <p:txBody>
          <a:bodyPr/>
          <a:lstStyle/>
          <a:p>
            <a:fld id="{9335CC09-D4E8-4331-983B-6DF83ED9EE31}" type="slidenum">
              <a:rPr lang="en-US" smtClean="0"/>
              <a:t>‹#›</a:t>
            </a:fld>
            <a:endParaRPr lang="en-US"/>
          </a:p>
        </p:txBody>
      </p:sp>
    </p:spTree>
    <p:extLst>
      <p:ext uri="{BB962C8B-B14F-4D97-AF65-F5344CB8AC3E}">
        <p14:creationId xmlns:p14="http://schemas.microsoft.com/office/powerpoint/2010/main" val="3289051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A974F-B308-4025-9142-F0B285ACE8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C6DD3A-53EF-4ED5-8F6A-88B6A44306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9C79BE-68E7-4D58-AE07-9FF2E3E134FA}"/>
              </a:ext>
            </a:extLst>
          </p:cNvPr>
          <p:cNvSpPr>
            <a:spLocks noGrp="1"/>
          </p:cNvSpPr>
          <p:nvPr>
            <p:ph type="dt" sz="half" idx="10"/>
          </p:nvPr>
        </p:nvSpPr>
        <p:spPr/>
        <p:txBody>
          <a:bodyPr/>
          <a:lstStyle/>
          <a:p>
            <a:fld id="{D114FD74-2948-46D6-B41F-BC7AF6E6EE4E}" type="datetimeFigureOut">
              <a:rPr lang="en-US" smtClean="0"/>
              <a:t>12/10/2022</a:t>
            </a:fld>
            <a:endParaRPr lang="en-US"/>
          </a:p>
        </p:txBody>
      </p:sp>
      <p:sp>
        <p:nvSpPr>
          <p:cNvPr id="5" name="Footer Placeholder 4">
            <a:extLst>
              <a:ext uri="{FF2B5EF4-FFF2-40B4-BE49-F238E27FC236}">
                <a16:creationId xmlns:a16="http://schemas.microsoft.com/office/drawing/2014/main" id="{5C272392-3ED5-407C-A9A5-C6A0ECD25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EC822-A6B2-47C7-B7E6-324BF1526566}"/>
              </a:ext>
            </a:extLst>
          </p:cNvPr>
          <p:cNvSpPr>
            <a:spLocks noGrp="1"/>
          </p:cNvSpPr>
          <p:nvPr>
            <p:ph type="sldNum" sz="quarter" idx="12"/>
          </p:nvPr>
        </p:nvSpPr>
        <p:spPr/>
        <p:txBody>
          <a:bodyPr/>
          <a:lstStyle/>
          <a:p>
            <a:fld id="{9335CC09-D4E8-4331-983B-6DF83ED9EE31}" type="slidenum">
              <a:rPr lang="en-US" smtClean="0"/>
              <a:t>‹#›</a:t>
            </a:fld>
            <a:endParaRPr lang="en-US"/>
          </a:p>
        </p:txBody>
      </p:sp>
    </p:spTree>
    <p:extLst>
      <p:ext uri="{BB962C8B-B14F-4D97-AF65-F5344CB8AC3E}">
        <p14:creationId xmlns:p14="http://schemas.microsoft.com/office/powerpoint/2010/main" val="2178668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6B3A-9053-4141-AEB0-B1A1921B3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F5D0AF-FFF5-4FC1-A941-5BD54C5203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9B1FEC-1611-4E5C-9695-DC6E5E3C6DBD}"/>
              </a:ext>
            </a:extLst>
          </p:cNvPr>
          <p:cNvSpPr>
            <a:spLocks noGrp="1"/>
          </p:cNvSpPr>
          <p:nvPr>
            <p:ph type="dt" sz="half" idx="10"/>
          </p:nvPr>
        </p:nvSpPr>
        <p:spPr/>
        <p:txBody>
          <a:bodyPr/>
          <a:lstStyle/>
          <a:p>
            <a:fld id="{D114FD74-2948-46D6-B41F-BC7AF6E6EE4E}" type="datetimeFigureOut">
              <a:rPr lang="en-US" smtClean="0"/>
              <a:t>12/10/2022</a:t>
            </a:fld>
            <a:endParaRPr lang="en-US"/>
          </a:p>
        </p:txBody>
      </p:sp>
      <p:sp>
        <p:nvSpPr>
          <p:cNvPr id="5" name="Footer Placeholder 4">
            <a:extLst>
              <a:ext uri="{FF2B5EF4-FFF2-40B4-BE49-F238E27FC236}">
                <a16:creationId xmlns:a16="http://schemas.microsoft.com/office/drawing/2014/main" id="{32233DA5-163E-461F-AFA1-7A3E9940E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9B97A-05B0-43BD-9845-CEBE7C6AA917}"/>
              </a:ext>
            </a:extLst>
          </p:cNvPr>
          <p:cNvSpPr>
            <a:spLocks noGrp="1"/>
          </p:cNvSpPr>
          <p:nvPr>
            <p:ph type="sldNum" sz="quarter" idx="12"/>
          </p:nvPr>
        </p:nvSpPr>
        <p:spPr/>
        <p:txBody>
          <a:bodyPr/>
          <a:lstStyle/>
          <a:p>
            <a:fld id="{9335CC09-D4E8-4331-983B-6DF83ED9EE31}" type="slidenum">
              <a:rPr lang="en-US" smtClean="0"/>
              <a:t>‹#›</a:t>
            </a:fld>
            <a:endParaRPr lang="en-US"/>
          </a:p>
        </p:txBody>
      </p:sp>
    </p:spTree>
    <p:extLst>
      <p:ext uri="{BB962C8B-B14F-4D97-AF65-F5344CB8AC3E}">
        <p14:creationId xmlns:p14="http://schemas.microsoft.com/office/powerpoint/2010/main" val="711429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DF36-82C9-4DCF-838B-068EA38FD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270B5B-AAB3-4C20-944D-D99725191A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AD9CE7-3EC3-4537-A0C5-9E35992942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534A8B-8E37-486C-B453-0D2D538F9329}"/>
              </a:ext>
            </a:extLst>
          </p:cNvPr>
          <p:cNvSpPr>
            <a:spLocks noGrp="1"/>
          </p:cNvSpPr>
          <p:nvPr>
            <p:ph type="dt" sz="half" idx="10"/>
          </p:nvPr>
        </p:nvSpPr>
        <p:spPr/>
        <p:txBody>
          <a:bodyPr/>
          <a:lstStyle/>
          <a:p>
            <a:fld id="{D114FD74-2948-46D6-B41F-BC7AF6E6EE4E}" type="datetimeFigureOut">
              <a:rPr lang="en-US" smtClean="0"/>
              <a:t>12/10/2022</a:t>
            </a:fld>
            <a:endParaRPr lang="en-US"/>
          </a:p>
        </p:txBody>
      </p:sp>
      <p:sp>
        <p:nvSpPr>
          <p:cNvPr id="6" name="Footer Placeholder 5">
            <a:extLst>
              <a:ext uri="{FF2B5EF4-FFF2-40B4-BE49-F238E27FC236}">
                <a16:creationId xmlns:a16="http://schemas.microsoft.com/office/drawing/2014/main" id="{F3ADBFB0-E286-4585-BF5E-010845178D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34052A-E0D7-433A-9786-83211E966743}"/>
              </a:ext>
            </a:extLst>
          </p:cNvPr>
          <p:cNvSpPr>
            <a:spLocks noGrp="1"/>
          </p:cNvSpPr>
          <p:nvPr>
            <p:ph type="sldNum" sz="quarter" idx="12"/>
          </p:nvPr>
        </p:nvSpPr>
        <p:spPr/>
        <p:txBody>
          <a:bodyPr/>
          <a:lstStyle/>
          <a:p>
            <a:fld id="{9335CC09-D4E8-4331-983B-6DF83ED9EE31}" type="slidenum">
              <a:rPr lang="en-US" smtClean="0"/>
              <a:t>‹#›</a:t>
            </a:fld>
            <a:endParaRPr lang="en-US"/>
          </a:p>
        </p:txBody>
      </p:sp>
    </p:spTree>
    <p:extLst>
      <p:ext uri="{BB962C8B-B14F-4D97-AF65-F5344CB8AC3E}">
        <p14:creationId xmlns:p14="http://schemas.microsoft.com/office/powerpoint/2010/main" val="3770708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CCCB-DD56-484F-A812-327751EFC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ABAD62-42D8-4146-BECC-B06094DF4B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D0481C-60E7-4A79-96D1-0E5EDC7921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6880D6-9F22-4C6C-8C5D-7CBAB047CF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35EA75-1691-438A-A4E6-8295E93436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9CDA63-EEEF-4805-BB40-2D1C0DBF577E}"/>
              </a:ext>
            </a:extLst>
          </p:cNvPr>
          <p:cNvSpPr>
            <a:spLocks noGrp="1"/>
          </p:cNvSpPr>
          <p:nvPr>
            <p:ph type="dt" sz="half" idx="10"/>
          </p:nvPr>
        </p:nvSpPr>
        <p:spPr/>
        <p:txBody>
          <a:bodyPr/>
          <a:lstStyle/>
          <a:p>
            <a:fld id="{D114FD74-2948-46D6-B41F-BC7AF6E6EE4E}" type="datetimeFigureOut">
              <a:rPr lang="en-US" smtClean="0"/>
              <a:t>12/10/2022</a:t>
            </a:fld>
            <a:endParaRPr lang="en-US"/>
          </a:p>
        </p:txBody>
      </p:sp>
      <p:sp>
        <p:nvSpPr>
          <p:cNvPr id="8" name="Footer Placeholder 7">
            <a:extLst>
              <a:ext uri="{FF2B5EF4-FFF2-40B4-BE49-F238E27FC236}">
                <a16:creationId xmlns:a16="http://schemas.microsoft.com/office/drawing/2014/main" id="{3EB24A2B-0DC8-45F9-B83C-B7944B2C8F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E9457D-1127-4C9E-803A-5CA4864E1244}"/>
              </a:ext>
            </a:extLst>
          </p:cNvPr>
          <p:cNvSpPr>
            <a:spLocks noGrp="1"/>
          </p:cNvSpPr>
          <p:nvPr>
            <p:ph type="sldNum" sz="quarter" idx="12"/>
          </p:nvPr>
        </p:nvSpPr>
        <p:spPr/>
        <p:txBody>
          <a:bodyPr/>
          <a:lstStyle/>
          <a:p>
            <a:fld id="{9335CC09-D4E8-4331-983B-6DF83ED9EE31}" type="slidenum">
              <a:rPr lang="en-US" smtClean="0"/>
              <a:t>‹#›</a:t>
            </a:fld>
            <a:endParaRPr lang="en-US"/>
          </a:p>
        </p:txBody>
      </p:sp>
    </p:spTree>
    <p:extLst>
      <p:ext uri="{BB962C8B-B14F-4D97-AF65-F5344CB8AC3E}">
        <p14:creationId xmlns:p14="http://schemas.microsoft.com/office/powerpoint/2010/main" val="21365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B6DA-4FAD-462A-8F49-D6AA870365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691CEB-AE3C-44E0-928B-9CA1EBAA4837}"/>
              </a:ext>
            </a:extLst>
          </p:cNvPr>
          <p:cNvSpPr>
            <a:spLocks noGrp="1"/>
          </p:cNvSpPr>
          <p:nvPr>
            <p:ph type="dt" sz="half" idx="10"/>
          </p:nvPr>
        </p:nvSpPr>
        <p:spPr/>
        <p:txBody>
          <a:bodyPr/>
          <a:lstStyle/>
          <a:p>
            <a:fld id="{D114FD74-2948-46D6-B41F-BC7AF6E6EE4E}" type="datetimeFigureOut">
              <a:rPr lang="en-US" smtClean="0"/>
              <a:t>12/10/2022</a:t>
            </a:fld>
            <a:endParaRPr lang="en-US"/>
          </a:p>
        </p:txBody>
      </p:sp>
      <p:sp>
        <p:nvSpPr>
          <p:cNvPr id="4" name="Footer Placeholder 3">
            <a:extLst>
              <a:ext uri="{FF2B5EF4-FFF2-40B4-BE49-F238E27FC236}">
                <a16:creationId xmlns:a16="http://schemas.microsoft.com/office/drawing/2014/main" id="{70A829A3-A5B1-4E83-9DCA-7F9D013979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AD666B-8B8E-4F8A-8B05-1015933B452A}"/>
              </a:ext>
            </a:extLst>
          </p:cNvPr>
          <p:cNvSpPr>
            <a:spLocks noGrp="1"/>
          </p:cNvSpPr>
          <p:nvPr>
            <p:ph type="sldNum" sz="quarter" idx="12"/>
          </p:nvPr>
        </p:nvSpPr>
        <p:spPr/>
        <p:txBody>
          <a:bodyPr/>
          <a:lstStyle/>
          <a:p>
            <a:fld id="{9335CC09-D4E8-4331-983B-6DF83ED9EE31}" type="slidenum">
              <a:rPr lang="en-US" smtClean="0"/>
              <a:t>‹#›</a:t>
            </a:fld>
            <a:endParaRPr lang="en-US"/>
          </a:p>
        </p:txBody>
      </p:sp>
    </p:spTree>
    <p:extLst>
      <p:ext uri="{BB962C8B-B14F-4D97-AF65-F5344CB8AC3E}">
        <p14:creationId xmlns:p14="http://schemas.microsoft.com/office/powerpoint/2010/main" val="3892939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BBEF07-28FC-476D-B23F-78A0FDFACEAD}"/>
              </a:ext>
            </a:extLst>
          </p:cNvPr>
          <p:cNvSpPr>
            <a:spLocks noGrp="1"/>
          </p:cNvSpPr>
          <p:nvPr>
            <p:ph type="dt" sz="half" idx="10"/>
          </p:nvPr>
        </p:nvSpPr>
        <p:spPr/>
        <p:txBody>
          <a:bodyPr/>
          <a:lstStyle/>
          <a:p>
            <a:fld id="{D114FD74-2948-46D6-B41F-BC7AF6E6EE4E}" type="datetimeFigureOut">
              <a:rPr lang="en-US" smtClean="0"/>
              <a:t>12/10/2022</a:t>
            </a:fld>
            <a:endParaRPr lang="en-US"/>
          </a:p>
        </p:txBody>
      </p:sp>
      <p:sp>
        <p:nvSpPr>
          <p:cNvPr id="3" name="Footer Placeholder 2">
            <a:extLst>
              <a:ext uri="{FF2B5EF4-FFF2-40B4-BE49-F238E27FC236}">
                <a16:creationId xmlns:a16="http://schemas.microsoft.com/office/drawing/2014/main" id="{F072331E-022E-4D70-A423-16ECED8169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07A3D-D749-4AF4-B9B8-6866650AC66D}"/>
              </a:ext>
            </a:extLst>
          </p:cNvPr>
          <p:cNvSpPr>
            <a:spLocks noGrp="1"/>
          </p:cNvSpPr>
          <p:nvPr>
            <p:ph type="sldNum" sz="quarter" idx="12"/>
          </p:nvPr>
        </p:nvSpPr>
        <p:spPr/>
        <p:txBody>
          <a:bodyPr/>
          <a:lstStyle/>
          <a:p>
            <a:fld id="{9335CC09-D4E8-4331-983B-6DF83ED9EE31}" type="slidenum">
              <a:rPr lang="en-US" smtClean="0"/>
              <a:t>‹#›</a:t>
            </a:fld>
            <a:endParaRPr lang="en-US"/>
          </a:p>
        </p:txBody>
      </p:sp>
    </p:spTree>
    <p:extLst>
      <p:ext uri="{BB962C8B-B14F-4D97-AF65-F5344CB8AC3E}">
        <p14:creationId xmlns:p14="http://schemas.microsoft.com/office/powerpoint/2010/main" val="2860743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4A96-1F12-447E-84F9-FF85C8C19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31740F-EF86-468F-A0DE-CDBF9C1F63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F595E-0087-4D07-8CBA-DEFC9F18F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AD0062-06E6-41C1-95A5-F8A9364786B1}"/>
              </a:ext>
            </a:extLst>
          </p:cNvPr>
          <p:cNvSpPr>
            <a:spLocks noGrp="1"/>
          </p:cNvSpPr>
          <p:nvPr>
            <p:ph type="dt" sz="half" idx="10"/>
          </p:nvPr>
        </p:nvSpPr>
        <p:spPr/>
        <p:txBody>
          <a:bodyPr/>
          <a:lstStyle/>
          <a:p>
            <a:fld id="{D114FD74-2948-46D6-B41F-BC7AF6E6EE4E}" type="datetimeFigureOut">
              <a:rPr lang="en-US" smtClean="0"/>
              <a:t>12/10/2022</a:t>
            </a:fld>
            <a:endParaRPr lang="en-US"/>
          </a:p>
        </p:txBody>
      </p:sp>
      <p:sp>
        <p:nvSpPr>
          <p:cNvPr id="6" name="Footer Placeholder 5">
            <a:extLst>
              <a:ext uri="{FF2B5EF4-FFF2-40B4-BE49-F238E27FC236}">
                <a16:creationId xmlns:a16="http://schemas.microsoft.com/office/drawing/2014/main" id="{8B984C18-14B6-4934-843A-CB74509207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011052-2F21-4DB8-8AC1-52FA22FC64BE}"/>
              </a:ext>
            </a:extLst>
          </p:cNvPr>
          <p:cNvSpPr>
            <a:spLocks noGrp="1"/>
          </p:cNvSpPr>
          <p:nvPr>
            <p:ph type="sldNum" sz="quarter" idx="12"/>
          </p:nvPr>
        </p:nvSpPr>
        <p:spPr/>
        <p:txBody>
          <a:bodyPr/>
          <a:lstStyle/>
          <a:p>
            <a:fld id="{9335CC09-D4E8-4331-983B-6DF83ED9EE31}" type="slidenum">
              <a:rPr lang="en-US" smtClean="0"/>
              <a:t>‹#›</a:t>
            </a:fld>
            <a:endParaRPr lang="en-US"/>
          </a:p>
        </p:txBody>
      </p:sp>
    </p:spTree>
    <p:extLst>
      <p:ext uri="{BB962C8B-B14F-4D97-AF65-F5344CB8AC3E}">
        <p14:creationId xmlns:p14="http://schemas.microsoft.com/office/powerpoint/2010/main" val="882460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5D2F5-F8A0-48CE-9311-5CCE170AE2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51037D-7D6D-4C7E-B63B-ADAAD72930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0D7793-B567-4198-9D89-ECD6EA0CB2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A3C754-FE28-4FFF-8968-1C801ACCCA2E}"/>
              </a:ext>
            </a:extLst>
          </p:cNvPr>
          <p:cNvSpPr>
            <a:spLocks noGrp="1"/>
          </p:cNvSpPr>
          <p:nvPr>
            <p:ph type="dt" sz="half" idx="10"/>
          </p:nvPr>
        </p:nvSpPr>
        <p:spPr/>
        <p:txBody>
          <a:bodyPr/>
          <a:lstStyle/>
          <a:p>
            <a:fld id="{D114FD74-2948-46D6-B41F-BC7AF6E6EE4E}" type="datetimeFigureOut">
              <a:rPr lang="en-US" smtClean="0"/>
              <a:t>12/10/2022</a:t>
            </a:fld>
            <a:endParaRPr lang="en-US"/>
          </a:p>
        </p:txBody>
      </p:sp>
      <p:sp>
        <p:nvSpPr>
          <p:cNvPr id="6" name="Footer Placeholder 5">
            <a:extLst>
              <a:ext uri="{FF2B5EF4-FFF2-40B4-BE49-F238E27FC236}">
                <a16:creationId xmlns:a16="http://schemas.microsoft.com/office/drawing/2014/main" id="{0E9DE8C5-584C-4F97-9A12-27A4F7940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E2C23-77EE-4C0C-B3BD-6106778E18B9}"/>
              </a:ext>
            </a:extLst>
          </p:cNvPr>
          <p:cNvSpPr>
            <a:spLocks noGrp="1"/>
          </p:cNvSpPr>
          <p:nvPr>
            <p:ph type="sldNum" sz="quarter" idx="12"/>
          </p:nvPr>
        </p:nvSpPr>
        <p:spPr/>
        <p:txBody>
          <a:bodyPr/>
          <a:lstStyle/>
          <a:p>
            <a:fld id="{9335CC09-D4E8-4331-983B-6DF83ED9EE31}" type="slidenum">
              <a:rPr lang="en-US" smtClean="0"/>
              <a:t>‹#›</a:t>
            </a:fld>
            <a:endParaRPr lang="en-US"/>
          </a:p>
        </p:txBody>
      </p:sp>
    </p:spTree>
    <p:extLst>
      <p:ext uri="{BB962C8B-B14F-4D97-AF65-F5344CB8AC3E}">
        <p14:creationId xmlns:p14="http://schemas.microsoft.com/office/powerpoint/2010/main" val="18022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16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89B29-E1A2-4150-BE28-52CA84DE30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D77425-F729-4922-B69E-FE021E9D83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91DE-0C1F-4A53-A033-6ED61046F111}"/>
              </a:ext>
            </a:extLst>
          </p:cNvPr>
          <p:cNvSpPr>
            <a:spLocks noGrp="1"/>
          </p:cNvSpPr>
          <p:nvPr>
            <p:ph type="dt" sz="half" idx="10"/>
          </p:nvPr>
        </p:nvSpPr>
        <p:spPr/>
        <p:txBody>
          <a:bodyPr/>
          <a:lstStyle/>
          <a:p>
            <a:fld id="{D114FD74-2948-46D6-B41F-BC7AF6E6EE4E}" type="datetimeFigureOut">
              <a:rPr lang="en-US" smtClean="0"/>
              <a:t>12/10/2022</a:t>
            </a:fld>
            <a:endParaRPr lang="en-US"/>
          </a:p>
        </p:txBody>
      </p:sp>
      <p:sp>
        <p:nvSpPr>
          <p:cNvPr id="5" name="Footer Placeholder 4">
            <a:extLst>
              <a:ext uri="{FF2B5EF4-FFF2-40B4-BE49-F238E27FC236}">
                <a16:creationId xmlns:a16="http://schemas.microsoft.com/office/drawing/2014/main" id="{71FE137B-89EE-4BAC-9961-C9AD770BD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C67EE-6FC7-40E2-94A4-3FD7C9BE66F5}"/>
              </a:ext>
            </a:extLst>
          </p:cNvPr>
          <p:cNvSpPr>
            <a:spLocks noGrp="1"/>
          </p:cNvSpPr>
          <p:nvPr>
            <p:ph type="sldNum" sz="quarter" idx="12"/>
          </p:nvPr>
        </p:nvSpPr>
        <p:spPr/>
        <p:txBody>
          <a:bodyPr/>
          <a:lstStyle/>
          <a:p>
            <a:fld id="{9335CC09-D4E8-4331-983B-6DF83ED9EE31}" type="slidenum">
              <a:rPr lang="en-US" smtClean="0"/>
              <a:t>‹#›</a:t>
            </a:fld>
            <a:endParaRPr lang="en-US"/>
          </a:p>
        </p:txBody>
      </p:sp>
    </p:spTree>
    <p:extLst>
      <p:ext uri="{BB962C8B-B14F-4D97-AF65-F5344CB8AC3E}">
        <p14:creationId xmlns:p14="http://schemas.microsoft.com/office/powerpoint/2010/main" val="4246549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A3AAB8-8E7C-4A51-893B-D661AE9D8F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699269-855E-42EE-BF56-A1521422A4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095A5-6690-4873-9314-E8A69F8E37EA}"/>
              </a:ext>
            </a:extLst>
          </p:cNvPr>
          <p:cNvSpPr>
            <a:spLocks noGrp="1"/>
          </p:cNvSpPr>
          <p:nvPr>
            <p:ph type="dt" sz="half" idx="10"/>
          </p:nvPr>
        </p:nvSpPr>
        <p:spPr/>
        <p:txBody>
          <a:bodyPr/>
          <a:lstStyle/>
          <a:p>
            <a:fld id="{D114FD74-2948-46D6-B41F-BC7AF6E6EE4E}" type="datetimeFigureOut">
              <a:rPr lang="en-US" smtClean="0"/>
              <a:t>12/10/2022</a:t>
            </a:fld>
            <a:endParaRPr lang="en-US"/>
          </a:p>
        </p:txBody>
      </p:sp>
      <p:sp>
        <p:nvSpPr>
          <p:cNvPr id="5" name="Footer Placeholder 4">
            <a:extLst>
              <a:ext uri="{FF2B5EF4-FFF2-40B4-BE49-F238E27FC236}">
                <a16:creationId xmlns:a16="http://schemas.microsoft.com/office/drawing/2014/main" id="{259DB97A-4418-4FDC-A189-55ADD835D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C5B77-A2CA-4B60-9DD5-7C4994153301}"/>
              </a:ext>
            </a:extLst>
          </p:cNvPr>
          <p:cNvSpPr>
            <a:spLocks noGrp="1"/>
          </p:cNvSpPr>
          <p:nvPr>
            <p:ph type="sldNum" sz="quarter" idx="12"/>
          </p:nvPr>
        </p:nvSpPr>
        <p:spPr/>
        <p:txBody>
          <a:bodyPr/>
          <a:lstStyle/>
          <a:p>
            <a:fld id="{9335CC09-D4E8-4331-983B-6DF83ED9EE31}" type="slidenum">
              <a:rPr lang="en-US" smtClean="0"/>
              <a:t>‹#›</a:t>
            </a:fld>
            <a:endParaRPr lang="en-US"/>
          </a:p>
        </p:txBody>
      </p:sp>
    </p:spTree>
    <p:extLst>
      <p:ext uri="{BB962C8B-B14F-4D97-AF65-F5344CB8AC3E}">
        <p14:creationId xmlns:p14="http://schemas.microsoft.com/office/powerpoint/2010/main" val="33290272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326E18-D8FC-479E-9F23-4B7A0F8D3E76}" type="datetimeFigureOut">
              <a:rPr lang="en-US" smtClean="0"/>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741005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26E18-D8FC-479E-9F23-4B7A0F8D3E76}" type="datetimeFigureOut">
              <a:rPr lang="en-US" smtClean="0"/>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599946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326E18-D8FC-479E-9F23-4B7A0F8D3E76}" type="datetimeFigureOut">
              <a:rPr lang="en-US" smtClean="0"/>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307002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326E18-D8FC-479E-9F23-4B7A0F8D3E76}" type="datetimeFigureOut">
              <a:rPr lang="en-US" smtClean="0"/>
              <a:t>12/10/2022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261802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326E18-D8FC-479E-9F23-4B7A0F8D3E76}" type="datetimeFigureOut">
              <a:rPr lang="en-US" smtClean="0"/>
              <a:t>12/10/2022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828711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326E18-D8FC-479E-9F23-4B7A0F8D3E76}" type="datetimeFigureOut">
              <a:rPr lang="en-US" smtClean="0"/>
              <a:t>12/10/2022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56175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326E18-D8FC-479E-9F23-4B7A0F8D3E76}" type="datetimeFigureOut">
              <a:rPr lang="en-US" smtClean="0"/>
              <a:t>12/10/2022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452545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9326E18-D8FC-479E-9F23-4B7A0F8D3E76}" type="datetimeFigureOut">
              <a:rPr lang="en-US" smtClean="0"/>
              <a:t>12/10/2022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781520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78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9326E18-D8FC-479E-9F23-4B7A0F8D3E76}" type="datetimeFigureOut">
              <a:rPr lang="en-US" smtClean="0"/>
              <a:t>12/10/2022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4279097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26E18-D8FC-479E-9F23-4B7A0F8D3E76}" type="datetimeFigureOut">
              <a:rPr lang="en-US" smtClean="0"/>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3396823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26E18-D8FC-479E-9F23-4B7A0F8D3E76}" type="datetimeFigureOut">
              <a:rPr lang="en-US" smtClean="0"/>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337668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19297626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4785539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17191387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5617998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3909625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42736246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3503039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561752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1690768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17243587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0446902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7069310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130119550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7604478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859411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9076570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5263599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6056849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474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5560960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3621033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61085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1307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42053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6.jp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image" Target="../media/image6.jpg"/><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theme" Target="../theme/theme6.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51199864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a:extLst>
              <a:ext uri="{FF2B5EF4-FFF2-40B4-BE49-F238E27FC236}">
                <a16:creationId xmlns:a16="http://schemas.microsoft.com/office/drawing/2014/main" id="{020F553E-8497-4E01-AE9D-590187A5B7B9}"/>
              </a:ext>
            </a:extLst>
          </p:cNvPr>
          <p:cNvSpPr txBox="1"/>
          <p:nvPr userDrawn="1"/>
        </p:nvSpPr>
        <p:spPr>
          <a:xfrm>
            <a:off x="9020175" y="6582975"/>
            <a:ext cx="3048000" cy="276999"/>
          </a:xfrm>
          <a:prstGeom prst="rect">
            <a:avLst/>
          </a:prstGeom>
          <a:noFill/>
        </p:spPr>
        <p:txBody>
          <a:bodyPr wrap="square" rtlCol="0">
            <a:spAutoFit/>
          </a:bodyPr>
          <a:lstStyle/>
          <a:p>
            <a:r>
              <a:rPr lang="en-US" sz="1200" dirty="0" err="1"/>
              <a:t>Hương</a:t>
            </a:r>
            <a:r>
              <a:rPr lang="en-US" sz="1200" dirty="0"/>
              <a:t> </a:t>
            </a:r>
            <a:r>
              <a:rPr lang="en-US" sz="1200" dirty="0" err="1"/>
              <a:t>Thảo</a:t>
            </a:r>
            <a:r>
              <a:rPr lang="en-US" sz="1200" dirty="0"/>
              <a:t>: tranthao121004@gmail.com</a:t>
            </a:r>
          </a:p>
        </p:txBody>
      </p:sp>
    </p:spTree>
    <p:extLst>
      <p:ext uri="{BB962C8B-B14F-4D97-AF65-F5344CB8AC3E}">
        <p14:creationId xmlns:p14="http://schemas.microsoft.com/office/powerpoint/2010/main" val="13372184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73495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28DD0F-06C1-4914-A556-F4968D1D72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F482F-BF31-4E44-ADEA-961753B6E8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3AF0C5-5AA3-4A65-8915-2C5CE3ACDF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4FD74-2948-46D6-B41F-BC7AF6E6EE4E}" type="datetimeFigureOut">
              <a:rPr lang="en-US" smtClean="0"/>
              <a:t>12/10/2022</a:t>
            </a:fld>
            <a:endParaRPr lang="en-US"/>
          </a:p>
        </p:txBody>
      </p:sp>
      <p:sp>
        <p:nvSpPr>
          <p:cNvPr id="5" name="Footer Placeholder 4">
            <a:extLst>
              <a:ext uri="{FF2B5EF4-FFF2-40B4-BE49-F238E27FC236}">
                <a16:creationId xmlns:a16="http://schemas.microsoft.com/office/drawing/2014/main" id="{5652E41D-73FE-4E5E-A2E6-75D4F7DBE1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14643C-96E8-4F07-B377-345750845E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5CC09-D4E8-4331-983B-6DF83ED9EE31}" type="slidenum">
              <a:rPr lang="en-US" smtClean="0"/>
              <a:t>‹#›</a:t>
            </a:fld>
            <a:endParaRPr lang="en-US"/>
          </a:p>
        </p:txBody>
      </p:sp>
    </p:spTree>
    <p:extLst>
      <p:ext uri="{BB962C8B-B14F-4D97-AF65-F5344CB8AC3E}">
        <p14:creationId xmlns:p14="http://schemas.microsoft.com/office/powerpoint/2010/main" val="370797576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9326E18-D8FC-479E-9F23-4B7A0F8D3E76}" type="datetimeFigureOut">
              <a:rPr lang="en-US" smtClean="0"/>
              <a:t>12/10/2022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56F799D-D809-45D1-817F-853EA95FB8FB}"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5BE78F7C-3F38-42C2-9A9A-932ED90FBF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4975" y="390525"/>
            <a:ext cx="1333500" cy="1333500"/>
          </a:xfrm>
          <a:prstGeom prst="rect">
            <a:avLst/>
          </a:prstGeom>
        </p:spPr>
      </p:pic>
    </p:spTree>
    <p:extLst>
      <p:ext uri="{BB962C8B-B14F-4D97-AF65-F5344CB8AC3E}">
        <p14:creationId xmlns:p14="http://schemas.microsoft.com/office/powerpoint/2010/main" val="333320132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BC4A2D5E-9ABD-4511-AB1C-E4C1CD7014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picture containing shape&#10;&#10;Description automatically generated">
            <a:extLst>
              <a:ext uri="{FF2B5EF4-FFF2-40B4-BE49-F238E27FC236}">
                <a16:creationId xmlns:a16="http://schemas.microsoft.com/office/drawing/2014/main" id="{8BBADA21-C0D5-4A31-9A8A-7E3BDCB63030}"/>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704975" y="390525"/>
            <a:ext cx="1333500" cy="1333500"/>
          </a:xfrm>
          <a:prstGeom prst="rect">
            <a:avLst/>
          </a:prstGeom>
        </p:spPr>
      </p:pic>
    </p:spTree>
    <p:extLst>
      <p:ext uri="{BB962C8B-B14F-4D97-AF65-F5344CB8AC3E}">
        <p14:creationId xmlns:p14="http://schemas.microsoft.com/office/powerpoint/2010/main" val="61010132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14.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png"/><Relationship Id="rId1" Type="http://schemas.openxmlformats.org/officeDocument/2006/relationships/slideLayout" Target="../slideLayouts/slideLayout22.xml"/><Relationship Id="rId5" Type="http://schemas.openxmlformats.org/officeDocument/2006/relationships/image" Target="../media/image53.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9.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58.jpe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20.jpg"/><Relationship Id="rId10" Type="http://schemas.openxmlformats.org/officeDocument/2006/relationships/image" Target="../media/image24.png"/><Relationship Id="rId4" Type="http://schemas.openxmlformats.org/officeDocument/2006/relationships/audio" Target="../media/audio2.wav"/><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18.pn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audio" Target="../media/audio1.wav"/><Relationship Id="rId10"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27.png"/><Relationship Id="rId1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22.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43.xml"/><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jpg"/><Relationship Id="rId7" Type="http://schemas.openxmlformats.org/officeDocument/2006/relationships/image" Target="../media/image86.png"/><Relationship Id="rId12"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4.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21.png"/><Relationship Id="rId11" Type="http://schemas.openxmlformats.org/officeDocument/2006/relationships/image" Target="../media/image29.pn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audio" Target="../media/audio2.wav"/><Relationship Id="rId16"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18.png"/><Relationship Id="rId11" Type="http://schemas.openxmlformats.org/officeDocument/2006/relationships/image" Target="../media/image37.png"/><Relationship Id="rId5" Type="http://schemas.openxmlformats.org/officeDocument/2006/relationships/image" Target="../media/image26.png"/><Relationship Id="rId15" Type="http://schemas.openxmlformats.org/officeDocument/2006/relationships/audio" Target="../media/audio2.wav"/><Relationship Id="rId10" Type="http://schemas.openxmlformats.org/officeDocument/2006/relationships/image" Target="../media/image36.png"/><Relationship Id="rId4" Type="http://schemas.openxmlformats.org/officeDocument/2006/relationships/image" Target="../media/image34.jpeg"/><Relationship Id="rId9" Type="http://schemas.openxmlformats.org/officeDocument/2006/relationships/image" Target="../media/image35.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2.xml"/><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5"/>
            <a:ext cx="12192000" cy="6855231"/>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9704" b="100000" l="0" r="1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566" y="4211142"/>
            <a:ext cx="2129033" cy="264795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2979" y="0"/>
            <a:ext cx="1853031" cy="902133"/>
          </a:xfrm>
          <a:prstGeom prst="rect">
            <a:avLst/>
          </a:prstGeom>
        </p:spPr>
      </p:pic>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8118" y="279401"/>
            <a:ext cx="10153649"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12" y="2741446"/>
            <a:ext cx="3605088" cy="4351895"/>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43554" y="2389156"/>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6800" y="4737101"/>
            <a:ext cx="2836333"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7985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60000">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14:bounceEnd="60000">
                                          <p:cBhvr additive="base">
                                            <p:cTn id="15" dur="1100" fill="hold"/>
                                            <p:tgtEl>
                                              <p:spTgt spid="7170"/>
                                            </p:tgtEl>
                                            <p:attrNameLst>
                                              <p:attrName>ppt_x</p:attrName>
                                            </p:attrNameLst>
                                          </p:cBhvr>
                                          <p:tavLst>
                                            <p:tav tm="0">
                                              <p:val>
                                                <p:strVal val="#ppt_x"/>
                                              </p:val>
                                            </p:tav>
                                            <p:tav tm="100000">
                                              <p:val>
                                                <p:strVal val="#ppt_x"/>
                                              </p:val>
                                            </p:tav>
                                          </p:tavLst>
                                        </p:anim>
                                        <p:anim calcmode="lin" valueType="num" p14:bounceEnd="60000">
                                          <p:cBhvr additive="base">
                                            <p:cTn id="16" dur="1100" fill="hold"/>
                                            <p:tgtEl>
                                              <p:spTgt spid="717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71"/>
                                            </p:tgtEl>
                                            <p:attrNameLst>
                                              <p:attrName>style.visibility</p:attrName>
                                            </p:attrNameLst>
                                          </p:cBhvr>
                                          <p:to>
                                            <p:strVal val="visible"/>
                                          </p:to>
                                        </p:set>
                                        <p:anim calcmode="lin" valueType="num">
                                          <p:cBhvr additive="base">
                                            <p:cTn id="19" dur="500" fill="hold"/>
                                            <p:tgtEl>
                                              <p:spTgt spid="7171"/>
                                            </p:tgtEl>
                                            <p:attrNameLst>
                                              <p:attrName>ppt_x</p:attrName>
                                            </p:attrNameLst>
                                          </p:cBhvr>
                                          <p:tavLst>
                                            <p:tav tm="0">
                                              <p:val>
                                                <p:strVal val="#ppt_x"/>
                                              </p:val>
                                            </p:tav>
                                            <p:tav tm="100000">
                                              <p:val>
                                                <p:strVal val="#ppt_x"/>
                                              </p:val>
                                            </p:tav>
                                          </p:tavLst>
                                        </p:anim>
                                        <p:anim calcmode="lin" valueType="num">
                                          <p:cBhvr additive="base">
                                            <p:cTn id="20"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1100" fill="hold"/>
                                            <p:tgtEl>
                                              <p:spTgt spid="7170"/>
                                            </p:tgtEl>
                                            <p:attrNameLst>
                                              <p:attrName>ppt_x</p:attrName>
                                            </p:attrNameLst>
                                          </p:cBhvr>
                                          <p:tavLst>
                                            <p:tav tm="0">
                                              <p:val>
                                                <p:strVal val="#ppt_x"/>
                                              </p:val>
                                            </p:tav>
                                            <p:tav tm="100000">
                                              <p:val>
                                                <p:strVal val="#ppt_x"/>
                                              </p:val>
                                            </p:tav>
                                          </p:tavLst>
                                        </p:anim>
                                        <p:anim calcmode="lin" valueType="num">
                                          <p:cBhvr additive="base">
                                            <p:cTn id="16" dur="1100" fill="hold"/>
                                            <p:tgtEl>
                                              <p:spTgt spid="717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71"/>
                                            </p:tgtEl>
                                            <p:attrNameLst>
                                              <p:attrName>style.visibility</p:attrName>
                                            </p:attrNameLst>
                                          </p:cBhvr>
                                          <p:to>
                                            <p:strVal val="visible"/>
                                          </p:to>
                                        </p:set>
                                        <p:anim calcmode="lin" valueType="num">
                                          <p:cBhvr additive="base">
                                            <p:cTn id="19" dur="500" fill="hold"/>
                                            <p:tgtEl>
                                              <p:spTgt spid="7171"/>
                                            </p:tgtEl>
                                            <p:attrNameLst>
                                              <p:attrName>ppt_x</p:attrName>
                                            </p:attrNameLst>
                                          </p:cBhvr>
                                          <p:tavLst>
                                            <p:tav tm="0">
                                              <p:val>
                                                <p:strVal val="#ppt_x"/>
                                              </p:val>
                                            </p:tav>
                                            <p:tav tm="100000">
                                              <p:val>
                                                <p:strVal val="#ppt_x"/>
                                              </p:val>
                                            </p:tav>
                                          </p:tavLst>
                                        </p:anim>
                                        <p:anim calcmode="lin" valueType="num">
                                          <p:cBhvr additive="base">
                                            <p:cTn id="20"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sp>
        <p:nvSpPr>
          <p:cNvPr id="19" name="矩形: 圆角 10">
            <a:extLst>
              <a:ext uri="{FF2B5EF4-FFF2-40B4-BE49-F238E27FC236}">
                <a16:creationId xmlns:a16="http://schemas.microsoft.com/office/drawing/2014/main" id="{AC638477-0C12-4DC0-A8E1-3E89AB689F89}"/>
              </a:ext>
            </a:extLst>
          </p:cNvPr>
          <p:cNvSpPr/>
          <p:nvPr/>
        </p:nvSpPr>
        <p:spPr>
          <a:xfrm>
            <a:off x="3914982" y="84302"/>
            <a:ext cx="4362036" cy="584333"/>
          </a:xfrm>
          <a:prstGeom prst="roundRect">
            <a:avLst>
              <a:gd name="adj" fmla="val 11805"/>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white"/>
                </a:solidFill>
                <a:effectLst/>
                <a:uLnTx/>
                <a:uFillTx/>
                <a:latin typeface="Calibri" panose="020F0502020204030204" pitchFamily="34" charset="0"/>
                <a:ea typeface="inpin heiti" charset="-122"/>
                <a:cs typeface="Calibri" panose="020F0502020204030204" pitchFamily="34" charset="0"/>
              </a:rPr>
              <a:t>Lắng</a:t>
            </a:r>
            <a:r>
              <a:rPr kumimoji="0" lang="en-US" altLang="zh-CN" sz="3200" b="1" i="0" u="none" strike="noStrike" kern="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 </a:t>
            </a:r>
            <a:r>
              <a:rPr kumimoji="0" lang="en-US" altLang="zh-CN" sz="3200" b="1" i="0" u="none" strike="noStrike" kern="0" cap="none" spc="0" normalizeH="0" baseline="0" noProof="0" dirty="0" err="1">
                <a:ln>
                  <a:noFill/>
                </a:ln>
                <a:solidFill>
                  <a:prstClr val="white"/>
                </a:solidFill>
                <a:effectLst/>
                <a:uLnTx/>
                <a:uFillTx/>
                <a:latin typeface="Calibri" panose="020F0502020204030204" pitchFamily="34" charset="0"/>
                <a:ea typeface="inpin heiti" charset="-122"/>
                <a:cs typeface="Calibri" panose="020F0502020204030204" pitchFamily="34" charset="0"/>
              </a:rPr>
              <a:t>nghe</a:t>
            </a:r>
            <a:r>
              <a:rPr kumimoji="0" lang="en-US" altLang="zh-CN" sz="3200" b="1" i="0" u="none" strike="noStrike" kern="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 </a:t>
            </a:r>
            <a:r>
              <a:rPr kumimoji="0" lang="en-US" altLang="zh-CN" sz="3200" b="1" i="0" u="none" strike="noStrike" kern="0" cap="none" spc="0" normalizeH="0" baseline="0" noProof="0" dirty="0" err="1">
                <a:ln>
                  <a:noFill/>
                </a:ln>
                <a:solidFill>
                  <a:prstClr val="white"/>
                </a:solidFill>
                <a:effectLst/>
                <a:uLnTx/>
                <a:uFillTx/>
                <a:latin typeface="Calibri" panose="020F0502020204030204" pitchFamily="34" charset="0"/>
                <a:ea typeface="inpin heiti" charset="-122"/>
                <a:cs typeface="Calibri" panose="020F0502020204030204" pitchFamily="34" charset="0"/>
              </a:rPr>
              <a:t>đọc</a:t>
            </a:r>
            <a:r>
              <a:rPr kumimoji="0" lang="en-US" altLang="zh-CN" sz="3200" b="1" i="0" u="none" strike="noStrike" kern="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 </a:t>
            </a:r>
            <a:r>
              <a:rPr kumimoji="0" lang="en-US" altLang="zh-CN" sz="3200" b="1" i="0" u="none" strike="noStrike" kern="0" cap="none" spc="0" normalizeH="0" baseline="0" noProof="0" dirty="0" err="1">
                <a:ln>
                  <a:noFill/>
                </a:ln>
                <a:solidFill>
                  <a:prstClr val="white"/>
                </a:solidFill>
                <a:effectLst/>
                <a:uLnTx/>
                <a:uFillTx/>
                <a:latin typeface="Calibri" panose="020F0502020204030204" pitchFamily="34" charset="0"/>
                <a:ea typeface="inpin heiti" charset="-122"/>
                <a:cs typeface="Calibri" panose="020F0502020204030204" pitchFamily="34" charset="0"/>
              </a:rPr>
              <a:t>mẫu</a:t>
            </a:r>
            <a:r>
              <a:rPr kumimoji="0" lang="en-US" altLang="zh-CN" sz="3200" b="1" i="0" u="none" strike="noStrike" kern="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rPr>
              <a:t>:</a:t>
            </a:r>
            <a:endParaRPr kumimoji="0" lang="zh-CN" altLang="en-US" sz="3200" b="1" i="0" u="none" strike="noStrike" kern="0" cap="none" spc="0" normalizeH="0" baseline="0" noProof="0" dirty="0">
              <a:ln>
                <a:noFill/>
              </a:ln>
              <a:solidFill>
                <a:prstClr val="white"/>
              </a:solidFill>
              <a:effectLst/>
              <a:uLnTx/>
              <a:uFillTx/>
              <a:latin typeface="Calibri" panose="020F0502020204030204" pitchFamily="34" charset="0"/>
              <a:ea typeface="inpin heiti" charset="-122"/>
              <a:cs typeface="Calibri" panose="020F0502020204030204" pitchFamily="34" charset="0"/>
            </a:endParaRPr>
          </a:p>
        </p:txBody>
      </p:sp>
      <p:sp>
        <p:nvSpPr>
          <p:cNvPr id="20" name="TextBox 28">
            <a:extLst>
              <a:ext uri="{FF2B5EF4-FFF2-40B4-BE49-F238E27FC236}">
                <a16:creationId xmlns:a16="http://schemas.microsoft.com/office/drawing/2014/main" id="{99544E67-9E93-46D8-BBA6-DFE1C4250CB4}"/>
              </a:ext>
            </a:extLst>
          </p:cNvPr>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1" name="TextBox 28">
            <a:extLst>
              <a:ext uri="{FF2B5EF4-FFF2-40B4-BE49-F238E27FC236}">
                <a16:creationId xmlns:a16="http://schemas.microsoft.com/office/drawing/2014/main" id="{33A7EEAE-7489-4A28-9A9F-BFABABE159F3}"/>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2" name="TextBox 28">
            <a:extLst>
              <a:ext uri="{FF2B5EF4-FFF2-40B4-BE49-F238E27FC236}">
                <a16:creationId xmlns:a16="http://schemas.microsoft.com/office/drawing/2014/main" id="{0BD86CEE-98B2-431A-A98F-8AEF03C6F5F8}"/>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3" name="Picture 22">
            <a:extLst>
              <a:ext uri="{FF2B5EF4-FFF2-40B4-BE49-F238E27FC236}">
                <a16:creationId xmlns:a16="http://schemas.microsoft.com/office/drawing/2014/main" id="{50291035-C35A-4428-B63B-1CA8124222F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24" name="Picture 4" descr="Check out Arrow icon created by 4B Icons | Graphic design posters, Mini  drawings, Desktop wallpaper art">
            <a:extLst>
              <a:ext uri="{FF2B5EF4-FFF2-40B4-BE49-F238E27FC236}">
                <a16:creationId xmlns:a16="http://schemas.microsoft.com/office/drawing/2014/main" id="{B2BA3BC7-1820-4FF9-83DD-56D7A491C3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a:extLst>
              <a:ext uri="{FF2B5EF4-FFF2-40B4-BE49-F238E27FC236}">
                <a16:creationId xmlns:a16="http://schemas.microsoft.com/office/drawing/2014/main" id="{250DC97B-7E6B-4BEE-A3D7-73D88665B6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B7C718CC-F87C-4632-85E2-21C0829042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29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childTnLst>
                          </p:cTn>
                        </p:par>
                        <p:par>
                          <p:cTn id="10" fill="hold">
                            <p:stCondLst>
                              <p:cond delay="1000"/>
                            </p:stCondLst>
                            <p:childTnLst>
                              <p:par>
                                <p:cTn id="11" presetID="55" presetClass="entr" presetSubtype="0"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strVal val="#ppt_w*0.70"/>
                                          </p:val>
                                        </p:tav>
                                        <p:tav tm="100000">
                                          <p:val>
                                            <p:strVal val="#ppt_w"/>
                                          </p:val>
                                        </p:tav>
                                      </p:tavLst>
                                    </p:anim>
                                    <p:anim calcmode="lin" valueType="num">
                                      <p:cBhvr>
                                        <p:cTn id="14" dur="500" fill="hold"/>
                                        <p:tgtEl>
                                          <p:spTgt spid="20"/>
                                        </p:tgtEl>
                                        <p:attrNameLst>
                                          <p:attrName>ppt_h</p:attrName>
                                        </p:attrNameLst>
                                      </p:cBhvr>
                                      <p:tavLst>
                                        <p:tav tm="0">
                                          <p:val>
                                            <p:strVal val="#ppt_h"/>
                                          </p:val>
                                        </p:tav>
                                        <p:tav tm="100000">
                                          <p:val>
                                            <p:strVal val="#ppt_h"/>
                                          </p:val>
                                        </p:tav>
                                      </p:tavLst>
                                    </p:anim>
                                    <p:animEffect transition="in" filter="fade">
                                      <p:cBhvr>
                                        <p:cTn id="15" dur="500"/>
                                        <p:tgtEl>
                                          <p:spTgt spid="20"/>
                                        </p:tgtEl>
                                      </p:cBhvr>
                                    </p:animEffect>
                                  </p:childTnLst>
                                </p:cTn>
                              </p:par>
                              <p:par>
                                <p:cTn id="16" presetID="22" presetClass="entr" presetSubtype="8"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par>
                          <p:cTn id="19" fill="hold">
                            <p:stCondLst>
                              <p:cond delay="17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strVal val="#ppt_w*0.70"/>
                                          </p:val>
                                        </p:tav>
                                        <p:tav tm="100000">
                                          <p:val>
                                            <p:strVal val="#ppt_w"/>
                                          </p:val>
                                        </p:tav>
                                      </p:tavLst>
                                    </p:anim>
                                    <p:anim calcmode="lin" valueType="num">
                                      <p:cBhvr>
                                        <p:cTn id="23" dur="500" fill="hold"/>
                                        <p:tgtEl>
                                          <p:spTgt spid="21"/>
                                        </p:tgtEl>
                                        <p:attrNameLst>
                                          <p:attrName>ppt_h</p:attrName>
                                        </p:attrNameLst>
                                      </p:cBhvr>
                                      <p:tavLst>
                                        <p:tav tm="0">
                                          <p:val>
                                            <p:strVal val="#ppt_h"/>
                                          </p:val>
                                        </p:tav>
                                        <p:tav tm="100000">
                                          <p:val>
                                            <p:strVal val="#ppt_h"/>
                                          </p:val>
                                        </p:tav>
                                      </p:tavLst>
                                    </p:anim>
                                    <p:animEffect transition="in" filter="fade">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255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ppt_w*0.70"/>
                                          </p:val>
                                        </p:tav>
                                        <p:tav tm="100000">
                                          <p:val>
                                            <p:strVal val="#ppt_w"/>
                                          </p:val>
                                        </p:tav>
                                      </p:tavLst>
                                    </p:anim>
                                    <p:anim calcmode="lin" valueType="num">
                                      <p:cBhvr>
                                        <p:cTn id="32" dur="500" fill="hold"/>
                                        <p:tgtEl>
                                          <p:spTgt spid="22"/>
                                        </p:tgtEl>
                                        <p:attrNameLst>
                                          <p:attrName>ppt_h</p:attrName>
                                        </p:attrNameLst>
                                      </p:cBhvr>
                                      <p:tavLst>
                                        <p:tav tm="0">
                                          <p:val>
                                            <p:strVal val="#ppt_h"/>
                                          </p:val>
                                        </p:tav>
                                        <p:tav tm="100000">
                                          <p:val>
                                            <p:strVal val="#ppt_h"/>
                                          </p:val>
                                        </p:tav>
                                      </p:tavLst>
                                    </p:anim>
                                    <p:animEffect transition="in" filter="fade">
                                      <p:cBhvr>
                                        <p:cTn id="33" dur="500"/>
                                        <p:tgtEl>
                                          <p:spTgt spid="22"/>
                                        </p:tgtEl>
                                      </p:cBhvr>
                                    </p:animEffect>
                                  </p:childTnLst>
                                </p:cTn>
                              </p:par>
                              <p:par>
                                <p:cTn id="34" presetID="22" presetClass="entr" presetSubtype="8"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570105" y="815924"/>
            <a:ext cx="11225655" cy="5849329"/>
          </a:xfrm>
          <a:custGeom>
            <a:avLst/>
            <a:gdLst>
              <a:gd name="connsiteX0" fmla="*/ 0 w 11225655"/>
              <a:gd name="connsiteY0" fmla="*/ 974908 h 5849329"/>
              <a:gd name="connsiteX1" fmla="*/ 974908 w 11225655"/>
              <a:gd name="connsiteY1" fmla="*/ 0 h 5849329"/>
              <a:gd name="connsiteX2" fmla="*/ 1637468 w 11225655"/>
              <a:gd name="connsiteY2" fmla="*/ 0 h 5849329"/>
              <a:gd name="connsiteX3" fmla="*/ 2114511 w 11225655"/>
              <a:gd name="connsiteY3" fmla="*/ 0 h 5849329"/>
              <a:gd name="connsiteX4" fmla="*/ 2962588 w 11225655"/>
              <a:gd name="connsiteY4" fmla="*/ 0 h 5849329"/>
              <a:gd name="connsiteX5" fmla="*/ 3346873 w 11225655"/>
              <a:gd name="connsiteY5" fmla="*/ 0 h 5849329"/>
              <a:gd name="connsiteX6" fmla="*/ 3916674 w 11225655"/>
              <a:gd name="connsiteY6" fmla="*/ 0 h 5849329"/>
              <a:gd name="connsiteX7" fmla="*/ 4486476 w 11225655"/>
              <a:gd name="connsiteY7" fmla="*/ 0 h 5849329"/>
              <a:gd name="connsiteX8" fmla="*/ 5334552 w 11225655"/>
              <a:gd name="connsiteY8" fmla="*/ 0 h 5849329"/>
              <a:gd name="connsiteX9" fmla="*/ 5997112 w 11225655"/>
              <a:gd name="connsiteY9" fmla="*/ 0 h 5849329"/>
              <a:gd name="connsiteX10" fmla="*/ 6845189 w 11225655"/>
              <a:gd name="connsiteY10" fmla="*/ 0 h 5849329"/>
              <a:gd name="connsiteX11" fmla="*/ 7693266 w 11225655"/>
              <a:gd name="connsiteY11" fmla="*/ 0 h 5849329"/>
              <a:gd name="connsiteX12" fmla="*/ 8448584 w 11225655"/>
              <a:gd name="connsiteY12" fmla="*/ 0 h 5849329"/>
              <a:gd name="connsiteX13" fmla="*/ 9203902 w 11225655"/>
              <a:gd name="connsiteY13" fmla="*/ 0 h 5849329"/>
              <a:gd name="connsiteX14" fmla="*/ 9588187 w 11225655"/>
              <a:gd name="connsiteY14" fmla="*/ 0 h 5849329"/>
              <a:gd name="connsiteX15" fmla="*/ 10250747 w 11225655"/>
              <a:gd name="connsiteY15" fmla="*/ 0 h 5849329"/>
              <a:gd name="connsiteX16" fmla="*/ 11225655 w 11225655"/>
              <a:gd name="connsiteY16" fmla="*/ 974908 h 5849329"/>
              <a:gd name="connsiteX17" fmla="*/ 11225655 w 11225655"/>
              <a:gd name="connsiteY17" fmla="*/ 1546837 h 5849329"/>
              <a:gd name="connsiteX18" fmla="*/ 11225655 w 11225655"/>
              <a:gd name="connsiteY18" fmla="*/ 2274746 h 5849329"/>
              <a:gd name="connsiteX19" fmla="*/ 11225655 w 11225655"/>
              <a:gd name="connsiteY19" fmla="*/ 3002655 h 5849329"/>
              <a:gd name="connsiteX20" fmla="*/ 11225655 w 11225655"/>
              <a:gd name="connsiteY20" fmla="*/ 3652574 h 5849329"/>
              <a:gd name="connsiteX21" fmla="*/ 11225655 w 11225655"/>
              <a:gd name="connsiteY21" fmla="*/ 4302492 h 5849329"/>
              <a:gd name="connsiteX22" fmla="*/ 11225655 w 11225655"/>
              <a:gd name="connsiteY22" fmla="*/ 4874421 h 5849329"/>
              <a:gd name="connsiteX23" fmla="*/ 10250747 w 11225655"/>
              <a:gd name="connsiteY23" fmla="*/ 5849329 h 5849329"/>
              <a:gd name="connsiteX24" fmla="*/ 9680945 w 11225655"/>
              <a:gd name="connsiteY24" fmla="*/ 5849329 h 5849329"/>
              <a:gd name="connsiteX25" fmla="*/ 9296661 w 11225655"/>
              <a:gd name="connsiteY25" fmla="*/ 5849329 h 5849329"/>
              <a:gd name="connsiteX26" fmla="*/ 8448584 w 11225655"/>
              <a:gd name="connsiteY26" fmla="*/ 5849329 h 5849329"/>
              <a:gd name="connsiteX27" fmla="*/ 7878782 w 11225655"/>
              <a:gd name="connsiteY27" fmla="*/ 5849329 h 5849329"/>
              <a:gd name="connsiteX28" fmla="*/ 7308981 w 11225655"/>
              <a:gd name="connsiteY28" fmla="*/ 5849329 h 5849329"/>
              <a:gd name="connsiteX29" fmla="*/ 6646421 w 11225655"/>
              <a:gd name="connsiteY29" fmla="*/ 5849329 h 5849329"/>
              <a:gd name="connsiteX30" fmla="*/ 6262136 w 11225655"/>
              <a:gd name="connsiteY30" fmla="*/ 5849329 h 5849329"/>
              <a:gd name="connsiteX31" fmla="*/ 5506818 w 11225655"/>
              <a:gd name="connsiteY31" fmla="*/ 5849329 h 5849329"/>
              <a:gd name="connsiteX32" fmla="*/ 4658741 w 11225655"/>
              <a:gd name="connsiteY32" fmla="*/ 5849329 h 5849329"/>
              <a:gd name="connsiteX33" fmla="*/ 3996181 w 11225655"/>
              <a:gd name="connsiteY33" fmla="*/ 5849329 h 5849329"/>
              <a:gd name="connsiteX34" fmla="*/ 3240863 w 11225655"/>
              <a:gd name="connsiteY34" fmla="*/ 5849329 h 5849329"/>
              <a:gd name="connsiteX35" fmla="*/ 2578303 w 11225655"/>
              <a:gd name="connsiteY35" fmla="*/ 5849329 h 5849329"/>
              <a:gd name="connsiteX36" fmla="*/ 1730226 w 11225655"/>
              <a:gd name="connsiteY36" fmla="*/ 5849329 h 5849329"/>
              <a:gd name="connsiteX37" fmla="*/ 974908 w 11225655"/>
              <a:gd name="connsiteY37" fmla="*/ 5849329 h 5849329"/>
              <a:gd name="connsiteX38" fmla="*/ 0 w 11225655"/>
              <a:gd name="connsiteY38" fmla="*/ 4874421 h 5849329"/>
              <a:gd name="connsiteX39" fmla="*/ 0 w 11225655"/>
              <a:gd name="connsiteY39" fmla="*/ 4341488 h 5849329"/>
              <a:gd name="connsiteX40" fmla="*/ 0 w 11225655"/>
              <a:gd name="connsiteY40" fmla="*/ 3613578 h 5849329"/>
              <a:gd name="connsiteX41" fmla="*/ 0 w 11225655"/>
              <a:gd name="connsiteY41" fmla="*/ 3080645 h 5849329"/>
              <a:gd name="connsiteX42" fmla="*/ 0 w 11225655"/>
              <a:gd name="connsiteY42" fmla="*/ 2547712 h 5849329"/>
              <a:gd name="connsiteX43" fmla="*/ 0 w 11225655"/>
              <a:gd name="connsiteY43" fmla="*/ 1897793 h 5849329"/>
              <a:gd name="connsiteX44" fmla="*/ 0 w 11225655"/>
              <a:gd name="connsiteY44" fmla="*/ 974908 h 584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225655" h="5849329" fill="none" extrusionOk="0">
                <a:moveTo>
                  <a:pt x="0" y="974908"/>
                </a:moveTo>
                <a:cubicBezTo>
                  <a:pt x="-81621" y="424390"/>
                  <a:pt x="408773" y="-40722"/>
                  <a:pt x="974908" y="0"/>
                </a:cubicBezTo>
                <a:cubicBezTo>
                  <a:pt x="1286080" y="-13239"/>
                  <a:pt x="1334983" y="-3748"/>
                  <a:pt x="1637468" y="0"/>
                </a:cubicBezTo>
                <a:cubicBezTo>
                  <a:pt x="1939953" y="3748"/>
                  <a:pt x="1981248" y="-629"/>
                  <a:pt x="2114511" y="0"/>
                </a:cubicBezTo>
                <a:cubicBezTo>
                  <a:pt x="2247774" y="629"/>
                  <a:pt x="2593697" y="6856"/>
                  <a:pt x="2962588" y="0"/>
                </a:cubicBezTo>
                <a:cubicBezTo>
                  <a:pt x="3331479" y="-6856"/>
                  <a:pt x="3251516" y="-12472"/>
                  <a:pt x="3346873" y="0"/>
                </a:cubicBezTo>
                <a:cubicBezTo>
                  <a:pt x="3442230" y="12472"/>
                  <a:pt x="3745002" y="11182"/>
                  <a:pt x="3916674" y="0"/>
                </a:cubicBezTo>
                <a:cubicBezTo>
                  <a:pt x="4088346" y="-11182"/>
                  <a:pt x="4248732" y="11257"/>
                  <a:pt x="4486476" y="0"/>
                </a:cubicBezTo>
                <a:cubicBezTo>
                  <a:pt x="4724220" y="-11257"/>
                  <a:pt x="5040209" y="27445"/>
                  <a:pt x="5334552" y="0"/>
                </a:cubicBezTo>
                <a:cubicBezTo>
                  <a:pt x="5628895" y="-27445"/>
                  <a:pt x="5743722" y="13649"/>
                  <a:pt x="5997112" y="0"/>
                </a:cubicBezTo>
                <a:cubicBezTo>
                  <a:pt x="6250502" y="-13649"/>
                  <a:pt x="6443560" y="-40844"/>
                  <a:pt x="6845189" y="0"/>
                </a:cubicBezTo>
                <a:cubicBezTo>
                  <a:pt x="7246818" y="40844"/>
                  <a:pt x="7442492" y="1897"/>
                  <a:pt x="7693266" y="0"/>
                </a:cubicBezTo>
                <a:cubicBezTo>
                  <a:pt x="7944040" y="-1897"/>
                  <a:pt x="8090535" y="28959"/>
                  <a:pt x="8448584" y="0"/>
                </a:cubicBezTo>
                <a:cubicBezTo>
                  <a:pt x="8806633" y="-28959"/>
                  <a:pt x="8978052" y="26072"/>
                  <a:pt x="9203902" y="0"/>
                </a:cubicBezTo>
                <a:cubicBezTo>
                  <a:pt x="9429752" y="-26072"/>
                  <a:pt x="9422332" y="2973"/>
                  <a:pt x="9588187" y="0"/>
                </a:cubicBezTo>
                <a:cubicBezTo>
                  <a:pt x="9754042" y="-2973"/>
                  <a:pt x="9991289" y="5558"/>
                  <a:pt x="10250747" y="0"/>
                </a:cubicBezTo>
                <a:cubicBezTo>
                  <a:pt x="10780209" y="9101"/>
                  <a:pt x="11320795" y="375297"/>
                  <a:pt x="11225655" y="974908"/>
                </a:cubicBezTo>
                <a:cubicBezTo>
                  <a:pt x="11214507" y="1257773"/>
                  <a:pt x="11198420" y="1291724"/>
                  <a:pt x="11225655" y="1546837"/>
                </a:cubicBezTo>
                <a:cubicBezTo>
                  <a:pt x="11252890" y="1801950"/>
                  <a:pt x="11226119" y="1975978"/>
                  <a:pt x="11225655" y="2274746"/>
                </a:cubicBezTo>
                <a:cubicBezTo>
                  <a:pt x="11225191" y="2573514"/>
                  <a:pt x="11260108" y="2648551"/>
                  <a:pt x="11225655" y="3002655"/>
                </a:cubicBezTo>
                <a:cubicBezTo>
                  <a:pt x="11191202" y="3356759"/>
                  <a:pt x="11210308" y="3502004"/>
                  <a:pt x="11225655" y="3652574"/>
                </a:cubicBezTo>
                <a:cubicBezTo>
                  <a:pt x="11241002" y="3803144"/>
                  <a:pt x="11227424" y="4160084"/>
                  <a:pt x="11225655" y="4302492"/>
                </a:cubicBezTo>
                <a:cubicBezTo>
                  <a:pt x="11223886" y="4444900"/>
                  <a:pt x="11201517" y="4705865"/>
                  <a:pt x="11225655" y="4874421"/>
                </a:cubicBezTo>
                <a:cubicBezTo>
                  <a:pt x="11208976" y="5460200"/>
                  <a:pt x="10780353" y="5819837"/>
                  <a:pt x="10250747" y="5849329"/>
                </a:cubicBezTo>
                <a:cubicBezTo>
                  <a:pt x="10034941" y="5846875"/>
                  <a:pt x="9889523" y="5856294"/>
                  <a:pt x="9680945" y="5849329"/>
                </a:cubicBezTo>
                <a:cubicBezTo>
                  <a:pt x="9472367" y="5842364"/>
                  <a:pt x="9478722" y="5834221"/>
                  <a:pt x="9296661" y="5849329"/>
                </a:cubicBezTo>
                <a:cubicBezTo>
                  <a:pt x="9114600" y="5864437"/>
                  <a:pt x="8682118" y="5884596"/>
                  <a:pt x="8448584" y="5849329"/>
                </a:cubicBezTo>
                <a:cubicBezTo>
                  <a:pt x="8215050" y="5814062"/>
                  <a:pt x="8048356" y="5847338"/>
                  <a:pt x="7878782" y="5849329"/>
                </a:cubicBezTo>
                <a:cubicBezTo>
                  <a:pt x="7709208" y="5851320"/>
                  <a:pt x="7424989" y="5832087"/>
                  <a:pt x="7308981" y="5849329"/>
                </a:cubicBezTo>
                <a:cubicBezTo>
                  <a:pt x="7192973" y="5866571"/>
                  <a:pt x="6864524" y="5861372"/>
                  <a:pt x="6646421" y="5849329"/>
                </a:cubicBezTo>
                <a:cubicBezTo>
                  <a:pt x="6428318" y="5837286"/>
                  <a:pt x="6383239" y="5860409"/>
                  <a:pt x="6262136" y="5849329"/>
                </a:cubicBezTo>
                <a:cubicBezTo>
                  <a:pt x="6141033" y="5838249"/>
                  <a:pt x="5868071" y="5861206"/>
                  <a:pt x="5506818" y="5849329"/>
                </a:cubicBezTo>
                <a:cubicBezTo>
                  <a:pt x="5145565" y="5837452"/>
                  <a:pt x="5036159" y="5863385"/>
                  <a:pt x="4658741" y="5849329"/>
                </a:cubicBezTo>
                <a:cubicBezTo>
                  <a:pt x="4281323" y="5835273"/>
                  <a:pt x="4193214" y="5829952"/>
                  <a:pt x="3996181" y="5849329"/>
                </a:cubicBezTo>
                <a:cubicBezTo>
                  <a:pt x="3799148" y="5868706"/>
                  <a:pt x="3492668" y="5854264"/>
                  <a:pt x="3240863" y="5849329"/>
                </a:cubicBezTo>
                <a:cubicBezTo>
                  <a:pt x="2989058" y="5844394"/>
                  <a:pt x="2844969" y="5830289"/>
                  <a:pt x="2578303" y="5849329"/>
                </a:cubicBezTo>
                <a:cubicBezTo>
                  <a:pt x="2311637" y="5868369"/>
                  <a:pt x="2114470" y="5844365"/>
                  <a:pt x="1730226" y="5849329"/>
                </a:cubicBezTo>
                <a:cubicBezTo>
                  <a:pt x="1345982" y="5854293"/>
                  <a:pt x="1152474" y="5852581"/>
                  <a:pt x="974908" y="5849329"/>
                </a:cubicBezTo>
                <a:cubicBezTo>
                  <a:pt x="482292" y="5831950"/>
                  <a:pt x="-33947" y="5328117"/>
                  <a:pt x="0" y="4874421"/>
                </a:cubicBezTo>
                <a:cubicBezTo>
                  <a:pt x="-23445" y="4748033"/>
                  <a:pt x="26467" y="4554831"/>
                  <a:pt x="0" y="4341488"/>
                </a:cubicBezTo>
                <a:cubicBezTo>
                  <a:pt x="-26467" y="4128145"/>
                  <a:pt x="1548" y="3880626"/>
                  <a:pt x="0" y="3613578"/>
                </a:cubicBezTo>
                <a:cubicBezTo>
                  <a:pt x="-1548" y="3346530"/>
                  <a:pt x="25978" y="3247529"/>
                  <a:pt x="0" y="3080645"/>
                </a:cubicBezTo>
                <a:cubicBezTo>
                  <a:pt x="-25978" y="2913761"/>
                  <a:pt x="-24552" y="2812745"/>
                  <a:pt x="0" y="2547712"/>
                </a:cubicBezTo>
                <a:cubicBezTo>
                  <a:pt x="24552" y="2282679"/>
                  <a:pt x="17050" y="2045335"/>
                  <a:pt x="0" y="1897793"/>
                </a:cubicBezTo>
                <a:cubicBezTo>
                  <a:pt x="-17050" y="1750251"/>
                  <a:pt x="25178" y="1283740"/>
                  <a:pt x="0" y="974908"/>
                </a:cubicBezTo>
                <a:close/>
              </a:path>
              <a:path w="11225655" h="5849329" stroke="0" extrusionOk="0">
                <a:moveTo>
                  <a:pt x="0" y="974908"/>
                </a:moveTo>
                <a:cubicBezTo>
                  <a:pt x="-14133" y="352572"/>
                  <a:pt x="380349" y="30756"/>
                  <a:pt x="974908" y="0"/>
                </a:cubicBezTo>
                <a:cubicBezTo>
                  <a:pt x="1284114" y="-15683"/>
                  <a:pt x="1384694" y="7907"/>
                  <a:pt x="1637468" y="0"/>
                </a:cubicBezTo>
                <a:cubicBezTo>
                  <a:pt x="1890242" y="-7907"/>
                  <a:pt x="1965807" y="-21756"/>
                  <a:pt x="2114511" y="0"/>
                </a:cubicBezTo>
                <a:cubicBezTo>
                  <a:pt x="2263215" y="21756"/>
                  <a:pt x="2336957" y="-6776"/>
                  <a:pt x="2498796" y="0"/>
                </a:cubicBezTo>
                <a:cubicBezTo>
                  <a:pt x="2660636" y="6776"/>
                  <a:pt x="3079981" y="-22876"/>
                  <a:pt x="3254114" y="0"/>
                </a:cubicBezTo>
                <a:cubicBezTo>
                  <a:pt x="3428247" y="22876"/>
                  <a:pt x="3791777" y="16420"/>
                  <a:pt x="4009432" y="0"/>
                </a:cubicBezTo>
                <a:cubicBezTo>
                  <a:pt x="4227087" y="-16420"/>
                  <a:pt x="4480203" y="-8220"/>
                  <a:pt x="4671992" y="0"/>
                </a:cubicBezTo>
                <a:cubicBezTo>
                  <a:pt x="4863781" y="8220"/>
                  <a:pt x="5085600" y="-27901"/>
                  <a:pt x="5241794" y="0"/>
                </a:cubicBezTo>
                <a:cubicBezTo>
                  <a:pt x="5397988" y="27901"/>
                  <a:pt x="5595356" y="-11365"/>
                  <a:pt x="5811595" y="0"/>
                </a:cubicBezTo>
                <a:cubicBezTo>
                  <a:pt x="6027834" y="11365"/>
                  <a:pt x="6092949" y="3104"/>
                  <a:pt x="6195880" y="0"/>
                </a:cubicBezTo>
                <a:cubicBezTo>
                  <a:pt x="6298812" y="-3104"/>
                  <a:pt x="6701216" y="31330"/>
                  <a:pt x="6951199" y="0"/>
                </a:cubicBezTo>
                <a:cubicBezTo>
                  <a:pt x="7201182" y="-31330"/>
                  <a:pt x="7271462" y="-15879"/>
                  <a:pt x="7521000" y="0"/>
                </a:cubicBezTo>
                <a:cubicBezTo>
                  <a:pt x="7770538" y="15879"/>
                  <a:pt x="8028917" y="24674"/>
                  <a:pt x="8369077" y="0"/>
                </a:cubicBezTo>
                <a:cubicBezTo>
                  <a:pt x="8709237" y="-24674"/>
                  <a:pt x="8583997" y="15453"/>
                  <a:pt x="8753362" y="0"/>
                </a:cubicBezTo>
                <a:cubicBezTo>
                  <a:pt x="8922727" y="-15453"/>
                  <a:pt x="9291562" y="-12046"/>
                  <a:pt x="9601438" y="0"/>
                </a:cubicBezTo>
                <a:cubicBezTo>
                  <a:pt x="9911314" y="12046"/>
                  <a:pt x="10015496" y="-19836"/>
                  <a:pt x="10250747" y="0"/>
                </a:cubicBezTo>
                <a:cubicBezTo>
                  <a:pt x="10773917" y="-30202"/>
                  <a:pt x="11220253" y="465560"/>
                  <a:pt x="11225655" y="974908"/>
                </a:cubicBezTo>
                <a:cubicBezTo>
                  <a:pt x="11222294" y="1172380"/>
                  <a:pt x="11209820" y="1439850"/>
                  <a:pt x="11225655" y="1663822"/>
                </a:cubicBezTo>
                <a:cubicBezTo>
                  <a:pt x="11241490" y="1887794"/>
                  <a:pt x="11227529" y="2020385"/>
                  <a:pt x="11225655" y="2274746"/>
                </a:cubicBezTo>
                <a:cubicBezTo>
                  <a:pt x="11223781" y="2529107"/>
                  <a:pt x="11221189" y="2684222"/>
                  <a:pt x="11225655" y="2807679"/>
                </a:cubicBezTo>
                <a:cubicBezTo>
                  <a:pt x="11230121" y="2931136"/>
                  <a:pt x="11237010" y="3275176"/>
                  <a:pt x="11225655" y="3457598"/>
                </a:cubicBezTo>
                <a:cubicBezTo>
                  <a:pt x="11214300" y="3640020"/>
                  <a:pt x="11224255" y="3730122"/>
                  <a:pt x="11225655" y="3990531"/>
                </a:cubicBezTo>
                <a:cubicBezTo>
                  <a:pt x="11227055" y="4250940"/>
                  <a:pt x="11217317" y="4648438"/>
                  <a:pt x="11225655" y="4874421"/>
                </a:cubicBezTo>
                <a:cubicBezTo>
                  <a:pt x="11312587" y="5484075"/>
                  <a:pt x="10858098" y="5948498"/>
                  <a:pt x="10250747" y="5849329"/>
                </a:cubicBezTo>
                <a:cubicBezTo>
                  <a:pt x="9961262" y="5829159"/>
                  <a:pt x="9738117" y="5875891"/>
                  <a:pt x="9402670" y="5849329"/>
                </a:cubicBezTo>
                <a:cubicBezTo>
                  <a:pt x="9067223" y="5822767"/>
                  <a:pt x="9200586" y="5849317"/>
                  <a:pt x="9018386" y="5849329"/>
                </a:cubicBezTo>
                <a:cubicBezTo>
                  <a:pt x="8836186" y="5849341"/>
                  <a:pt x="8676001" y="5871017"/>
                  <a:pt x="8541342" y="5849329"/>
                </a:cubicBezTo>
                <a:cubicBezTo>
                  <a:pt x="8406683" y="5827641"/>
                  <a:pt x="7926994" y="5845542"/>
                  <a:pt x="7693266" y="5849329"/>
                </a:cubicBezTo>
                <a:cubicBezTo>
                  <a:pt x="7459538" y="5853116"/>
                  <a:pt x="7256320" y="5860588"/>
                  <a:pt x="6937947" y="5849329"/>
                </a:cubicBezTo>
                <a:cubicBezTo>
                  <a:pt x="6619574" y="5838070"/>
                  <a:pt x="6357855" y="5890413"/>
                  <a:pt x="6089871" y="5849329"/>
                </a:cubicBezTo>
                <a:cubicBezTo>
                  <a:pt x="5821887" y="5808245"/>
                  <a:pt x="5767473" y="5850127"/>
                  <a:pt x="5612828" y="5849329"/>
                </a:cubicBezTo>
                <a:cubicBezTo>
                  <a:pt x="5458183" y="5848531"/>
                  <a:pt x="5202425" y="5844755"/>
                  <a:pt x="4857509" y="5849329"/>
                </a:cubicBezTo>
                <a:cubicBezTo>
                  <a:pt x="4512593" y="5853903"/>
                  <a:pt x="4391441" y="5866516"/>
                  <a:pt x="4194949" y="5849329"/>
                </a:cubicBezTo>
                <a:cubicBezTo>
                  <a:pt x="3998457" y="5832142"/>
                  <a:pt x="3740229" y="5867819"/>
                  <a:pt x="3625148" y="5849329"/>
                </a:cubicBezTo>
                <a:cubicBezTo>
                  <a:pt x="3510067" y="5830839"/>
                  <a:pt x="3309423" y="5848880"/>
                  <a:pt x="3055346" y="5849329"/>
                </a:cubicBezTo>
                <a:cubicBezTo>
                  <a:pt x="2801269" y="5849778"/>
                  <a:pt x="2815418" y="5855913"/>
                  <a:pt x="2578303" y="5849329"/>
                </a:cubicBezTo>
                <a:cubicBezTo>
                  <a:pt x="2341188" y="5842745"/>
                  <a:pt x="2189370" y="5871516"/>
                  <a:pt x="1822985" y="5849329"/>
                </a:cubicBezTo>
                <a:cubicBezTo>
                  <a:pt x="1456600" y="5827142"/>
                  <a:pt x="1216077" y="5873285"/>
                  <a:pt x="974908" y="5849329"/>
                </a:cubicBezTo>
                <a:cubicBezTo>
                  <a:pt x="374618" y="5785007"/>
                  <a:pt x="-38578" y="5360855"/>
                  <a:pt x="0" y="4874421"/>
                </a:cubicBezTo>
                <a:cubicBezTo>
                  <a:pt x="2672" y="4721989"/>
                  <a:pt x="576" y="4483184"/>
                  <a:pt x="0" y="4341488"/>
                </a:cubicBezTo>
                <a:cubicBezTo>
                  <a:pt x="-576" y="4199792"/>
                  <a:pt x="-25065" y="3901467"/>
                  <a:pt x="0" y="3769559"/>
                </a:cubicBezTo>
                <a:cubicBezTo>
                  <a:pt x="25065" y="3637651"/>
                  <a:pt x="14268" y="3388167"/>
                  <a:pt x="0" y="3041650"/>
                </a:cubicBezTo>
                <a:cubicBezTo>
                  <a:pt x="-14268" y="2695133"/>
                  <a:pt x="-14373" y="2606140"/>
                  <a:pt x="0" y="2430726"/>
                </a:cubicBezTo>
                <a:cubicBezTo>
                  <a:pt x="14373" y="2255312"/>
                  <a:pt x="-12886" y="2019064"/>
                  <a:pt x="0" y="1702817"/>
                </a:cubicBezTo>
                <a:cubicBezTo>
                  <a:pt x="12886" y="1386570"/>
                  <a:pt x="-15515" y="1139374"/>
                  <a:pt x="0" y="974908"/>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88858" y="32700"/>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3646170" y="192746"/>
            <a:ext cx="42544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3" name="TextBox 2">
            <a:extLst>
              <a:ext uri="{FF2B5EF4-FFF2-40B4-BE49-F238E27FC236}">
                <a16:creationId xmlns:a16="http://schemas.microsoft.com/office/drawing/2014/main" id="{C45B3F25-D0C2-43A7-A151-5E8FF00F41A8}"/>
              </a:ext>
            </a:extLst>
          </p:cNvPr>
          <p:cNvSpPr txBox="1"/>
          <p:nvPr/>
        </p:nvSpPr>
        <p:spPr>
          <a:xfrm>
            <a:off x="925830" y="1074420"/>
            <a:ext cx="1069606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536358" y="362818"/>
            <a:ext cx="11225655" cy="6495182"/>
          </a:xfrm>
          <a:custGeom>
            <a:avLst/>
            <a:gdLst>
              <a:gd name="connsiteX0" fmla="*/ 0 w 11225655"/>
              <a:gd name="connsiteY0" fmla="*/ 1082552 h 6495182"/>
              <a:gd name="connsiteX1" fmla="*/ 1082552 w 11225655"/>
              <a:gd name="connsiteY1" fmla="*/ 0 h 6495182"/>
              <a:gd name="connsiteX2" fmla="*/ 1507701 w 11225655"/>
              <a:gd name="connsiteY2" fmla="*/ 0 h 6495182"/>
              <a:gd name="connsiteX3" fmla="*/ 2385877 w 11225655"/>
              <a:gd name="connsiteY3" fmla="*/ 0 h 6495182"/>
              <a:gd name="connsiteX4" fmla="*/ 2901632 w 11225655"/>
              <a:gd name="connsiteY4" fmla="*/ 0 h 6495182"/>
              <a:gd name="connsiteX5" fmla="*/ 3779808 w 11225655"/>
              <a:gd name="connsiteY5" fmla="*/ 0 h 6495182"/>
              <a:gd name="connsiteX6" fmla="*/ 4204957 w 11225655"/>
              <a:gd name="connsiteY6" fmla="*/ 0 h 6495182"/>
              <a:gd name="connsiteX7" fmla="*/ 4811317 w 11225655"/>
              <a:gd name="connsiteY7" fmla="*/ 0 h 6495182"/>
              <a:gd name="connsiteX8" fmla="*/ 5417677 w 11225655"/>
              <a:gd name="connsiteY8" fmla="*/ 0 h 6495182"/>
              <a:gd name="connsiteX9" fmla="*/ 6295854 w 11225655"/>
              <a:gd name="connsiteY9" fmla="*/ 0 h 6495182"/>
              <a:gd name="connsiteX10" fmla="*/ 6992819 w 11225655"/>
              <a:gd name="connsiteY10" fmla="*/ 0 h 6495182"/>
              <a:gd name="connsiteX11" fmla="*/ 7870996 w 11225655"/>
              <a:gd name="connsiteY11" fmla="*/ 0 h 6495182"/>
              <a:gd name="connsiteX12" fmla="*/ 8749172 w 11225655"/>
              <a:gd name="connsiteY12" fmla="*/ 0 h 6495182"/>
              <a:gd name="connsiteX13" fmla="*/ 9536743 w 11225655"/>
              <a:gd name="connsiteY13" fmla="*/ 0 h 6495182"/>
              <a:gd name="connsiteX14" fmla="*/ 10143103 w 11225655"/>
              <a:gd name="connsiteY14" fmla="*/ 0 h 6495182"/>
              <a:gd name="connsiteX15" fmla="*/ 11225655 w 11225655"/>
              <a:gd name="connsiteY15" fmla="*/ 1082552 h 6495182"/>
              <a:gd name="connsiteX16" fmla="*/ 11225655 w 11225655"/>
              <a:gd name="connsiteY16" fmla="*/ 1701135 h 6495182"/>
              <a:gd name="connsiteX17" fmla="*/ 11225655 w 11225655"/>
              <a:gd name="connsiteY17" fmla="*/ 2319717 h 6495182"/>
              <a:gd name="connsiteX18" fmla="*/ 11225655 w 11225655"/>
              <a:gd name="connsiteY18" fmla="*/ 2981600 h 6495182"/>
              <a:gd name="connsiteX19" fmla="*/ 11225655 w 11225655"/>
              <a:gd name="connsiteY19" fmla="*/ 3686785 h 6495182"/>
              <a:gd name="connsiteX20" fmla="*/ 11225655 w 11225655"/>
              <a:gd name="connsiteY20" fmla="*/ 4391969 h 6495182"/>
              <a:gd name="connsiteX21" fmla="*/ 11225655 w 11225655"/>
              <a:gd name="connsiteY21" fmla="*/ 5412630 h 6495182"/>
              <a:gd name="connsiteX22" fmla="*/ 10143103 w 11225655"/>
              <a:gd name="connsiteY22" fmla="*/ 6495182 h 6495182"/>
              <a:gd name="connsiteX23" fmla="*/ 9536743 w 11225655"/>
              <a:gd name="connsiteY23" fmla="*/ 6495182 h 6495182"/>
              <a:gd name="connsiteX24" fmla="*/ 9111594 w 11225655"/>
              <a:gd name="connsiteY24" fmla="*/ 6495182 h 6495182"/>
              <a:gd name="connsiteX25" fmla="*/ 8686445 w 11225655"/>
              <a:gd name="connsiteY25" fmla="*/ 6495182 h 6495182"/>
              <a:gd name="connsiteX26" fmla="*/ 8261296 w 11225655"/>
              <a:gd name="connsiteY26" fmla="*/ 6495182 h 6495182"/>
              <a:gd name="connsiteX27" fmla="*/ 7383120 w 11225655"/>
              <a:gd name="connsiteY27" fmla="*/ 6495182 h 6495182"/>
              <a:gd name="connsiteX28" fmla="*/ 6776760 w 11225655"/>
              <a:gd name="connsiteY28" fmla="*/ 6495182 h 6495182"/>
              <a:gd name="connsiteX29" fmla="*/ 6170400 w 11225655"/>
              <a:gd name="connsiteY29" fmla="*/ 6495182 h 6495182"/>
              <a:gd name="connsiteX30" fmla="*/ 5473434 w 11225655"/>
              <a:gd name="connsiteY30" fmla="*/ 6495182 h 6495182"/>
              <a:gd name="connsiteX31" fmla="*/ 5048285 w 11225655"/>
              <a:gd name="connsiteY31" fmla="*/ 6495182 h 6495182"/>
              <a:gd name="connsiteX32" fmla="*/ 4260715 w 11225655"/>
              <a:gd name="connsiteY32" fmla="*/ 6495182 h 6495182"/>
              <a:gd name="connsiteX33" fmla="*/ 3382538 w 11225655"/>
              <a:gd name="connsiteY33" fmla="*/ 6495182 h 6495182"/>
              <a:gd name="connsiteX34" fmla="*/ 2685573 w 11225655"/>
              <a:gd name="connsiteY34" fmla="*/ 6495182 h 6495182"/>
              <a:gd name="connsiteX35" fmla="*/ 1898002 w 11225655"/>
              <a:gd name="connsiteY35" fmla="*/ 6495182 h 6495182"/>
              <a:gd name="connsiteX36" fmla="*/ 1082552 w 11225655"/>
              <a:gd name="connsiteY36" fmla="*/ 6495182 h 6495182"/>
              <a:gd name="connsiteX37" fmla="*/ 0 w 11225655"/>
              <a:gd name="connsiteY37" fmla="*/ 5412630 h 6495182"/>
              <a:gd name="connsiteX38" fmla="*/ 0 w 11225655"/>
              <a:gd name="connsiteY38" fmla="*/ 4707446 h 6495182"/>
              <a:gd name="connsiteX39" fmla="*/ 0 w 11225655"/>
              <a:gd name="connsiteY39" fmla="*/ 4045563 h 6495182"/>
              <a:gd name="connsiteX40" fmla="*/ 0 w 11225655"/>
              <a:gd name="connsiteY40" fmla="*/ 3556882 h 6495182"/>
              <a:gd name="connsiteX41" fmla="*/ 0 w 11225655"/>
              <a:gd name="connsiteY41" fmla="*/ 2851698 h 6495182"/>
              <a:gd name="connsiteX42" fmla="*/ 0 w 11225655"/>
              <a:gd name="connsiteY42" fmla="*/ 2363018 h 6495182"/>
              <a:gd name="connsiteX43" fmla="*/ 0 w 11225655"/>
              <a:gd name="connsiteY43" fmla="*/ 1874338 h 6495182"/>
              <a:gd name="connsiteX44" fmla="*/ 0 w 11225655"/>
              <a:gd name="connsiteY44" fmla="*/ 1082552 h 649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225655" h="6495182" fill="none" extrusionOk="0">
                <a:moveTo>
                  <a:pt x="0" y="1082552"/>
                </a:moveTo>
                <a:cubicBezTo>
                  <a:pt x="-103212" y="526434"/>
                  <a:pt x="558561" y="-35487"/>
                  <a:pt x="1082552" y="0"/>
                </a:cubicBezTo>
                <a:cubicBezTo>
                  <a:pt x="1169545" y="971"/>
                  <a:pt x="1349528" y="9289"/>
                  <a:pt x="1507701" y="0"/>
                </a:cubicBezTo>
                <a:cubicBezTo>
                  <a:pt x="1665874" y="-9289"/>
                  <a:pt x="1984437" y="37775"/>
                  <a:pt x="2385877" y="0"/>
                </a:cubicBezTo>
                <a:cubicBezTo>
                  <a:pt x="2787317" y="-37775"/>
                  <a:pt x="2750148" y="-20140"/>
                  <a:pt x="2901632" y="0"/>
                </a:cubicBezTo>
                <a:cubicBezTo>
                  <a:pt x="3053117" y="20140"/>
                  <a:pt x="3437267" y="34265"/>
                  <a:pt x="3779808" y="0"/>
                </a:cubicBezTo>
                <a:cubicBezTo>
                  <a:pt x="4122349" y="-34265"/>
                  <a:pt x="4071398" y="-12983"/>
                  <a:pt x="4204957" y="0"/>
                </a:cubicBezTo>
                <a:cubicBezTo>
                  <a:pt x="4338516" y="12983"/>
                  <a:pt x="4658786" y="-24133"/>
                  <a:pt x="4811317" y="0"/>
                </a:cubicBezTo>
                <a:cubicBezTo>
                  <a:pt x="4963848" y="24133"/>
                  <a:pt x="5291118" y="-735"/>
                  <a:pt x="5417677" y="0"/>
                </a:cubicBezTo>
                <a:cubicBezTo>
                  <a:pt x="5544236" y="735"/>
                  <a:pt x="5926662" y="15133"/>
                  <a:pt x="6295854" y="0"/>
                </a:cubicBezTo>
                <a:cubicBezTo>
                  <a:pt x="6665046" y="-15133"/>
                  <a:pt x="6750238" y="23029"/>
                  <a:pt x="6992819" y="0"/>
                </a:cubicBezTo>
                <a:cubicBezTo>
                  <a:pt x="7235401" y="-23029"/>
                  <a:pt x="7595148" y="-5768"/>
                  <a:pt x="7870996" y="0"/>
                </a:cubicBezTo>
                <a:cubicBezTo>
                  <a:pt x="8146844" y="5768"/>
                  <a:pt x="8492328" y="28037"/>
                  <a:pt x="8749172" y="0"/>
                </a:cubicBezTo>
                <a:cubicBezTo>
                  <a:pt x="9006016" y="-28037"/>
                  <a:pt x="9257107" y="4932"/>
                  <a:pt x="9536743" y="0"/>
                </a:cubicBezTo>
                <a:cubicBezTo>
                  <a:pt x="9816379" y="-4932"/>
                  <a:pt x="9929199" y="30103"/>
                  <a:pt x="10143103" y="0"/>
                </a:cubicBezTo>
                <a:cubicBezTo>
                  <a:pt x="10867788" y="-17456"/>
                  <a:pt x="11240999" y="563794"/>
                  <a:pt x="11225655" y="1082552"/>
                </a:cubicBezTo>
                <a:cubicBezTo>
                  <a:pt x="11204081" y="1358775"/>
                  <a:pt x="11206963" y="1456646"/>
                  <a:pt x="11225655" y="1701135"/>
                </a:cubicBezTo>
                <a:cubicBezTo>
                  <a:pt x="11244347" y="1945624"/>
                  <a:pt x="11246271" y="2174201"/>
                  <a:pt x="11225655" y="2319717"/>
                </a:cubicBezTo>
                <a:cubicBezTo>
                  <a:pt x="11205039" y="2465233"/>
                  <a:pt x="11210280" y="2707308"/>
                  <a:pt x="11225655" y="2981600"/>
                </a:cubicBezTo>
                <a:cubicBezTo>
                  <a:pt x="11241030" y="3255892"/>
                  <a:pt x="11211645" y="3408416"/>
                  <a:pt x="11225655" y="3686785"/>
                </a:cubicBezTo>
                <a:cubicBezTo>
                  <a:pt x="11239665" y="3965155"/>
                  <a:pt x="11194272" y="4053787"/>
                  <a:pt x="11225655" y="4391969"/>
                </a:cubicBezTo>
                <a:cubicBezTo>
                  <a:pt x="11257038" y="4730151"/>
                  <a:pt x="11207662" y="5040867"/>
                  <a:pt x="11225655" y="5412630"/>
                </a:cubicBezTo>
                <a:cubicBezTo>
                  <a:pt x="11232897" y="6026925"/>
                  <a:pt x="10688777" y="6393087"/>
                  <a:pt x="10143103" y="6495182"/>
                </a:cubicBezTo>
                <a:cubicBezTo>
                  <a:pt x="9956227" y="6467683"/>
                  <a:pt x="9779632" y="6490188"/>
                  <a:pt x="9536743" y="6495182"/>
                </a:cubicBezTo>
                <a:cubicBezTo>
                  <a:pt x="9293854" y="6500176"/>
                  <a:pt x="9257887" y="6493716"/>
                  <a:pt x="9111594" y="6495182"/>
                </a:cubicBezTo>
                <a:cubicBezTo>
                  <a:pt x="8965301" y="6496648"/>
                  <a:pt x="8797427" y="6512492"/>
                  <a:pt x="8686445" y="6495182"/>
                </a:cubicBezTo>
                <a:cubicBezTo>
                  <a:pt x="8575463" y="6477872"/>
                  <a:pt x="8445619" y="6494449"/>
                  <a:pt x="8261296" y="6495182"/>
                </a:cubicBezTo>
                <a:cubicBezTo>
                  <a:pt x="8076973" y="6495915"/>
                  <a:pt x="7750173" y="6480082"/>
                  <a:pt x="7383120" y="6495182"/>
                </a:cubicBezTo>
                <a:cubicBezTo>
                  <a:pt x="7016067" y="6510282"/>
                  <a:pt x="7007318" y="6521547"/>
                  <a:pt x="6776760" y="6495182"/>
                </a:cubicBezTo>
                <a:cubicBezTo>
                  <a:pt x="6546202" y="6468817"/>
                  <a:pt x="6308969" y="6481215"/>
                  <a:pt x="6170400" y="6495182"/>
                </a:cubicBezTo>
                <a:cubicBezTo>
                  <a:pt x="6031831" y="6509149"/>
                  <a:pt x="5715384" y="6528901"/>
                  <a:pt x="5473434" y="6495182"/>
                </a:cubicBezTo>
                <a:cubicBezTo>
                  <a:pt x="5231484" y="6461463"/>
                  <a:pt x="5255081" y="6499330"/>
                  <a:pt x="5048285" y="6495182"/>
                </a:cubicBezTo>
                <a:cubicBezTo>
                  <a:pt x="4841489" y="6491034"/>
                  <a:pt x="4632442" y="6495404"/>
                  <a:pt x="4260715" y="6495182"/>
                </a:cubicBezTo>
                <a:cubicBezTo>
                  <a:pt x="3888988" y="6494961"/>
                  <a:pt x="3709615" y="6467543"/>
                  <a:pt x="3382538" y="6495182"/>
                </a:cubicBezTo>
                <a:cubicBezTo>
                  <a:pt x="3055461" y="6522821"/>
                  <a:pt x="2848846" y="6483667"/>
                  <a:pt x="2685573" y="6495182"/>
                </a:cubicBezTo>
                <a:cubicBezTo>
                  <a:pt x="2522301" y="6506697"/>
                  <a:pt x="2124073" y="6465920"/>
                  <a:pt x="1898002" y="6495182"/>
                </a:cubicBezTo>
                <a:cubicBezTo>
                  <a:pt x="1671931" y="6524444"/>
                  <a:pt x="1382785" y="6502588"/>
                  <a:pt x="1082552" y="6495182"/>
                </a:cubicBezTo>
                <a:cubicBezTo>
                  <a:pt x="504266" y="6512451"/>
                  <a:pt x="34025" y="6002491"/>
                  <a:pt x="0" y="5412630"/>
                </a:cubicBezTo>
                <a:cubicBezTo>
                  <a:pt x="21731" y="5256834"/>
                  <a:pt x="-5484" y="5023017"/>
                  <a:pt x="0" y="4707446"/>
                </a:cubicBezTo>
                <a:cubicBezTo>
                  <a:pt x="5484" y="4391875"/>
                  <a:pt x="-19765" y="4290012"/>
                  <a:pt x="0" y="4045563"/>
                </a:cubicBezTo>
                <a:cubicBezTo>
                  <a:pt x="19765" y="3801114"/>
                  <a:pt x="23323" y="3782493"/>
                  <a:pt x="0" y="3556882"/>
                </a:cubicBezTo>
                <a:cubicBezTo>
                  <a:pt x="-23323" y="3331271"/>
                  <a:pt x="17036" y="3175080"/>
                  <a:pt x="0" y="2851698"/>
                </a:cubicBezTo>
                <a:cubicBezTo>
                  <a:pt x="-17036" y="2528316"/>
                  <a:pt x="-9366" y="2482443"/>
                  <a:pt x="0" y="2363018"/>
                </a:cubicBezTo>
                <a:cubicBezTo>
                  <a:pt x="9366" y="2243593"/>
                  <a:pt x="-18737" y="2052471"/>
                  <a:pt x="0" y="1874338"/>
                </a:cubicBezTo>
                <a:cubicBezTo>
                  <a:pt x="18737" y="1696205"/>
                  <a:pt x="16598" y="1342823"/>
                  <a:pt x="0" y="1082552"/>
                </a:cubicBezTo>
                <a:close/>
              </a:path>
              <a:path w="11225655" h="6495182" stroke="0" extrusionOk="0">
                <a:moveTo>
                  <a:pt x="0" y="1082552"/>
                </a:moveTo>
                <a:cubicBezTo>
                  <a:pt x="-2419" y="470311"/>
                  <a:pt x="353868" y="71672"/>
                  <a:pt x="1082552" y="0"/>
                </a:cubicBezTo>
                <a:cubicBezTo>
                  <a:pt x="1379082" y="1723"/>
                  <a:pt x="1598681" y="3182"/>
                  <a:pt x="1779517" y="0"/>
                </a:cubicBezTo>
                <a:cubicBezTo>
                  <a:pt x="1960353" y="-3182"/>
                  <a:pt x="2068113" y="6673"/>
                  <a:pt x="2295272" y="0"/>
                </a:cubicBezTo>
                <a:cubicBezTo>
                  <a:pt x="2522432" y="-6673"/>
                  <a:pt x="2510192" y="-16217"/>
                  <a:pt x="2720421" y="0"/>
                </a:cubicBezTo>
                <a:cubicBezTo>
                  <a:pt x="2930650" y="16217"/>
                  <a:pt x="3306066" y="-32440"/>
                  <a:pt x="3507992" y="0"/>
                </a:cubicBezTo>
                <a:cubicBezTo>
                  <a:pt x="3709918" y="32440"/>
                  <a:pt x="3967083" y="-22252"/>
                  <a:pt x="4295563" y="0"/>
                </a:cubicBezTo>
                <a:cubicBezTo>
                  <a:pt x="4624043" y="22252"/>
                  <a:pt x="4821294" y="11196"/>
                  <a:pt x="4992528" y="0"/>
                </a:cubicBezTo>
                <a:cubicBezTo>
                  <a:pt x="5163763" y="-11196"/>
                  <a:pt x="5379296" y="-5374"/>
                  <a:pt x="5598888" y="0"/>
                </a:cubicBezTo>
                <a:cubicBezTo>
                  <a:pt x="5818480" y="5374"/>
                  <a:pt x="5949050" y="17268"/>
                  <a:pt x="6205248" y="0"/>
                </a:cubicBezTo>
                <a:cubicBezTo>
                  <a:pt x="6461446" y="-17268"/>
                  <a:pt x="6533189" y="-2202"/>
                  <a:pt x="6630397" y="0"/>
                </a:cubicBezTo>
                <a:cubicBezTo>
                  <a:pt x="6727605" y="2202"/>
                  <a:pt x="7058307" y="10013"/>
                  <a:pt x="7417968" y="0"/>
                </a:cubicBezTo>
                <a:cubicBezTo>
                  <a:pt x="7777629" y="-10013"/>
                  <a:pt x="7847522" y="12782"/>
                  <a:pt x="8024328" y="0"/>
                </a:cubicBezTo>
                <a:cubicBezTo>
                  <a:pt x="8201134" y="-12782"/>
                  <a:pt x="8702126" y="36122"/>
                  <a:pt x="8902504" y="0"/>
                </a:cubicBezTo>
                <a:cubicBezTo>
                  <a:pt x="9102882" y="-36122"/>
                  <a:pt x="9128893" y="15365"/>
                  <a:pt x="9327653" y="0"/>
                </a:cubicBezTo>
                <a:cubicBezTo>
                  <a:pt x="9526413" y="-15365"/>
                  <a:pt x="9882856" y="-4293"/>
                  <a:pt x="10143103" y="0"/>
                </a:cubicBezTo>
                <a:cubicBezTo>
                  <a:pt x="10691011" y="111090"/>
                  <a:pt x="11260086" y="420002"/>
                  <a:pt x="11225655" y="1082552"/>
                </a:cubicBezTo>
                <a:cubicBezTo>
                  <a:pt x="11252071" y="1237397"/>
                  <a:pt x="11191983" y="1599902"/>
                  <a:pt x="11225655" y="1787736"/>
                </a:cubicBezTo>
                <a:cubicBezTo>
                  <a:pt x="11259327" y="1975570"/>
                  <a:pt x="11199530" y="2056387"/>
                  <a:pt x="11225655" y="2319717"/>
                </a:cubicBezTo>
                <a:cubicBezTo>
                  <a:pt x="11251780" y="2583047"/>
                  <a:pt x="11212997" y="2769962"/>
                  <a:pt x="11225655" y="2894999"/>
                </a:cubicBezTo>
                <a:cubicBezTo>
                  <a:pt x="11238313" y="3020036"/>
                  <a:pt x="11214318" y="3235035"/>
                  <a:pt x="11225655" y="3383679"/>
                </a:cubicBezTo>
                <a:cubicBezTo>
                  <a:pt x="11236992" y="3532323"/>
                  <a:pt x="11219178" y="3707083"/>
                  <a:pt x="11225655" y="4002262"/>
                </a:cubicBezTo>
                <a:cubicBezTo>
                  <a:pt x="11232132" y="4297441"/>
                  <a:pt x="11206372" y="4274869"/>
                  <a:pt x="11225655" y="4490942"/>
                </a:cubicBezTo>
                <a:cubicBezTo>
                  <a:pt x="11244938" y="4707015"/>
                  <a:pt x="11249130" y="4978521"/>
                  <a:pt x="11225655" y="5412630"/>
                </a:cubicBezTo>
                <a:cubicBezTo>
                  <a:pt x="11306957" y="6077121"/>
                  <a:pt x="10797490" y="6576490"/>
                  <a:pt x="10143103" y="6495182"/>
                </a:cubicBezTo>
                <a:cubicBezTo>
                  <a:pt x="9922252" y="6484940"/>
                  <a:pt x="9596004" y="6516579"/>
                  <a:pt x="9264927" y="6495182"/>
                </a:cubicBezTo>
                <a:cubicBezTo>
                  <a:pt x="8933850" y="6473785"/>
                  <a:pt x="9038934" y="6505650"/>
                  <a:pt x="8839778" y="6495182"/>
                </a:cubicBezTo>
                <a:cubicBezTo>
                  <a:pt x="8640622" y="6484714"/>
                  <a:pt x="8513937" y="6485428"/>
                  <a:pt x="8324023" y="6495182"/>
                </a:cubicBezTo>
                <a:cubicBezTo>
                  <a:pt x="8134109" y="6504936"/>
                  <a:pt x="7648695" y="6465478"/>
                  <a:pt x="7445847" y="6495182"/>
                </a:cubicBezTo>
                <a:cubicBezTo>
                  <a:pt x="7242999" y="6524886"/>
                  <a:pt x="6995019" y="6491740"/>
                  <a:pt x="6658276" y="6495182"/>
                </a:cubicBezTo>
                <a:cubicBezTo>
                  <a:pt x="6321533" y="6498624"/>
                  <a:pt x="6013475" y="6509371"/>
                  <a:pt x="5780099" y="6495182"/>
                </a:cubicBezTo>
                <a:cubicBezTo>
                  <a:pt x="5546723" y="6480993"/>
                  <a:pt x="5420875" y="6472192"/>
                  <a:pt x="5264345" y="6495182"/>
                </a:cubicBezTo>
                <a:cubicBezTo>
                  <a:pt x="5107815" y="6518172"/>
                  <a:pt x="4671334" y="6469237"/>
                  <a:pt x="4476774" y="6495182"/>
                </a:cubicBezTo>
                <a:cubicBezTo>
                  <a:pt x="4282214" y="6521127"/>
                  <a:pt x="4050479" y="6502501"/>
                  <a:pt x="3779808" y="6495182"/>
                </a:cubicBezTo>
                <a:cubicBezTo>
                  <a:pt x="3509137" y="6487863"/>
                  <a:pt x="3390376" y="6490853"/>
                  <a:pt x="3173448" y="6495182"/>
                </a:cubicBezTo>
                <a:cubicBezTo>
                  <a:pt x="2956520" y="6499511"/>
                  <a:pt x="2772225" y="6486852"/>
                  <a:pt x="2567088" y="6495182"/>
                </a:cubicBezTo>
                <a:cubicBezTo>
                  <a:pt x="2361951" y="6503512"/>
                  <a:pt x="2176754" y="6497355"/>
                  <a:pt x="2051334" y="6495182"/>
                </a:cubicBezTo>
                <a:cubicBezTo>
                  <a:pt x="1925914" y="6493009"/>
                  <a:pt x="1513453" y="6483836"/>
                  <a:pt x="1082552" y="6495182"/>
                </a:cubicBezTo>
                <a:cubicBezTo>
                  <a:pt x="551235" y="6522522"/>
                  <a:pt x="60619" y="5900582"/>
                  <a:pt x="0" y="5412630"/>
                </a:cubicBezTo>
                <a:cubicBezTo>
                  <a:pt x="-17942" y="5063578"/>
                  <a:pt x="-14199" y="5036993"/>
                  <a:pt x="0" y="4707446"/>
                </a:cubicBezTo>
                <a:cubicBezTo>
                  <a:pt x="14199" y="4377899"/>
                  <a:pt x="-18054" y="4222796"/>
                  <a:pt x="0" y="4088863"/>
                </a:cubicBezTo>
                <a:cubicBezTo>
                  <a:pt x="18054" y="3954930"/>
                  <a:pt x="814" y="3760549"/>
                  <a:pt x="0" y="3556882"/>
                </a:cubicBezTo>
                <a:cubicBezTo>
                  <a:pt x="-814" y="3353215"/>
                  <a:pt x="-33957" y="3003437"/>
                  <a:pt x="0" y="2851698"/>
                </a:cubicBezTo>
                <a:cubicBezTo>
                  <a:pt x="33957" y="2699959"/>
                  <a:pt x="-4818" y="2560446"/>
                  <a:pt x="0" y="2276416"/>
                </a:cubicBezTo>
                <a:cubicBezTo>
                  <a:pt x="4818" y="1992386"/>
                  <a:pt x="-51625" y="1475560"/>
                  <a:pt x="0" y="1082552"/>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88858" y="32700"/>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3646170" y="192746"/>
            <a:ext cx="42544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3" name="TextBox 2">
            <a:extLst>
              <a:ext uri="{FF2B5EF4-FFF2-40B4-BE49-F238E27FC236}">
                <a16:creationId xmlns:a16="http://schemas.microsoft.com/office/drawing/2014/main" id="{C45B3F25-D0C2-43A7-A151-5E8FF00F41A8}"/>
              </a:ext>
            </a:extLst>
          </p:cNvPr>
          <p:cNvSpPr txBox="1"/>
          <p:nvPr/>
        </p:nvSpPr>
        <p:spPr>
          <a:xfrm>
            <a:off x="925830" y="1074420"/>
            <a:ext cx="1069606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11">
            <a:extLst>
              <a:ext uri="{FF2B5EF4-FFF2-40B4-BE49-F238E27FC236}">
                <a16:creationId xmlns:a16="http://schemas.microsoft.com/office/drawing/2014/main" id="{B9559191-DA94-433E-B777-F0AC67415BF0}"/>
              </a:ext>
            </a:extLst>
          </p:cNvPr>
          <p:cNvSpPr/>
          <p:nvPr/>
        </p:nvSpPr>
        <p:spPr>
          <a:xfrm>
            <a:off x="1298644" y="6133512"/>
            <a:ext cx="6306439"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3" name="Group 12">
            <a:extLst>
              <a:ext uri="{FF2B5EF4-FFF2-40B4-BE49-F238E27FC236}">
                <a16:creationId xmlns:a16="http://schemas.microsoft.com/office/drawing/2014/main" id="{D39DA24F-EF7D-415A-980A-B111FD6797AA}"/>
              </a:ext>
            </a:extLst>
          </p:cNvPr>
          <p:cNvGrpSpPr/>
          <p:nvPr/>
        </p:nvGrpSpPr>
        <p:grpSpPr>
          <a:xfrm>
            <a:off x="429987" y="958711"/>
            <a:ext cx="11191908" cy="1487310"/>
            <a:chOff x="910981" y="2586879"/>
            <a:chExt cx="2297733" cy="1004261"/>
          </a:xfrm>
        </p:grpSpPr>
        <p:sp>
          <p:nvSpPr>
            <p:cNvPr id="14" name="Rectangle 13">
              <a:extLst>
                <a:ext uri="{FF2B5EF4-FFF2-40B4-BE49-F238E27FC236}">
                  <a16:creationId xmlns:a16="http://schemas.microsoft.com/office/drawing/2014/main" id="{83FA97C7-D9A9-4128-8CAF-7E2449587688}"/>
                </a:ext>
              </a:extLst>
            </p:cNvPr>
            <p:cNvSpPr/>
            <p:nvPr/>
          </p:nvSpPr>
          <p:spPr>
            <a:xfrm>
              <a:off x="984720" y="2607489"/>
              <a:ext cx="2223994" cy="983651"/>
            </a:xfrm>
            <a:prstGeom prst="rect">
              <a:avLst/>
            </a:prstGeom>
            <a:noFill/>
            <a:ln w="5715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5" name="Oval 14">
              <a:extLst>
                <a:ext uri="{FF2B5EF4-FFF2-40B4-BE49-F238E27FC236}">
                  <a16:creationId xmlns:a16="http://schemas.microsoft.com/office/drawing/2014/main" id="{A87F084F-0AD7-4A2F-B5BF-48173ABE00F5}"/>
                </a:ext>
              </a:extLst>
            </p:cNvPr>
            <p:cNvSpPr/>
            <p:nvPr/>
          </p:nvSpPr>
          <p:spPr>
            <a:xfrm>
              <a:off x="910981" y="2586879"/>
              <a:ext cx="114341" cy="30744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59B541CC-1288-4172-846C-3AF958B33EAD}"/>
              </a:ext>
            </a:extLst>
          </p:cNvPr>
          <p:cNvGrpSpPr/>
          <p:nvPr/>
        </p:nvGrpSpPr>
        <p:grpSpPr>
          <a:xfrm>
            <a:off x="396240" y="2480310"/>
            <a:ext cx="11191908" cy="1611630"/>
            <a:chOff x="910981" y="2586879"/>
            <a:chExt cx="2297733" cy="1004261"/>
          </a:xfrm>
        </p:grpSpPr>
        <p:sp>
          <p:nvSpPr>
            <p:cNvPr id="18" name="Rectangle 17">
              <a:extLst>
                <a:ext uri="{FF2B5EF4-FFF2-40B4-BE49-F238E27FC236}">
                  <a16:creationId xmlns:a16="http://schemas.microsoft.com/office/drawing/2014/main" id="{480F2259-69B2-43F3-BF14-52C9EFB8C249}"/>
                </a:ext>
              </a:extLst>
            </p:cNvPr>
            <p:cNvSpPr/>
            <p:nvPr/>
          </p:nvSpPr>
          <p:spPr>
            <a:xfrm>
              <a:off x="984720" y="2607489"/>
              <a:ext cx="2223994" cy="983651"/>
            </a:xfrm>
            <a:prstGeom prst="rect">
              <a:avLst/>
            </a:prstGeom>
            <a:noFill/>
            <a:ln w="5715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19" name="Oval 18">
              <a:extLst>
                <a:ext uri="{FF2B5EF4-FFF2-40B4-BE49-F238E27FC236}">
                  <a16:creationId xmlns:a16="http://schemas.microsoft.com/office/drawing/2014/main" id="{54162168-171E-47AB-A6A9-299886E2844A}"/>
                </a:ext>
              </a:extLst>
            </p:cNvPr>
            <p:cNvSpPr/>
            <p:nvPr/>
          </p:nvSpPr>
          <p:spPr>
            <a:xfrm>
              <a:off x="910981" y="2586879"/>
              <a:ext cx="114341" cy="30744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BFC28EEC-6135-4EC5-BC8F-70AFC878C1B1}"/>
              </a:ext>
            </a:extLst>
          </p:cNvPr>
          <p:cNvGrpSpPr/>
          <p:nvPr/>
        </p:nvGrpSpPr>
        <p:grpSpPr>
          <a:xfrm>
            <a:off x="396240" y="4171950"/>
            <a:ext cx="11191908" cy="1727339"/>
            <a:chOff x="910981" y="2586879"/>
            <a:chExt cx="2297733" cy="1004261"/>
          </a:xfrm>
        </p:grpSpPr>
        <p:sp>
          <p:nvSpPr>
            <p:cNvPr id="21" name="Rectangle 20">
              <a:extLst>
                <a:ext uri="{FF2B5EF4-FFF2-40B4-BE49-F238E27FC236}">
                  <a16:creationId xmlns:a16="http://schemas.microsoft.com/office/drawing/2014/main" id="{F12C15DE-9F11-414C-A4B1-53310442290D}"/>
                </a:ext>
              </a:extLst>
            </p:cNvPr>
            <p:cNvSpPr/>
            <p:nvPr/>
          </p:nvSpPr>
          <p:spPr>
            <a:xfrm>
              <a:off x="984720" y="2607489"/>
              <a:ext cx="2223994" cy="983651"/>
            </a:xfrm>
            <a:prstGeom prst="rect">
              <a:avLst/>
            </a:prstGeom>
            <a:noFill/>
            <a:ln w="5715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id="{C700B7FD-8600-470E-A5A7-3A4BB72AB304}"/>
                </a:ext>
              </a:extLst>
            </p:cNvPr>
            <p:cNvSpPr/>
            <p:nvPr/>
          </p:nvSpPr>
          <p:spPr>
            <a:xfrm>
              <a:off x="910981" y="2586879"/>
              <a:ext cx="114341" cy="30744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23" name="Rectangle: Rounded Corners 11">
            <a:extLst>
              <a:ext uri="{FF2B5EF4-FFF2-40B4-BE49-F238E27FC236}">
                <a16:creationId xmlns:a16="http://schemas.microsoft.com/office/drawing/2014/main" id="{E8D0465B-B95E-42CC-94EC-28BCB869D650}"/>
              </a:ext>
            </a:extLst>
          </p:cNvPr>
          <p:cNvSpPr/>
          <p:nvPr/>
        </p:nvSpPr>
        <p:spPr>
          <a:xfrm>
            <a:off x="1222443" y="6127261"/>
            <a:ext cx="6458839"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p>
        </p:txBody>
      </p:sp>
    </p:spTree>
    <p:extLst>
      <p:ext uri="{BB962C8B-B14F-4D97-AF65-F5344CB8AC3E}">
        <p14:creationId xmlns:p14="http://schemas.microsoft.com/office/powerpoint/2010/main" val="3893521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ppt_x"/>
                                          </p:val>
                                        </p:tav>
                                        <p:tav tm="100000">
                                          <p:val>
                                            <p:strVal val="#ppt_x"/>
                                          </p:val>
                                        </p:tav>
                                      </p:tavLst>
                                    </p:anim>
                                    <p:anim calcmode="lin" valueType="num">
                                      <p:cBhvr additive="base">
                                        <p:cTn id="3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498324" y="59803"/>
            <a:ext cx="11225655" cy="6743872"/>
          </a:xfrm>
          <a:custGeom>
            <a:avLst/>
            <a:gdLst>
              <a:gd name="connsiteX0" fmla="*/ 0 w 11225655"/>
              <a:gd name="connsiteY0" fmla="*/ 1124001 h 6743872"/>
              <a:gd name="connsiteX1" fmla="*/ 1124001 w 11225655"/>
              <a:gd name="connsiteY1" fmla="*/ 0 h 6743872"/>
              <a:gd name="connsiteX2" fmla="*/ 1545260 w 11225655"/>
              <a:gd name="connsiteY2" fmla="*/ 0 h 6743872"/>
              <a:gd name="connsiteX3" fmla="*/ 2415402 w 11225655"/>
              <a:gd name="connsiteY3" fmla="*/ 0 h 6743872"/>
              <a:gd name="connsiteX4" fmla="*/ 2926437 w 11225655"/>
              <a:gd name="connsiteY4" fmla="*/ 0 h 6743872"/>
              <a:gd name="connsiteX5" fmla="*/ 3796579 w 11225655"/>
              <a:gd name="connsiteY5" fmla="*/ 0 h 6743872"/>
              <a:gd name="connsiteX6" fmla="*/ 4217838 w 11225655"/>
              <a:gd name="connsiteY6" fmla="*/ 0 h 6743872"/>
              <a:gd name="connsiteX7" fmla="*/ 4818651 w 11225655"/>
              <a:gd name="connsiteY7" fmla="*/ 0 h 6743872"/>
              <a:gd name="connsiteX8" fmla="*/ 5419463 w 11225655"/>
              <a:gd name="connsiteY8" fmla="*/ 0 h 6743872"/>
              <a:gd name="connsiteX9" fmla="*/ 6289604 w 11225655"/>
              <a:gd name="connsiteY9" fmla="*/ 0 h 6743872"/>
              <a:gd name="connsiteX10" fmla="*/ 6980193 w 11225655"/>
              <a:gd name="connsiteY10" fmla="*/ 0 h 6743872"/>
              <a:gd name="connsiteX11" fmla="*/ 7850335 w 11225655"/>
              <a:gd name="connsiteY11" fmla="*/ 0 h 6743872"/>
              <a:gd name="connsiteX12" fmla="*/ 8720477 w 11225655"/>
              <a:gd name="connsiteY12" fmla="*/ 0 h 6743872"/>
              <a:gd name="connsiteX13" fmla="*/ 9500842 w 11225655"/>
              <a:gd name="connsiteY13" fmla="*/ 0 h 6743872"/>
              <a:gd name="connsiteX14" fmla="*/ 10101654 w 11225655"/>
              <a:gd name="connsiteY14" fmla="*/ 0 h 6743872"/>
              <a:gd name="connsiteX15" fmla="*/ 11225655 w 11225655"/>
              <a:gd name="connsiteY15" fmla="*/ 1124001 h 6743872"/>
              <a:gd name="connsiteX16" fmla="*/ 11225655 w 11225655"/>
              <a:gd name="connsiteY16" fmla="*/ 1766268 h 6743872"/>
              <a:gd name="connsiteX17" fmla="*/ 11225655 w 11225655"/>
              <a:gd name="connsiteY17" fmla="*/ 2408535 h 6743872"/>
              <a:gd name="connsiteX18" fmla="*/ 11225655 w 11225655"/>
              <a:gd name="connsiteY18" fmla="*/ 3095761 h 6743872"/>
              <a:gd name="connsiteX19" fmla="*/ 11225655 w 11225655"/>
              <a:gd name="connsiteY19" fmla="*/ 3827946 h 6743872"/>
              <a:gd name="connsiteX20" fmla="*/ 11225655 w 11225655"/>
              <a:gd name="connsiteY20" fmla="*/ 4560130 h 6743872"/>
              <a:gd name="connsiteX21" fmla="*/ 11225655 w 11225655"/>
              <a:gd name="connsiteY21" fmla="*/ 5619871 h 6743872"/>
              <a:gd name="connsiteX22" fmla="*/ 10101654 w 11225655"/>
              <a:gd name="connsiteY22" fmla="*/ 6743872 h 6743872"/>
              <a:gd name="connsiteX23" fmla="*/ 9500842 w 11225655"/>
              <a:gd name="connsiteY23" fmla="*/ 6743872 h 6743872"/>
              <a:gd name="connsiteX24" fmla="*/ 9079583 w 11225655"/>
              <a:gd name="connsiteY24" fmla="*/ 6743872 h 6743872"/>
              <a:gd name="connsiteX25" fmla="*/ 8658324 w 11225655"/>
              <a:gd name="connsiteY25" fmla="*/ 6743872 h 6743872"/>
              <a:gd name="connsiteX26" fmla="*/ 8237065 w 11225655"/>
              <a:gd name="connsiteY26" fmla="*/ 6743872 h 6743872"/>
              <a:gd name="connsiteX27" fmla="*/ 7366923 w 11225655"/>
              <a:gd name="connsiteY27" fmla="*/ 6743872 h 6743872"/>
              <a:gd name="connsiteX28" fmla="*/ 6766111 w 11225655"/>
              <a:gd name="connsiteY28" fmla="*/ 6743872 h 6743872"/>
              <a:gd name="connsiteX29" fmla="*/ 6165298 w 11225655"/>
              <a:gd name="connsiteY29" fmla="*/ 6743872 h 6743872"/>
              <a:gd name="connsiteX30" fmla="*/ 5474710 w 11225655"/>
              <a:gd name="connsiteY30" fmla="*/ 6743872 h 6743872"/>
              <a:gd name="connsiteX31" fmla="*/ 5053451 w 11225655"/>
              <a:gd name="connsiteY31" fmla="*/ 6743872 h 6743872"/>
              <a:gd name="connsiteX32" fmla="*/ 4273085 w 11225655"/>
              <a:gd name="connsiteY32" fmla="*/ 6743872 h 6743872"/>
              <a:gd name="connsiteX33" fmla="*/ 3402944 w 11225655"/>
              <a:gd name="connsiteY33" fmla="*/ 6743872 h 6743872"/>
              <a:gd name="connsiteX34" fmla="*/ 2712355 w 11225655"/>
              <a:gd name="connsiteY34" fmla="*/ 6743872 h 6743872"/>
              <a:gd name="connsiteX35" fmla="*/ 1931990 w 11225655"/>
              <a:gd name="connsiteY35" fmla="*/ 6743872 h 6743872"/>
              <a:gd name="connsiteX36" fmla="*/ 1124001 w 11225655"/>
              <a:gd name="connsiteY36" fmla="*/ 6743872 h 6743872"/>
              <a:gd name="connsiteX37" fmla="*/ 0 w 11225655"/>
              <a:gd name="connsiteY37" fmla="*/ 5619871 h 6743872"/>
              <a:gd name="connsiteX38" fmla="*/ 0 w 11225655"/>
              <a:gd name="connsiteY38" fmla="*/ 4887686 h 6743872"/>
              <a:gd name="connsiteX39" fmla="*/ 0 w 11225655"/>
              <a:gd name="connsiteY39" fmla="*/ 4200461 h 6743872"/>
              <a:gd name="connsiteX40" fmla="*/ 0 w 11225655"/>
              <a:gd name="connsiteY40" fmla="*/ 3693070 h 6743872"/>
              <a:gd name="connsiteX41" fmla="*/ 0 w 11225655"/>
              <a:gd name="connsiteY41" fmla="*/ 2960885 h 6743872"/>
              <a:gd name="connsiteX42" fmla="*/ 0 w 11225655"/>
              <a:gd name="connsiteY42" fmla="*/ 2453494 h 6743872"/>
              <a:gd name="connsiteX43" fmla="*/ 0 w 11225655"/>
              <a:gd name="connsiteY43" fmla="*/ 1946103 h 6743872"/>
              <a:gd name="connsiteX44" fmla="*/ 0 w 11225655"/>
              <a:gd name="connsiteY44" fmla="*/ 1124001 h 674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225655" h="6743872" fill="none" extrusionOk="0">
                <a:moveTo>
                  <a:pt x="0" y="1124001"/>
                </a:moveTo>
                <a:cubicBezTo>
                  <a:pt x="-107120" y="546572"/>
                  <a:pt x="564962" y="-29648"/>
                  <a:pt x="1124001" y="0"/>
                </a:cubicBezTo>
                <a:cubicBezTo>
                  <a:pt x="1217161" y="3119"/>
                  <a:pt x="1393783" y="4465"/>
                  <a:pt x="1545260" y="0"/>
                </a:cubicBezTo>
                <a:cubicBezTo>
                  <a:pt x="1696737" y="-4465"/>
                  <a:pt x="2077119" y="-28490"/>
                  <a:pt x="2415402" y="0"/>
                </a:cubicBezTo>
                <a:cubicBezTo>
                  <a:pt x="2753685" y="28490"/>
                  <a:pt x="2762592" y="-20670"/>
                  <a:pt x="2926437" y="0"/>
                </a:cubicBezTo>
                <a:cubicBezTo>
                  <a:pt x="3090282" y="20670"/>
                  <a:pt x="3407010" y="-29691"/>
                  <a:pt x="3796579" y="0"/>
                </a:cubicBezTo>
                <a:cubicBezTo>
                  <a:pt x="4186148" y="29691"/>
                  <a:pt x="4087752" y="-8564"/>
                  <a:pt x="4217838" y="0"/>
                </a:cubicBezTo>
                <a:cubicBezTo>
                  <a:pt x="4347924" y="8564"/>
                  <a:pt x="4660958" y="-28739"/>
                  <a:pt x="4818651" y="0"/>
                </a:cubicBezTo>
                <a:cubicBezTo>
                  <a:pt x="4976344" y="28739"/>
                  <a:pt x="5134747" y="26074"/>
                  <a:pt x="5419463" y="0"/>
                </a:cubicBezTo>
                <a:cubicBezTo>
                  <a:pt x="5704179" y="-26074"/>
                  <a:pt x="6042241" y="-22654"/>
                  <a:pt x="6289604" y="0"/>
                </a:cubicBezTo>
                <a:cubicBezTo>
                  <a:pt x="6536967" y="22654"/>
                  <a:pt x="6654666" y="15971"/>
                  <a:pt x="6980193" y="0"/>
                </a:cubicBezTo>
                <a:cubicBezTo>
                  <a:pt x="7305720" y="-15971"/>
                  <a:pt x="7475270" y="12816"/>
                  <a:pt x="7850335" y="0"/>
                </a:cubicBezTo>
                <a:cubicBezTo>
                  <a:pt x="8225400" y="-12816"/>
                  <a:pt x="8535131" y="-107"/>
                  <a:pt x="8720477" y="0"/>
                </a:cubicBezTo>
                <a:cubicBezTo>
                  <a:pt x="8905823" y="107"/>
                  <a:pt x="9330986" y="5231"/>
                  <a:pt x="9500842" y="0"/>
                </a:cubicBezTo>
                <a:cubicBezTo>
                  <a:pt x="9670698" y="-5231"/>
                  <a:pt x="9939098" y="20460"/>
                  <a:pt x="10101654" y="0"/>
                </a:cubicBezTo>
                <a:cubicBezTo>
                  <a:pt x="10821177" y="-13595"/>
                  <a:pt x="11238929" y="571680"/>
                  <a:pt x="11225655" y="1124001"/>
                </a:cubicBezTo>
                <a:cubicBezTo>
                  <a:pt x="11248503" y="1425685"/>
                  <a:pt x="11199901" y="1465790"/>
                  <a:pt x="11225655" y="1766268"/>
                </a:cubicBezTo>
                <a:cubicBezTo>
                  <a:pt x="11251409" y="2066746"/>
                  <a:pt x="11256010" y="2223983"/>
                  <a:pt x="11225655" y="2408535"/>
                </a:cubicBezTo>
                <a:cubicBezTo>
                  <a:pt x="11195300" y="2593087"/>
                  <a:pt x="11196414" y="2847980"/>
                  <a:pt x="11225655" y="3095761"/>
                </a:cubicBezTo>
                <a:cubicBezTo>
                  <a:pt x="11254896" y="3343542"/>
                  <a:pt x="11259474" y="3483165"/>
                  <a:pt x="11225655" y="3827946"/>
                </a:cubicBezTo>
                <a:cubicBezTo>
                  <a:pt x="11191836" y="4172727"/>
                  <a:pt x="11240077" y="4335767"/>
                  <a:pt x="11225655" y="4560130"/>
                </a:cubicBezTo>
                <a:cubicBezTo>
                  <a:pt x="11211233" y="4784493"/>
                  <a:pt x="11197445" y="5113443"/>
                  <a:pt x="11225655" y="5619871"/>
                </a:cubicBezTo>
                <a:cubicBezTo>
                  <a:pt x="11240119" y="6273429"/>
                  <a:pt x="10661641" y="6625001"/>
                  <a:pt x="10101654" y="6743872"/>
                </a:cubicBezTo>
                <a:cubicBezTo>
                  <a:pt x="9979212" y="6767119"/>
                  <a:pt x="9660171" y="6753870"/>
                  <a:pt x="9500842" y="6743872"/>
                </a:cubicBezTo>
                <a:cubicBezTo>
                  <a:pt x="9341513" y="6733874"/>
                  <a:pt x="9191312" y="6755061"/>
                  <a:pt x="9079583" y="6743872"/>
                </a:cubicBezTo>
                <a:cubicBezTo>
                  <a:pt x="8967854" y="6732683"/>
                  <a:pt x="8750756" y="6723376"/>
                  <a:pt x="8658324" y="6743872"/>
                </a:cubicBezTo>
                <a:cubicBezTo>
                  <a:pt x="8565892" y="6764368"/>
                  <a:pt x="8429819" y="6730821"/>
                  <a:pt x="8237065" y="6743872"/>
                </a:cubicBezTo>
                <a:cubicBezTo>
                  <a:pt x="8044311" y="6756923"/>
                  <a:pt x="7770564" y="6757787"/>
                  <a:pt x="7366923" y="6743872"/>
                </a:cubicBezTo>
                <a:cubicBezTo>
                  <a:pt x="6963282" y="6729957"/>
                  <a:pt x="7011209" y="6768210"/>
                  <a:pt x="6766111" y="6743872"/>
                </a:cubicBezTo>
                <a:cubicBezTo>
                  <a:pt x="6521013" y="6719534"/>
                  <a:pt x="6428545" y="6767097"/>
                  <a:pt x="6165298" y="6743872"/>
                </a:cubicBezTo>
                <a:cubicBezTo>
                  <a:pt x="5902051" y="6720647"/>
                  <a:pt x="5782514" y="6777023"/>
                  <a:pt x="5474710" y="6743872"/>
                </a:cubicBezTo>
                <a:cubicBezTo>
                  <a:pt x="5166906" y="6710721"/>
                  <a:pt x="5238985" y="6733625"/>
                  <a:pt x="5053451" y="6743872"/>
                </a:cubicBezTo>
                <a:cubicBezTo>
                  <a:pt x="4867917" y="6754119"/>
                  <a:pt x="4593568" y="6737458"/>
                  <a:pt x="4273085" y="6743872"/>
                </a:cubicBezTo>
                <a:cubicBezTo>
                  <a:pt x="3952602" y="6750286"/>
                  <a:pt x="3641979" y="6729439"/>
                  <a:pt x="3402944" y="6743872"/>
                </a:cubicBezTo>
                <a:cubicBezTo>
                  <a:pt x="3163909" y="6758305"/>
                  <a:pt x="2917253" y="6767370"/>
                  <a:pt x="2712355" y="6743872"/>
                </a:cubicBezTo>
                <a:cubicBezTo>
                  <a:pt x="2507457" y="6720374"/>
                  <a:pt x="2253054" y="6705566"/>
                  <a:pt x="1931990" y="6743872"/>
                </a:cubicBezTo>
                <a:cubicBezTo>
                  <a:pt x="1610926" y="6782178"/>
                  <a:pt x="1418519" y="6757272"/>
                  <a:pt x="1124001" y="6743872"/>
                </a:cubicBezTo>
                <a:cubicBezTo>
                  <a:pt x="541237" y="6777373"/>
                  <a:pt x="143913" y="6206735"/>
                  <a:pt x="0" y="5619871"/>
                </a:cubicBezTo>
                <a:cubicBezTo>
                  <a:pt x="3691" y="5356654"/>
                  <a:pt x="-29856" y="5127795"/>
                  <a:pt x="0" y="4887686"/>
                </a:cubicBezTo>
                <a:cubicBezTo>
                  <a:pt x="29856" y="4647577"/>
                  <a:pt x="-32055" y="4506852"/>
                  <a:pt x="0" y="4200461"/>
                </a:cubicBezTo>
                <a:cubicBezTo>
                  <a:pt x="32055" y="3894070"/>
                  <a:pt x="-22784" y="3810928"/>
                  <a:pt x="0" y="3693070"/>
                </a:cubicBezTo>
                <a:cubicBezTo>
                  <a:pt x="22784" y="3575212"/>
                  <a:pt x="-20964" y="3133072"/>
                  <a:pt x="0" y="2960885"/>
                </a:cubicBezTo>
                <a:cubicBezTo>
                  <a:pt x="20964" y="2788699"/>
                  <a:pt x="21713" y="2589247"/>
                  <a:pt x="0" y="2453494"/>
                </a:cubicBezTo>
                <a:cubicBezTo>
                  <a:pt x="-21713" y="2317741"/>
                  <a:pt x="4882" y="2189789"/>
                  <a:pt x="0" y="1946103"/>
                </a:cubicBezTo>
                <a:cubicBezTo>
                  <a:pt x="-4882" y="1702417"/>
                  <a:pt x="30736" y="1384531"/>
                  <a:pt x="0" y="1124001"/>
                </a:cubicBezTo>
                <a:close/>
              </a:path>
              <a:path w="11225655" h="6743872" stroke="0" extrusionOk="0">
                <a:moveTo>
                  <a:pt x="0" y="1124001"/>
                </a:moveTo>
                <a:cubicBezTo>
                  <a:pt x="-25770" y="350232"/>
                  <a:pt x="467663" y="19489"/>
                  <a:pt x="1124001" y="0"/>
                </a:cubicBezTo>
                <a:cubicBezTo>
                  <a:pt x="1447763" y="3127"/>
                  <a:pt x="1662990" y="2697"/>
                  <a:pt x="1814590" y="0"/>
                </a:cubicBezTo>
                <a:cubicBezTo>
                  <a:pt x="1966190" y="-2697"/>
                  <a:pt x="2216230" y="-23921"/>
                  <a:pt x="2325625" y="0"/>
                </a:cubicBezTo>
                <a:cubicBezTo>
                  <a:pt x="2435021" y="23921"/>
                  <a:pt x="2581601" y="7873"/>
                  <a:pt x="2746884" y="0"/>
                </a:cubicBezTo>
                <a:cubicBezTo>
                  <a:pt x="2912167" y="-7873"/>
                  <a:pt x="3363259" y="-13155"/>
                  <a:pt x="3527250" y="0"/>
                </a:cubicBezTo>
                <a:cubicBezTo>
                  <a:pt x="3691241" y="13155"/>
                  <a:pt x="4087007" y="8434"/>
                  <a:pt x="4307615" y="0"/>
                </a:cubicBezTo>
                <a:cubicBezTo>
                  <a:pt x="4528224" y="-8434"/>
                  <a:pt x="4704753" y="-16288"/>
                  <a:pt x="4998204" y="0"/>
                </a:cubicBezTo>
                <a:cubicBezTo>
                  <a:pt x="5291655" y="16288"/>
                  <a:pt x="5448787" y="19291"/>
                  <a:pt x="5599016" y="0"/>
                </a:cubicBezTo>
                <a:cubicBezTo>
                  <a:pt x="5749245" y="-19291"/>
                  <a:pt x="6022012" y="2481"/>
                  <a:pt x="6199828" y="0"/>
                </a:cubicBezTo>
                <a:cubicBezTo>
                  <a:pt x="6377644" y="-2481"/>
                  <a:pt x="6516663" y="9251"/>
                  <a:pt x="6621087" y="0"/>
                </a:cubicBezTo>
                <a:cubicBezTo>
                  <a:pt x="6725511" y="-9251"/>
                  <a:pt x="7080988" y="-19277"/>
                  <a:pt x="7401452" y="0"/>
                </a:cubicBezTo>
                <a:cubicBezTo>
                  <a:pt x="7721917" y="19277"/>
                  <a:pt x="7774402" y="-18282"/>
                  <a:pt x="8002264" y="0"/>
                </a:cubicBezTo>
                <a:cubicBezTo>
                  <a:pt x="8230126" y="18282"/>
                  <a:pt x="8640234" y="-14270"/>
                  <a:pt x="8872406" y="0"/>
                </a:cubicBezTo>
                <a:cubicBezTo>
                  <a:pt x="9104578" y="14270"/>
                  <a:pt x="9115946" y="19460"/>
                  <a:pt x="9293665" y="0"/>
                </a:cubicBezTo>
                <a:cubicBezTo>
                  <a:pt x="9471384" y="-19460"/>
                  <a:pt x="9872608" y="-37987"/>
                  <a:pt x="10101654" y="0"/>
                </a:cubicBezTo>
                <a:cubicBezTo>
                  <a:pt x="10715774" y="14781"/>
                  <a:pt x="11256982" y="444388"/>
                  <a:pt x="11225655" y="1124001"/>
                </a:cubicBezTo>
                <a:cubicBezTo>
                  <a:pt x="11203543" y="1488603"/>
                  <a:pt x="11229510" y="1587498"/>
                  <a:pt x="11225655" y="1856186"/>
                </a:cubicBezTo>
                <a:cubicBezTo>
                  <a:pt x="11221800" y="2124874"/>
                  <a:pt x="11219550" y="2262896"/>
                  <a:pt x="11225655" y="2408535"/>
                </a:cubicBezTo>
                <a:cubicBezTo>
                  <a:pt x="11231760" y="2554174"/>
                  <a:pt x="11214338" y="2800267"/>
                  <a:pt x="11225655" y="3005844"/>
                </a:cubicBezTo>
                <a:cubicBezTo>
                  <a:pt x="11236972" y="3211421"/>
                  <a:pt x="11232126" y="3337276"/>
                  <a:pt x="11225655" y="3513235"/>
                </a:cubicBezTo>
                <a:cubicBezTo>
                  <a:pt x="11219184" y="3689194"/>
                  <a:pt x="11201548" y="3946465"/>
                  <a:pt x="11225655" y="4155502"/>
                </a:cubicBezTo>
                <a:cubicBezTo>
                  <a:pt x="11249762" y="4364539"/>
                  <a:pt x="11225765" y="4421313"/>
                  <a:pt x="11225655" y="4662893"/>
                </a:cubicBezTo>
                <a:cubicBezTo>
                  <a:pt x="11225545" y="4904473"/>
                  <a:pt x="11187885" y="5319437"/>
                  <a:pt x="11225655" y="5619871"/>
                </a:cubicBezTo>
                <a:cubicBezTo>
                  <a:pt x="11289378" y="6292851"/>
                  <a:pt x="10751690" y="6785983"/>
                  <a:pt x="10101654" y="6743872"/>
                </a:cubicBezTo>
                <a:cubicBezTo>
                  <a:pt x="9918594" y="6753202"/>
                  <a:pt x="9517808" y="6742668"/>
                  <a:pt x="9231512" y="6743872"/>
                </a:cubicBezTo>
                <a:cubicBezTo>
                  <a:pt x="8945216" y="6745076"/>
                  <a:pt x="8946477" y="6739457"/>
                  <a:pt x="8810253" y="6743872"/>
                </a:cubicBezTo>
                <a:cubicBezTo>
                  <a:pt x="8674029" y="6748287"/>
                  <a:pt x="8553826" y="6764579"/>
                  <a:pt x="8299218" y="6743872"/>
                </a:cubicBezTo>
                <a:cubicBezTo>
                  <a:pt x="8044611" y="6723165"/>
                  <a:pt x="7759173" y="6736493"/>
                  <a:pt x="7429076" y="6743872"/>
                </a:cubicBezTo>
                <a:cubicBezTo>
                  <a:pt x="7098979" y="6751251"/>
                  <a:pt x="6949845" y="6764288"/>
                  <a:pt x="6648711" y="6743872"/>
                </a:cubicBezTo>
                <a:cubicBezTo>
                  <a:pt x="6347578" y="6723456"/>
                  <a:pt x="6197127" y="6778968"/>
                  <a:pt x="5778569" y="6743872"/>
                </a:cubicBezTo>
                <a:cubicBezTo>
                  <a:pt x="5360011" y="6708776"/>
                  <a:pt x="5445998" y="6745631"/>
                  <a:pt x="5267533" y="6743872"/>
                </a:cubicBezTo>
                <a:cubicBezTo>
                  <a:pt x="5089068" y="6742113"/>
                  <a:pt x="4667971" y="6715095"/>
                  <a:pt x="4487168" y="6743872"/>
                </a:cubicBezTo>
                <a:cubicBezTo>
                  <a:pt x="4306366" y="6772649"/>
                  <a:pt x="3971685" y="6720521"/>
                  <a:pt x="3796579" y="6743872"/>
                </a:cubicBezTo>
                <a:cubicBezTo>
                  <a:pt x="3621473" y="6767223"/>
                  <a:pt x="3373284" y="6767929"/>
                  <a:pt x="3195767" y="6743872"/>
                </a:cubicBezTo>
                <a:cubicBezTo>
                  <a:pt x="3018250" y="6719815"/>
                  <a:pt x="2823538" y="6731529"/>
                  <a:pt x="2594955" y="6743872"/>
                </a:cubicBezTo>
                <a:cubicBezTo>
                  <a:pt x="2366372" y="6756215"/>
                  <a:pt x="2326702" y="6766825"/>
                  <a:pt x="2083919" y="6743872"/>
                </a:cubicBezTo>
                <a:cubicBezTo>
                  <a:pt x="1841136" y="6720919"/>
                  <a:pt x="1551265" y="6770980"/>
                  <a:pt x="1124001" y="6743872"/>
                </a:cubicBezTo>
                <a:cubicBezTo>
                  <a:pt x="641157" y="6800527"/>
                  <a:pt x="40666" y="6166897"/>
                  <a:pt x="0" y="5619871"/>
                </a:cubicBezTo>
                <a:cubicBezTo>
                  <a:pt x="30887" y="5357664"/>
                  <a:pt x="22126" y="5067655"/>
                  <a:pt x="0" y="4887686"/>
                </a:cubicBezTo>
                <a:cubicBezTo>
                  <a:pt x="-22126" y="4707717"/>
                  <a:pt x="29464" y="4448872"/>
                  <a:pt x="0" y="4245419"/>
                </a:cubicBezTo>
                <a:cubicBezTo>
                  <a:pt x="-29464" y="4041966"/>
                  <a:pt x="1337" y="3804817"/>
                  <a:pt x="0" y="3693070"/>
                </a:cubicBezTo>
                <a:cubicBezTo>
                  <a:pt x="-1337" y="3581323"/>
                  <a:pt x="28089" y="3158061"/>
                  <a:pt x="0" y="2960885"/>
                </a:cubicBezTo>
                <a:cubicBezTo>
                  <a:pt x="-28089" y="2763709"/>
                  <a:pt x="-12118" y="2497090"/>
                  <a:pt x="0" y="2363577"/>
                </a:cubicBezTo>
                <a:cubicBezTo>
                  <a:pt x="12118" y="2230064"/>
                  <a:pt x="31112" y="1565978"/>
                  <a:pt x="0" y="1124001"/>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88858" y="32700"/>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46863" y="113261"/>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3958977" y="54325"/>
            <a:ext cx="42544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774146" y="29316"/>
            <a:ext cx="1521589" cy="844799"/>
          </a:xfrm>
          <a:prstGeom prst="rect">
            <a:avLst/>
          </a:prstGeom>
        </p:spPr>
      </p:pic>
      <p:sp>
        <p:nvSpPr>
          <p:cNvPr id="3" name="TextBox 2">
            <a:extLst>
              <a:ext uri="{FF2B5EF4-FFF2-40B4-BE49-F238E27FC236}">
                <a16:creationId xmlns:a16="http://schemas.microsoft.com/office/drawing/2014/main" id="{C45B3F25-D0C2-43A7-A151-5E8FF00F41A8}"/>
              </a:ext>
            </a:extLst>
          </p:cNvPr>
          <p:cNvSpPr txBox="1"/>
          <p:nvPr/>
        </p:nvSpPr>
        <p:spPr>
          <a:xfrm>
            <a:off x="1073877" y="893709"/>
            <a:ext cx="1025325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cánh cam đi lạc vào nhà Bống. Chân chú bị thương, bước đi tập tễnh. Bống thương quá, đặt cánh cam vào một chiếc lọ nhỏ đựng đầy cỏ. Từ ngày đó, cánh cam trở thành người bạn nhỏ xíu của Bống.</a:t>
            </a:r>
          </a:p>
        </p:txBody>
      </p:sp>
      <p:sp>
        <p:nvSpPr>
          <p:cNvPr id="9" name="Rectangle: Rounded Corners 11">
            <a:extLst>
              <a:ext uri="{FF2B5EF4-FFF2-40B4-BE49-F238E27FC236}">
                <a16:creationId xmlns:a16="http://schemas.microsoft.com/office/drawing/2014/main" id="{B9559191-DA94-433E-B777-F0AC67415BF0}"/>
              </a:ext>
            </a:extLst>
          </p:cNvPr>
          <p:cNvSpPr/>
          <p:nvPr/>
        </p:nvSpPr>
        <p:spPr>
          <a:xfrm>
            <a:off x="1434231" y="3335180"/>
            <a:ext cx="8769768" cy="1161581"/>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5" name="Oval 14">
            <a:extLst>
              <a:ext uri="{FF2B5EF4-FFF2-40B4-BE49-F238E27FC236}">
                <a16:creationId xmlns:a16="http://schemas.microsoft.com/office/drawing/2014/main" id="{A87F084F-0AD7-4A2F-B5BF-48173ABE00F5}"/>
              </a:ext>
            </a:extLst>
          </p:cNvPr>
          <p:cNvSpPr/>
          <p:nvPr/>
        </p:nvSpPr>
        <p:spPr>
          <a:xfrm>
            <a:off x="677028" y="972033"/>
            <a:ext cx="556938" cy="45532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TextBox 1">
            <a:extLst>
              <a:ext uri="{FF2B5EF4-FFF2-40B4-BE49-F238E27FC236}">
                <a16:creationId xmlns:a16="http://schemas.microsoft.com/office/drawing/2014/main" id="{7665F847-F725-48D2-89F6-8D28EE9044BB}"/>
              </a:ext>
            </a:extLst>
          </p:cNvPr>
          <p:cNvSpPr txBox="1"/>
          <p:nvPr/>
        </p:nvSpPr>
        <p:spPr>
          <a:xfrm>
            <a:off x="4183381" y="1427357"/>
            <a:ext cx="21871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11">
            <a:extLst>
              <a:ext uri="{FF2B5EF4-FFF2-40B4-BE49-F238E27FC236}">
                <a16:creationId xmlns:a16="http://schemas.microsoft.com/office/drawing/2014/main" id="{4E3E9C71-5309-41F7-A0AE-E3E2069C1051}"/>
              </a:ext>
            </a:extLst>
          </p:cNvPr>
          <p:cNvSpPr/>
          <p:nvPr/>
        </p:nvSpPr>
        <p:spPr>
          <a:xfrm>
            <a:off x="1462572" y="3324393"/>
            <a:ext cx="8769768" cy="1161581"/>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9EFF57DF-186B-4236-B491-6AC0C76A4E3E}"/>
              </a:ext>
            </a:extLst>
          </p:cNvPr>
          <p:cNvSpPr txBox="1"/>
          <p:nvPr/>
        </p:nvSpPr>
        <p:spPr>
          <a:xfrm>
            <a:off x="1301300" y="3455949"/>
            <a:ext cx="101384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îṥḷíďê">
            <a:extLst>
              <a:ext uri="{FF2B5EF4-FFF2-40B4-BE49-F238E27FC236}">
                <a16:creationId xmlns:a16="http://schemas.microsoft.com/office/drawing/2014/main" id="{58CB72A8-F8DC-4BB9-A377-564333130E69}"/>
              </a:ext>
            </a:extLst>
          </p:cNvPr>
          <p:cNvSpPr/>
          <p:nvPr/>
        </p:nvSpPr>
        <p:spPr bwMode="auto">
          <a:xfrm>
            <a:off x="832913" y="4750545"/>
            <a:ext cx="10735179"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thương quá, đặt cánh cam vào một chiếc lọ nhỏ đựng đầy cỏ</a:t>
            </a:r>
            <a:endParaRPr kumimoji="0" lang="en-US" altLang="zh-CN" sz="36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cxnSp>
        <p:nvCxnSpPr>
          <p:cNvPr id="25" name="Straight Connector 24">
            <a:extLst>
              <a:ext uri="{FF2B5EF4-FFF2-40B4-BE49-F238E27FC236}">
                <a16:creationId xmlns:a16="http://schemas.microsoft.com/office/drawing/2014/main" id="{AED4A97F-67A0-499E-94C1-1302C45FB217}"/>
              </a:ext>
            </a:extLst>
          </p:cNvPr>
          <p:cNvCxnSpPr/>
          <p:nvPr/>
        </p:nvCxnSpPr>
        <p:spPr>
          <a:xfrm flipV="1">
            <a:off x="4509768" y="4761332"/>
            <a:ext cx="79915" cy="492841"/>
          </a:xfrm>
          <a:prstGeom prst="line">
            <a:avLst/>
          </a:prstGeom>
          <a:noFill/>
          <a:ln w="28575" cap="flat" cmpd="sng" algn="ctr">
            <a:solidFill>
              <a:srgbClr val="FD4739"/>
            </a:solidFill>
            <a:prstDash val="solid"/>
          </a:ln>
          <a:effectLst/>
        </p:spPr>
      </p:cxnSp>
      <p:cxnSp>
        <p:nvCxnSpPr>
          <p:cNvPr id="26" name="Straight Connector 25">
            <a:extLst>
              <a:ext uri="{FF2B5EF4-FFF2-40B4-BE49-F238E27FC236}">
                <a16:creationId xmlns:a16="http://schemas.microsoft.com/office/drawing/2014/main" id="{B662BB18-7B6C-486E-92F2-CB6EC5EE4CB0}"/>
              </a:ext>
            </a:extLst>
          </p:cNvPr>
          <p:cNvCxnSpPr/>
          <p:nvPr/>
        </p:nvCxnSpPr>
        <p:spPr>
          <a:xfrm flipV="1">
            <a:off x="7303633" y="4842413"/>
            <a:ext cx="79915" cy="492841"/>
          </a:xfrm>
          <a:prstGeom prst="line">
            <a:avLst/>
          </a:prstGeom>
          <a:noFill/>
          <a:ln w="28575" cap="flat" cmpd="sng" algn="ctr">
            <a:solidFill>
              <a:srgbClr val="FD4739"/>
            </a:solidFill>
            <a:prstDash val="solid"/>
          </a:ln>
          <a:effectLst/>
        </p:spPr>
      </p:cxnSp>
      <p:grpSp>
        <p:nvGrpSpPr>
          <p:cNvPr id="27" name="Group 26">
            <a:extLst>
              <a:ext uri="{FF2B5EF4-FFF2-40B4-BE49-F238E27FC236}">
                <a16:creationId xmlns:a16="http://schemas.microsoft.com/office/drawing/2014/main" id="{D03F0630-8586-4BAB-9606-3F2FB31A8D69}"/>
              </a:ext>
            </a:extLst>
          </p:cNvPr>
          <p:cNvGrpSpPr/>
          <p:nvPr/>
        </p:nvGrpSpPr>
        <p:grpSpPr>
          <a:xfrm>
            <a:off x="3466948" y="5335254"/>
            <a:ext cx="159830" cy="496748"/>
            <a:chOff x="8853622" y="4216545"/>
            <a:chExt cx="159830" cy="496748"/>
          </a:xfrm>
        </p:grpSpPr>
        <p:cxnSp>
          <p:nvCxnSpPr>
            <p:cNvPr id="28" name="Straight Connector 27">
              <a:extLst>
                <a:ext uri="{FF2B5EF4-FFF2-40B4-BE49-F238E27FC236}">
                  <a16:creationId xmlns:a16="http://schemas.microsoft.com/office/drawing/2014/main" id="{39F7F012-79A7-4635-AB90-9F5E74537FEE}"/>
                </a:ext>
              </a:extLst>
            </p:cNvPr>
            <p:cNvCxnSpPr/>
            <p:nvPr/>
          </p:nvCxnSpPr>
          <p:spPr>
            <a:xfrm flipV="1">
              <a:off x="8853622" y="4216545"/>
              <a:ext cx="79915" cy="492841"/>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4E0454C5-2FD5-40E8-9046-60A9A6187104}"/>
                </a:ext>
              </a:extLst>
            </p:cNvPr>
            <p:cNvCxnSpPr/>
            <p:nvPr/>
          </p:nvCxnSpPr>
          <p:spPr>
            <a:xfrm flipV="1">
              <a:off x="8933537" y="4220452"/>
              <a:ext cx="79915" cy="492841"/>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47085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out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up)">
                                      <p:cBhvr>
                                        <p:cTn id="52" dur="500"/>
                                        <p:tgtEl>
                                          <p:spTgt spid="26"/>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up)">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23" grpId="0" animBg="1"/>
      <p:bldP spid="23" grpId="1" animBg="1"/>
      <p:bldP spid="4" grpId="0"/>
      <p:bldP spid="4" grpId="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536358" y="32700"/>
            <a:ext cx="11225655" cy="6602627"/>
          </a:xfrm>
          <a:custGeom>
            <a:avLst/>
            <a:gdLst>
              <a:gd name="connsiteX0" fmla="*/ 0 w 11225655"/>
              <a:gd name="connsiteY0" fmla="*/ 1100460 h 6602627"/>
              <a:gd name="connsiteX1" fmla="*/ 1100460 w 11225655"/>
              <a:gd name="connsiteY1" fmla="*/ 0 h 6602627"/>
              <a:gd name="connsiteX2" fmla="*/ 1523928 w 11225655"/>
              <a:gd name="connsiteY2" fmla="*/ 0 h 6602627"/>
              <a:gd name="connsiteX3" fmla="*/ 2398633 w 11225655"/>
              <a:gd name="connsiteY3" fmla="*/ 0 h 6602627"/>
              <a:gd name="connsiteX4" fmla="*/ 2912349 w 11225655"/>
              <a:gd name="connsiteY4" fmla="*/ 0 h 6602627"/>
              <a:gd name="connsiteX5" fmla="*/ 3787054 w 11225655"/>
              <a:gd name="connsiteY5" fmla="*/ 0 h 6602627"/>
              <a:gd name="connsiteX6" fmla="*/ 4210523 w 11225655"/>
              <a:gd name="connsiteY6" fmla="*/ 0 h 6602627"/>
              <a:gd name="connsiteX7" fmla="*/ 4814486 w 11225655"/>
              <a:gd name="connsiteY7" fmla="*/ 0 h 6602627"/>
              <a:gd name="connsiteX8" fmla="*/ 5418449 w 11225655"/>
              <a:gd name="connsiteY8" fmla="*/ 0 h 6602627"/>
              <a:gd name="connsiteX9" fmla="*/ 6293154 w 11225655"/>
              <a:gd name="connsiteY9" fmla="*/ 0 h 6602627"/>
              <a:gd name="connsiteX10" fmla="*/ 6987364 w 11225655"/>
              <a:gd name="connsiteY10" fmla="*/ 0 h 6602627"/>
              <a:gd name="connsiteX11" fmla="*/ 7862069 w 11225655"/>
              <a:gd name="connsiteY11" fmla="*/ 0 h 6602627"/>
              <a:gd name="connsiteX12" fmla="*/ 8736774 w 11225655"/>
              <a:gd name="connsiteY12" fmla="*/ 0 h 6602627"/>
              <a:gd name="connsiteX13" fmla="*/ 9521232 w 11225655"/>
              <a:gd name="connsiteY13" fmla="*/ 0 h 6602627"/>
              <a:gd name="connsiteX14" fmla="*/ 10125195 w 11225655"/>
              <a:gd name="connsiteY14" fmla="*/ 0 h 6602627"/>
              <a:gd name="connsiteX15" fmla="*/ 11225655 w 11225655"/>
              <a:gd name="connsiteY15" fmla="*/ 1100460 h 6602627"/>
              <a:gd name="connsiteX16" fmla="*/ 11225655 w 11225655"/>
              <a:gd name="connsiteY16" fmla="*/ 1729275 h 6602627"/>
              <a:gd name="connsiteX17" fmla="*/ 11225655 w 11225655"/>
              <a:gd name="connsiteY17" fmla="*/ 2358091 h 6602627"/>
              <a:gd name="connsiteX18" fmla="*/ 11225655 w 11225655"/>
              <a:gd name="connsiteY18" fmla="*/ 3030923 h 6602627"/>
              <a:gd name="connsiteX19" fmla="*/ 11225655 w 11225655"/>
              <a:gd name="connsiteY19" fmla="*/ 3747772 h 6602627"/>
              <a:gd name="connsiteX20" fmla="*/ 11225655 w 11225655"/>
              <a:gd name="connsiteY20" fmla="*/ 4464622 h 6602627"/>
              <a:gd name="connsiteX21" fmla="*/ 11225655 w 11225655"/>
              <a:gd name="connsiteY21" fmla="*/ 5502167 h 6602627"/>
              <a:gd name="connsiteX22" fmla="*/ 10125195 w 11225655"/>
              <a:gd name="connsiteY22" fmla="*/ 6602627 h 6602627"/>
              <a:gd name="connsiteX23" fmla="*/ 9521232 w 11225655"/>
              <a:gd name="connsiteY23" fmla="*/ 6602627 h 6602627"/>
              <a:gd name="connsiteX24" fmla="*/ 9097764 w 11225655"/>
              <a:gd name="connsiteY24" fmla="*/ 6602627 h 6602627"/>
              <a:gd name="connsiteX25" fmla="*/ 8674295 w 11225655"/>
              <a:gd name="connsiteY25" fmla="*/ 6602627 h 6602627"/>
              <a:gd name="connsiteX26" fmla="*/ 8250827 w 11225655"/>
              <a:gd name="connsiteY26" fmla="*/ 6602627 h 6602627"/>
              <a:gd name="connsiteX27" fmla="*/ 7376122 w 11225655"/>
              <a:gd name="connsiteY27" fmla="*/ 6602627 h 6602627"/>
              <a:gd name="connsiteX28" fmla="*/ 6772159 w 11225655"/>
              <a:gd name="connsiteY28" fmla="*/ 6602627 h 6602627"/>
              <a:gd name="connsiteX29" fmla="*/ 6168196 w 11225655"/>
              <a:gd name="connsiteY29" fmla="*/ 6602627 h 6602627"/>
              <a:gd name="connsiteX30" fmla="*/ 5473985 w 11225655"/>
              <a:gd name="connsiteY30" fmla="*/ 6602627 h 6602627"/>
              <a:gd name="connsiteX31" fmla="*/ 5050517 w 11225655"/>
              <a:gd name="connsiteY31" fmla="*/ 6602627 h 6602627"/>
              <a:gd name="connsiteX32" fmla="*/ 4266059 w 11225655"/>
              <a:gd name="connsiteY32" fmla="*/ 6602627 h 6602627"/>
              <a:gd name="connsiteX33" fmla="*/ 3391354 w 11225655"/>
              <a:gd name="connsiteY33" fmla="*/ 6602627 h 6602627"/>
              <a:gd name="connsiteX34" fmla="*/ 2697144 w 11225655"/>
              <a:gd name="connsiteY34" fmla="*/ 6602627 h 6602627"/>
              <a:gd name="connsiteX35" fmla="*/ 1912686 w 11225655"/>
              <a:gd name="connsiteY35" fmla="*/ 6602627 h 6602627"/>
              <a:gd name="connsiteX36" fmla="*/ 1100460 w 11225655"/>
              <a:gd name="connsiteY36" fmla="*/ 6602627 h 6602627"/>
              <a:gd name="connsiteX37" fmla="*/ 0 w 11225655"/>
              <a:gd name="connsiteY37" fmla="*/ 5502167 h 6602627"/>
              <a:gd name="connsiteX38" fmla="*/ 0 w 11225655"/>
              <a:gd name="connsiteY38" fmla="*/ 4785318 h 6602627"/>
              <a:gd name="connsiteX39" fmla="*/ 0 w 11225655"/>
              <a:gd name="connsiteY39" fmla="*/ 4112485 h 6602627"/>
              <a:gd name="connsiteX40" fmla="*/ 0 w 11225655"/>
              <a:gd name="connsiteY40" fmla="*/ 3615721 h 6602627"/>
              <a:gd name="connsiteX41" fmla="*/ 0 w 11225655"/>
              <a:gd name="connsiteY41" fmla="*/ 2898872 h 6602627"/>
              <a:gd name="connsiteX42" fmla="*/ 0 w 11225655"/>
              <a:gd name="connsiteY42" fmla="*/ 2402108 h 6602627"/>
              <a:gd name="connsiteX43" fmla="*/ 0 w 11225655"/>
              <a:gd name="connsiteY43" fmla="*/ 1905344 h 6602627"/>
              <a:gd name="connsiteX44" fmla="*/ 0 w 11225655"/>
              <a:gd name="connsiteY44" fmla="*/ 1100460 h 660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225655" h="6602627" fill="none" extrusionOk="0">
                <a:moveTo>
                  <a:pt x="0" y="1100460"/>
                </a:moveTo>
                <a:cubicBezTo>
                  <a:pt x="-86089" y="527524"/>
                  <a:pt x="518071" y="-12189"/>
                  <a:pt x="1100460" y="0"/>
                </a:cubicBezTo>
                <a:cubicBezTo>
                  <a:pt x="1251342" y="-6960"/>
                  <a:pt x="1318689" y="-7348"/>
                  <a:pt x="1523928" y="0"/>
                </a:cubicBezTo>
                <a:cubicBezTo>
                  <a:pt x="1729167" y="7348"/>
                  <a:pt x="2139490" y="-32557"/>
                  <a:pt x="2398633" y="0"/>
                </a:cubicBezTo>
                <a:cubicBezTo>
                  <a:pt x="2657777" y="32557"/>
                  <a:pt x="2690273" y="-2252"/>
                  <a:pt x="2912349" y="0"/>
                </a:cubicBezTo>
                <a:cubicBezTo>
                  <a:pt x="3134425" y="2252"/>
                  <a:pt x="3546941" y="26697"/>
                  <a:pt x="3787054" y="0"/>
                </a:cubicBezTo>
                <a:cubicBezTo>
                  <a:pt x="4027167" y="-26697"/>
                  <a:pt x="4101020" y="1936"/>
                  <a:pt x="4210523" y="0"/>
                </a:cubicBezTo>
                <a:cubicBezTo>
                  <a:pt x="4320026" y="-1936"/>
                  <a:pt x="4632961" y="1462"/>
                  <a:pt x="4814486" y="0"/>
                </a:cubicBezTo>
                <a:cubicBezTo>
                  <a:pt x="4996011" y="-1462"/>
                  <a:pt x="5268509" y="-19671"/>
                  <a:pt x="5418449" y="0"/>
                </a:cubicBezTo>
                <a:cubicBezTo>
                  <a:pt x="5568389" y="19671"/>
                  <a:pt x="5902222" y="-13705"/>
                  <a:pt x="6293154" y="0"/>
                </a:cubicBezTo>
                <a:cubicBezTo>
                  <a:pt x="6684086" y="13705"/>
                  <a:pt x="6668917" y="-393"/>
                  <a:pt x="6987364" y="0"/>
                </a:cubicBezTo>
                <a:cubicBezTo>
                  <a:pt x="7305811" y="393"/>
                  <a:pt x="7435266" y="7594"/>
                  <a:pt x="7862069" y="0"/>
                </a:cubicBezTo>
                <a:cubicBezTo>
                  <a:pt x="8288872" y="-7594"/>
                  <a:pt x="8402498" y="26979"/>
                  <a:pt x="8736774" y="0"/>
                </a:cubicBezTo>
                <a:cubicBezTo>
                  <a:pt x="9071051" y="-26979"/>
                  <a:pt x="9193695" y="-25517"/>
                  <a:pt x="9521232" y="0"/>
                </a:cubicBezTo>
                <a:cubicBezTo>
                  <a:pt x="9848769" y="25517"/>
                  <a:pt x="9955176" y="2134"/>
                  <a:pt x="10125195" y="0"/>
                </a:cubicBezTo>
                <a:cubicBezTo>
                  <a:pt x="10879387" y="-20157"/>
                  <a:pt x="11237566" y="554112"/>
                  <a:pt x="11225655" y="1100460"/>
                </a:cubicBezTo>
                <a:cubicBezTo>
                  <a:pt x="11250540" y="1333856"/>
                  <a:pt x="11230483" y="1511247"/>
                  <a:pt x="11225655" y="1729275"/>
                </a:cubicBezTo>
                <a:cubicBezTo>
                  <a:pt x="11220827" y="1947303"/>
                  <a:pt x="11235164" y="2127372"/>
                  <a:pt x="11225655" y="2358091"/>
                </a:cubicBezTo>
                <a:cubicBezTo>
                  <a:pt x="11216146" y="2588810"/>
                  <a:pt x="11216132" y="2885945"/>
                  <a:pt x="11225655" y="3030923"/>
                </a:cubicBezTo>
                <a:cubicBezTo>
                  <a:pt x="11235178" y="3175901"/>
                  <a:pt x="11211179" y="3566086"/>
                  <a:pt x="11225655" y="3747772"/>
                </a:cubicBezTo>
                <a:cubicBezTo>
                  <a:pt x="11240131" y="3929458"/>
                  <a:pt x="11260715" y="4207677"/>
                  <a:pt x="11225655" y="4464622"/>
                </a:cubicBezTo>
                <a:cubicBezTo>
                  <a:pt x="11190596" y="4721567"/>
                  <a:pt x="11247528" y="5262940"/>
                  <a:pt x="11225655" y="5502167"/>
                </a:cubicBezTo>
                <a:cubicBezTo>
                  <a:pt x="11245401" y="6154697"/>
                  <a:pt x="10692268" y="6523041"/>
                  <a:pt x="10125195" y="6602627"/>
                </a:cubicBezTo>
                <a:cubicBezTo>
                  <a:pt x="9827192" y="6624080"/>
                  <a:pt x="9730210" y="6575480"/>
                  <a:pt x="9521232" y="6602627"/>
                </a:cubicBezTo>
                <a:cubicBezTo>
                  <a:pt x="9312254" y="6629774"/>
                  <a:pt x="9294938" y="6609079"/>
                  <a:pt x="9097764" y="6602627"/>
                </a:cubicBezTo>
                <a:cubicBezTo>
                  <a:pt x="8900590" y="6596175"/>
                  <a:pt x="8835821" y="6608363"/>
                  <a:pt x="8674295" y="6602627"/>
                </a:cubicBezTo>
                <a:cubicBezTo>
                  <a:pt x="8512769" y="6596891"/>
                  <a:pt x="8399243" y="6590348"/>
                  <a:pt x="8250827" y="6602627"/>
                </a:cubicBezTo>
                <a:cubicBezTo>
                  <a:pt x="8102411" y="6614906"/>
                  <a:pt x="7607122" y="6612346"/>
                  <a:pt x="7376122" y="6602627"/>
                </a:cubicBezTo>
                <a:cubicBezTo>
                  <a:pt x="7145122" y="6592908"/>
                  <a:pt x="6957207" y="6577270"/>
                  <a:pt x="6772159" y="6602627"/>
                </a:cubicBezTo>
                <a:cubicBezTo>
                  <a:pt x="6587111" y="6627984"/>
                  <a:pt x="6355694" y="6600784"/>
                  <a:pt x="6168196" y="6602627"/>
                </a:cubicBezTo>
                <a:cubicBezTo>
                  <a:pt x="5980698" y="6604470"/>
                  <a:pt x="5705233" y="6593455"/>
                  <a:pt x="5473985" y="6602627"/>
                </a:cubicBezTo>
                <a:cubicBezTo>
                  <a:pt x="5242737" y="6611799"/>
                  <a:pt x="5196942" y="6586453"/>
                  <a:pt x="5050517" y="6602627"/>
                </a:cubicBezTo>
                <a:cubicBezTo>
                  <a:pt x="4904092" y="6618801"/>
                  <a:pt x="4526619" y="6628193"/>
                  <a:pt x="4266059" y="6602627"/>
                </a:cubicBezTo>
                <a:cubicBezTo>
                  <a:pt x="4005499" y="6577061"/>
                  <a:pt x="3690123" y="6602474"/>
                  <a:pt x="3391354" y="6602627"/>
                </a:cubicBezTo>
                <a:cubicBezTo>
                  <a:pt x="3092586" y="6602780"/>
                  <a:pt x="2863662" y="6581589"/>
                  <a:pt x="2697144" y="6602627"/>
                </a:cubicBezTo>
                <a:cubicBezTo>
                  <a:pt x="2530626" y="6623666"/>
                  <a:pt x="2271388" y="6583850"/>
                  <a:pt x="1912686" y="6602627"/>
                </a:cubicBezTo>
                <a:cubicBezTo>
                  <a:pt x="1553984" y="6621404"/>
                  <a:pt x="1489784" y="6581779"/>
                  <a:pt x="1100460" y="6602627"/>
                </a:cubicBezTo>
                <a:cubicBezTo>
                  <a:pt x="551711" y="6654650"/>
                  <a:pt x="52713" y="6097515"/>
                  <a:pt x="0" y="5502167"/>
                </a:cubicBezTo>
                <a:cubicBezTo>
                  <a:pt x="7569" y="5214611"/>
                  <a:pt x="2456" y="4952582"/>
                  <a:pt x="0" y="4785318"/>
                </a:cubicBezTo>
                <a:cubicBezTo>
                  <a:pt x="-2456" y="4618054"/>
                  <a:pt x="-10592" y="4358274"/>
                  <a:pt x="0" y="4112485"/>
                </a:cubicBezTo>
                <a:cubicBezTo>
                  <a:pt x="10592" y="3866696"/>
                  <a:pt x="4016" y="3758328"/>
                  <a:pt x="0" y="3615721"/>
                </a:cubicBezTo>
                <a:cubicBezTo>
                  <a:pt x="-4016" y="3473114"/>
                  <a:pt x="-34123" y="3227203"/>
                  <a:pt x="0" y="2898872"/>
                </a:cubicBezTo>
                <a:cubicBezTo>
                  <a:pt x="34123" y="2570541"/>
                  <a:pt x="17522" y="2546651"/>
                  <a:pt x="0" y="2402108"/>
                </a:cubicBezTo>
                <a:cubicBezTo>
                  <a:pt x="-17522" y="2257565"/>
                  <a:pt x="5116" y="2038407"/>
                  <a:pt x="0" y="1905344"/>
                </a:cubicBezTo>
                <a:cubicBezTo>
                  <a:pt x="-5116" y="1772281"/>
                  <a:pt x="-16588" y="1310496"/>
                  <a:pt x="0" y="1100460"/>
                </a:cubicBezTo>
                <a:close/>
              </a:path>
              <a:path w="11225655" h="6602627" stroke="0" extrusionOk="0">
                <a:moveTo>
                  <a:pt x="0" y="1100460"/>
                </a:moveTo>
                <a:cubicBezTo>
                  <a:pt x="-22780" y="357442"/>
                  <a:pt x="400482" y="50524"/>
                  <a:pt x="1100460" y="0"/>
                </a:cubicBezTo>
                <a:cubicBezTo>
                  <a:pt x="1308437" y="-26027"/>
                  <a:pt x="1518777" y="-28285"/>
                  <a:pt x="1794670" y="0"/>
                </a:cubicBezTo>
                <a:cubicBezTo>
                  <a:pt x="2070563" y="28285"/>
                  <a:pt x="2104852" y="-18047"/>
                  <a:pt x="2308386" y="0"/>
                </a:cubicBezTo>
                <a:cubicBezTo>
                  <a:pt x="2511920" y="18047"/>
                  <a:pt x="2643721" y="-10013"/>
                  <a:pt x="2731854" y="0"/>
                </a:cubicBezTo>
                <a:cubicBezTo>
                  <a:pt x="2819987" y="10013"/>
                  <a:pt x="3303846" y="-36786"/>
                  <a:pt x="3516312" y="0"/>
                </a:cubicBezTo>
                <a:cubicBezTo>
                  <a:pt x="3728778" y="36786"/>
                  <a:pt x="3991634" y="31817"/>
                  <a:pt x="4300770" y="0"/>
                </a:cubicBezTo>
                <a:cubicBezTo>
                  <a:pt x="4609906" y="-31817"/>
                  <a:pt x="4665090" y="-18151"/>
                  <a:pt x="4994980" y="0"/>
                </a:cubicBezTo>
                <a:cubicBezTo>
                  <a:pt x="5324870" y="18151"/>
                  <a:pt x="5380137" y="24310"/>
                  <a:pt x="5598943" y="0"/>
                </a:cubicBezTo>
                <a:cubicBezTo>
                  <a:pt x="5817749" y="-24310"/>
                  <a:pt x="6022423" y="8777"/>
                  <a:pt x="6202906" y="0"/>
                </a:cubicBezTo>
                <a:cubicBezTo>
                  <a:pt x="6383389" y="-8777"/>
                  <a:pt x="6462938" y="8507"/>
                  <a:pt x="6626375" y="0"/>
                </a:cubicBezTo>
                <a:cubicBezTo>
                  <a:pt x="6789812" y="-8507"/>
                  <a:pt x="7250436" y="24780"/>
                  <a:pt x="7410832" y="0"/>
                </a:cubicBezTo>
                <a:cubicBezTo>
                  <a:pt x="7571228" y="-24780"/>
                  <a:pt x="7796048" y="-9547"/>
                  <a:pt x="8014795" y="0"/>
                </a:cubicBezTo>
                <a:cubicBezTo>
                  <a:pt x="8233542" y="9547"/>
                  <a:pt x="8545736" y="-15821"/>
                  <a:pt x="8889501" y="0"/>
                </a:cubicBezTo>
                <a:cubicBezTo>
                  <a:pt x="9233266" y="15821"/>
                  <a:pt x="9187648" y="-10071"/>
                  <a:pt x="9312969" y="0"/>
                </a:cubicBezTo>
                <a:cubicBezTo>
                  <a:pt x="9438290" y="10071"/>
                  <a:pt x="9848642" y="29160"/>
                  <a:pt x="10125195" y="0"/>
                </a:cubicBezTo>
                <a:cubicBezTo>
                  <a:pt x="10712585" y="45301"/>
                  <a:pt x="11279087" y="392330"/>
                  <a:pt x="11225655" y="1100460"/>
                </a:cubicBezTo>
                <a:cubicBezTo>
                  <a:pt x="11213834" y="1280970"/>
                  <a:pt x="11238197" y="1570984"/>
                  <a:pt x="11225655" y="1817309"/>
                </a:cubicBezTo>
                <a:cubicBezTo>
                  <a:pt x="11213113" y="2063634"/>
                  <a:pt x="11233585" y="2090262"/>
                  <a:pt x="11225655" y="2358091"/>
                </a:cubicBezTo>
                <a:cubicBezTo>
                  <a:pt x="11217725" y="2625920"/>
                  <a:pt x="11201584" y="2751314"/>
                  <a:pt x="11225655" y="2942889"/>
                </a:cubicBezTo>
                <a:cubicBezTo>
                  <a:pt x="11249726" y="3134464"/>
                  <a:pt x="11246473" y="3264250"/>
                  <a:pt x="11225655" y="3439653"/>
                </a:cubicBezTo>
                <a:cubicBezTo>
                  <a:pt x="11204837" y="3615056"/>
                  <a:pt x="11235975" y="3854076"/>
                  <a:pt x="11225655" y="4068468"/>
                </a:cubicBezTo>
                <a:cubicBezTo>
                  <a:pt x="11215335" y="4282861"/>
                  <a:pt x="11208445" y="4421135"/>
                  <a:pt x="11225655" y="4565232"/>
                </a:cubicBezTo>
                <a:cubicBezTo>
                  <a:pt x="11242865" y="4709329"/>
                  <a:pt x="11237284" y="5304595"/>
                  <a:pt x="11225655" y="5502167"/>
                </a:cubicBezTo>
                <a:cubicBezTo>
                  <a:pt x="11327767" y="6193599"/>
                  <a:pt x="10767136" y="6651798"/>
                  <a:pt x="10125195" y="6602627"/>
                </a:cubicBezTo>
                <a:cubicBezTo>
                  <a:pt x="9783368" y="6561806"/>
                  <a:pt x="9654937" y="6624752"/>
                  <a:pt x="9250490" y="6602627"/>
                </a:cubicBezTo>
                <a:cubicBezTo>
                  <a:pt x="8846043" y="6580502"/>
                  <a:pt x="8914126" y="6586747"/>
                  <a:pt x="8827022" y="6602627"/>
                </a:cubicBezTo>
                <a:cubicBezTo>
                  <a:pt x="8739918" y="6618507"/>
                  <a:pt x="8526417" y="6626805"/>
                  <a:pt x="8313306" y="6602627"/>
                </a:cubicBezTo>
                <a:cubicBezTo>
                  <a:pt x="8100195" y="6578449"/>
                  <a:pt x="7843828" y="6586677"/>
                  <a:pt x="7438601" y="6602627"/>
                </a:cubicBezTo>
                <a:cubicBezTo>
                  <a:pt x="7033375" y="6618577"/>
                  <a:pt x="6936767" y="6622639"/>
                  <a:pt x="6654143" y="6602627"/>
                </a:cubicBezTo>
                <a:cubicBezTo>
                  <a:pt x="6371519" y="6582615"/>
                  <a:pt x="5993263" y="6638465"/>
                  <a:pt x="5779438" y="6602627"/>
                </a:cubicBezTo>
                <a:cubicBezTo>
                  <a:pt x="5565614" y="6566789"/>
                  <a:pt x="5444801" y="6604220"/>
                  <a:pt x="5265722" y="6602627"/>
                </a:cubicBezTo>
                <a:cubicBezTo>
                  <a:pt x="5086643" y="6601034"/>
                  <a:pt x="4749397" y="6585365"/>
                  <a:pt x="4481265" y="6602627"/>
                </a:cubicBezTo>
                <a:cubicBezTo>
                  <a:pt x="4213133" y="6619889"/>
                  <a:pt x="4059256" y="6635119"/>
                  <a:pt x="3787054" y="6602627"/>
                </a:cubicBezTo>
                <a:cubicBezTo>
                  <a:pt x="3514852" y="6570135"/>
                  <a:pt x="3426766" y="6576035"/>
                  <a:pt x="3183091" y="6602627"/>
                </a:cubicBezTo>
                <a:cubicBezTo>
                  <a:pt x="2939416" y="6629219"/>
                  <a:pt x="2788836" y="6617702"/>
                  <a:pt x="2579128" y="6602627"/>
                </a:cubicBezTo>
                <a:cubicBezTo>
                  <a:pt x="2369420" y="6587552"/>
                  <a:pt x="2218635" y="6583233"/>
                  <a:pt x="2065412" y="6602627"/>
                </a:cubicBezTo>
                <a:cubicBezTo>
                  <a:pt x="1912189" y="6622021"/>
                  <a:pt x="1316452" y="6579962"/>
                  <a:pt x="1100460" y="6602627"/>
                </a:cubicBezTo>
                <a:cubicBezTo>
                  <a:pt x="571773" y="6635110"/>
                  <a:pt x="17409" y="6078365"/>
                  <a:pt x="0" y="5502167"/>
                </a:cubicBezTo>
                <a:cubicBezTo>
                  <a:pt x="26158" y="5220987"/>
                  <a:pt x="1070" y="5140256"/>
                  <a:pt x="0" y="4785318"/>
                </a:cubicBezTo>
                <a:cubicBezTo>
                  <a:pt x="-1070" y="4430380"/>
                  <a:pt x="-23826" y="4283323"/>
                  <a:pt x="0" y="4156502"/>
                </a:cubicBezTo>
                <a:cubicBezTo>
                  <a:pt x="23826" y="4029681"/>
                  <a:pt x="14163" y="3740169"/>
                  <a:pt x="0" y="3615721"/>
                </a:cubicBezTo>
                <a:cubicBezTo>
                  <a:pt x="-14163" y="3491273"/>
                  <a:pt x="-13448" y="3046456"/>
                  <a:pt x="0" y="2898872"/>
                </a:cubicBezTo>
                <a:cubicBezTo>
                  <a:pt x="13448" y="2751288"/>
                  <a:pt x="-354" y="2480638"/>
                  <a:pt x="0" y="2314074"/>
                </a:cubicBezTo>
                <a:cubicBezTo>
                  <a:pt x="354" y="2147510"/>
                  <a:pt x="-28156" y="1660537"/>
                  <a:pt x="0" y="110046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88858" y="32700"/>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75676"/>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3685383" y="15147"/>
            <a:ext cx="42544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8097506" y="-86755"/>
            <a:ext cx="1521589" cy="844799"/>
          </a:xfrm>
          <a:prstGeom prst="rect">
            <a:avLst/>
          </a:prstGeom>
        </p:spPr>
      </p:pic>
      <p:sp>
        <p:nvSpPr>
          <p:cNvPr id="3" name="TextBox 2">
            <a:extLst>
              <a:ext uri="{FF2B5EF4-FFF2-40B4-BE49-F238E27FC236}">
                <a16:creationId xmlns:a16="http://schemas.microsoft.com/office/drawing/2014/main" id="{C45B3F25-D0C2-43A7-A151-5E8FF00F41A8}"/>
              </a:ext>
            </a:extLst>
          </p:cNvPr>
          <p:cNvSpPr txBox="1"/>
          <p:nvPr/>
        </p:nvSpPr>
        <p:spPr>
          <a:xfrm>
            <a:off x="1044555" y="868045"/>
            <a:ext cx="10684256"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p:txBody>
      </p:sp>
      <p:sp>
        <p:nvSpPr>
          <p:cNvPr id="9" name="Rectangle: Rounded Corners 11">
            <a:extLst>
              <a:ext uri="{FF2B5EF4-FFF2-40B4-BE49-F238E27FC236}">
                <a16:creationId xmlns:a16="http://schemas.microsoft.com/office/drawing/2014/main" id="{B9559191-DA94-433E-B777-F0AC67415BF0}"/>
              </a:ext>
            </a:extLst>
          </p:cNvPr>
          <p:cNvSpPr/>
          <p:nvPr/>
        </p:nvSpPr>
        <p:spPr>
          <a:xfrm>
            <a:off x="1584394" y="3768376"/>
            <a:ext cx="9788456" cy="1161581"/>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5" name="Oval 14">
            <a:extLst>
              <a:ext uri="{FF2B5EF4-FFF2-40B4-BE49-F238E27FC236}">
                <a16:creationId xmlns:a16="http://schemas.microsoft.com/office/drawing/2014/main" id="{A87F084F-0AD7-4A2F-B5BF-48173ABE00F5}"/>
              </a:ext>
            </a:extLst>
          </p:cNvPr>
          <p:cNvSpPr/>
          <p:nvPr/>
        </p:nvSpPr>
        <p:spPr>
          <a:xfrm>
            <a:off x="369437" y="977741"/>
            <a:ext cx="556938" cy="45532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TextBox 1">
            <a:extLst>
              <a:ext uri="{FF2B5EF4-FFF2-40B4-BE49-F238E27FC236}">
                <a16:creationId xmlns:a16="http://schemas.microsoft.com/office/drawing/2014/main" id="{7665F847-F725-48D2-89F6-8D28EE9044BB}"/>
              </a:ext>
            </a:extLst>
          </p:cNvPr>
          <p:cNvSpPr txBox="1"/>
          <p:nvPr/>
        </p:nvSpPr>
        <p:spPr>
          <a:xfrm>
            <a:off x="9504589" y="1433065"/>
            <a:ext cx="22408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hệ</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11">
            <a:extLst>
              <a:ext uri="{FF2B5EF4-FFF2-40B4-BE49-F238E27FC236}">
                <a16:creationId xmlns:a16="http://schemas.microsoft.com/office/drawing/2014/main" id="{4E3E9C71-5309-41F7-A0AE-E3E2069C1051}"/>
              </a:ext>
            </a:extLst>
          </p:cNvPr>
          <p:cNvSpPr/>
          <p:nvPr/>
        </p:nvSpPr>
        <p:spPr>
          <a:xfrm>
            <a:off x="570414" y="3840947"/>
            <a:ext cx="11085228" cy="1161581"/>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9EFF57DF-186B-4236-B491-6AC0C76A4E3E}"/>
              </a:ext>
            </a:extLst>
          </p:cNvPr>
          <p:cNvSpPr txBox="1"/>
          <p:nvPr/>
        </p:nvSpPr>
        <p:spPr>
          <a:xfrm>
            <a:off x="729971" y="4132274"/>
            <a:ext cx="110852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Phản</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chiếu</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4" name="îṥḷíďê">
            <a:extLst>
              <a:ext uri="{FF2B5EF4-FFF2-40B4-BE49-F238E27FC236}">
                <a16:creationId xmlns:a16="http://schemas.microsoft.com/office/drawing/2014/main" id="{41445695-CF96-489C-8B42-09B0196BC0A1}"/>
              </a:ext>
            </a:extLst>
          </p:cNvPr>
          <p:cNvSpPr/>
          <p:nvPr/>
        </p:nvSpPr>
        <p:spPr bwMode="auto">
          <a:xfrm>
            <a:off x="886716" y="5198535"/>
            <a:ext cx="10735179"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nghe tiếng động, chú khệ nệ ôm cái bụng tròn lẳn, trốn vào đám cỏ rối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6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cxnSp>
        <p:nvCxnSpPr>
          <p:cNvPr id="17" name="Straight Connector 16">
            <a:extLst>
              <a:ext uri="{FF2B5EF4-FFF2-40B4-BE49-F238E27FC236}">
                <a16:creationId xmlns:a16="http://schemas.microsoft.com/office/drawing/2014/main" id="{8B4C7A80-38A8-4C74-884C-85A241DB7F7E}"/>
              </a:ext>
            </a:extLst>
          </p:cNvPr>
          <p:cNvCxnSpPr/>
          <p:nvPr/>
        </p:nvCxnSpPr>
        <p:spPr>
          <a:xfrm flipV="1">
            <a:off x="5812608" y="5198535"/>
            <a:ext cx="79915" cy="492841"/>
          </a:xfrm>
          <a:prstGeom prst="line">
            <a:avLst/>
          </a:prstGeom>
          <a:noFill/>
          <a:ln w="28575" cap="flat" cmpd="sng" algn="ctr">
            <a:solidFill>
              <a:srgbClr val="FD4739"/>
            </a:solidFill>
            <a:prstDash val="solid"/>
          </a:ln>
          <a:effectLst/>
        </p:spPr>
      </p:cxnSp>
      <p:cxnSp>
        <p:nvCxnSpPr>
          <p:cNvPr id="18" name="Straight Connector 17">
            <a:extLst>
              <a:ext uri="{FF2B5EF4-FFF2-40B4-BE49-F238E27FC236}">
                <a16:creationId xmlns:a16="http://schemas.microsoft.com/office/drawing/2014/main" id="{A186F318-52B3-479C-961C-5BF8BE18EFA5}"/>
              </a:ext>
            </a:extLst>
          </p:cNvPr>
          <p:cNvCxnSpPr/>
          <p:nvPr/>
        </p:nvCxnSpPr>
        <p:spPr>
          <a:xfrm flipV="1">
            <a:off x="8087178" y="5272841"/>
            <a:ext cx="79915" cy="492841"/>
          </a:xfrm>
          <a:prstGeom prst="line">
            <a:avLst/>
          </a:prstGeom>
          <a:noFill/>
          <a:ln w="28575" cap="flat" cmpd="sng" algn="ctr">
            <a:solidFill>
              <a:srgbClr val="FD4739"/>
            </a:solidFill>
            <a:prstDash val="solid"/>
          </a:ln>
          <a:effectLst/>
        </p:spPr>
      </p:cxnSp>
      <p:cxnSp>
        <p:nvCxnSpPr>
          <p:cNvPr id="19" name="Straight Connector 18">
            <a:extLst>
              <a:ext uri="{FF2B5EF4-FFF2-40B4-BE49-F238E27FC236}">
                <a16:creationId xmlns:a16="http://schemas.microsoft.com/office/drawing/2014/main" id="{E102B903-AB70-4CBA-8325-D61514CD282E}"/>
              </a:ext>
            </a:extLst>
          </p:cNvPr>
          <p:cNvCxnSpPr/>
          <p:nvPr/>
        </p:nvCxnSpPr>
        <p:spPr>
          <a:xfrm flipV="1">
            <a:off x="1743528" y="5743534"/>
            <a:ext cx="79915" cy="492841"/>
          </a:xfrm>
          <a:prstGeom prst="line">
            <a:avLst/>
          </a:prstGeom>
          <a:noFill/>
          <a:ln w="28575" cap="flat" cmpd="sng" algn="ctr">
            <a:solidFill>
              <a:srgbClr val="FD4739"/>
            </a:solidFill>
            <a:prstDash val="solid"/>
          </a:ln>
          <a:effectLst/>
        </p:spPr>
      </p:cxnSp>
      <p:grpSp>
        <p:nvGrpSpPr>
          <p:cNvPr id="20" name="Group 19">
            <a:extLst>
              <a:ext uri="{FF2B5EF4-FFF2-40B4-BE49-F238E27FC236}">
                <a16:creationId xmlns:a16="http://schemas.microsoft.com/office/drawing/2014/main" id="{E65B46AF-A4DB-4BEE-AD65-548C1EDCBC46}"/>
              </a:ext>
            </a:extLst>
          </p:cNvPr>
          <p:cNvGrpSpPr/>
          <p:nvPr/>
        </p:nvGrpSpPr>
        <p:grpSpPr>
          <a:xfrm>
            <a:off x="5692735" y="5785886"/>
            <a:ext cx="159830" cy="496748"/>
            <a:chOff x="8853622" y="4216545"/>
            <a:chExt cx="159830" cy="496748"/>
          </a:xfrm>
        </p:grpSpPr>
        <p:cxnSp>
          <p:nvCxnSpPr>
            <p:cNvPr id="21" name="Straight Connector 20">
              <a:extLst>
                <a:ext uri="{FF2B5EF4-FFF2-40B4-BE49-F238E27FC236}">
                  <a16:creationId xmlns:a16="http://schemas.microsoft.com/office/drawing/2014/main" id="{35D11F35-15C9-467C-BE1D-BEC9FEB5B886}"/>
                </a:ext>
              </a:extLst>
            </p:cNvPr>
            <p:cNvCxnSpPr/>
            <p:nvPr/>
          </p:nvCxnSpPr>
          <p:spPr>
            <a:xfrm flipV="1">
              <a:off x="8853622" y="4216545"/>
              <a:ext cx="79915" cy="492841"/>
            </a:xfrm>
            <a:prstGeom prst="line">
              <a:avLst/>
            </a:prstGeom>
            <a:noFill/>
            <a:ln w="28575" cap="flat" cmpd="sng" algn="ctr">
              <a:solidFill>
                <a:srgbClr val="FD4739"/>
              </a:solidFill>
              <a:prstDash val="solid"/>
            </a:ln>
            <a:effectLst/>
          </p:spPr>
        </p:cxnSp>
        <p:cxnSp>
          <p:nvCxnSpPr>
            <p:cNvPr id="22" name="Straight Connector 21">
              <a:extLst>
                <a:ext uri="{FF2B5EF4-FFF2-40B4-BE49-F238E27FC236}">
                  <a16:creationId xmlns:a16="http://schemas.microsoft.com/office/drawing/2014/main" id="{954393E9-ED20-437C-814D-CD3EEC342355}"/>
                </a:ext>
              </a:extLst>
            </p:cNvPr>
            <p:cNvCxnSpPr/>
            <p:nvPr/>
          </p:nvCxnSpPr>
          <p:spPr>
            <a:xfrm flipV="1">
              <a:off x="8933537" y="4220452"/>
              <a:ext cx="79915" cy="492841"/>
            </a:xfrm>
            <a:prstGeom prst="line">
              <a:avLst/>
            </a:prstGeom>
            <a:noFill/>
            <a:ln w="28575" cap="flat" cmpd="sng" algn="ctr">
              <a:solidFill>
                <a:srgbClr val="FD4739"/>
              </a:solidFill>
              <a:prstDash val="solid"/>
            </a:ln>
            <a:effectLst/>
          </p:spPr>
        </p:cxnSp>
      </p:grpSp>
      <p:sp>
        <p:nvSpPr>
          <p:cNvPr id="24" name="TextBox 23">
            <a:extLst>
              <a:ext uri="{FF2B5EF4-FFF2-40B4-BE49-F238E27FC236}">
                <a16:creationId xmlns:a16="http://schemas.microsoft.com/office/drawing/2014/main" id="{386F4D63-C4F4-439B-997A-406D9EB7E8DC}"/>
              </a:ext>
            </a:extLst>
          </p:cNvPr>
          <p:cNvSpPr txBox="1"/>
          <p:nvPr/>
        </p:nvSpPr>
        <p:spPr>
          <a:xfrm>
            <a:off x="8001762" y="855980"/>
            <a:ext cx="23027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4A0CAD07-9CF2-45FE-A9BA-2BC5C1B5AC45}"/>
              </a:ext>
            </a:extLst>
          </p:cNvPr>
          <p:cNvSpPr txBox="1"/>
          <p:nvPr/>
        </p:nvSpPr>
        <p:spPr>
          <a:xfrm>
            <a:off x="2852329" y="1967045"/>
            <a:ext cx="22408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29F5CDEC-5D70-432B-B1E5-4D44FA6B17D4}"/>
              </a:ext>
            </a:extLst>
          </p:cNvPr>
          <p:cNvSpPr txBox="1"/>
          <p:nvPr/>
        </p:nvSpPr>
        <p:spPr>
          <a:xfrm>
            <a:off x="642744" y="4853944"/>
            <a:ext cx="105886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chạp</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36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539186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1" nodeType="clickEffect">
                                  <p:stCondLst>
                                    <p:cond delay="0"/>
                                  </p:stCondLst>
                                  <p:childTnLst>
                                    <p:animEffect transition="out" filter="barn(inVertical)">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out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up)">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up)">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up)">
                                      <p:cBhvr>
                                        <p:cTn id="77" dur="500"/>
                                        <p:tgtEl>
                                          <p:spTgt spid="19"/>
                                        </p:tgtEl>
                                      </p:cBhvr>
                                    </p:animEffect>
                                  </p:childTnLst>
                                </p:cTn>
                              </p:par>
                            </p:childTnLst>
                          </p:cTn>
                        </p:par>
                        <p:par>
                          <p:cTn id="78" fill="hold">
                            <p:stCondLst>
                              <p:cond delay="500"/>
                            </p:stCondLst>
                            <p:childTnLst>
                              <p:par>
                                <p:cTn id="79" presetID="22" presetClass="entr" presetSubtype="1" fill="hold"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up)">
                                      <p:cBhvr>
                                        <p:cTn id="8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23" grpId="0" animBg="1"/>
      <p:bldP spid="23" grpId="1" animBg="1"/>
      <p:bldP spid="4" grpId="0"/>
      <p:bldP spid="4" grpId="1"/>
      <p:bldP spid="14" grpId="0" animBg="1"/>
      <p:bldP spid="24" grpId="0"/>
      <p:bldP spid="25" grpId="0"/>
      <p:bldP spid="26" grpId="0"/>
      <p:bldP spid="26"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536358" y="32700"/>
            <a:ext cx="11225655" cy="6602627"/>
          </a:xfrm>
          <a:custGeom>
            <a:avLst/>
            <a:gdLst>
              <a:gd name="connsiteX0" fmla="*/ 0 w 11225655"/>
              <a:gd name="connsiteY0" fmla="*/ 1100460 h 6602627"/>
              <a:gd name="connsiteX1" fmla="*/ 1100460 w 11225655"/>
              <a:gd name="connsiteY1" fmla="*/ 0 h 6602627"/>
              <a:gd name="connsiteX2" fmla="*/ 1523928 w 11225655"/>
              <a:gd name="connsiteY2" fmla="*/ 0 h 6602627"/>
              <a:gd name="connsiteX3" fmla="*/ 2398633 w 11225655"/>
              <a:gd name="connsiteY3" fmla="*/ 0 h 6602627"/>
              <a:gd name="connsiteX4" fmla="*/ 2912349 w 11225655"/>
              <a:gd name="connsiteY4" fmla="*/ 0 h 6602627"/>
              <a:gd name="connsiteX5" fmla="*/ 3787054 w 11225655"/>
              <a:gd name="connsiteY5" fmla="*/ 0 h 6602627"/>
              <a:gd name="connsiteX6" fmla="*/ 4210523 w 11225655"/>
              <a:gd name="connsiteY6" fmla="*/ 0 h 6602627"/>
              <a:gd name="connsiteX7" fmla="*/ 4814486 w 11225655"/>
              <a:gd name="connsiteY7" fmla="*/ 0 h 6602627"/>
              <a:gd name="connsiteX8" fmla="*/ 5418449 w 11225655"/>
              <a:gd name="connsiteY8" fmla="*/ 0 h 6602627"/>
              <a:gd name="connsiteX9" fmla="*/ 6293154 w 11225655"/>
              <a:gd name="connsiteY9" fmla="*/ 0 h 6602627"/>
              <a:gd name="connsiteX10" fmla="*/ 6987364 w 11225655"/>
              <a:gd name="connsiteY10" fmla="*/ 0 h 6602627"/>
              <a:gd name="connsiteX11" fmla="*/ 7862069 w 11225655"/>
              <a:gd name="connsiteY11" fmla="*/ 0 h 6602627"/>
              <a:gd name="connsiteX12" fmla="*/ 8736774 w 11225655"/>
              <a:gd name="connsiteY12" fmla="*/ 0 h 6602627"/>
              <a:gd name="connsiteX13" fmla="*/ 9521232 w 11225655"/>
              <a:gd name="connsiteY13" fmla="*/ 0 h 6602627"/>
              <a:gd name="connsiteX14" fmla="*/ 10125195 w 11225655"/>
              <a:gd name="connsiteY14" fmla="*/ 0 h 6602627"/>
              <a:gd name="connsiteX15" fmla="*/ 11225655 w 11225655"/>
              <a:gd name="connsiteY15" fmla="*/ 1100460 h 6602627"/>
              <a:gd name="connsiteX16" fmla="*/ 11225655 w 11225655"/>
              <a:gd name="connsiteY16" fmla="*/ 1729275 h 6602627"/>
              <a:gd name="connsiteX17" fmla="*/ 11225655 w 11225655"/>
              <a:gd name="connsiteY17" fmla="*/ 2358091 h 6602627"/>
              <a:gd name="connsiteX18" fmla="*/ 11225655 w 11225655"/>
              <a:gd name="connsiteY18" fmla="*/ 3030923 h 6602627"/>
              <a:gd name="connsiteX19" fmla="*/ 11225655 w 11225655"/>
              <a:gd name="connsiteY19" fmla="*/ 3747772 h 6602627"/>
              <a:gd name="connsiteX20" fmla="*/ 11225655 w 11225655"/>
              <a:gd name="connsiteY20" fmla="*/ 4464622 h 6602627"/>
              <a:gd name="connsiteX21" fmla="*/ 11225655 w 11225655"/>
              <a:gd name="connsiteY21" fmla="*/ 5502167 h 6602627"/>
              <a:gd name="connsiteX22" fmla="*/ 10125195 w 11225655"/>
              <a:gd name="connsiteY22" fmla="*/ 6602627 h 6602627"/>
              <a:gd name="connsiteX23" fmla="*/ 9521232 w 11225655"/>
              <a:gd name="connsiteY23" fmla="*/ 6602627 h 6602627"/>
              <a:gd name="connsiteX24" fmla="*/ 9097764 w 11225655"/>
              <a:gd name="connsiteY24" fmla="*/ 6602627 h 6602627"/>
              <a:gd name="connsiteX25" fmla="*/ 8674295 w 11225655"/>
              <a:gd name="connsiteY25" fmla="*/ 6602627 h 6602627"/>
              <a:gd name="connsiteX26" fmla="*/ 8250827 w 11225655"/>
              <a:gd name="connsiteY26" fmla="*/ 6602627 h 6602627"/>
              <a:gd name="connsiteX27" fmla="*/ 7376122 w 11225655"/>
              <a:gd name="connsiteY27" fmla="*/ 6602627 h 6602627"/>
              <a:gd name="connsiteX28" fmla="*/ 6772159 w 11225655"/>
              <a:gd name="connsiteY28" fmla="*/ 6602627 h 6602627"/>
              <a:gd name="connsiteX29" fmla="*/ 6168196 w 11225655"/>
              <a:gd name="connsiteY29" fmla="*/ 6602627 h 6602627"/>
              <a:gd name="connsiteX30" fmla="*/ 5473985 w 11225655"/>
              <a:gd name="connsiteY30" fmla="*/ 6602627 h 6602627"/>
              <a:gd name="connsiteX31" fmla="*/ 5050517 w 11225655"/>
              <a:gd name="connsiteY31" fmla="*/ 6602627 h 6602627"/>
              <a:gd name="connsiteX32" fmla="*/ 4266059 w 11225655"/>
              <a:gd name="connsiteY32" fmla="*/ 6602627 h 6602627"/>
              <a:gd name="connsiteX33" fmla="*/ 3391354 w 11225655"/>
              <a:gd name="connsiteY33" fmla="*/ 6602627 h 6602627"/>
              <a:gd name="connsiteX34" fmla="*/ 2697144 w 11225655"/>
              <a:gd name="connsiteY34" fmla="*/ 6602627 h 6602627"/>
              <a:gd name="connsiteX35" fmla="*/ 1912686 w 11225655"/>
              <a:gd name="connsiteY35" fmla="*/ 6602627 h 6602627"/>
              <a:gd name="connsiteX36" fmla="*/ 1100460 w 11225655"/>
              <a:gd name="connsiteY36" fmla="*/ 6602627 h 6602627"/>
              <a:gd name="connsiteX37" fmla="*/ 0 w 11225655"/>
              <a:gd name="connsiteY37" fmla="*/ 5502167 h 6602627"/>
              <a:gd name="connsiteX38" fmla="*/ 0 w 11225655"/>
              <a:gd name="connsiteY38" fmla="*/ 4785318 h 6602627"/>
              <a:gd name="connsiteX39" fmla="*/ 0 w 11225655"/>
              <a:gd name="connsiteY39" fmla="*/ 4112485 h 6602627"/>
              <a:gd name="connsiteX40" fmla="*/ 0 w 11225655"/>
              <a:gd name="connsiteY40" fmla="*/ 3615721 h 6602627"/>
              <a:gd name="connsiteX41" fmla="*/ 0 w 11225655"/>
              <a:gd name="connsiteY41" fmla="*/ 2898872 h 6602627"/>
              <a:gd name="connsiteX42" fmla="*/ 0 w 11225655"/>
              <a:gd name="connsiteY42" fmla="*/ 2402108 h 6602627"/>
              <a:gd name="connsiteX43" fmla="*/ 0 w 11225655"/>
              <a:gd name="connsiteY43" fmla="*/ 1905344 h 6602627"/>
              <a:gd name="connsiteX44" fmla="*/ 0 w 11225655"/>
              <a:gd name="connsiteY44" fmla="*/ 1100460 h 660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225655" h="6602627" fill="none" extrusionOk="0">
                <a:moveTo>
                  <a:pt x="0" y="1100460"/>
                </a:moveTo>
                <a:cubicBezTo>
                  <a:pt x="-86089" y="527524"/>
                  <a:pt x="518071" y="-12189"/>
                  <a:pt x="1100460" y="0"/>
                </a:cubicBezTo>
                <a:cubicBezTo>
                  <a:pt x="1251342" y="-6960"/>
                  <a:pt x="1318689" y="-7348"/>
                  <a:pt x="1523928" y="0"/>
                </a:cubicBezTo>
                <a:cubicBezTo>
                  <a:pt x="1729167" y="7348"/>
                  <a:pt x="2139490" y="-32557"/>
                  <a:pt x="2398633" y="0"/>
                </a:cubicBezTo>
                <a:cubicBezTo>
                  <a:pt x="2657777" y="32557"/>
                  <a:pt x="2690273" y="-2252"/>
                  <a:pt x="2912349" y="0"/>
                </a:cubicBezTo>
                <a:cubicBezTo>
                  <a:pt x="3134425" y="2252"/>
                  <a:pt x="3546941" y="26697"/>
                  <a:pt x="3787054" y="0"/>
                </a:cubicBezTo>
                <a:cubicBezTo>
                  <a:pt x="4027167" y="-26697"/>
                  <a:pt x="4101020" y="1936"/>
                  <a:pt x="4210523" y="0"/>
                </a:cubicBezTo>
                <a:cubicBezTo>
                  <a:pt x="4320026" y="-1936"/>
                  <a:pt x="4632961" y="1462"/>
                  <a:pt x="4814486" y="0"/>
                </a:cubicBezTo>
                <a:cubicBezTo>
                  <a:pt x="4996011" y="-1462"/>
                  <a:pt x="5268509" y="-19671"/>
                  <a:pt x="5418449" y="0"/>
                </a:cubicBezTo>
                <a:cubicBezTo>
                  <a:pt x="5568389" y="19671"/>
                  <a:pt x="5902222" y="-13705"/>
                  <a:pt x="6293154" y="0"/>
                </a:cubicBezTo>
                <a:cubicBezTo>
                  <a:pt x="6684086" y="13705"/>
                  <a:pt x="6668917" y="-393"/>
                  <a:pt x="6987364" y="0"/>
                </a:cubicBezTo>
                <a:cubicBezTo>
                  <a:pt x="7305811" y="393"/>
                  <a:pt x="7435266" y="7594"/>
                  <a:pt x="7862069" y="0"/>
                </a:cubicBezTo>
                <a:cubicBezTo>
                  <a:pt x="8288872" y="-7594"/>
                  <a:pt x="8402498" y="26979"/>
                  <a:pt x="8736774" y="0"/>
                </a:cubicBezTo>
                <a:cubicBezTo>
                  <a:pt x="9071051" y="-26979"/>
                  <a:pt x="9193695" y="-25517"/>
                  <a:pt x="9521232" y="0"/>
                </a:cubicBezTo>
                <a:cubicBezTo>
                  <a:pt x="9848769" y="25517"/>
                  <a:pt x="9955176" y="2134"/>
                  <a:pt x="10125195" y="0"/>
                </a:cubicBezTo>
                <a:cubicBezTo>
                  <a:pt x="10879387" y="-20157"/>
                  <a:pt x="11237566" y="554112"/>
                  <a:pt x="11225655" y="1100460"/>
                </a:cubicBezTo>
                <a:cubicBezTo>
                  <a:pt x="11250540" y="1333856"/>
                  <a:pt x="11230483" y="1511247"/>
                  <a:pt x="11225655" y="1729275"/>
                </a:cubicBezTo>
                <a:cubicBezTo>
                  <a:pt x="11220827" y="1947303"/>
                  <a:pt x="11235164" y="2127372"/>
                  <a:pt x="11225655" y="2358091"/>
                </a:cubicBezTo>
                <a:cubicBezTo>
                  <a:pt x="11216146" y="2588810"/>
                  <a:pt x="11216132" y="2885945"/>
                  <a:pt x="11225655" y="3030923"/>
                </a:cubicBezTo>
                <a:cubicBezTo>
                  <a:pt x="11235178" y="3175901"/>
                  <a:pt x="11211179" y="3566086"/>
                  <a:pt x="11225655" y="3747772"/>
                </a:cubicBezTo>
                <a:cubicBezTo>
                  <a:pt x="11240131" y="3929458"/>
                  <a:pt x="11260715" y="4207677"/>
                  <a:pt x="11225655" y="4464622"/>
                </a:cubicBezTo>
                <a:cubicBezTo>
                  <a:pt x="11190596" y="4721567"/>
                  <a:pt x="11247528" y="5262940"/>
                  <a:pt x="11225655" y="5502167"/>
                </a:cubicBezTo>
                <a:cubicBezTo>
                  <a:pt x="11245401" y="6154697"/>
                  <a:pt x="10692268" y="6523041"/>
                  <a:pt x="10125195" y="6602627"/>
                </a:cubicBezTo>
                <a:cubicBezTo>
                  <a:pt x="9827192" y="6624080"/>
                  <a:pt x="9730210" y="6575480"/>
                  <a:pt x="9521232" y="6602627"/>
                </a:cubicBezTo>
                <a:cubicBezTo>
                  <a:pt x="9312254" y="6629774"/>
                  <a:pt x="9294938" y="6609079"/>
                  <a:pt x="9097764" y="6602627"/>
                </a:cubicBezTo>
                <a:cubicBezTo>
                  <a:pt x="8900590" y="6596175"/>
                  <a:pt x="8835821" y="6608363"/>
                  <a:pt x="8674295" y="6602627"/>
                </a:cubicBezTo>
                <a:cubicBezTo>
                  <a:pt x="8512769" y="6596891"/>
                  <a:pt x="8399243" y="6590348"/>
                  <a:pt x="8250827" y="6602627"/>
                </a:cubicBezTo>
                <a:cubicBezTo>
                  <a:pt x="8102411" y="6614906"/>
                  <a:pt x="7607122" y="6612346"/>
                  <a:pt x="7376122" y="6602627"/>
                </a:cubicBezTo>
                <a:cubicBezTo>
                  <a:pt x="7145122" y="6592908"/>
                  <a:pt x="6957207" y="6577270"/>
                  <a:pt x="6772159" y="6602627"/>
                </a:cubicBezTo>
                <a:cubicBezTo>
                  <a:pt x="6587111" y="6627984"/>
                  <a:pt x="6355694" y="6600784"/>
                  <a:pt x="6168196" y="6602627"/>
                </a:cubicBezTo>
                <a:cubicBezTo>
                  <a:pt x="5980698" y="6604470"/>
                  <a:pt x="5705233" y="6593455"/>
                  <a:pt x="5473985" y="6602627"/>
                </a:cubicBezTo>
                <a:cubicBezTo>
                  <a:pt x="5242737" y="6611799"/>
                  <a:pt x="5196942" y="6586453"/>
                  <a:pt x="5050517" y="6602627"/>
                </a:cubicBezTo>
                <a:cubicBezTo>
                  <a:pt x="4904092" y="6618801"/>
                  <a:pt x="4526619" y="6628193"/>
                  <a:pt x="4266059" y="6602627"/>
                </a:cubicBezTo>
                <a:cubicBezTo>
                  <a:pt x="4005499" y="6577061"/>
                  <a:pt x="3690123" y="6602474"/>
                  <a:pt x="3391354" y="6602627"/>
                </a:cubicBezTo>
                <a:cubicBezTo>
                  <a:pt x="3092586" y="6602780"/>
                  <a:pt x="2863662" y="6581589"/>
                  <a:pt x="2697144" y="6602627"/>
                </a:cubicBezTo>
                <a:cubicBezTo>
                  <a:pt x="2530626" y="6623666"/>
                  <a:pt x="2271388" y="6583850"/>
                  <a:pt x="1912686" y="6602627"/>
                </a:cubicBezTo>
                <a:cubicBezTo>
                  <a:pt x="1553984" y="6621404"/>
                  <a:pt x="1489784" y="6581779"/>
                  <a:pt x="1100460" y="6602627"/>
                </a:cubicBezTo>
                <a:cubicBezTo>
                  <a:pt x="551711" y="6654650"/>
                  <a:pt x="52713" y="6097515"/>
                  <a:pt x="0" y="5502167"/>
                </a:cubicBezTo>
                <a:cubicBezTo>
                  <a:pt x="7569" y="5214611"/>
                  <a:pt x="2456" y="4952582"/>
                  <a:pt x="0" y="4785318"/>
                </a:cubicBezTo>
                <a:cubicBezTo>
                  <a:pt x="-2456" y="4618054"/>
                  <a:pt x="-10592" y="4358274"/>
                  <a:pt x="0" y="4112485"/>
                </a:cubicBezTo>
                <a:cubicBezTo>
                  <a:pt x="10592" y="3866696"/>
                  <a:pt x="4016" y="3758328"/>
                  <a:pt x="0" y="3615721"/>
                </a:cubicBezTo>
                <a:cubicBezTo>
                  <a:pt x="-4016" y="3473114"/>
                  <a:pt x="-34123" y="3227203"/>
                  <a:pt x="0" y="2898872"/>
                </a:cubicBezTo>
                <a:cubicBezTo>
                  <a:pt x="34123" y="2570541"/>
                  <a:pt x="17522" y="2546651"/>
                  <a:pt x="0" y="2402108"/>
                </a:cubicBezTo>
                <a:cubicBezTo>
                  <a:pt x="-17522" y="2257565"/>
                  <a:pt x="5116" y="2038407"/>
                  <a:pt x="0" y="1905344"/>
                </a:cubicBezTo>
                <a:cubicBezTo>
                  <a:pt x="-5116" y="1772281"/>
                  <a:pt x="-16588" y="1310496"/>
                  <a:pt x="0" y="1100460"/>
                </a:cubicBezTo>
                <a:close/>
              </a:path>
              <a:path w="11225655" h="6602627" stroke="0" extrusionOk="0">
                <a:moveTo>
                  <a:pt x="0" y="1100460"/>
                </a:moveTo>
                <a:cubicBezTo>
                  <a:pt x="-22780" y="357442"/>
                  <a:pt x="400482" y="50524"/>
                  <a:pt x="1100460" y="0"/>
                </a:cubicBezTo>
                <a:cubicBezTo>
                  <a:pt x="1308437" y="-26027"/>
                  <a:pt x="1518777" y="-28285"/>
                  <a:pt x="1794670" y="0"/>
                </a:cubicBezTo>
                <a:cubicBezTo>
                  <a:pt x="2070563" y="28285"/>
                  <a:pt x="2104852" y="-18047"/>
                  <a:pt x="2308386" y="0"/>
                </a:cubicBezTo>
                <a:cubicBezTo>
                  <a:pt x="2511920" y="18047"/>
                  <a:pt x="2643721" y="-10013"/>
                  <a:pt x="2731854" y="0"/>
                </a:cubicBezTo>
                <a:cubicBezTo>
                  <a:pt x="2819987" y="10013"/>
                  <a:pt x="3303846" y="-36786"/>
                  <a:pt x="3516312" y="0"/>
                </a:cubicBezTo>
                <a:cubicBezTo>
                  <a:pt x="3728778" y="36786"/>
                  <a:pt x="3991634" y="31817"/>
                  <a:pt x="4300770" y="0"/>
                </a:cubicBezTo>
                <a:cubicBezTo>
                  <a:pt x="4609906" y="-31817"/>
                  <a:pt x="4665090" y="-18151"/>
                  <a:pt x="4994980" y="0"/>
                </a:cubicBezTo>
                <a:cubicBezTo>
                  <a:pt x="5324870" y="18151"/>
                  <a:pt x="5380137" y="24310"/>
                  <a:pt x="5598943" y="0"/>
                </a:cubicBezTo>
                <a:cubicBezTo>
                  <a:pt x="5817749" y="-24310"/>
                  <a:pt x="6022423" y="8777"/>
                  <a:pt x="6202906" y="0"/>
                </a:cubicBezTo>
                <a:cubicBezTo>
                  <a:pt x="6383389" y="-8777"/>
                  <a:pt x="6462938" y="8507"/>
                  <a:pt x="6626375" y="0"/>
                </a:cubicBezTo>
                <a:cubicBezTo>
                  <a:pt x="6789812" y="-8507"/>
                  <a:pt x="7250436" y="24780"/>
                  <a:pt x="7410832" y="0"/>
                </a:cubicBezTo>
                <a:cubicBezTo>
                  <a:pt x="7571228" y="-24780"/>
                  <a:pt x="7796048" y="-9547"/>
                  <a:pt x="8014795" y="0"/>
                </a:cubicBezTo>
                <a:cubicBezTo>
                  <a:pt x="8233542" y="9547"/>
                  <a:pt x="8545736" y="-15821"/>
                  <a:pt x="8889501" y="0"/>
                </a:cubicBezTo>
                <a:cubicBezTo>
                  <a:pt x="9233266" y="15821"/>
                  <a:pt x="9187648" y="-10071"/>
                  <a:pt x="9312969" y="0"/>
                </a:cubicBezTo>
                <a:cubicBezTo>
                  <a:pt x="9438290" y="10071"/>
                  <a:pt x="9848642" y="29160"/>
                  <a:pt x="10125195" y="0"/>
                </a:cubicBezTo>
                <a:cubicBezTo>
                  <a:pt x="10712585" y="45301"/>
                  <a:pt x="11279087" y="392330"/>
                  <a:pt x="11225655" y="1100460"/>
                </a:cubicBezTo>
                <a:cubicBezTo>
                  <a:pt x="11213834" y="1280970"/>
                  <a:pt x="11238197" y="1570984"/>
                  <a:pt x="11225655" y="1817309"/>
                </a:cubicBezTo>
                <a:cubicBezTo>
                  <a:pt x="11213113" y="2063634"/>
                  <a:pt x="11233585" y="2090262"/>
                  <a:pt x="11225655" y="2358091"/>
                </a:cubicBezTo>
                <a:cubicBezTo>
                  <a:pt x="11217725" y="2625920"/>
                  <a:pt x="11201584" y="2751314"/>
                  <a:pt x="11225655" y="2942889"/>
                </a:cubicBezTo>
                <a:cubicBezTo>
                  <a:pt x="11249726" y="3134464"/>
                  <a:pt x="11246473" y="3264250"/>
                  <a:pt x="11225655" y="3439653"/>
                </a:cubicBezTo>
                <a:cubicBezTo>
                  <a:pt x="11204837" y="3615056"/>
                  <a:pt x="11235975" y="3854076"/>
                  <a:pt x="11225655" y="4068468"/>
                </a:cubicBezTo>
                <a:cubicBezTo>
                  <a:pt x="11215335" y="4282861"/>
                  <a:pt x="11208445" y="4421135"/>
                  <a:pt x="11225655" y="4565232"/>
                </a:cubicBezTo>
                <a:cubicBezTo>
                  <a:pt x="11242865" y="4709329"/>
                  <a:pt x="11237284" y="5304595"/>
                  <a:pt x="11225655" y="5502167"/>
                </a:cubicBezTo>
                <a:cubicBezTo>
                  <a:pt x="11327767" y="6193599"/>
                  <a:pt x="10767136" y="6651798"/>
                  <a:pt x="10125195" y="6602627"/>
                </a:cubicBezTo>
                <a:cubicBezTo>
                  <a:pt x="9783368" y="6561806"/>
                  <a:pt x="9654937" y="6624752"/>
                  <a:pt x="9250490" y="6602627"/>
                </a:cubicBezTo>
                <a:cubicBezTo>
                  <a:pt x="8846043" y="6580502"/>
                  <a:pt x="8914126" y="6586747"/>
                  <a:pt x="8827022" y="6602627"/>
                </a:cubicBezTo>
                <a:cubicBezTo>
                  <a:pt x="8739918" y="6618507"/>
                  <a:pt x="8526417" y="6626805"/>
                  <a:pt x="8313306" y="6602627"/>
                </a:cubicBezTo>
                <a:cubicBezTo>
                  <a:pt x="8100195" y="6578449"/>
                  <a:pt x="7843828" y="6586677"/>
                  <a:pt x="7438601" y="6602627"/>
                </a:cubicBezTo>
                <a:cubicBezTo>
                  <a:pt x="7033375" y="6618577"/>
                  <a:pt x="6936767" y="6622639"/>
                  <a:pt x="6654143" y="6602627"/>
                </a:cubicBezTo>
                <a:cubicBezTo>
                  <a:pt x="6371519" y="6582615"/>
                  <a:pt x="5993263" y="6638465"/>
                  <a:pt x="5779438" y="6602627"/>
                </a:cubicBezTo>
                <a:cubicBezTo>
                  <a:pt x="5565614" y="6566789"/>
                  <a:pt x="5444801" y="6604220"/>
                  <a:pt x="5265722" y="6602627"/>
                </a:cubicBezTo>
                <a:cubicBezTo>
                  <a:pt x="5086643" y="6601034"/>
                  <a:pt x="4749397" y="6585365"/>
                  <a:pt x="4481265" y="6602627"/>
                </a:cubicBezTo>
                <a:cubicBezTo>
                  <a:pt x="4213133" y="6619889"/>
                  <a:pt x="4059256" y="6635119"/>
                  <a:pt x="3787054" y="6602627"/>
                </a:cubicBezTo>
                <a:cubicBezTo>
                  <a:pt x="3514852" y="6570135"/>
                  <a:pt x="3426766" y="6576035"/>
                  <a:pt x="3183091" y="6602627"/>
                </a:cubicBezTo>
                <a:cubicBezTo>
                  <a:pt x="2939416" y="6629219"/>
                  <a:pt x="2788836" y="6617702"/>
                  <a:pt x="2579128" y="6602627"/>
                </a:cubicBezTo>
                <a:cubicBezTo>
                  <a:pt x="2369420" y="6587552"/>
                  <a:pt x="2218635" y="6583233"/>
                  <a:pt x="2065412" y="6602627"/>
                </a:cubicBezTo>
                <a:cubicBezTo>
                  <a:pt x="1912189" y="6622021"/>
                  <a:pt x="1316452" y="6579962"/>
                  <a:pt x="1100460" y="6602627"/>
                </a:cubicBezTo>
                <a:cubicBezTo>
                  <a:pt x="571773" y="6635110"/>
                  <a:pt x="17409" y="6078365"/>
                  <a:pt x="0" y="5502167"/>
                </a:cubicBezTo>
                <a:cubicBezTo>
                  <a:pt x="26158" y="5220987"/>
                  <a:pt x="1070" y="5140256"/>
                  <a:pt x="0" y="4785318"/>
                </a:cubicBezTo>
                <a:cubicBezTo>
                  <a:pt x="-1070" y="4430380"/>
                  <a:pt x="-23826" y="4283323"/>
                  <a:pt x="0" y="4156502"/>
                </a:cubicBezTo>
                <a:cubicBezTo>
                  <a:pt x="23826" y="4029681"/>
                  <a:pt x="14163" y="3740169"/>
                  <a:pt x="0" y="3615721"/>
                </a:cubicBezTo>
                <a:cubicBezTo>
                  <a:pt x="-14163" y="3491273"/>
                  <a:pt x="-13448" y="3046456"/>
                  <a:pt x="0" y="2898872"/>
                </a:cubicBezTo>
                <a:cubicBezTo>
                  <a:pt x="13448" y="2751288"/>
                  <a:pt x="-354" y="2480638"/>
                  <a:pt x="0" y="2314074"/>
                </a:cubicBezTo>
                <a:cubicBezTo>
                  <a:pt x="354" y="2147510"/>
                  <a:pt x="-28156" y="1660537"/>
                  <a:pt x="0" y="110046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088858" y="32700"/>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75676"/>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3685383" y="15147"/>
            <a:ext cx="42544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8097506" y="-86755"/>
            <a:ext cx="1521589" cy="844799"/>
          </a:xfrm>
          <a:prstGeom prst="rect">
            <a:avLst/>
          </a:prstGeom>
        </p:spPr>
      </p:pic>
      <p:sp>
        <p:nvSpPr>
          <p:cNvPr id="3" name="TextBox 2">
            <a:extLst>
              <a:ext uri="{FF2B5EF4-FFF2-40B4-BE49-F238E27FC236}">
                <a16:creationId xmlns:a16="http://schemas.microsoft.com/office/drawing/2014/main" id="{C45B3F25-D0C2-43A7-A151-5E8FF00F41A8}"/>
              </a:ext>
            </a:extLst>
          </p:cNvPr>
          <p:cNvSpPr txBox="1"/>
          <p:nvPr/>
        </p:nvSpPr>
        <p:spPr>
          <a:xfrm>
            <a:off x="926375" y="868045"/>
            <a:ext cx="10802436"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p:txBody>
      </p:sp>
      <p:sp>
        <p:nvSpPr>
          <p:cNvPr id="9" name="Rectangle: Rounded Corners 11">
            <a:extLst>
              <a:ext uri="{FF2B5EF4-FFF2-40B4-BE49-F238E27FC236}">
                <a16:creationId xmlns:a16="http://schemas.microsoft.com/office/drawing/2014/main" id="{B9559191-DA94-433E-B777-F0AC67415BF0}"/>
              </a:ext>
            </a:extLst>
          </p:cNvPr>
          <p:cNvSpPr/>
          <p:nvPr/>
        </p:nvSpPr>
        <p:spPr>
          <a:xfrm>
            <a:off x="1584394" y="3768376"/>
            <a:ext cx="9788456" cy="1161581"/>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5" name="Oval 14">
            <a:extLst>
              <a:ext uri="{FF2B5EF4-FFF2-40B4-BE49-F238E27FC236}">
                <a16:creationId xmlns:a16="http://schemas.microsoft.com/office/drawing/2014/main" id="{A87F084F-0AD7-4A2F-B5BF-48173ABE00F5}"/>
              </a:ext>
            </a:extLst>
          </p:cNvPr>
          <p:cNvSpPr/>
          <p:nvPr/>
        </p:nvSpPr>
        <p:spPr>
          <a:xfrm>
            <a:off x="369437" y="977741"/>
            <a:ext cx="556938" cy="45532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TextBox 1">
            <a:extLst>
              <a:ext uri="{FF2B5EF4-FFF2-40B4-BE49-F238E27FC236}">
                <a16:creationId xmlns:a16="http://schemas.microsoft.com/office/drawing/2014/main" id="{7665F847-F725-48D2-89F6-8D28EE9044BB}"/>
              </a:ext>
            </a:extLst>
          </p:cNvPr>
          <p:cNvSpPr txBox="1"/>
          <p:nvPr/>
        </p:nvSpPr>
        <p:spPr>
          <a:xfrm>
            <a:off x="9714839" y="855404"/>
            <a:ext cx="22408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gơ</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11">
            <a:extLst>
              <a:ext uri="{FF2B5EF4-FFF2-40B4-BE49-F238E27FC236}">
                <a16:creationId xmlns:a16="http://schemas.microsoft.com/office/drawing/2014/main" id="{4E3E9C71-5309-41F7-A0AE-E3E2069C1051}"/>
              </a:ext>
            </a:extLst>
          </p:cNvPr>
          <p:cNvSpPr/>
          <p:nvPr/>
        </p:nvSpPr>
        <p:spPr>
          <a:xfrm>
            <a:off x="536358" y="3747886"/>
            <a:ext cx="11085228" cy="1161581"/>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îṥḷíďê">
            <a:extLst>
              <a:ext uri="{FF2B5EF4-FFF2-40B4-BE49-F238E27FC236}">
                <a16:creationId xmlns:a16="http://schemas.microsoft.com/office/drawing/2014/main" id="{41445695-CF96-489C-8B42-09B0196BC0A1}"/>
              </a:ext>
            </a:extLst>
          </p:cNvPr>
          <p:cNvSpPr/>
          <p:nvPr/>
        </p:nvSpPr>
        <p:spPr bwMode="auto">
          <a:xfrm>
            <a:off x="886716" y="5198535"/>
            <a:ext cx="10735179"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 biệt cánh cam bé nhỏ, Bống hi vọng chú sẽ tìm được đường về căn nhà thân thương của mình.</a:t>
            </a:r>
            <a:endParaRPr kumimoji="0" lang="en-US" altLang="zh-CN" sz="36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cxnSp>
        <p:nvCxnSpPr>
          <p:cNvPr id="17" name="Straight Connector 16">
            <a:extLst>
              <a:ext uri="{FF2B5EF4-FFF2-40B4-BE49-F238E27FC236}">
                <a16:creationId xmlns:a16="http://schemas.microsoft.com/office/drawing/2014/main" id="{8B4C7A80-38A8-4C74-884C-85A241DB7F7E}"/>
              </a:ext>
            </a:extLst>
          </p:cNvPr>
          <p:cNvCxnSpPr/>
          <p:nvPr/>
        </p:nvCxnSpPr>
        <p:spPr>
          <a:xfrm flipV="1">
            <a:off x="6484695" y="5290403"/>
            <a:ext cx="79915" cy="492841"/>
          </a:xfrm>
          <a:prstGeom prst="line">
            <a:avLst/>
          </a:prstGeom>
          <a:noFill/>
          <a:ln w="28575" cap="flat" cmpd="sng" algn="ctr">
            <a:solidFill>
              <a:srgbClr val="FD4739"/>
            </a:solidFill>
            <a:prstDash val="solid"/>
          </a:ln>
          <a:effectLst/>
        </p:spPr>
      </p:cxnSp>
      <p:cxnSp>
        <p:nvCxnSpPr>
          <p:cNvPr id="18" name="Straight Connector 17">
            <a:extLst>
              <a:ext uri="{FF2B5EF4-FFF2-40B4-BE49-F238E27FC236}">
                <a16:creationId xmlns:a16="http://schemas.microsoft.com/office/drawing/2014/main" id="{A186F318-52B3-479C-961C-5BF8BE18EFA5}"/>
              </a:ext>
            </a:extLst>
          </p:cNvPr>
          <p:cNvCxnSpPr/>
          <p:nvPr/>
        </p:nvCxnSpPr>
        <p:spPr>
          <a:xfrm flipV="1">
            <a:off x="9275898" y="5233766"/>
            <a:ext cx="79915" cy="492841"/>
          </a:xfrm>
          <a:prstGeom prst="line">
            <a:avLst/>
          </a:prstGeom>
          <a:noFill/>
          <a:ln w="28575" cap="flat" cmpd="sng" algn="ctr">
            <a:solidFill>
              <a:srgbClr val="FD4739"/>
            </a:solidFill>
            <a:prstDash val="solid"/>
          </a:ln>
          <a:effectLst/>
        </p:spPr>
      </p:cxnSp>
      <p:cxnSp>
        <p:nvCxnSpPr>
          <p:cNvPr id="19" name="Straight Connector 18">
            <a:extLst>
              <a:ext uri="{FF2B5EF4-FFF2-40B4-BE49-F238E27FC236}">
                <a16:creationId xmlns:a16="http://schemas.microsoft.com/office/drawing/2014/main" id="{E102B903-AB70-4CBA-8325-D61514CD282E}"/>
              </a:ext>
            </a:extLst>
          </p:cNvPr>
          <p:cNvCxnSpPr/>
          <p:nvPr/>
        </p:nvCxnSpPr>
        <p:spPr>
          <a:xfrm flipV="1">
            <a:off x="3926658" y="5726607"/>
            <a:ext cx="79915" cy="492841"/>
          </a:xfrm>
          <a:prstGeom prst="line">
            <a:avLst/>
          </a:prstGeom>
          <a:noFill/>
          <a:ln w="28575" cap="flat" cmpd="sng" algn="ctr">
            <a:solidFill>
              <a:srgbClr val="FD4739"/>
            </a:solidFill>
            <a:prstDash val="solid"/>
          </a:ln>
          <a:effectLst/>
        </p:spPr>
      </p:cxnSp>
      <p:grpSp>
        <p:nvGrpSpPr>
          <p:cNvPr id="20" name="Group 19">
            <a:extLst>
              <a:ext uri="{FF2B5EF4-FFF2-40B4-BE49-F238E27FC236}">
                <a16:creationId xmlns:a16="http://schemas.microsoft.com/office/drawing/2014/main" id="{E65B46AF-A4DB-4BEE-AD65-548C1EDCBC46}"/>
              </a:ext>
            </a:extLst>
          </p:cNvPr>
          <p:cNvGrpSpPr/>
          <p:nvPr/>
        </p:nvGrpSpPr>
        <p:grpSpPr>
          <a:xfrm>
            <a:off x="9944695" y="5768584"/>
            <a:ext cx="159830" cy="496748"/>
            <a:chOff x="8853622" y="4216545"/>
            <a:chExt cx="159830" cy="496748"/>
          </a:xfrm>
        </p:grpSpPr>
        <p:cxnSp>
          <p:nvCxnSpPr>
            <p:cNvPr id="21" name="Straight Connector 20">
              <a:extLst>
                <a:ext uri="{FF2B5EF4-FFF2-40B4-BE49-F238E27FC236}">
                  <a16:creationId xmlns:a16="http://schemas.microsoft.com/office/drawing/2014/main" id="{35D11F35-15C9-467C-BE1D-BEC9FEB5B886}"/>
                </a:ext>
              </a:extLst>
            </p:cNvPr>
            <p:cNvCxnSpPr/>
            <p:nvPr/>
          </p:nvCxnSpPr>
          <p:spPr>
            <a:xfrm flipV="1">
              <a:off x="8853622" y="4216545"/>
              <a:ext cx="79915" cy="492841"/>
            </a:xfrm>
            <a:prstGeom prst="line">
              <a:avLst/>
            </a:prstGeom>
            <a:noFill/>
            <a:ln w="28575" cap="flat" cmpd="sng" algn="ctr">
              <a:solidFill>
                <a:srgbClr val="FD4739"/>
              </a:solidFill>
              <a:prstDash val="solid"/>
            </a:ln>
            <a:effectLst/>
          </p:spPr>
        </p:cxnSp>
        <p:cxnSp>
          <p:nvCxnSpPr>
            <p:cNvPr id="22" name="Straight Connector 21">
              <a:extLst>
                <a:ext uri="{FF2B5EF4-FFF2-40B4-BE49-F238E27FC236}">
                  <a16:creationId xmlns:a16="http://schemas.microsoft.com/office/drawing/2014/main" id="{954393E9-ED20-437C-814D-CD3EEC342355}"/>
                </a:ext>
              </a:extLst>
            </p:cNvPr>
            <p:cNvCxnSpPr/>
            <p:nvPr/>
          </p:nvCxnSpPr>
          <p:spPr>
            <a:xfrm flipV="1">
              <a:off x="8933537" y="4220452"/>
              <a:ext cx="79915" cy="492841"/>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4050752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23" grpId="0" animBg="1"/>
      <p:bldP spid="23" grpId="1"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536358" y="362818"/>
            <a:ext cx="11225655" cy="6393080"/>
          </a:xfrm>
          <a:custGeom>
            <a:avLst/>
            <a:gdLst>
              <a:gd name="connsiteX0" fmla="*/ 0 w 11225655"/>
              <a:gd name="connsiteY0" fmla="*/ 1065535 h 6393080"/>
              <a:gd name="connsiteX1" fmla="*/ 1065535 w 11225655"/>
              <a:gd name="connsiteY1" fmla="*/ 0 h 6393080"/>
              <a:gd name="connsiteX2" fmla="*/ 1492281 w 11225655"/>
              <a:gd name="connsiteY2" fmla="*/ 0 h 6393080"/>
              <a:gd name="connsiteX3" fmla="*/ 2373756 w 11225655"/>
              <a:gd name="connsiteY3" fmla="*/ 0 h 6393080"/>
              <a:gd name="connsiteX4" fmla="*/ 2891448 w 11225655"/>
              <a:gd name="connsiteY4" fmla="*/ 0 h 6393080"/>
              <a:gd name="connsiteX5" fmla="*/ 3772923 w 11225655"/>
              <a:gd name="connsiteY5" fmla="*/ 0 h 6393080"/>
              <a:gd name="connsiteX6" fmla="*/ 4199669 w 11225655"/>
              <a:gd name="connsiteY6" fmla="*/ 0 h 6393080"/>
              <a:gd name="connsiteX7" fmla="*/ 4808307 w 11225655"/>
              <a:gd name="connsiteY7" fmla="*/ 0 h 6393080"/>
              <a:gd name="connsiteX8" fmla="*/ 5416944 w 11225655"/>
              <a:gd name="connsiteY8" fmla="*/ 0 h 6393080"/>
              <a:gd name="connsiteX9" fmla="*/ 6298419 w 11225655"/>
              <a:gd name="connsiteY9" fmla="*/ 0 h 6393080"/>
              <a:gd name="connsiteX10" fmla="*/ 6998003 w 11225655"/>
              <a:gd name="connsiteY10" fmla="*/ 0 h 6393080"/>
              <a:gd name="connsiteX11" fmla="*/ 7879478 w 11225655"/>
              <a:gd name="connsiteY11" fmla="*/ 0 h 6393080"/>
              <a:gd name="connsiteX12" fmla="*/ 8760953 w 11225655"/>
              <a:gd name="connsiteY12" fmla="*/ 0 h 6393080"/>
              <a:gd name="connsiteX13" fmla="*/ 9551482 w 11225655"/>
              <a:gd name="connsiteY13" fmla="*/ 0 h 6393080"/>
              <a:gd name="connsiteX14" fmla="*/ 10160120 w 11225655"/>
              <a:gd name="connsiteY14" fmla="*/ 0 h 6393080"/>
              <a:gd name="connsiteX15" fmla="*/ 11225655 w 11225655"/>
              <a:gd name="connsiteY15" fmla="*/ 1065535 h 6393080"/>
              <a:gd name="connsiteX16" fmla="*/ 11225655 w 11225655"/>
              <a:gd name="connsiteY16" fmla="*/ 1674394 h 6393080"/>
              <a:gd name="connsiteX17" fmla="*/ 11225655 w 11225655"/>
              <a:gd name="connsiteY17" fmla="*/ 2283252 h 6393080"/>
              <a:gd name="connsiteX18" fmla="*/ 11225655 w 11225655"/>
              <a:gd name="connsiteY18" fmla="*/ 2934731 h 6393080"/>
              <a:gd name="connsiteX19" fmla="*/ 11225655 w 11225655"/>
              <a:gd name="connsiteY19" fmla="*/ 3628830 h 6393080"/>
              <a:gd name="connsiteX20" fmla="*/ 11225655 w 11225655"/>
              <a:gd name="connsiteY20" fmla="*/ 4322928 h 6393080"/>
              <a:gd name="connsiteX21" fmla="*/ 11225655 w 11225655"/>
              <a:gd name="connsiteY21" fmla="*/ 5327545 h 6393080"/>
              <a:gd name="connsiteX22" fmla="*/ 10160120 w 11225655"/>
              <a:gd name="connsiteY22" fmla="*/ 6393080 h 6393080"/>
              <a:gd name="connsiteX23" fmla="*/ 9551482 w 11225655"/>
              <a:gd name="connsiteY23" fmla="*/ 6393080 h 6393080"/>
              <a:gd name="connsiteX24" fmla="*/ 9124736 w 11225655"/>
              <a:gd name="connsiteY24" fmla="*/ 6393080 h 6393080"/>
              <a:gd name="connsiteX25" fmla="*/ 8697991 w 11225655"/>
              <a:gd name="connsiteY25" fmla="*/ 6393080 h 6393080"/>
              <a:gd name="connsiteX26" fmla="*/ 8271245 w 11225655"/>
              <a:gd name="connsiteY26" fmla="*/ 6393080 h 6393080"/>
              <a:gd name="connsiteX27" fmla="*/ 7389769 w 11225655"/>
              <a:gd name="connsiteY27" fmla="*/ 6393080 h 6393080"/>
              <a:gd name="connsiteX28" fmla="*/ 6781132 w 11225655"/>
              <a:gd name="connsiteY28" fmla="*/ 6393080 h 6393080"/>
              <a:gd name="connsiteX29" fmla="*/ 6172494 w 11225655"/>
              <a:gd name="connsiteY29" fmla="*/ 6393080 h 6393080"/>
              <a:gd name="connsiteX30" fmla="*/ 5472911 w 11225655"/>
              <a:gd name="connsiteY30" fmla="*/ 6393080 h 6393080"/>
              <a:gd name="connsiteX31" fmla="*/ 5046165 w 11225655"/>
              <a:gd name="connsiteY31" fmla="*/ 6393080 h 6393080"/>
              <a:gd name="connsiteX32" fmla="*/ 4255636 w 11225655"/>
              <a:gd name="connsiteY32" fmla="*/ 6393080 h 6393080"/>
              <a:gd name="connsiteX33" fmla="*/ 3374160 w 11225655"/>
              <a:gd name="connsiteY33" fmla="*/ 6393080 h 6393080"/>
              <a:gd name="connsiteX34" fmla="*/ 2674577 w 11225655"/>
              <a:gd name="connsiteY34" fmla="*/ 6393080 h 6393080"/>
              <a:gd name="connsiteX35" fmla="*/ 1884048 w 11225655"/>
              <a:gd name="connsiteY35" fmla="*/ 6393080 h 6393080"/>
              <a:gd name="connsiteX36" fmla="*/ 1065535 w 11225655"/>
              <a:gd name="connsiteY36" fmla="*/ 6393080 h 6393080"/>
              <a:gd name="connsiteX37" fmla="*/ 0 w 11225655"/>
              <a:gd name="connsiteY37" fmla="*/ 5327545 h 6393080"/>
              <a:gd name="connsiteX38" fmla="*/ 0 w 11225655"/>
              <a:gd name="connsiteY38" fmla="*/ 4633446 h 6393080"/>
              <a:gd name="connsiteX39" fmla="*/ 0 w 11225655"/>
              <a:gd name="connsiteY39" fmla="*/ 3981968 h 6393080"/>
              <a:gd name="connsiteX40" fmla="*/ 0 w 11225655"/>
              <a:gd name="connsiteY40" fmla="*/ 3500969 h 6393080"/>
              <a:gd name="connsiteX41" fmla="*/ 0 w 11225655"/>
              <a:gd name="connsiteY41" fmla="*/ 2806871 h 6393080"/>
              <a:gd name="connsiteX42" fmla="*/ 0 w 11225655"/>
              <a:gd name="connsiteY42" fmla="*/ 2325872 h 6393080"/>
              <a:gd name="connsiteX43" fmla="*/ 0 w 11225655"/>
              <a:gd name="connsiteY43" fmla="*/ 1844874 h 6393080"/>
              <a:gd name="connsiteX44" fmla="*/ 0 w 11225655"/>
              <a:gd name="connsiteY44" fmla="*/ 1065535 h 639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225655" h="6393080" fill="none" extrusionOk="0">
                <a:moveTo>
                  <a:pt x="0" y="1065535"/>
                </a:moveTo>
                <a:cubicBezTo>
                  <a:pt x="-109761" y="521465"/>
                  <a:pt x="579762" y="-49329"/>
                  <a:pt x="1065535" y="0"/>
                </a:cubicBezTo>
                <a:cubicBezTo>
                  <a:pt x="1176985" y="20146"/>
                  <a:pt x="1338777" y="-14959"/>
                  <a:pt x="1492281" y="0"/>
                </a:cubicBezTo>
                <a:cubicBezTo>
                  <a:pt x="1645785" y="14959"/>
                  <a:pt x="2146618" y="10569"/>
                  <a:pt x="2373756" y="0"/>
                </a:cubicBezTo>
                <a:cubicBezTo>
                  <a:pt x="2600894" y="-10569"/>
                  <a:pt x="2675420" y="-15717"/>
                  <a:pt x="2891448" y="0"/>
                </a:cubicBezTo>
                <a:cubicBezTo>
                  <a:pt x="3107476" y="15717"/>
                  <a:pt x="3501904" y="6649"/>
                  <a:pt x="3772923" y="0"/>
                </a:cubicBezTo>
                <a:cubicBezTo>
                  <a:pt x="4043943" y="-6649"/>
                  <a:pt x="4016851" y="3667"/>
                  <a:pt x="4199669" y="0"/>
                </a:cubicBezTo>
                <a:cubicBezTo>
                  <a:pt x="4382487" y="-3667"/>
                  <a:pt x="4554766" y="9458"/>
                  <a:pt x="4808307" y="0"/>
                </a:cubicBezTo>
                <a:cubicBezTo>
                  <a:pt x="5061848" y="-9458"/>
                  <a:pt x="5128197" y="-28732"/>
                  <a:pt x="5416944" y="0"/>
                </a:cubicBezTo>
                <a:cubicBezTo>
                  <a:pt x="5705691" y="28732"/>
                  <a:pt x="5930822" y="31113"/>
                  <a:pt x="6298419" y="0"/>
                </a:cubicBezTo>
                <a:cubicBezTo>
                  <a:pt x="6666017" y="-31113"/>
                  <a:pt x="6788369" y="-33050"/>
                  <a:pt x="6998003" y="0"/>
                </a:cubicBezTo>
                <a:cubicBezTo>
                  <a:pt x="7207637" y="33050"/>
                  <a:pt x="7573668" y="39684"/>
                  <a:pt x="7879478" y="0"/>
                </a:cubicBezTo>
                <a:cubicBezTo>
                  <a:pt x="8185289" y="-39684"/>
                  <a:pt x="8403468" y="-32612"/>
                  <a:pt x="8760953" y="0"/>
                </a:cubicBezTo>
                <a:cubicBezTo>
                  <a:pt x="9118438" y="32612"/>
                  <a:pt x="9202054" y="17542"/>
                  <a:pt x="9551482" y="0"/>
                </a:cubicBezTo>
                <a:cubicBezTo>
                  <a:pt x="9900910" y="-17542"/>
                  <a:pt x="9976030" y="22283"/>
                  <a:pt x="10160120" y="0"/>
                </a:cubicBezTo>
                <a:cubicBezTo>
                  <a:pt x="10814823" y="-9116"/>
                  <a:pt x="11234808" y="524251"/>
                  <a:pt x="11225655" y="1065535"/>
                </a:cubicBezTo>
                <a:cubicBezTo>
                  <a:pt x="11254598" y="1258180"/>
                  <a:pt x="11230601" y="1513451"/>
                  <a:pt x="11225655" y="1674394"/>
                </a:cubicBezTo>
                <a:cubicBezTo>
                  <a:pt x="11220709" y="1835337"/>
                  <a:pt x="11239153" y="1996944"/>
                  <a:pt x="11225655" y="2283252"/>
                </a:cubicBezTo>
                <a:cubicBezTo>
                  <a:pt x="11212157" y="2569560"/>
                  <a:pt x="11219201" y="2660178"/>
                  <a:pt x="11225655" y="2934731"/>
                </a:cubicBezTo>
                <a:cubicBezTo>
                  <a:pt x="11232109" y="3209284"/>
                  <a:pt x="11251653" y="3403055"/>
                  <a:pt x="11225655" y="3628830"/>
                </a:cubicBezTo>
                <a:cubicBezTo>
                  <a:pt x="11199657" y="3854605"/>
                  <a:pt x="11218215" y="4105279"/>
                  <a:pt x="11225655" y="4322928"/>
                </a:cubicBezTo>
                <a:cubicBezTo>
                  <a:pt x="11233095" y="4540577"/>
                  <a:pt x="11188940" y="4904104"/>
                  <a:pt x="11225655" y="5327545"/>
                </a:cubicBezTo>
                <a:cubicBezTo>
                  <a:pt x="11235849" y="5939134"/>
                  <a:pt x="10691951" y="6282293"/>
                  <a:pt x="10160120" y="6393080"/>
                </a:cubicBezTo>
                <a:cubicBezTo>
                  <a:pt x="9919585" y="6382872"/>
                  <a:pt x="9713487" y="6372278"/>
                  <a:pt x="9551482" y="6393080"/>
                </a:cubicBezTo>
                <a:cubicBezTo>
                  <a:pt x="9389477" y="6413882"/>
                  <a:pt x="9258230" y="6401012"/>
                  <a:pt x="9124736" y="6393080"/>
                </a:cubicBezTo>
                <a:cubicBezTo>
                  <a:pt x="8991242" y="6385148"/>
                  <a:pt x="8894299" y="6375818"/>
                  <a:pt x="8697991" y="6393080"/>
                </a:cubicBezTo>
                <a:cubicBezTo>
                  <a:pt x="8501684" y="6410342"/>
                  <a:pt x="8381972" y="6410845"/>
                  <a:pt x="8271245" y="6393080"/>
                </a:cubicBezTo>
                <a:cubicBezTo>
                  <a:pt x="8160518" y="6375315"/>
                  <a:pt x="7591811" y="6349397"/>
                  <a:pt x="7389769" y="6393080"/>
                </a:cubicBezTo>
                <a:cubicBezTo>
                  <a:pt x="7187727" y="6436763"/>
                  <a:pt x="7079046" y="6404512"/>
                  <a:pt x="6781132" y="6393080"/>
                </a:cubicBezTo>
                <a:cubicBezTo>
                  <a:pt x="6483218" y="6381648"/>
                  <a:pt x="6353576" y="6391593"/>
                  <a:pt x="6172494" y="6393080"/>
                </a:cubicBezTo>
                <a:cubicBezTo>
                  <a:pt x="5991412" y="6394567"/>
                  <a:pt x="5730160" y="6378561"/>
                  <a:pt x="5472911" y="6393080"/>
                </a:cubicBezTo>
                <a:cubicBezTo>
                  <a:pt x="5215662" y="6407599"/>
                  <a:pt x="5238706" y="6389847"/>
                  <a:pt x="5046165" y="6393080"/>
                </a:cubicBezTo>
                <a:cubicBezTo>
                  <a:pt x="4853624" y="6396313"/>
                  <a:pt x="4514910" y="6411824"/>
                  <a:pt x="4255636" y="6393080"/>
                </a:cubicBezTo>
                <a:cubicBezTo>
                  <a:pt x="3996362" y="6374336"/>
                  <a:pt x="3698080" y="6374679"/>
                  <a:pt x="3374160" y="6393080"/>
                </a:cubicBezTo>
                <a:cubicBezTo>
                  <a:pt x="3050240" y="6411481"/>
                  <a:pt x="2967275" y="6415980"/>
                  <a:pt x="2674577" y="6393080"/>
                </a:cubicBezTo>
                <a:cubicBezTo>
                  <a:pt x="2381879" y="6370180"/>
                  <a:pt x="2262773" y="6424485"/>
                  <a:pt x="1884048" y="6393080"/>
                </a:cubicBezTo>
                <a:cubicBezTo>
                  <a:pt x="1505323" y="6361675"/>
                  <a:pt x="1273701" y="6363951"/>
                  <a:pt x="1065535" y="6393080"/>
                </a:cubicBezTo>
                <a:cubicBezTo>
                  <a:pt x="518178" y="6429328"/>
                  <a:pt x="100673" y="5892306"/>
                  <a:pt x="0" y="5327545"/>
                </a:cubicBezTo>
                <a:cubicBezTo>
                  <a:pt x="31322" y="5126075"/>
                  <a:pt x="9966" y="4875252"/>
                  <a:pt x="0" y="4633446"/>
                </a:cubicBezTo>
                <a:cubicBezTo>
                  <a:pt x="-9966" y="4391640"/>
                  <a:pt x="-4113" y="4162964"/>
                  <a:pt x="0" y="3981968"/>
                </a:cubicBezTo>
                <a:cubicBezTo>
                  <a:pt x="4113" y="3800972"/>
                  <a:pt x="13456" y="3662906"/>
                  <a:pt x="0" y="3500969"/>
                </a:cubicBezTo>
                <a:cubicBezTo>
                  <a:pt x="-13456" y="3339032"/>
                  <a:pt x="25736" y="2978904"/>
                  <a:pt x="0" y="2806871"/>
                </a:cubicBezTo>
                <a:cubicBezTo>
                  <a:pt x="-25736" y="2634838"/>
                  <a:pt x="-3554" y="2459230"/>
                  <a:pt x="0" y="2325872"/>
                </a:cubicBezTo>
                <a:cubicBezTo>
                  <a:pt x="3554" y="2192514"/>
                  <a:pt x="10484" y="2027064"/>
                  <a:pt x="0" y="1844874"/>
                </a:cubicBezTo>
                <a:cubicBezTo>
                  <a:pt x="-10484" y="1662684"/>
                  <a:pt x="21664" y="1375323"/>
                  <a:pt x="0" y="1065535"/>
                </a:cubicBezTo>
                <a:close/>
              </a:path>
              <a:path w="11225655" h="6393080" stroke="0" extrusionOk="0">
                <a:moveTo>
                  <a:pt x="0" y="1065535"/>
                </a:moveTo>
                <a:cubicBezTo>
                  <a:pt x="-4693" y="449190"/>
                  <a:pt x="355301" y="66712"/>
                  <a:pt x="1065535" y="0"/>
                </a:cubicBezTo>
                <a:cubicBezTo>
                  <a:pt x="1397482" y="8853"/>
                  <a:pt x="1482260" y="-4821"/>
                  <a:pt x="1765118" y="0"/>
                </a:cubicBezTo>
                <a:cubicBezTo>
                  <a:pt x="2047976" y="4821"/>
                  <a:pt x="2084584" y="-5131"/>
                  <a:pt x="2282810" y="0"/>
                </a:cubicBezTo>
                <a:cubicBezTo>
                  <a:pt x="2481036" y="5131"/>
                  <a:pt x="2563798" y="-7839"/>
                  <a:pt x="2709556" y="0"/>
                </a:cubicBezTo>
                <a:cubicBezTo>
                  <a:pt x="2855314" y="7839"/>
                  <a:pt x="3206406" y="-3864"/>
                  <a:pt x="3500085" y="0"/>
                </a:cubicBezTo>
                <a:cubicBezTo>
                  <a:pt x="3793764" y="3864"/>
                  <a:pt x="4078385" y="-4600"/>
                  <a:pt x="4290615" y="0"/>
                </a:cubicBezTo>
                <a:cubicBezTo>
                  <a:pt x="4502845" y="4600"/>
                  <a:pt x="4813283" y="-15774"/>
                  <a:pt x="4990198" y="0"/>
                </a:cubicBezTo>
                <a:cubicBezTo>
                  <a:pt x="5167113" y="15774"/>
                  <a:pt x="5470813" y="1075"/>
                  <a:pt x="5598836" y="0"/>
                </a:cubicBezTo>
                <a:cubicBezTo>
                  <a:pt x="5726859" y="-1075"/>
                  <a:pt x="5997298" y="7590"/>
                  <a:pt x="6207473" y="0"/>
                </a:cubicBezTo>
                <a:cubicBezTo>
                  <a:pt x="6417648" y="-7590"/>
                  <a:pt x="6440940" y="4156"/>
                  <a:pt x="6634219" y="0"/>
                </a:cubicBezTo>
                <a:cubicBezTo>
                  <a:pt x="6827498" y="-4156"/>
                  <a:pt x="7132924" y="36026"/>
                  <a:pt x="7424749" y="0"/>
                </a:cubicBezTo>
                <a:cubicBezTo>
                  <a:pt x="7716574" y="-36026"/>
                  <a:pt x="7815381" y="14420"/>
                  <a:pt x="8033386" y="0"/>
                </a:cubicBezTo>
                <a:cubicBezTo>
                  <a:pt x="8251391" y="-14420"/>
                  <a:pt x="8521304" y="20340"/>
                  <a:pt x="8914861" y="0"/>
                </a:cubicBezTo>
                <a:cubicBezTo>
                  <a:pt x="9308418" y="-20340"/>
                  <a:pt x="9177401" y="-10299"/>
                  <a:pt x="9341607" y="0"/>
                </a:cubicBezTo>
                <a:cubicBezTo>
                  <a:pt x="9505813" y="10299"/>
                  <a:pt x="9768190" y="7149"/>
                  <a:pt x="10160120" y="0"/>
                </a:cubicBezTo>
                <a:cubicBezTo>
                  <a:pt x="10724592" y="53373"/>
                  <a:pt x="11268738" y="396131"/>
                  <a:pt x="11225655" y="1065535"/>
                </a:cubicBezTo>
                <a:cubicBezTo>
                  <a:pt x="11224950" y="1297888"/>
                  <a:pt x="11212929" y="1417883"/>
                  <a:pt x="11225655" y="1759634"/>
                </a:cubicBezTo>
                <a:cubicBezTo>
                  <a:pt x="11238381" y="2101385"/>
                  <a:pt x="11237239" y="2055885"/>
                  <a:pt x="11225655" y="2283252"/>
                </a:cubicBezTo>
                <a:cubicBezTo>
                  <a:pt x="11214071" y="2510619"/>
                  <a:pt x="11221124" y="2722392"/>
                  <a:pt x="11225655" y="2849491"/>
                </a:cubicBezTo>
                <a:cubicBezTo>
                  <a:pt x="11230186" y="2976590"/>
                  <a:pt x="11212520" y="3222879"/>
                  <a:pt x="11225655" y="3330489"/>
                </a:cubicBezTo>
                <a:cubicBezTo>
                  <a:pt x="11238790" y="3438099"/>
                  <a:pt x="11246016" y="3723395"/>
                  <a:pt x="11225655" y="3939347"/>
                </a:cubicBezTo>
                <a:cubicBezTo>
                  <a:pt x="11205294" y="4155299"/>
                  <a:pt x="11245586" y="4323731"/>
                  <a:pt x="11225655" y="4420346"/>
                </a:cubicBezTo>
                <a:cubicBezTo>
                  <a:pt x="11205724" y="4516961"/>
                  <a:pt x="11182355" y="4995699"/>
                  <a:pt x="11225655" y="5327545"/>
                </a:cubicBezTo>
                <a:cubicBezTo>
                  <a:pt x="11329684" y="6001260"/>
                  <a:pt x="10829221" y="6509080"/>
                  <a:pt x="10160120" y="6393080"/>
                </a:cubicBezTo>
                <a:cubicBezTo>
                  <a:pt x="9822558" y="6404560"/>
                  <a:pt x="9662944" y="6405277"/>
                  <a:pt x="9278645" y="6393080"/>
                </a:cubicBezTo>
                <a:cubicBezTo>
                  <a:pt x="8894346" y="6380883"/>
                  <a:pt x="8969711" y="6377268"/>
                  <a:pt x="8851899" y="6393080"/>
                </a:cubicBezTo>
                <a:cubicBezTo>
                  <a:pt x="8734087" y="6408892"/>
                  <a:pt x="8553567" y="6371254"/>
                  <a:pt x="8334207" y="6393080"/>
                </a:cubicBezTo>
                <a:cubicBezTo>
                  <a:pt x="8114847" y="6414906"/>
                  <a:pt x="7667535" y="6356208"/>
                  <a:pt x="7452732" y="6393080"/>
                </a:cubicBezTo>
                <a:cubicBezTo>
                  <a:pt x="7237929" y="6429952"/>
                  <a:pt x="6949505" y="6413384"/>
                  <a:pt x="6662203" y="6393080"/>
                </a:cubicBezTo>
                <a:cubicBezTo>
                  <a:pt x="6374901" y="6372776"/>
                  <a:pt x="6090926" y="6389753"/>
                  <a:pt x="5780728" y="6393080"/>
                </a:cubicBezTo>
                <a:cubicBezTo>
                  <a:pt x="5470531" y="6396407"/>
                  <a:pt x="5516133" y="6378693"/>
                  <a:pt x="5263036" y="6393080"/>
                </a:cubicBezTo>
                <a:cubicBezTo>
                  <a:pt x="5009939" y="6407467"/>
                  <a:pt x="4665398" y="6386519"/>
                  <a:pt x="4472506" y="6393080"/>
                </a:cubicBezTo>
                <a:cubicBezTo>
                  <a:pt x="4279614" y="6399642"/>
                  <a:pt x="4112624" y="6418342"/>
                  <a:pt x="3772923" y="6393080"/>
                </a:cubicBezTo>
                <a:cubicBezTo>
                  <a:pt x="3433222" y="6367818"/>
                  <a:pt x="3399913" y="6367638"/>
                  <a:pt x="3164285" y="6393080"/>
                </a:cubicBezTo>
                <a:cubicBezTo>
                  <a:pt x="2928657" y="6418522"/>
                  <a:pt x="2847956" y="6413967"/>
                  <a:pt x="2555648" y="6393080"/>
                </a:cubicBezTo>
                <a:cubicBezTo>
                  <a:pt x="2263340" y="6372193"/>
                  <a:pt x="2274737" y="6385575"/>
                  <a:pt x="2037956" y="6393080"/>
                </a:cubicBezTo>
                <a:cubicBezTo>
                  <a:pt x="1801175" y="6400585"/>
                  <a:pt x="1292161" y="6386930"/>
                  <a:pt x="1065535" y="6393080"/>
                </a:cubicBezTo>
                <a:cubicBezTo>
                  <a:pt x="505262" y="6404666"/>
                  <a:pt x="29851" y="5861892"/>
                  <a:pt x="0" y="5327545"/>
                </a:cubicBezTo>
                <a:cubicBezTo>
                  <a:pt x="18870" y="5166041"/>
                  <a:pt x="2023" y="4862141"/>
                  <a:pt x="0" y="4633446"/>
                </a:cubicBezTo>
                <a:cubicBezTo>
                  <a:pt x="-2023" y="4404751"/>
                  <a:pt x="-18965" y="4214873"/>
                  <a:pt x="0" y="4024588"/>
                </a:cubicBezTo>
                <a:cubicBezTo>
                  <a:pt x="18965" y="3834303"/>
                  <a:pt x="-7172" y="3702769"/>
                  <a:pt x="0" y="3500969"/>
                </a:cubicBezTo>
                <a:cubicBezTo>
                  <a:pt x="7172" y="3299169"/>
                  <a:pt x="-16766" y="3049957"/>
                  <a:pt x="0" y="2806871"/>
                </a:cubicBezTo>
                <a:cubicBezTo>
                  <a:pt x="16766" y="2563785"/>
                  <a:pt x="-17592" y="2434348"/>
                  <a:pt x="0" y="2240632"/>
                </a:cubicBezTo>
                <a:cubicBezTo>
                  <a:pt x="17592" y="2046916"/>
                  <a:pt x="48932" y="1404416"/>
                  <a:pt x="0" y="1065535"/>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88858" y="32700"/>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3646170" y="192746"/>
            <a:ext cx="42544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3" name="TextBox 2">
            <a:extLst>
              <a:ext uri="{FF2B5EF4-FFF2-40B4-BE49-F238E27FC236}">
                <a16:creationId xmlns:a16="http://schemas.microsoft.com/office/drawing/2014/main" id="{C45B3F25-D0C2-43A7-A151-5E8FF00F41A8}"/>
              </a:ext>
            </a:extLst>
          </p:cNvPr>
          <p:cNvSpPr txBox="1"/>
          <p:nvPr/>
        </p:nvSpPr>
        <p:spPr>
          <a:xfrm>
            <a:off x="925830" y="1074420"/>
            <a:ext cx="1069606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a:extLst>
              <a:ext uri="{FF2B5EF4-FFF2-40B4-BE49-F238E27FC236}">
                <a16:creationId xmlns:a16="http://schemas.microsoft.com/office/drawing/2014/main" id="{A87F084F-0AD7-4A2F-B5BF-48173ABE00F5}"/>
              </a:ext>
            </a:extLst>
          </p:cNvPr>
          <p:cNvSpPr/>
          <p:nvPr/>
        </p:nvSpPr>
        <p:spPr>
          <a:xfrm>
            <a:off x="429987" y="958711"/>
            <a:ext cx="556938" cy="45532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Oval 18">
            <a:extLst>
              <a:ext uri="{FF2B5EF4-FFF2-40B4-BE49-F238E27FC236}">
                <a16:creationId xmlns:a16="http://schemas.microsoft.com/office/drawing/2014/main" id="{54162168-171E-47AB-A6A9-299886E2844A}"/>
              </a:ext>
            </a:extLst>
          </p:cNvPr>
          <p:cNvSpPr/>
          <p:nvPr/>
        </p:nvSpPr>
        <p:spPr>
          <a:xfrm>
            <a:off x="396240" y="2480310"/>
            <a:ext cx="556938" cy="49338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id="{C700B7FD-8600-470E-A5A7-3A4BB72AB304}"/>
              </a:ext>
            </a:extLst>
          </p:cNvPr>
          <p:cNvSpPr/>
          <p:nvPr/>
        </p:nvSpPr>
        <p:spPr>
          <a:xfrm>
            <a:off x="396240" y="4171950"/>
            <a:ext cx="556938" cy="52880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Rectangle: Rounded Corners 11">
            <a:extLst>
              <a:ext uri="{FF2B5EF4-FFF2-40B4-BE49-F238E27FC236}">
                <a16:creationId xmlns:a16="http://schemas.microsoft.com/office/drawing/2014/main" id="{FD6833F3-7D87-4CEF-AFC2-B8946C944BEE}"/>
              </a:ext>
            </a:extLst>
          </p:cNvPr>
          <p:cNvSpPr/>
          <p:nvPr/>
        </p:nvSpPr>
        <p:spPr>
          <a:xfrm>
            <a:off x="1119573" y="5921844"/>
            <a:ext cx="6458839" cy="638692"/>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1338313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2A0372A-9A43-4953-BB4B-10CAE4ED90F7}"/>
              </a:ext>
            </a:extLst>
          </p:cNvPr>
          <p:cNvGrpSpPr/>
          <p:nvPr/>
        </p:nvGrpSpPr>
        <p:grpSpPr>
          <a:xfrm>
            <a:off x="1780437" y="365024"/>
            <a:ext cx="5174569" cy="781183"/>
            <a:chOff x="2873170" y="343910"/>
            <a:chExt cx="4312010" cy="1280575"/>
          </a:xfrm>
        </p:grpSpPr>
        <p:sp>
          <p:nvSpPr>
            <p:cNvPr id="30" name="îṥḷíďê">
              <a:extLst>
                <a:ext uri="{FF2B5EF4-FFF2-40B4-BE49-F238E27FC236}">
                  <a16:creationId xmlns:a16="http://schemas.microsoft.com/office/drawing/2014/main" id="{5A0BBCBC-E0FD-4748-851C-D85F7C01821A}"/>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31" name="Google Shape;5317;p41">
              <a:extLst>
                <a:ext uri="{FF2B5EF4-FFF2-40B4-BE49-F238E27FC236}">
                  <a16:creationId xmlns:a16="http://schemas.microsoft.com/office/drawing/2014/main" id="{C75DECD6-1872-42FA-B548-BA4806E684BA}"/>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theo nhóm</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pic>
        <p:nvPicPr>
          <p:cNvPr id="32" name="Picture 31">
            <a:extLst>
              <a:ext uri="{FF2B5EF4-FFF2-40B4-BE49-F238E27FC236}">
                <a16:creationId xmlns:a16="http://schemas.microsoft.com/office/drawing/2014/main" id="{B0A4D228-4947-4607-8AB2-361A6876F6D3}"/>
              </a:ext>
            </a:extLst>
          </p:cNvPr>
          <p:cNvPicPr>
            <a:picLocks noChangeAspect="1"/>
          </p:cNvPicPr>
          <p:nvPr/>
        </p:nvPicPr>
        <p:blipFill>
          <a:blip r:embed="rId4"/>
          <a:stretch>
            <a:fillRect/>
          </a:stretch>
        </p:blipFill>
        <p:spPr>
          <a:xfrm>
            <a:off x="6350325" y="1616105"/>
            <a:ext cx="5747565" cy="2388989"/>
          </a:xfrm>
          <a:prstGeom prst="rect">
            <a:avLst/>
          </a:prstGeom>
        </p:spPr>
      </p:pic>
      <p:sp>
        <p:nvSpPr>
          <p:cNvPr id="33" name="Rectangle 32">
            <a:extLst>
              <a:ext uri="{FF2B5EF4-FFF2-40B4-BE49-F238E27FC236}">
                <a16:creationId xmlns:a16="http://schemas.microsoft.com/office/drawing/2014/main" id="{9377C716-CF6D-4800-A4A4-B137B03D32BD}"/>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32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32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35" name="Group 34">
            <a:extLst>
              <a:ext uri="{FF2B5EF4-FFF2-40B4-BE49-F238E27FC236}">
                <a16:creationId xmlns:a16="http://schemas.microsoft.com/office/drawing/2014/main" id="{473FBBD0-1787-42E8-950D-C2DAF28AFDEA}"/>
              </a:ext>
            </a:extLst>
          </p:cNvPr>
          <p:cNvGrpSpPr/>
          <p:nvPr/>
        </p:nvGrpSpPr>
        <p:grpSpPr>
          <a:xfrm rot="260226">
            <a:off x="3756286" y="4184134"/>
            <a:ext cx="4822529" cy="2312169"/>
            <a:chOff x="561349" y="4544613"/>
            <a:chExt cx="4171068" cy="1648917"/>
          </a:xfrm>
        </p:grpSpPr>
        <p:pic>
          <p:nvPicPr>
            <p:cNvPr id="36" name="Picture 35">
              <a:extLst>
                <a:ext uri="{FF2B5EF4-FFF2-40B4-BE49-F238E27FC236}">
                  <a16:creationId xmlns:a16="http://schemas.microsoft.com/office/drawing/2014/main" id="{8D152BC4-64EF-4F93-AAC5-A9AE9191C39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7" name="Picture 36">
              <a:extLst>
                <a:ext uri="{FF2B5EF4-FFF2-40B4-BE49-F238E27FC236}">
                  <a16:creationId xmlns:a16="http://schemas.microsoft.com/office/drawing/2014/main" id="{120B9D1A-6E34-40D8-B672-7EBF6EA38B8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8" name="Picture 37">
              <a:extLst>
                <a:ext uri="{FF2B5EF4-FFF2-40B4-BE49-F238E27FC236}">
                  <a16:creationId xmlns:a16="http://schemas.microsoft.com/office/drawing/2014/main" id="{390943EC-48B0-4847-9843-28AB1805ED0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9" name="Picture 38">
              <a:extLst>
                <a:ext uri="{FF2B5EF4-FFF2-40B4-BE49-F238E27FC236}">
                  <a16:creationId xmlns:a16="http://schemas.microsoft.com/office/drawing/2014/main" id="{A1206646-2F6F-4949-A3B7-EE42C4792FA8}"/>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2613726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750"/>
                                        <p:tgtEl>
                                          <p:spTgt spid="33"/>
                                        </p:tgtEl>
                                      </p:cBhvr>
                                    </p:animEffect>
                                    <p:anim calcmode="lin" valueType="num">
                                      <p:cBhvr>
                                        <p:cTn id="14" dur="750" fill="hold"/>
                                        <p:tgtEl>
                                          <p:spTgt spid="33"/>
                                        </p:tgtEl>
                                        <p:attrNameLst>
                                          <p:attrName>ppt_x</p:attrName>
                                        </p:attrNameLst>
                                      </p:cBhvr>
                                      <p:tavLst>
                                        <p:tav tm="0">
                                          <p:val>
                                            <p:strVal val="#ppt_x"/>
                                          </p:val>
                                        </p:tav>
                                        <p:tav tm="100000">
                                          <p:val>
                                            <p:strVal val="#ppt_x"/>
                                          </p:val>
                                        </p:tav>
                                      </p:tavLst>
                                    </p:anim>
                                    <p:anim calcmode="lin" valueType="num">
                                      <p:cBhvr>
                                        <p:cTn id="15" dur="750" fill="hold"/>
                                        <p:tgtEl>
                                          <p:spTgt spid="3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750"/>
                                        <p:tgtEl>
                                          <p:spTgt spid="32"/>
                                        </p:tgtEl>
                                      </p:cBhvr>
                                    </p:animEffect>
                                    <p:anim calcmode="lin" valueType="num">
                                      <p:cBhvr>
                                        <p:cTn id="19" dur="750" fill="hold"/>
                                        <p:tgtEl>
                                          <p:spTgt spid="32"/>
                                        </p:tgtEl>
                                        <p:attrNameLst>
                                          <p:attrName>ppt_x</p:attrName>
                                        </p:attrNameLst>
                                      </p:cBhvr>
                                      <p:tavLst>
                                        <p:tav tm="0">
                                          <p:val>
                                            <p:strVal val="#ppt_x"/>
                                          </p:val>
                                        </p:tav>
                                        <p:tav tm="100000">
                                          <p:val>
                                            <p:strVal val="#ppt_x"/>
                                          </p:val>
                                        </p:tav>
                                      </p:tavLst>
                                    </p:anim>
                                    <p:anim calcmode="lin" valueType="num">
                                      <p:cBhvr>
                                        <p:cTn id="20" dur="750" fill="hold"/>
                                        <p:tgtEl>
                                          <p:spTgt spid="3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750"/>
                                        <p:tgtEl>
                                          <p:spTgt spid="35"/>
                                        </p:tgtEl>
                                      </p:cBhvr>
                                    </p:animEffect>
                                    <p:anim calcmode="lin" valueType="num">
                                      <p:cBhvr>
                                        <p:cTn id="24" dur="750" fill="hold"/>
                                        <p:tgtEl>
                                          <p:spTgt spid="35"/>
                                        </p:tgtEl>
                                        <p:attrNameLst>
                                          <p:attrName>ppt_x</p:attrName>
                                        </p:attrNameLst>
                                      </p:cBhvr>
                                      <p:tavLst>
                                        <p:tav tm="0">
                                          <p:val>
                                            <p:strVal val="#ppt_x"/>
                                          </p:val>
                                        </p:tav>
                                        <p:tav tm="100000">
                                          <p:val>
                                            <p:strVal val="#ppt_x"/>
                                          </p:val>
                                        </p:tav>
                                      </p:tavLst>
                                    </p:anim>
                                    <p:anim calcmode="lin" valueType="num">
                                      <p:cBhvr>
                                        <p:cTn id="25" dur="7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536358" y="362818"/>
            <a:ext cx="11225655" cy="6393080"/>
          </a:xfrm>
          <a:custGeom>
            <a:avLst/>
            <a:gdLst>
              <a:gd name="connsiteX0" fmla="*/ 0 w 11225655"/>
              <a:gd name="connsiteY0" fmla="*/ 1065535 h 6393080"/>
              <a:gd name="connsiteX1" fmla="*/ 1065535 w 11225655"/>
              <a:gd name="connsiteY1" fmla="*/ 0 h 6393080"/>
              <a:gd name="connsiteX2" fmla="*/ 1492281 w 11225655"/>
              <a:gd name="connsiteY2" fmla="*/ 0 h 6393080"/>
              <a:gd name="connsiteX3" fmla="*/ 2373756 w 11225655"/>
              <a:gd name="connsiteY3" fmla="*/ 0 h 6393080"/>
              <a:gd name="connsiteX4" fmla="*/ 2891448 w 11225655"/>
              <a:gd name="connsiteY4" fmla="*/ 0 h 6393080"/>
              <a:gd name="connsiteX5" fmla="*/ 3772923 w 11225655"/>
              <a:gd name="connsiteY5" fmla="*/ 0 h 6393080"/>
              <a:gd name="connsiteX6" fmla="*/ 4199669 w 11225655"/>
              <a:gd name="connsiteY6" fmla="*/ 0 h 6393080"/>
              <a:gd name="connsiteX7" fmla="*/ 4808307 w 11225655"/>
              <a:gd name="connsiteY7" fmla="*/ 0 h 6393080"/>
              <a:gd name="connsiteX8" fmla="*/ 5416944 w 11225655"/>
              <a:gd name="connsiteY8" fmla="*/ 0 h 6393080"/>
              <a:gd name="connsiteX9" fmla="*/ 6298419 w 11225655"/>
              <a:gd name="connsiteY9" fmla="*/ 0 h 6393080"/>
              <a:gd name="connsiteX10" fmla="*/ 6998003 w 11225655"/>
              <a:gd name="connsiteY10" fmla="*/ 0 h 6393080"/>
              <a:gd name="connsiteX11" fmla="*/ 7879478 w 11225655"/>
              <a:gd name="connsiteY11" fmla="*/ 0 h 6393080"/>
              <a:gd name="connsiteX12" fmla="*/ 8760953 w 11225655"/>
              <a:gd name="connsiteY12" fmla="*/ 0 h 6393080"/>
              <a:gd name="connsiteX13" fmla="*/ 9551482 w 11225655"/>
              <a:gd name="connsiteY13" fmla="*/ 0 h 6393080"/>
              <a:gd name="connsiteX14" fmla="*/ 10160120 w 11225655"/>
              <a:gd name="connsiteY14" fmla="*/ 0 h 6393080"/>
              <a:gd name="connsiteX15" fmla="*/ 11225655 w 11225655"/>
              <a:gd name="connsiteY15" fmla="*/ 1065535 h 6393080"/>
              <a:gd name="connsiteX16" fmla="*/ 11225655 w 11225655"/>
              <a:gd name="connsiteY16" fmla="*/ 1674394 h 6393080"/>
              <a:gd name="connsiteX17" fmla="*/ 11225655 w 11225655"/>
              <a:gd name="connsiteY17" fmla="*/ 2283252 h 6393080"/>
              <a:gd name="connsiteX18" fmla="*/ 11225655 w 11225655"/>
              <a:gd name="connsiteY18" fmla="*/ 2934731 h 6393080"/>
              <a:gd name="connsiteX19" fmla="*/ 11225655 w 11225655"/>
              <a:gd name="connsiteY19" fmla="*/ 3628830 h 6393080"/>
              <a:gd name="connsiteX20" fmla="*/ 11225655 w 11225655"/>
              <a:gd name="connsiteY20" fmla="*/ 4322928 h 6393080"/>
              <a:gd name="connsiteX21" fmla="*/ 11225655 w 11225655"/>
              <a:gd name="connsiteY21" fmla="*/ 5327545 h 6393080"/>
              <a:gd name="connsiteX22" fmla="*/ 10160120 w 11225655"/>
              <a:gd name="connsiteY22" fmla="*/ 6393080 h 6393080"/>
              <a:gd name="connsiteX23" fmla="*/ 9551482 w 11225655"/>
              <a:gd name="connsiteY23" fmla="*/ 6393080 h 6393080"/>
              <a:gd name="connsiteX24" fmla="*/ 9124736 w 11225655"/>
              <a:gd name="connsiteY24" fmla="*/ 6393080 h 6393080"/>
              <a:gd name="connsiteX25" fmla="*/ 8697991 w 11225655"/>
              <a:gd name="connsiteY25" fmla="*/ 6393080 h 6393080"/>
              <a:gd name="connsiteX26" fmla="*/ 8271245 w 11225655"/>
              <a:gd name="connsiteY26" fmla="*/ 6393080 h 6393080"/>
              <a:gd name="connsiteX27" fmla="*/ 7389769 w 11225655"/>
              <a:gd name="connsiteY27" fmla="*/ 6393080 h 6393080"/>
              <a:gd name="connsiteX28" fmla="*/ 6781132 w 11225655"/>
              <a:gd name="connsiteY28" fmla="*/ 6393080 h 6393080"/>
              <a:gd name="connsiteX29" fmla="*/ 6172494 w 11225655"/>
              <a:gd name="connsiteY29" fmla="*/ 6393080 h 6393080"/>
              <a:gd name="connsiteX30" fmla="*/ 5472911 w 11225655"/>
              <a:gd name="connsiteY30" fmla="*/ 6393080 h 6393080"/>
              <a:gd name="connsiteX31" fmla="*/ 5046165 w 11225655"/>
              <a:gd name="connsiteY31" fmla="*/ 6393080 h 6393080"/>
              <a:gd name="connsiteX32" fmla="*/ 4255636 w 11225655"/>
              <a:gd name="connsiteY32" fmla="*/ 6393080 h 6393080"/>
              <a:gd name="connsiteX33" fmla="*/ 3374160 w 11225655"/>
              <a:gd name="connsiteY33" fmla="*/ 6393080 h 6393080"/>
              <a:gd name="connsiteX34" fmla="*/ 2674577 w 11225655"/>
              <a:gd name="connsiteY34" fmla="*/ 6393080 h 6393080"/>
              <a:gd name="connsiteX35" fmla="*/ 1884048 w 11225655"/>
              <a:gd name="connsiteY35" fmla="*/ 6393080 h 6393080"/>
              <a:gd name="connsiteX36" fmla="*/ 1065535 w 11225655"/>
              <a:gd name="connsiteY36" fmla="*/ 6393080 h 6393080"/>
              <a:gd name="connsiteX37" fmla="*/ 0 w 11225655"/>
              <a:gd name="connsiteY37" fmla="*/ 5327545 h 6393080"/>
              <a:gd name="connsiteX38" fmla="*/ 0 w 11225655"/>
              <a:gd name="connsiteY38" fmla="*/ 4633446 h 6393080"/>
              <a:gd name="connsiteX39" fmla="*/ 0 w 11225655"/>
              <a:gd name="connsiteY39" fmla="*/ 3981968 h 6393080"/>
              <a:gd name="connsiteX40" fmla="*/ 0 w 11225655"/>
              <a:gd name="connsiteY40" fmla="*/ 3500969 h 6393080"/>
              <a:gd name="connsiteX41" fmla="*/ 0 w 11225655"/>
              <a:gd name="connsiteY41" fmla="*/ 2806871 h 6393080"/>
              <a:gd name="connsiteX42" fmla="*/ 0 w 11225655"/>
              <a:gd name="connsiteY42" fmla="*/ 2325872 h 6393080"/>
              <a:gd name="connsiteX43" fmla="*/ 0 w 11225655"/>
              <a:gd name="connsiteY43" fmla="*/ 1844874 h 6393080"/>
              <a:gd name="connsiteX44" fmla="*/ 0 w 11225655"/>
              <a:gd name="connsiteY44" fmla="*/ 1065535 h 639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225655" h="6393080" fill="none" extrusionOk="0">
                <a:moveTo>
                  <a:pt x="0" y="1065535"/>
                </a:moveTo>
                <a:cubicBezTo>
                  <a:pt x="-109761" y="521465"/>
                  <a:pt x="579762" y="-49329"/>
                  <a:pt x="1065535" y="0"/>
                </a:cubicBezTo>
                <a:cubicBezTo>
                  <a:pt x="1176985" y="20146"/>
                  <a:pt x="1338777" y="-14959"/>
                  <a:pt x="1492281" y="0"/>
                </a:cubicBezTo>
                <a:cubicBezTo>
                  <a:pt x="1645785" y="14959"/>
                  <a:pt x="2146618" y="10569"/>
                  <a:pt x="2373756" y="0"/>
                </a:cubicBezTo>
                <a:cubicBezTo>
                  <a:pt x="2600894" y="-10569"/>
                  <a:pt x="2675420" y="-15717"/>
                  <a:pt x="2891448" y="0"/>
                </a:cubicBezTo>
                <a:cubicBezTo>
                  <a:pt x="3107476" y="15717"/>
                  <a:pt x="3501904" y="6649"/>
                  <a:pt x="3772923" y="0"/>
                </a:cubicBezTo>
                <a:cubicBezTo>
                  <a:pt x="4043943" y="-6649"/>
                  <a:pt x="4016851" y="3667"/>
                  <a:pt x="4199669" y="0"/>
                </a:cubicBezTo>
                <a:cubicBezTo>
                  <a:pt x="4382487" y="-3667"/>
                  <a:pt x="4554766" y="9458"/>
                  <a:pt x="4808307" y="0"/>
                </a:cubicBezTo>
                <a:cubicBezTo>
                  <a:pt x="5061848" y="-9458"/>
                  <a:pt x="5128197" y="-28732"/>
                  <a:pt x="5416944" y="0"/>
                </a:cubicBezTo>
                <a:cubicBezTo>
                  <a:pt x="5705691" y="28732"/>
                  <a:pt x="5930822" y="31113"/>
                  <a:pt x="6298419" y="0"/>
                </a:cubicBezTo>
                <a:cubicBezTo>
                  <a:pt x="6666017" y="-31113"/>
                  <a:pt x="6788369" y="-33050"/>
                  <a:pt x="6998003" y="0"/>
                </a:cubicBezTo>
                <a:cubicBezTo>
                  <a:pt x="7207637" y="33050"/>
                  <a:pt x="7573668" y="39684"/>
                  <a:pt x="7879478" y="0"/>
                </a:cubicBezTo>
                <a:cubicBezTo>
                  <a:pt x="8185289" y="-39684"/>
                  <a:pt x="8403468" y="-32612"/>
                  <a:pt x="8760953" y="0"/>
                </a:cubicBezTo>
                <a:cubicBezTo>
                  <a:pt x="9118438" y="32612"/>
                  <a:pt x="9202054" y="17542"/>
                  <a:pt x="9551482" y="0"/>
                </a:cubicBezTo>
                <a:cubicBezTo>
                  <a:pt x="9900910" y="-17542"/>
                  <a:pt x="9976030" y="22283"/>
                  <a:pt x="10160120" y="0"/>
                </a:cubicBezTo>
                <a:cubicBezTo>
                  <a:pt x="10814823" y="-9116"/>
                  <a:pt x="11234808" y="524251"/>
                  <a:pt x="11225655" y="1065535"/>
                </a:cubicBezTo>
                <a:cubicBezTo>
                  <a:pt x="11254598" y="1258180"/>
                  <a:pt x="11230601" y="1513451"/>
                  <a:pt x="11225655" y="1674394"/>
                </a:cubicBezTo>
                <a:cubicBezTo>
                  <a:pt x="11220709" y="1835337"/>
                  <a:pt x="11239153" y="1996944"/>
                  <a:pt x="11225655" y="2283252"/>
                </a:cubicBezTo>
                <a:cubicBezTo>
                  <a:pt x="11212157" y="2569560"/>
                  <a:pt x="11219201" y="2660178"/>
                  <a:pt x="11225655" y="2934731"/>
                </a:cubicBezTo>
                <a:cubicBezTo>
                  <a:pt x="11232109" y="3209284"/>
                  <a:pt x="11251653" y="3403055"/>
                  <a:pt x="11225655" y="3628830"/>
                </a:cubicBezTo>
                <a:cubicBezTo>
                  <a:pt x="11199657" y="3854605"/>
                  <a:pt x="11218215" y="4105279"/>
                  <a:pt x="11225655" y="4322928"/>
                </a:cubicBezTo>
                <a:cubicBezTo>
                  <a:pt x="11233095" y="4540577"/>
                  <a:pt x="11188940" y="4904104"/>
                  <a:pt x="11225655" y="5327545"/>
                </a:cubicBezTo>
                <a:cubicBezTo>
                  <a:pt x="11235849" y="5939134"/>
                  <a:pt x="10691951" y="6282293"/>
                  <a:pt x="10160120" y="6393080"/>
                </a:cubicBezTo>
                <a:cubicBezTo>
                  <a:pt x="9919585" y="6382872"/>
                  <a:pt x="9713487" y="6372278"/>
                  <a:pt x="9551482" y="6393080"/>
                </a:cubicBezTo>
                <a:cubicBezTo>
                  <a:pt x="9389477" y="6413882"/>
                  <a:pt x="9258230" y="6401012"/>
                  <a:pt x="9124736" y="6393080"/>
                </a:cubicBezTo>
                <a:cubicBezTo>
                  <a:pt x="8991242" y="6385148"/>
                  <a:pt x="8894299" y="6375818"/>
                  <a:pt x="8697991" y="6393080"/>
                </a:cubicBezTo>
                <a:cubicBezTo>
                  <a:pt x="8501684" y="6410342"/>
                  <a:pt x="8381972" y="6410845"/>
                  <a:pt x="8271245" y="6393080"/>
                </a:cubicBezTo>
                <a:cubicBezTo>
                  <a:pt x="8160518" y="6375315"/>
                  <a:pt x="7591811" y="6349397"/>
                  <a:pt x="7389769" y="6393080"/>
                </a:cubicBezTo>
                <a:cubicBezTo>
                  <a:pt x="7187727" y="6436763"/>
                  <a:pt x="7079046" y="6404512"/>
                  <a:pt x="6781132" y="6393080"/>
                </a:cubicBezTo>
                <a:cubicBezTo>
                  <a:pt x="6483218" y="6381648"/>
                  <a:pt x="6353576" y="6391593"/>
                  <a:pt x="6172494" y="6393080"/>
                </a:cubicBezTo>
                <a:cubicBezTo>
                  <a:pt x="5991412" y="6394567"/>
                  <a:pt x="5730160" y="6378561"/>
                  <a:pt x="5472911" y="6393080"/>
                </a:cubicBezTo>
                <a:cubicBezTo>
                  <a:pt x="5215662" y="6407599"/>
                  <a:pt x="5238706" y="6389847"/>
                  <a:pt x="5046165" y="6393080"/>
                </a:cubicBezTo>
                <a:cubicBezTo>
                  <a:pt x="4853624" y="6396313"/>
                  <a:pt x="4514910" y="6411824"/>
                  <a:pt x="4255636" y="6393080"/>
                </a:cubicBezTo>
                <a:cubicBezTo>
                  <a:pt x="3996362" y="6374336"/>
                  <a:pt x="3698080" y="6374679"/>
                  <a:pt x="3374160" y="6393080"/>
                </a:cubicBezTo>
                <a:cubicBezTo>
                  <a:pt x="3050240" y="6411481"/>
                  <a:pt x="2967275" y="6415980"/>
                  <a:pt x="2674577" y="6393080"/>
                </a:cubicBezTo>
                <a:cubicBezTo>
                  <a:pt x="2381879" y="6370180"/>
                  <a:pt x="2262773" y="6424485"/>
                  <a:pt x="1884048" y="6393080"/>
                </a:cubicBezTo>
                <a:cubicBezTo>
                  <a:pt x="1505323" y="6361675"/>
                  <a:pt x="1273701" y="6363951"/>
                  <a:pt x="1065535" y="6393080"/>
                </a:cubicBezTo>
                <a:cubicBezTo>
                  <a:pt x="518178" y="6429328"/>
                  <a:pt x="100673" y="5892306"/>
                  <a:pt x="0" y="5327545"/>
                </a:cubicBezTo>
                <a:cubicBezTo>
                  <a:pt x="31322" y="5126075"/>
                  <a:pt x="9966" y="4875252"/>
                  <a:pt x="0" y="4633446"/>
                </a:cubicBezTo>
                <a:cubicBezTo>
                  <a:pt x="-9966" y="4391640"/>
                  <a:pt x="-4113" y="4162964"/>
                  <a:pt x="0" y="3981968"/>
                </a:cubicBezTo>
                <a:cubicBezTo>
                  <a:pt x="4113" y="3800972"/>
                  <a:pt x="13456" y="3662906"/>
                  <a:pt x="0" y="3500969"/>
                </a:cubicBezTo>
                <a:cubicBezTo>
                  <a:pt x="-13456" y="3339032"/>
                  <a:pt x="25736" y="2978904"/>
                  <a:pt x="0" y="2806871"/>
                </a:cubicBezTo>
                <a:cubicBezTo>
                  <a:pt x="-25736" y="2634838"/>
                  <a:pt x="-3554" y="2459230"/>
                  <a:pt x="0" y="2325872"/>
                </a:cubicBezTo>
                <a:cubicBezTo>
                  <a:pt x="3554" y="2192514"/>
                  <a:pt x="10484" y="2027064"/>
                  <a:pt x="0" y="1844874"/>
                </a:cubicBezTo>
                <a:cubicBezTo>
                  <a:pt x="-10484" y="1662684"/>
                  <a:pt x="21664" y="1375323"/>
                  <a:pt x="0" y="1065535"/>
                </a:cubicBezTo>
                <a:close/>
              </a:path>
              <a:path w="11225655" h="6393080" stroke="0" extrusionOk="0">
                <a:moveTo>
                  <a:pt x="0" y="1065535"/>
                </a:moveTo>
                <a:cubicBezTo>
                  <a:pt x="-4693" y="449190"/>
                  <a:pt x="355301" y="66712"/>
                  <a:pt x="1065535" y="0"/>
                </a:cubicBezTo>
                <a:cubicBezTo>
                  <a:pt x="1397482" y="8853"/>
                  <a:pt x="1482260" y="-4821"/>
                  <a:pt x="1765118" y="0"/>
                </a:cubicBezTo>
                <a:cubicBezTo>
                  <a:pt x="2047976" y="4821"/>
                  <a:pt x="2084584" y="-5131"/>
                  <a:pt x="2282810" y="0"/>
                </a:cubicBezTo>
                <a:cubicBezTo>
                  <a:pt x="2481036" y="5131"/>
                  <a:pt x="2563798" y="-7839"/>
                  <a:pt x="2709556" y="0"/>
                </a:cubicBezTo>
                <a:cubicBezTo>
                  <a:pt x="2855314" y="7839"/>
                  <a:pt x="3206406" y="-3864"/>
                  <a:pt x="3500085" y="0"/>
                </a:cubicBezTo>
                <a:cubicBezTo>
                  <a:pt x="3793764" y="3864"/>
                  <a:pt x="4078385" y="-4600"/>
                  <a:pt x="4290615" y="0"/>
                </a:cubicBezTo>
                <a:cubicBezTo>
                  <a:pt x="4502845" y="4600"/>
                  <a:pt x="4813283" y="-15774"/>
                  <a:pt x="4990198" y="0"/>
                </a:cubicBezTo>
                <a:cubicBezTo>
                  <a:pt x="5167113" y="15774"/>
                  <a:pt x="5470813" y="1075"/>
                  <a:pt x="5598836" y="0"/>
                </a:cubicBezTo>
                <a:cubicBezTo>
                  <a:pt x="5726859" y="-1075"/>
                  <a:pt x="5997298" y="7590"/>
                  <a:pt x="6207473" y="0"/>
                </a:cubicBezTo>
                <a:cubicBezTo>
                  <a:pt x="6417648" y="-7590"/>
                  <a:pt x="6440940" y="4156"/>
                  <a:pt x="6634219" y="0"/>
                </a:cubicBezTo>
                <a:cubicBezTo>
                  <a:pt x="6827498" y="-4156"/>
                  <a:pt x="7132924" y="36026"/>
                  <a:pt x="7424749" y="0"/>
                </a:cubicBezTo>
                <a:cubicBezTo>
                  <a:pt x="7716574" y="-36026"/>
                  <a:pt x="7815381" y="14420"/>
                  <a:pt x="8033386" y="0"/>
                </a:cubicBezTo>
                <a:cubicBezTo>
                  <a:pt x="8251391" y="-14420"/>
                  <a:pt x="8521304" y="20340"/>
                  <a:pt x="8914861" y="0"/>
                </a:cubicBezTo>
                <a:cubicBezTo>
                  <a:pt x="9308418" y="-20340"/>
                  <a:pt x="9177401" y="-10299"/>
                  <a:pt x="9341607" y="0"/>
                </a:cubicBezTo>
                <a:cubicBezTo>
                  <a:pt x="9505813" y="10299"/>
                  <a:pt x="9768190" y="7149"/>
                  <a:pt x="10160120" y="0"/>
                </a:cubicBezTo>
                <a:cubicBezTo>
                  <a:pt x="10724592" y="53373"/>
                  <a:pt x="11268738" y="396131"/>
                  <a:pt x="11225655" y="1065535"/>
                </a:cubicBezTo>
                <a:cubicBezTo>
                  <a:pt x="11224950" y="1297888"/>
                  <a:pt x="11212929" y="1417883"/>
                  <a:pt x="11225655" y="1759634"/>
                </a:cubicBezTo>
                <a:cubicBezTo>
                  <a:pt x="11238381" y="2101385"/>
                  <a:pt x="11237239" y="2055885"/>
                  <a:pt x="11225655" y="2283252"/>
                </a:cubicBezTo>
                <a:cubicBezTo>
                  <a:pt x="11214071" y="2510619"/>
                  <a:pt x="11221124" y="2722392"/>
                  <a:pt x="11225655" y="2849491"/>
                </a:cubicBezTo>
                <a:cubicBezTo>
                  <a:pt x="11230186" y="2976590"/>
                  <a:pt x="11212520" y="3222879"/>
                  <a:pt x="11225655" y="3330489"/>
                </a:cubicBezTo>
                <a:cubicBezTo>
                  <a:pt x="11238790" y="3438099"/>
                  <a:pt x="11246016" y="3723395"/>
                  <a:pt x="11225655" y="3939347"/>
                </a:cubicBezTo>
                <a:cubicBezTo>
                  <a:pt x="11205294" y="4155299"/>
                  <a:pt x="11245586" y="4323731"/>
                  <a:pt x="11225655" y="4420346"/>
                </a:cubicBezTo>
                <a:cubicBezTo>
                  <a:pt x="11205724" y="4516961"/>
                  <a:pt x="11182355" y="4995699"/>
                  <a:pt x="11225655" y="5327545"/>
                </a:cubicBezTo>
                <a:cubicBezTo>
                  <a:pt x="11329684" y="6001260"/>
                  <a:pt x="10829221" y="6509080"/>
                  <a:pt x="10160120" y="6393080"/>
                </a:cubicBezTo>
                <a:cubicBezTo>
                  <a:pt x="9822558" y="6404560"/>
                  <a:pt x="9662944" y="6405277"/>
                  <a:pt x="9278645" y="6393080"/>
                </a:cubicBezTo>
                <a:cubicBezTo>
                  <a:pt x="8894346" y="6380883"/>
                  <a:pt x="8969711" y="6377268"/>
                  <a:pt x="8851899" y="6393080"/>
                </a:cubicBezTo>
                <a:cubicBezTo>
                  <a:pt x="8734087" y="6408892"/>
                  <a:pt x="8553567" y="6371254"/>
                  <a:pt x="8334207" y="6393080"/>
                </a:cubicBezTo>
                <a:cubicBezTo>
                  <a:pt x="8114847" y="6414906"/>
                  <a:pt x="7667535" y="6356208"/>
                  <a:pt x="7452732" y="6393080"/>
                </a:cubicBezTo>
                <a:cubicBezTo>
                  <a:pt x="7237929" y="6429952"/>
                  <a:pt x="6949505" y="6413384"/>
                  <a:pt x="6662203" y="6393080"/>
                </a:cubicBezTo>
                <a:cubicBezTo>
                  <a:pt x="6374901" y="6372776"/>
                  <a:pt x="6090926" y="6389753"/>
                  <a:pt x="5780728" y="6393080"/>
                </a:cubicBezTo>
                <a:cubicBezTo>
                  <a:pt x="5470531" y="6396407"/>
                  <a:pt x="5516133" y="6378693"/>
                  <a:pt x="5263036" y="6393080"/>
                </a:cubicBezTo>
                <a:cubicBezTo>
                  <a:pt x="5009939" y="6407467"/>
                  <a:pt x="4665398" y="6386519"/>
                  <a:pt x="4472506" y="6393080"/>
                </a:cubicBezTo>
                <a:cubicBezTo>
                  <a:pt x="4279614" y="6399642"/>
                  <a:pt x="4112624" y="6418342"/>
                  <a:pt x="3772923" y="6393080"/>
                </a:cubicBezTo>
                <a:cubicBezTo>
                  <a:pt x="3433222" y="6367818"/>
                  <a:pt x="3399913" y="6367638"/>
                  <a:pt x="3164285" y="6393080"/>
                </a:cubicBezTo>
                <a:cubicBezTo>
                  <a:pt x="2928657" y="6418522"/>
                  <a:pt x="2847956" y="6413967"/>
                  <a:pt x="2555648" y="6393080"/>
                </a:cubicBezTo>
                <a:cubicBezTo>
                  <a:pt x="2263340" y="6372193"/>
                  <a:pt x="2274737" y="6385575"/>
                  <a:pt x="2037956" y="6393080"/>
                </a:cubicBezTo>
                <a:cubicBezTo>
                  <a:pt x="1801175" y="6400585"/>
                  <a:pt x="1292161" y="6386930"/>
                  <a:pt x="1065535" y="6393080"/>
                </a:cubicBezTo>
                <a:cubicBezTo>
                  <a:pt x="505262" y="6404666"/>
                  <a:pt x="29851" y="5861892"/>
                  <a:pt x="0" y="5327545"/>
                </a:cubicBezTo>
                <a:cubicBezTo>
                  <a:pt x="18870" y="5166041"/>
                  <a:pt x="2023" y="4862141"/>
                  <a:pt x="0" y="4633446"/>
                </a:cubicBezTo>
                <a:cubicBezTo>
                  <a:pt x="-2023" y="4404751"/>
                  <a:pt x="-18965" y="4214873"/>
                  <a:pt x="0" y="4024588"/>
                </a:cubicBezTo>
                <a:cubicBezTo>
                  <a:pt x="18965" y="3834303"/>
                  <a:pt x="-7172" y="3702769"/>
                  <a:pt x="0" y="3500969"/>
                </a:cubicBezTo>
                <a:cubicBezTo>
                  <a:pt x="7172" y="3299169"/>
                  <a:pt x="-16766" y="3049957"/>
                  <a:pt x="0" y="2806871"/>
                </a:cubicBezTo>
                <a:cubicBezTo>
                  <a:pt x="16766" y="2563785"/>
                  <a:pt x="-17592" y="2434348"/>
                  <a:pt x="0" y="2240632"/>
                </a:cubicBezTo>
                <a:cubicBezTo>
                  <a:pt x="17592" y="2046916"/>
                  <a:pt x="48932" y="1404416"/>
                  <a:pt x="0" y="1065535"/>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88858" y="32700"/>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3646170" y="192746"/>
            <a:ext cx="42544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3" name="TextBox 2">
            <a:extLst>
              <a:ext uri="{FF2B5EF4-FFF2-40B4-BE49-F238E27FC236}">
                <a16:creationId xmlns:a16="http://schemas.microsoft.com/office/drawing/2014/main" id="{C45B3F25-D0C2-43A7-A151-5E8FF00F41A8}"/>
              </a:ext>
            </a:extLst>
          </p:cNvPr>
          <p:cNvSpPr txBox="1"/>
          <p:nvPr/>
        </p:nvSpPr>
        <p:spPr>
          <a:xfrm>
            <a:off x="925830" y="1074420"/>
            <a:ext cx="1069606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a:extLst>
              <a:ext uri="{FF2B5EF4-FFF2-40B4-BE49-F238E27FC236}">
                <a16:creationId xmlns:a16="http://schemas.microsoft.com/office/drawing/2014/main" id="{A87F084F-0AD7-4A2F-B5BF-48173ABE00F5}"/>
              </a:ext>
            </a:extLst>
          </p:cNvPr>
          <p:cNvSpPr/>
          <p:nvPr/>
        </p:nvSpPr>
        <p:spPr>
          <a:xfrm>
            <a:off x="429987" y="958711"/>
            <a:ext cx="556938" cy="45532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Oval 18">
            <a:extLst>
              <a:ext uri="{FF2B5EF4-FFF2-40B4-BE49-F238E27FC236}">
                <a16:creationId xmlns:a16="http://schemas.microsoft.com/office/drawing/2014/main" id="{54162168-171E-47AB-A6A9-299886E2844A}"/>
              </a:ext>
            </a:extLst>
          </p:cNvPr>
          <p:cNvSpPr/>
          <p:nvPr/>
        </p:nvSpPr>
        <p:spPr>
          <a:xfrm>
            <a:off x="396240" y="2480310"/>
            <a:ext cx="556938" cy="49338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2" name="Oval 21">
            <a:extLst>
              <a:ext uri="{FF2B5EF4-FFF2-40B4-BE49-F238E27FC236}">
                <a16:creationId xmlns:a16="http://schemas.microsoft.com/office/drawing/2014/main" id="{C700B7FD-8600-470E-A5A7-3A4BB72AB304}"/>
              </a:ext>
            </a:extLst>
          </p:cNvPr>
          <p:cNvSpPr/>
          <p:nvPr/>
        </p:nvSpPr>
        <p:spPr>
          <a:xfrm>
            <a:off x="396240" y="4171950"/>
            <a:ext cx="556938" cy="52880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12885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14"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854" t="1841" r="4852" b="72788"/>
          <a:stretch/>
        </p:blipFill>
        <p:spPr>
          <a:xfrm flipH="1">
            <a:off x="273777" y="854095"/>
            <a:ext cx="1631402" cy="1237228"/>
          </a:xfrm>
          <a:prstGeom prst="rect">
            <a:avLst/>
          </a:prstGeom>
        </p:spPr>
      </p:pic>
      <p:sp>
        <p:nvSpPr>
          <p:cNvPr id="16" name="Rounded Rectangle 19">
            <a:extLst>
              <a:ext uri="{FF2B5EF4-FFF2-40B4-BE49-F238E27FC236}">
                <a16:creationId xmlns:a16="http://schemas.microsoft.com/office/drawing/2014/main" id="{70E1AE20-29E1-4673-B806-C6068FA1A631}"/>
              </a:ext>
            </a:extLst>
          </p:cNvPr>
          <p:cNvSpPr/>
          <p:nvPr/>
        </p:nvSpPr>
        <p:spPr>
          <a:xfrm>
            <a:off x="3384862" y="106155"/>
            <a:ext cx="5748611" cy="919401"/>
          </a:xfrm>
          <a:prstGeom prst="roundRect">
            <a:avLst/>
          </a:prstGeom>
          <a:solidFill>
            <a:schemeClr val="accent4">
              <a:lumMod val="20000"/>
              <a:lumOff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toàn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bài</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17" name="Group 16">
            <a:extLst>
              <a:ext uri="{FF2B5EF4-FFF2-40B4-BE49-F238E27FC236}">
                <a16:creationId xmlns:a16="http://schemas.microsoft.com/office/drawing/2014/main" id="{66FC6CBA-8336-49F0-BB4D-B7274D56C5E7}"/>
              </a:ext>
            </a:extLst>
          </p:cNvPr>
          <p:cNvGrpSpPr/>
          <p:nvPr/>
        </p:nvGrpSpPr>
        <p:grpSpPr>
          <a:xfrm>
            <a:off x="3384862" y="1131570"/>
            <a:ext cx="6630056" cy="5506083"/>
            <a:chOff x="4157490" y="183066"/>
            <a:chExt cx="6195713" cy="4967932"/>
          </a:xfrm>
        </p:grpSpPr>
        <p:grpSp>
          <p:nvGrpSpPr>
            <p:cNvPr id="18" name="Group 17">
              <a:extLst>
                <a:ext uri="{FF2B5EF4-FFF2-40B4-BE49-F238E27FC236}">
                  <a16:creationId xmlns:a16="http://schemas.microsoft.com/office/drawing/2014/main" id="{96A8B2FF-163F-4DB8-A267-3B7D84730C2E}"/>
                </a:ext>
              </a:extLst>
            </p:cNvPr>
            <p:cNvGrpSpPr/>
            <p:nvPr/>
          </p:nvGrpSpPr>
          <p:grpSpPr>
            <a:xfrm>
              <a:off x="4157490" y="183066"/>
              <a:ext cx="6195713" cy="4967932"/>
              <a:chOff x="4125651" y="161655"/>
              <a:chExt cx="6195713" cy="4967932"/>
            </a:xfrm>
          </p:grpSpPr>
          <p:grpSp>
            <p:nvGrpSpPr>
              <p:cNvPr id="20" name="Group 19">
                <a:extLst>
                  <a:ext uri="{FF2B5EF4-FFF2-40B4-BE49-F238E27FC236}">
                    <a16:creationId xmlns:a16="http://schemas.microsoft.com/office/drawing/2014/main" id="{99239758-60E1-47F7-888D-2667866A925C}"/>
                  </a:ext>
                </a:extLst>
              </p:cNvPr>
              <p:cNvGrpSpPr/>
              <p:nvPr/>
            </p:nvGrpSpPr>
            <p:grpSpPr>
              <a:xfrm>
                <a:off x="4125651" y="161655"/>
                <a:ext cx="6138785" cy="3928840"/>
                <a:chOff x="7603399" y="2227813"/>
                <a:chExt cx="3825558" cy="2799613"/>
              </a:xfrm>
            </p:grpSpPr>
            <p:grpSp>
              <p:nvGrpSpPr>
                <p:cNvPr id="25" name="Group 24">
                  <a:extLst>
                    <a:ext uri="{FF2B5EF4-FFF2-40B4-BE49-F238E27FC236}">
                      <a16:creationId xmlns:a16="http://schemas.microsoft.com/office/drawing/2014/main" id="{D6EEA8CA-853E-481B-B9E5-9171F2F7916B}"/>
                    </a:ext>
                  </a:extLst>
                </p:cNvPr>
                <p:cNvGrpSpPr/>
                <p:nvPr/>
              </p:nvGrpSpPr>
              <p:grpSpPr>
                <a:xfrm>
                  <a:off x="7603399" y="2227813"/>
                  <a:ext cx="3825558" cy="2112080"/>
                  <a:chOff x="8047282" y="-204788"/>
                  <a:chExt cx="3825558" cy="2112080"/>
                </a:xfrm>
              </p:grpSpPr>
              <p:grpSp>
                <p:nvGrpSpPr>
                  <p:cNvPr id="41" name="Group 40">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43" name="Group 42">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54" name="Rectangle: Rounded Corners 53">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Oval 54">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4" name="Group 43">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48" name="Group 47">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52" name="Rectangle: Rounded Corners 51">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Oval 52">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9" name="Picture 48">
                        <a:extLst>
                          <a:ext uri="{FF2B5EF4-FFF2-40B4-BE49-F238E27FC236}">
                            <a16:creationId xmlns:a16="http://schemas.microsoft.com/office/drawing/2014/main" id="{2AE05420-2F9A-4E42-AAEB-DC437E4ABBA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50" name="Picture 49">
                        <a:extLst>
                          <a:ext uri="{FF2B5EF4-FFF2-40B4-BE49-F238E27FC236}">
                            <a16:creationId xmlns:a16="http://schemas.microsoft.com/office/drawing/2014/main" id="{48F584BD-6D6E-4EB4-8F72-9C3A0609CE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51" name="Picture 50">
                        <a:extLst>
                          <a:ext uri="{FF2B5EF4-FFF2-40B4-BE49-F238E27FC236}">
                            <a16:creationId xmlns:a16="http://schemas.microsoft.com/office/drawing/2014/main" id="{3FEC1109-F0D6-4FCC-9F64-FB18C338AAF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45" name="Picture 44">
                      <a:extLst>
                        <a:ext uri="{FF2B5EF4-FFF2-40B4-BE49-F238E27FC236}">
                          <a16:creationId xmlns:a16="http://schemas.microsoft.com/office/drawing/2014/main" id="{4247FE17-F3D9-4E08-B38D-178577DC2D6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46" name="Picture 45">
                      <a:extLst>
                        <a:ext uri="{FF2B5EF4-FFF2-40B4-BE49-F238E27FC236}">
                          <a16:creationId xmlns:a16="http://schemas.microsoft.com/office/drawing/2014/main" id="{F8734A39-2337-45BD-BB4F-BB7583C320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47" name="Picture 46">
                      <a:extLst>
                        <a:ext uri="{FF2B5EF4-FFF2-40B4-BE49-F238E27FC236}">
                          <a16:creationId xmlns:a16="http://schemas.microsoft.com/office/drawing/2014/main" id="{D1E4E32A-2665-4E5D-A743-7BE4C2D6140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42" name="TextBox 83">
                    <a:extLst>
                      <a:ext uri="{FF2B5EF4-FFF2-40B4-BE49-F238E27FC236}">
                        <a16:creationId xmlns:a16="http://schemas.microsoft.com/office/drawing/2014/main" id="{E848C765-2A9A-4D76-8597-09319C2E065D}"/>
                      </a:ext>
                    </a:extLst>
                  </p:cNvPr>
                  <p:cNvSpPr txBox="1"/>
                  <p:nvPr/>
                </p:nvSpPr>
                <p:spPr>
                  <a:xfrm>
                    <a:off x="8811429" y="-204788"/>
                    <a:ext cx="2080989" cy="4671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Rounded Corners 25">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Oval 26">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D2FDC237-A466-487A-94EC-23C2731D7EA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34" name="Picture 33">
                  <a:extLst>
                    <a:ext uri="{FF2B5EF4-FFF2-40B4-BE49-F238E27FC236}">
                      <a16:creationId xmlns:a16="http://schemas.microsoft.com/office/drawing/2014/main" id="{D83B9DAF-3EA4-418D-93F1-7EF14BF47C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40" name="Picture 39">
                  <a:extLst>
                    <a:ext uri="{FF2B5EF4-FFF2-40B4-BE49-F238E27FC236}">
                      <a16:creationId xmlns:a16="http://schemas.microsoft.com/office/drawing/2014/main" id="{CC67A6B9-79F3-4059-BA17-B858B7B3580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21" name="Rectangle: Rounded Corners 20">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68D58AF0-E9EA-41B2-A118-77688397A41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23" name="Picture 22">
                <a:extLst>
                  <a:ext uri="{FF2B5EF4-FFF2-40B4-BE49-F238E27FC236}">
                    <a16:creationId xmlns:a16="http://schemas.microsoft.com/office/drawing/2014/main" id="{0D87C9C4-1B64-4BBE-A0C3-5DD0BF0C6C9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24" name="Picture 23">
                <a:extLst>
                  <a:ext uri="{FF2B5EF4-FFF2-40B4-BE49-F238E27FC236}">
                    <a16:creationId xmlns:a16="http://schemas.microsoft.com/office/drawing/2014/main" id="{CD1D65C9-9908-4E77-BEE8-362817C93F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19" name="Oval 18">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5466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4BB2239B-22DD-4353-86B1-EA78FA3DFCC6}"/>
              </a:ext>
            </a:extLst>
          </p:cNvPr>
          <p:cNvGrpSpPr/>
          <p:nvPr/>
        </p:nvGrpSpPr>
        <p:grpSpPr>
          <a:xfrm>
            <a:off x="3352801" y="178081"/>
            <a:ext cx="7757876" cy="2813828"/>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5112" y="514189"/>
            <a:ext cx="2115376" cy="2106323"/>
          </a:xfrm>
          <a:prstGeom prst="rect">
            <a:avLst/>
          </a:prstGeom>
        </p:spPr>
      </p:pic>
      <p:sp>
        <p:nvSpPr>
          <p:cNvPr id="21" name="TextBox 20"/>
          <p:cNvSpPr txBox="1"/>
          <p:nvPr/>
        </p:nvSpPr>
        <p:spPr>
          <a:xfrm>
            <a:off x="4876800" y="648415"/>
            <a:ext cx="5080000" cy="17336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err="1">
                <a:ln>
                  <a:noFill/>
                </a:ln>
                <a:solidFill>
                  <a:srgbClr val="FF6600"/>
                </a:solidFill>
                <a:effectLst/>
                <a:uLnTx/>
                <a:uFillTx/>
                <a:latin typeface="Calibri"/>
                <a:ea typeface="+mn-ea"/>
                <a:cs typeface="+mn-cs"/>
              </a:rPr>
              <a:t>Bài</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đọc</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trước</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em</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học</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là</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bài</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gì</a:t>
            </a:r>
            <a:r>
              <a:rPr kumimoji="0" lang="en-US" sz="5333" b="1" i="0" u="none" strike="noStrike" kern="1200" cap="none" spc="0" normalizeH="0" baseline="0" noProof="0" dirty="0">
                <a:ln>
                  <a:noFill/>
                </a:ln>
                <a:solidFill>
                  <a:srgbClr val="FF6600"/>
                </a:solidFill>
                <a:effectLst/>
                <a:uLnTx/>
                <a:uFillTx/>
                <a:latin typeface="Calibri"/>
                <a:ea typeface="+mn-ea"/>
                <a:cs typeface="+mn-cs"/>
              </a:rPr>
              <a:t>?</a:t>
            </a:r>
          </a:p>
        </p:txBody>
      </p:sp>
      <p:grpSp>
        <p:nvGrpSpPr>
          <p:cNvPr id="44" name="Group 43"/>
          <p:cNvGrpSpPr/>
          <p:nvPr/>
        </p:nvGrpSpPr>
        <p:grpSpPr>
          <a:xfrm>
            <a:off x="3352802" y="3570664"/>
            <a:ext cx="6124574" cy="891942"/>
            <a:chOff x="3733801" y="2677997"/>
            <a:chExt cx="2123147" cy="668956"/>
          </a:xfrm>
        </p:grpSpPr>
        <p:sp>
          <p:nvSpPr>
            <p:cNvPr id="26" name="Rounded Rectangle 25"/>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3886200" y="2677997"/>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A.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Những</a:t>
              </a:r>
              <a:r>
                <a:rPr kumimoji="0" lang="en-US" sz="4267" b="0" i="0" u="none" strike="noStrike" kern="1200" cap="none" spc="0" normalizeH="0" baseline="0" noProof="0" dirty="0">
                  <a:ln>
                    <a:noFill/>
                  </a:ln>
                  <a:solidFill>
                    <a:prstClr val="black"/>
                  </a:solidFill>
                  <a:effectLst/>
                  <a:uLnTx/>
                  <a:uFillTx/>
                  <a:latin typeface="Calibri"/>
                  <a:ea typeface="+mn-ea"/>
                  <a:cs typeface="+mn-cs"/>
                </a:rPr>
                <a:t> con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sao</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biển</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5" name="Group 44"/>
          <p:cNvGrpSpPr/>
          <p:nvPr/>
        </p:nvGrpSpPr>
        <p:grpSpPr>
          <a:xfrm>
            <a:off x="3376507" y="4630901"/>
            <a:ext cx="5438988" cy="891941"/>
            <a:chOff x="3733800" y="3473177"/>
            <a:chExt cx="2123147" cy="668956"/>
          </a:xfrm>
        </p:grpSpPr>
        <p:sp>
          <p:nvSpPr>
            <p:cNvPr id="37" name="Rounded Rectangle 36"/>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p:cNvSpPr txBox="1"/>
            <p:nvPr/>
          </p:nvSpPr>
          <p:spPr>
            <a:xfrm>
              <a:off x="3886200" y="3510975"/>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B.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Cỏ</a:t>
              </a:r>
              <a:r>
                <a:rPr kumimoji="0" lang="en-US" sz="4267" b="0" i="0" u="none" strike="noStrike" kern="1200" cap="none" spc="0" normalizeH="0" baseline="0" noProof="0" dirty="0">
                  <a:ln>
                    <a:noFill/>
                  </a:ln>
                  <a:solidFill>
                    <a:prstClr val="black"/>
                  </a:solidFill>
                  <a:effectLst/>
                  <a:uLnTx/>
                  <a:uFillTx/>
                  <a:latin typeface="Calibri"/>
                  <a:ea typeface="+mn-ea"/>
                  <a:cs typeface="+mn-cs"/>
                </a:rPr>
                <a:t> non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cười</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rồi</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6" name="Group 45"/>
          <p:cNvGrpSpPr/>
          <p:nvPr/>
        </p:nvGrpSpPr>
        <p:grpSpPr>
          <a:xfrm>
            <a:off x="3376506" y="5686661"/>
            <a:ext cx="5872269" cy="891942"/>
            <a:chOff x="3733801" y="4264994"/>
            <a:chExt cx="2123147" cy="668956"/>
          </a:xfrm>
          <a:solidFill>
            <a:srgbClr val="FFC000"/>
          </a:solidFill>
        </p:grpSpPr>
        <p:sp>
          <p:nvSpPr>
            <p:cNvPr id="38" name="Rounded Rectangle 37"/>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3733801" y="4299452"/>
              <a:ext cx="1981199" cy="561741"/>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c.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Những</a:t>
              </a:r>
              <a:r>
                <a:rPr kumimoji="0" lang="en-US" sz="4267" b="0" i="0" u="none" strike="noStrike" kern="1200" cap="none" spc="0" normalizeH="0" baseline="0" noProof="0" dirty="0">
                  <a:ln>
                    <a:noFill/>
                  </a:ln>
                  <a:solidFill>
                    <a:prstClr val="black"/>
                  </a:solidFill>
                  <a:effectLst/>
                  <a:uLnTx/>
                  <a:uFillTx/>
                  <a:latin typeface="Calibri"/>
                  <a:ea typeface="+mn-ea"/>
                  <a:cs typeface="+mn-cs"/>
                </a:rPr>
                <a:t> con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sao</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biển</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00" y="7597428"/>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013" y="7816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016000" y="7310509"/>
            <a:ext cx="1279112" cy="146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2540000" y="648415"/>
            <a:ext cx="15240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SVN-Gretoon" pitchFamily="18" charset="0"/>
              <a:ea typeface="+mn-ea"/>
              <a:cs typeface="+mn-cs"/>
            </a:endParaRP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3987" y="596143"/>
            <a:ext cx="1396147" cy="1869127"/>
          </a:xfrm>
          <a:prstGeom prst="rect">
            <a:avLst/>
          </a:prstGeom>
        </p:spPr>
      </p:pic>
      <p:pic>
        <p:nvPicPr>
          <p:cNvPr id="1032" name="Picture 8"/>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9859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60000">
                                          <p:cBhvr additive="base">
                                            <p:cTn id="24"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1030"/>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par>
                                    <p:cTn id="44" presetID="2" presetClass="entr" presetSubtype="4" fill="hold" nodeType="withEffect">
                                      <p:stCondLst>
                                        <p:cond delay="0"/>
                                      </p:stCondLst>
                                      <p:childTnLst>
                                        <p:set>
                                          <p:cBhvr>
                                            <p:cTn id="45" dur="1" fill="hold">
                                              <p:stCondLst>
                                                <p:cond delay="0"/>
                                              </p:stCondLst>
                                            </p:cTn>
                                            <p:tgtEl>
                                              <p:spTgt spid="1032"/>
                                            </p:tgtEl>
                                            <p:attrNameLst>
                                              <p:attrName>style.visibility</p:attrName>
                                            </p:attrNameLst>
                                          </p:cBhvr>
                                          <p:to>
                                            <p:strVal val="visible"/>
                                          </p:to>
                                        </p:set>
                                        <p:anim calcmode="lin" valueType="num">
                                          <p:cBhvr additive="base">
                                            <p:cTn id="46" dur="500" fill="hold"/>
                                            <p:tgtEl>
                                              <p:spTgt spid="1032"/>
                                            </p:tgtEl>
                                            <p:attrNameLst>
                                              <p:attrName>ppt_x</p:attrName>
                                            </p:attrNameLst>
                                          </p:cBhvr>
                                          <p:tavLst>
                                            <p:tav tm="0">
                                              <p:val>
                                                <p:strVal val="#ppt_x"/>
                                              </p:val>
                                            </p:tav>
                                            <p:tav tm="100000">
                                              <p:val>
                                                <p:strVal val="#ppt_x"/>
                                              </p:val>
                                            </p:tav>
                                          </p:tavLst>
                                        </p:anim>
                                        <p:anim calcmode="lin" valueType="num">
                                          <p:cBhvr additive="base">
                                            <p:cTn id="47"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4"/>
                      </p:tgtEl>
                    </p:cond>
                  </p:nextCondLst>
                </p:seq>
                <p:seq concurrent="1" nextAc="seek">
                  <p:cTn id="48" restart="whenNotActive" fill="hold" evtFilter="cancelBubble" nodeType="interactiveSeq">
                    <p:stCondLst>
                      <p:cond evt="onClick" delay="0">
                        <p:tgtEl>
                          <p:spTgt spid="45"/>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3.05556E-6 -4.85017E-6 L -0.09601 -0.53135 " pathEditMode="relative" rAng="0" ptsTypes="AA">
                                          <p:cBhvr>
                                            <p:cTn id="52" dur="900" fill="hold"/>
                                            <p:tgtEl>
                                              <p:spTgt spid="1031"/>
                                            </p:tgtEl>
                                            <p:attrNameLst>
                                              <p:attrName>ppt_x</p:attrName>
                                              <p:attrName>ppt_y</p:attrName>
                                            </p:attrNameLst>
                                          </p:cBhvr>
                                          <p:rCtr x="-4809" y="-26568"/>
                                        </p:animMotion>
                                      </p:childTnLst>
                                      <p:subTnLst>
                                        <p:audio>
                                          <p:cMediaNode>
                                            <p:cTn display="0" masterRel="sameClick">
                                              <p:stCondLst>
                                                <p:cond evt="begin" delay="0">
                                                  <p:tn val="51"/>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45"/>
                      </p:tgtEl>
                    </p:cond>
                  </p:nextCondLst>
                </p:seq>
                <p:seq concurrent="1" nextAc="seek">
                  <p:cTn id="53" restart="whenNotActive" fill="hold" evtFilter="cancelBubble" nodeType="interactiveSeq">
                    <p:stCondLst>
                      <p:cond evt="onClick" delay="0">
                        <p:tgtEl>
                          <p:spTgt spid="46"/>
                        </p:tgtEl>
                      </p:cond>
                    </p:stCondLst>
                    <p:endSync evt="end" delay="0">
                      <p:rtn val="all"/>
                    </p:endSync>
                    <p:childTnLst>
                      <p:par>
                        <p:cTn id="54" fill="hold">
                          <p:stCondLst>
                            <p:cond delay="0"/>
                          </p:stCondLst>
                          <p:childTnLst>
                            <p:par>
                              <p:cTn id="55" fill="hold">
                                <p:stCondLst>
                                  <p:cond delay="0"/>
                                </p:stCondLst>
                                <p:childTnLst>
                                  <p:par>
                                    <p:cTn id="56" presetID="56" presetClass="path" presetSubtype="0" accel="50000" decel="50000" fill="hold" nodeType="clickEffect">
                                      <p:stCondLst>
                                        <p:cond delay="0"/>
                                      </p:stCondLst>
                                      <p:childTnLst>
                                        <p:animMotion origin="layout" path="M 4.44444E-6 -3.36423E-6 L -0.01389 -0.43002 " pathEditMode="relative" rAng="0" ptsTypes="AA">
                                          <p:cBhvr>
                                            <p:cTn id="57" dur="1000" fill="hold"/>
                                            <p:tgtEl>
                                              <p:spTgt spid="55"/>
                                            </p:tgtEl>
                                            <p:attrNameLst>
                                              <p:attrName>ppt_x</p:attrName>
                                              <p:attrName>ppt_y</p:attrName>
                                            </p:attrNameLst>
                                          </p:cBhvr>
                                          <p:rCtr x="-694" y="-21501"/>
                                        </p:animMotion>
                                      </p:childTnLst>
                                      <p:subTnLst>
                                        <p:audio>
                                          <p:cMediaNode>
                                            <p:cTn display="0" masterRel="sameClick">
                                              <p:stCondLst>
                                                <p:cond evt="begin" delay="0">
                                                  <p:tn val="56"/>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46"/>
                      </p:tgtEl>
                    </p:cond>
                  </p:nextCondLst>
                </p:seq>
                <p:seq concurrent="1" nextAc="seek">
                  <p:cTn id="58" restart="whenNotActive" fill="hold" evtFilter="cancelBubble" nodeType="interactiveSeq">
                    <p:stCondLst>
                      <p:cond evt="onClick" delay="0">
                        <p:tgtEl>
                          <p:spTgt spid="1030"/>
                        </p:tgtEl>
                      </p:cond>
                    </p:stCondLst>
                    <p:endSync evt="end" delay="0">
                      <p:rtn val="all"/>
                    </p:endSync>
                    <p:childTnLst>
                      <p:par>
                        <p:cTn id="59" fill="hold">
                          <p:stCondLst>
                            <p:cond delay="0"/>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0.25 -0.63454 L 0.65591 -0.4359 " pathEditMode="relative" rAng="0" ptsTypes="AA">
                                          <p:cBhvr>
                                            <p:cTn id="62" dur="2000" fill="hold"/>
                                            <p:tgtEl>
                                              <p:spTgt spid="1030"/>
                                            </p:tgtEl>
                                            <p:attrNameLst>
                                              <p:attrName>ppt_x</p:attrName>
                                              <p:attrName>ppt_y</p:attrName>
                                            </p:attrNameLst>
                                          </p:cBhvr>
                                          <p:rCtr x="20295" y="9917"/>
                                        </p:animMotion>
                                      </p:childTnLst>
                                    </p:cTn>
                                  </p:par>
                                </p:childTnLst>
                              </p:cTn>
                            </p:par>
                          </p:childTnLst>
                        </p:cTn>
                      </p:par>
                    </p:childTnLst>
                  </p:cTn>
                  <p:nextCondLst>
                    <p:cond evt="onClick" delay="0">
                      <p:tgtEl>
                        <p:spTgt spid="1030"/>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100" fill="hold"/>
                                            <p:tgtEl>
                                              <p:spTgt spid="19"/>
                                            </p:tgtEl>
                                            <p:attrNameLst>
                                              <p:attrName>ppt_x</p:attrName>
                                            </p:attrNameLst>
                                          </p:cBhvr>
                                          <p:tavLst>
                                            <p:tav tm="0">
                                              <p:val>
                                                <p:strVal val="0-#ppt_w/2"/>
                                              </p:val>
                                            </p:tav>
                                            <p:tav tm="100000">
                                              <p:val>
                                                <p:strVal val="#ppt_x"/>
                                              </p:val>
                                            </p:tav>
                                          </p:tavLst>
                                        </p:anim>
                                        <p:anim calcmode="lin" valueType="num">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1030"/>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12" name="chimes.wav"/>
                                            </p:tgtEl>
                                          </p:cMediaNode>
                                        </p:audio>
                                      </p:subTnLst>
                                    </p:cTn>
                                  </p:par>
                                  <p:par>
                                    <p:cTn id="44" presetID="2" presetClass="entr" presetSubtype="4" fill="hold" nodeType="withEffect">
                                      <p:stCondLst>
                                        <p:cond delay="0"/>
                                      </p:stCondLst>
                                      <p:childTnLst>
                                        <p:set>
                                          <p:cBhvr>
                                            <p:cTn id="45" dur="1" fill="hold">
                                              <p:stCondLst>
                                                <p:cond delay="0"/>
                                              </p:stCondLst>
                                            </p:cTn>
                                            <p:tgtEl>
                                              <p:spTgt spid="1032"/>
                                            </p:tgtEl>
                                            <p:attrNameLst>
                                              <p:attrName>style.visibility</p:attrName>
                                            </p:attrNameLst>
                                          </p:cBhvr>
                                          <p:to>
                                            <p:strVal val="visible"/>
                                          </p:to>
                                        </p:set>
                                        <p:anim calcmode="lin" valueType="num">
                                          <p:cBhvr additive="base">
                                            <p:cTn id="46" dur="500" fill="hold"/>
                                            <p:tgtEl>
                                              <p:spTgt spid="1032"/>
                                            </p:tgtEl>
                                            <p:attrNameLst>
                                              <p:attrName>ppt_x</p:attrName>
                                            </p:attrNameLst>
                                          </p:cBhvr>
                                          <p:tavLst>
                                            <p:tav tm="0">
                                              <p:val>
                                                <p:strVal val="#ppt_x"/>
                                              </p:val>
                                            </p:tav>
                                            <p:tav tm="100000">
                                              <p:val>
                                                <p:strVal val="#ppt_x"/>
                                              </p:val>
                                            </p:tav>
                                          </p:tavLst>
                                        </p:anim>
                                        <p:anim calcmode="lin" valueType="num">
                                          <p:cBhvr additive="base">
                                            <p:cTn id="47"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4"/>
                      </p:tgtEl>
                    </p:cond>
                  </p:nextCondLst>
                </p:seq>
                <p:seq concurrent="1" nextAc="seek">
                  <p:cTn id="48" restart="whenNotActive" fill="hold" evtFilter="cancelBubble" nodeType="interactiveSeq">
                    <p:stCondLst>
                      <p:cond evt="onClick" delay="0">
                        <p:tgtEl>
                          <p:spTgt spid="45"/>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3.05556E-6 -4.85017E-6 L -0.09601 -0.53135 " pathEditMode="relative" rAng="0" ptsTypes="AA">
                                          <p:cBhvr>
                                            <p:cTn id="52" dur="900" fill="hold"/>
                                            <p:tgtEl>
                                              <p:spTgt spid="1031"/>
                                            </p:tgtEl>
                                            <p:attrNameLst>
                                              <p:attrName>ppt_x</p:attrName>
                                              <p:attrName>ppt_y</p:attrName>
                                            </p:attrNameLst>
                                          </p:cBhvr>
                                          <p:rCtr x="-4809" y="-26568"/>
                                        </p:animMotion>
                                      </p:childTnLst>
                                      <p:subTnLst>
                                        <p:audio>
                                          <p:cMediaNode>
                                            <p:cTn display="0" masterRel="sameClick">
                                              <p:stCondLst>
                                                <p:cond evt="begin" delay="0">
                                                  <p:tn val="51"/>
                                                </p:cond>
                                              </p:stCondLst>
                                              <p:endCondLst>
                                                <p:cond evt="onStopAudio" delay="0">
                                                  <p:tgtEl>
                                                    <p:sldTgt/>
                                                  </p:tgtEl>
                                                </p:cond>
                                              </p:endCondLst>
                                            </p:cTn>
                                            <p:tgtEl>
                                              <p:sndTgt r:embed="rId13" name="suction.wav"/>
                                            </p:tgtEl>
                                          </p:cMediaNode>
                                        </p:audio>
                                      </p:subTnLst>
                                    </p:cTn>
                                  </p:par>
                                </p:childTnLst>
                              </p:cTn>
                            </p:par>
                          </p:childTnLst>
                        </p:cTn>
                      </p:par>
                    </p:childTnLst>
                  </p:cTn>
                  <p:nextCondLst>
                    <p:cond evt="onClick" delay="0">
                      <p:tgtEl>
                        <p:spTgt spid="45"/>
                      </p:tgtEl>
                    </p:cond>
                  </p:nextCondLst>
                </p:seq>
                <p:seq concurrent="1" nextAc="seek">
                  <p:cTn id="53" restart="whenNotActive" fill="hold" evtFilter="cancelBubble" nodeType="interactiveSeq">
                    <p:stCondLst>
                      <p:cond evt="onClick" delay="0">
                        <p:tgtEl>
                          <p:spTgt spid="46"/>
                        </p:tgtEl>
                      </p:cond>
                    </p:stCondLst>
                    <p:endSync evt="end" delay="0">
                      <p:rtn val="all"/>
                    </p:endSync>
                    <p:childTnLst>
                      <p:par>
                        <p:cTn id="54" fill="hold">
                          <p:stCondLst>
                            <p:cond delay="0"/>
                          </p:stCondLst>
                          <p:childTnLst>
                            <p:par>
                              <p:cTn id="55" fill="hold">
                                <p:stCondLst>
                                  <p:cond delay="0"/>
                                </p:stCondLst>
                                <p:childTnLst>
                                  <p:par>
                                    <p:cTn id="56" presetID="56" presetClass="path" presetSubtype="0" accel="50000" decel="50000" fill="hold" nodeType="clickEffect">
                                      <p:stCondLst>
                                        <p:cond delay="0"/>
                                      </p:stCondLst>
                                      <p:childTnLst>
                                        <p:animMotion origin="layout" path="M 4.44444E-6 -3.36423E-6 L -0.01389 -0.43002 " pathEditMode="relative" rAng="0" ptsTypes="AA">
                                          <p:cBhvr>
                                            <p:cTn id="57" dur="1000" fill="hold"/>
                                            <p:tgtEl>
                                              <p:spTgt spid="55"/>
                                            </p:tgtEl>
                                            <p:attrNameLst>
                                              <p:attrName>ppt_x</p:attrName>
                                              <p:attrName>ppt_y</p:attrName>
                                            </p:attrNameLst>
                                          </p:cBhvr>
                                          <p:rCtr x="-694" y="-21501"/>
                                        </p:animMotion>
                                      </p:childTnLst>
                                      <p:subTnLst>
                                        <p:audio>
                                          <p:cMediaNode>
                                            <p:cTn display="0" masterRel="sameClick">
                                              <p:stCondLst>
                                                <p:cond evt="begin" delay="0">
                                                  <p:tn val="56"/>
                                                </p:cond>
                                              </p:stCondLst>
                                              <p:endCondLst>
                                                <p:cond evt="onStopAudio" delay="0">
                                                  <p:tgtEl>
                                                    <p:sldTgt/>
                                                  </p:tgtEl>
                                                </p:cond>
                                              </p:endCondLst>
                                            </p:cTn>
                                            <p:tgtEl>
                                              <p:sndTgt r:embed="rId13" name="suction.wav"/>
                                            </p:tgtEl>
                                          </p:cMediaNode>
                                        </p:audio>
                                      </p:subTnLst>
                                    </p:cTn>
                                  </p:par>
                                </p:childTnLst>
                              </p:cTn>
                            </p:par>
                          </p:childTnLst>
                        </p:cTn>
                      </p:par>
                    </p:childTnLst>
                  </p:cTn>
                  <p:nextCondLst>
                    <p:cond evt="onClick" delay="0">
                      <p:tgtEl>
                        <p:spTgt spid="46"/>
                      </p:tgtEl>
                    </p:cond>
                  </p:nextCondLst>
                </p:seq>
                <p:seq concurrent="1" nextAc="seek">
                  <p:cTn id="58" restart="whenNotActive" fill="hold" evtFilter="cancelBubble" nodeType="interactiveSeq">
                    <p:stCondLst>
                      <p:cond evt="onClick" delay="0">
                        <p:tgtEl>
                          <p:spTgt spid="1030"/>
                        </p:tgtEl>
                      </p:cond>
                    </p:stCondLst>
                    <p:endSync evt="end" delay="0">
                      <p:rtn val="all"/>
                    </p:endSync>
                    <p:childTnLst>
                      <p:par>
                        <p:cTn id="59" fill="hold">
                          <p:stCondLst>
                            <p:cond delay="0"/>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0.25 -0.63454 L 0.65591 -0.4359 " pathEditMode="relative" rAng="0" ptsTypes="AA">
                                          <p:cBhvr>
                                            <p:cTn id="62" dur="2000" fill="hold"/>
                                            <p:tgtEl>
                                              <p:spTgt spid="1030"/>
                                            </p:tgtEl>
                                            <p:attrNameLst>
                                              <p:attrName>ppt_x</p:attrName>
                                              <p:attrName>ppt_y</p:attrName>
                                            </p:attrNameLst>
                                          </p:cBhvr>
                                          <p:rCtr x="20295" y="9917"/>
                                        </p:animMotion>
                                      </p:childTnLst>
                                    </p:cTn>
                                  </p:par>
                                </p:childTnLst>
                              </p:cTn>
                            </p:par>
                          </p:childTnLst>
                        </p:cTn>
                      </p:par>
                    </p:childTnLst>
                  </p:cTn>
                  <p:nextCondLst>
                    <p:cond evt="onClick" delay="0">
                      <p:tgtEl>
                        <p:spTgt spid="1030"/>
                      </p:tgtEl>
                    </p:cond>
                  </p:nextCondLst>
                </p:seq>
              </p:childTnLst>
            </p:cTn>
          </p:par>
        </p:tnLst>
        <p:bldLst>
          <p:bldP spid="2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570105" y="815924"/>
            <a:ext cx="11225655" cy="5849329"/>
          </a:xfrm>
          <a:custGeom>
            <a:avLst/>
            <a:gdLst>
              <a:gd name="connsiteX0" fmla="*/ 0 w 11225655"/>
              <a:gd name="connsiteY0" fmla="*/ 974908 h 5849329"/>
              <a:gd name="connsiteX1" fmla="*/ 974908 w 11225655"/>
              <a:gd name="connsiteY1" fmla="*/ 0 h 5849329"/>
              <a:gd name="connsiteX2" fmla="*/ 1637468 w 11225655"/>
              <a:gd name="connsiteY2" fmla="*/ 0 h 5849329"/>
              <a:gd name="connsiteX3" fmla="*/ 2114511 w 11225655"/>
              <a:gd name="connsiteY3" fmla="*/ 0 h 5849329"/>
              <a:gd name="connsiteX4" fmla="*/ 2962588 w 11225655"/>
              <a:gd name="connsiteY4" fmla="*/ 0 h 5849329"/>
              <a:gd name="connsiteX5" fmla="*/ 3346873 w 11225655"/>
              <a:gd name="connsiteY5" fmla="*/ 0 h 5849329"/>
              <a:gd name="connsiteX6" fmla="*/ 3916674 w 11225655"/>
              <a:gd name="connsiteY6" fmla="*/ 0 h 5849329"/>
              <a:gd name="connsiteX7" fmla="*/ 4486476 w 11225655"/>
              <a:gd name="connsiteY7" fmla="*/ 0 h 5849329"/>
              <a:gd name="connsiteX8" fmla="*/ 5334552 w 11225655"/>
              <a:gd name="connsiteY8" fmla="*/ 0 h 5849329"/>
              <a:gd name="connsiteX9" fmla="*/ 5997112 w 11225655"/>
              <a:gd name="connsiteY9" fmla="*/ 0 h 5849329"/>
              <a:gd name="connsiteX10" fmla="*/ 6845189 w 11225655"/>
              <a:gd name="connsiteY10" fmla="*/ 0 h 5849329"/>
              <a:gd name="connsiteX11" fmla="*/ 7693266 w 11225655"/>
              <a:gd name="connsiteY11" fmla="*/ 0 h 5849329"/>
              <a:gd name="connsiteX12" fmla="*/ 8448584 w 11225655"/>
              <a:gd name="connsiteY12" fmla="*/ 0 h 5849329"/>
              <a:gd name="connsiteX13" fmla="*/ 9203902 w 11225655"/>
              <a:gd name="connsiteY13" fmla="*/ 0 h 5849329"/>
              <a:gd name="connsiteX14" fmla="*/ 9588187 w 11225655"/>
              <a:gd name="connsiteY14" fmla="*/ 0 h 5849329"/>
              <a:gd name="connsiteX15" fmla="*/ 10250747 w 11225655"/>
              <a:gd name="connsiteY15" fmla="*/ 0 h 5849329"/>
              <a:gd name="connsiteX16" fmla="*/ 11225655 w 11225655"/>
              <a:gd name="connsiteY16" fmla="*/ 974908 h 5849329"/>
              <a:gd name="connsiteX17" fmla="*/ 11225655 w 11225655"/>
              <a:gd name="connsiteY17" fmla="*/ 1546837 h 5849329"/>
              <a:gd name="connsiteX18" fmla="*/ 11225655 w 11225655"/>
              <a:gd name="connsiteY18" fmla="*/ 2274746 h 5849329"/>
              <a:gd name="connsiteX19" fmla="*/ 11225655 w 11225655"/>
              <a:gd name="connsiteY19" fmla="*/ 3002655 h 5849329"/>
              <a:gd name="connsiteX20" fmla="*/ 11225655 w 11225655"/>
              <a:gd name="connsiteY20" fmla="*/ 3652574 h 5849329"/>
              <a:gd name="connsiteX21" fmla="*/ 11225655 w 11225655"/>
              <a:gd name="connsiteY21" fmla="*/ 4302492 h 5849329"/>
              <a:gd name="connsiteX22" fmla="*/ 11225655 w 11225655"/>
              <a:gd name="connsiteY22" fmla="*/ 4874421 h 5849329"/>
              <a:gd name="connsiteX23" fmla="*/ 10250747 w 11225655"/>
              <a:gd name="connsiteY23" fmla="*/ 5849329 h 5849329"/>
              <a:gd name="connsiteX24" fmla="*/ 9680945 w 11225655"/>
              <a:gd name="connsiteY24" fmla="*/ 5849329 h 5849329"/>
              <a:gd name="connsiteX25" fmla="*/ 9296661 w 11225655"/>
              <a:gd name="connsiteY25" fmla="*/ 5849329 h 5849329"/>
              <a:gd name="connsiteX26" fmla="*/ 8448584 w 11225655"/>
              <a:gd name="connsiteY26" fmla="*/ 5849329 h 5849329"/>
              <a:gd name="connsiteX27" fmla="*/ 7878782 w 11225655"/>
              <a:gd name="connsiteY27" fmla="*/ 5849329 h 5849329"/>
              <a:gd name="connsiteX28" fmla="*/ 7308981 w 11225655"/>
              <a:gd name="connsiteY28" fmla="*/ 5849329 h 5849329"/>
              <a:gd name="connsiteX29" fmla="*/ 6646421 w 11225655"/>
              <a:gd name="connsiteY29" fmla="*/ 5849329 h 5849329"/>
              <a:gd name="connsiteX30" fmla="*/ 6262136 w 11225655"/>
              <a:gd name="connsiteY30" fmla="*/ 5849329 h 5849329"/>
              <a:gd name="connsiteX31" fmla="*/ 5506818 w 11225655"/>
              <a:gd name="connsiteY31" fmla="*/ 5849329 h 5849329"/>
              <a:gd name="connsiteX32" fmla="*/ 4658741 w 11225655"/>
              <a:gd name="connsiteY32" fmla="*/ 5849329 h 5849329"/>
              <a:gd name="connsiteX33" fmla="*/ 3996181 w 11225655"/>
              <a:gd name="connsiteY33" fmla="*/ 5849329 h 5849329"/>
              <a:gd name="connsiteX34" fmla="*/ 3240863 w 11225655"/>
              <a:gd name="connsiteY34" fmla="*/ 5849329 h 5849329"/>
              <a:gd name="connsiteX35" fmla="*/ 2578303 w 11225655"/>
              <a:gd name="connsiteY35" fmla="*/ 5849329 h 5849329"/>
              <a:gd name="connsiteX36" fmla="*/ 1730226 w 11225655"/>
              <a:gd name="connsiteY36" fmla="*/ 5849329 h 5849329"/>
              <a:gd name="connsiteX37" fmla="*/ 974908 w 11225655"/>
              <a:gd name="connsiteY37" fmla="*/ 5849329 h 5849329"/>
              <a:gd name="connsiteX38" fmla="*/ 0 w 11225655"/>
              <a:gd name="connsiteY38" fmla="*/ 4874421 h 5849329"/>
              <a:gd name="connsiteX39" fmla="*/ 0 w 11225655"/>
              <a:gd name="connsiteY39" fmla="*/ 4341488 h 5849329"/>
              <a:gd name="connsiteX40" fmla="*/ 0 w 11225655"/>
              <a:gd name="connsiteY40" fmla="*/ 3613578 h 5849329"/>
              <a:gd name="connsiteX41" fmla="*/ 0 w 11225655"/>
              <a:gd name="connsiteY41" fmla="*/ 3080645 h 5849329"/>
              <a:gd name="connsiteX42" fmla="*/ 0 w 11225655"/>
              <a:gd name="connsiteY42" fmla="*/ 2547712 h 5849329"/>
              <a:gd name="connsiteX43" fmla="*/ 0 w 11225655"/>
              <a:gd name="connsiteY43" fmla="*/ 1897793 h 5849329"/>
              <a:gd name="connsiteX44" fmla="*/ 0 w 11225655"/>
              <a:gd name="connsiteY44" fmla="*/ 974908 h 584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225655" h="5849329" fill="none" extrusionOk="0">
                <a:moveTo>
                  <a:pt x="0" y="974908"/>
                </a:moveTo>
                <a:cubicBezTo>
                  <a:pt x="-81621" y="424390"/>
                  <a:pt x="408773" y="-40722"/>
                  <a:pt x="974908" y="0"/>
                </a:cubicBezTo>
                <a:cubicBezTo>
                  <a:pt x="1286080" y="-13239"/>
                  <a:pt x="1334983" y="-3748"/>
                  <a:pt x="1637468" y="0"/>
                </a:cubicBezTo>
                <a:cubicBezTo>
                  <a:pt x="1939953" y="3748"/>
                  <a:pt x="1981248" y="-629"/>
                  <a:pt x="2114511" y="0"/>
                </a:cubicBezTo>
                <a:cubicBezTo>
                  <a:pt x="2247774" y="629"/>
                  <a:pt x="2593697" y="6856"/>
                  <a:pt x="2962588" y="0"/>
                </a:cubicBezTo>
                <a:cubicBezTo>
                  <a:pt x="3331479" y="-6856"/>
                  <a:pt x="3251516" y="-12472"/>
                  <a:pt x="3346873" y="0"/>
                </a:cubicBezTo>
                <a:cubicBezTo>
                  <a:pt x="3442230" y="12472"/>
                  <a:pt x="3745002" y="11182"/>
                  <a:pt x="3916674" y="0"/>
                </a:cubicBezTo>
                <a:cubicBezTo>
                  <a:pt x="4088346" y="-11182"/>
                  <a:pt x="4248732" y="11257"/>
                  <a:pt x="4486476" y="0"/>
                </a:cubicBezTo>
                <a:cubicBezTo>
                  <a:pt x="4724220" y="-11257"/>
                  <a:pt x="5040209" y="27445"/>
                  <a:pt x="5334552" y="0"/>
                </a:cubicBezTo>
                <a:cubicBezTo>
                  <a:pt x="5628895" y="-27445"/>
                  <a:pt x="5743722" y="13649"/>
                  <a:pt x="5997112" y="0"/>
                </a:cubicBezTo>
                <a:cubicBezTo>
                  <a:pt x="6250502" y="-13649"/>
                  <a:pt x="6443560" y="-40844"/>
                  <a:pt x="6845189" y="0"/>
                </a:cubicBezTo>
                <a:cubicBezTo>
                  <a:pt x="7246818" y="40844"/>
                  <a:pt x="7442492" y="1897"/>
                  <a:pt x="7693266" y="0"/>
                </a:cubicBezTo>
                <a:cubicBezTo>
                  <a:pt x="7944040" y="-1897"/>
                  <a:pt x="8090535" y="28959"/>
                  <a:pt x="8448584" y="0"/>
                </a:cubicBezTo>
                <a:cubicBezTo>
                  <a:pt x="8806633" y="-28959"/>
                  <a:pt x="8978052" y="26072"/>
                  <a:pt x="9203902" y="0"/>
                </a:cubicBezTo>
                <a:cubicBezTo>
                  <a:pt x="9429752" y="-26072"/>
                  <a:pt x="9422332" y="2973"/>
                  <a:pt x="9588187" y="0"/>
                </a:cubicBezTo>
                <a:cubicBezTo>
                  <a:pt x="9754042" y="-2973"/>
                  <a:pt x="9991289" y="5558"/>
                  <a:pt x="10250747" y="0"/>
                </a:cubicBezTo>
                <a:cubicBezTo>
                  <a:pt x="10780209" y="9101"/>
                  <a:pt x="11320795" y="375297"/>
                  <a:pt x="11225655" y="974908"/>
                </a:cubicBezTo>
                <a:cubicBezTo>
                  <a:pt x="11214507" y="1257773"/>
                  <a:pt x="11198420" y="1291724"/>
                  <a:pt x="11225655" y="1546837"/>
                </a:cubicBezTo>
                <a:cubicBezTo>
                  <a:pt x="11252890" y="1801950"/>
                  <a:pt x="11226119" y="1975978"/>
                  <a:pt x="11225655" y="2274746"/>
                </a:cubicBezTo>
                <a:cubicBezTo>
                  <a:pt x="11225191" y="2573514"/>
                  <a:pt x="11260108" y="2648551"/>
                  <a:pt x="11225655" y="3002655"/>
                </a:cubicBezTo>
                <a:cubicBezTo>
                  <a:pt x="11191202" y="3356759"/>
                  <a:pt x="11210308" y="3502004"/>
                  <a:pt x="11225655" y="3652574"/>
                </a:cubicBezTo>
                <a:cubicBezTo>
                  <a:pt x="11241002" y="3803144"/>
                  <a:pt x="11227424" y="4160084"/>
                  <a:pt x="11225655" y="4302492"/>
                </a:cubicBezTo>
                <a:cubicBezTo>
                  <a:pt x="11223886" y="4444900"/>
                  <a:pt x="11201517" y="4705865"/>
                  <a:pt x="11225655" y="4874421"/>
                </a:cubicBezTo>
                <a:cubicBezTo>
                  <a:pt x="11208976" y="5460200"/>
                  <a:pt x="10780353" y="5819837"/>
                  <a:pt x="10250747" y="5849329"/>
                </a:cubicBezTo>
                <a:cubicBezTo>
                  <a:pt x="10034941" y="5846875"/>
                  <a:pt x="9889523" y="5856294"/>
                  <a:pt x="9680945" y="5849329"/>
                </a:cubicBezTo>
                <a:cubicBezTo>
                  <a:pt x="9472367" y="5842364"/>
                  <a:pt x="9478722" y="5834221"/>
                  <a:pt x="9296661" y="5849329"/>
                </a:cubicBezTo>
                <a:cubicBezTo>
                  <a:pt x="9114600" y="5864437"/>
                  <a:pt x="8682118" y="5884596"/>
                  <a:pt x="8448584" y="5849329"/>
                </a:cubicBezTo>
                <a:cubicBezTo>
                  <a:pt x="8215050" y="5814062"/>
                  <a:pt x="8048356" y="5847338"/>
                  <a:pt x="7878782" y="5849329"/>
                </a:cubicBezTo>
                <a:cubicBezTo>
                  <a:pt x="7709208" y="5851320"/>
                  <a:pt x="7424989" y="5832087"/>
                  <a:pt x="7308981" y="5849329"/>
                </a:cubicBezTo>
                <a:cubicBezTo>
                  <a:pt x="7192973" y="5866571"/>
                  <a:pt x="6864524" y="5861372"/>
                  <a:pt x="6646421" y="5849329"/>
                </a:cubicBezTo>
                <a:cubicBezTo>
                  <a:pt x="6428318" y="5837286"/>
                  <a:pt x="6383239" y="5860409"/>
                  <a:pt x="6262136" y="5849329"/>
                </a:cubicBezTo>
                <a:cubicBezTo>
                  <a:pt x="6141033" y="5838249"/>
                  <a:pt x="5868071" y="5861206"/>
                  <a:pt x="5506818" y="5849329"/>
                </a:cubicBezTo>
                <a:cubicBezTo>
                  <a:pt x="5145565" y="5837452"/>
                  <a:pt x="5036159" y="5863385"/>
                  <a:pt x="4658741" y="5849329"/>
                </a:cubicBezTo>
                <a:cubicBezTo>
                  <a:pt x="4281323" y="5835273"/>
                  <a:pt x="4193214" y="5829952"/>
                  <a:pt x="3996181" y="5849329"/>
                </a:cubicBezTo>
                <a:cubicBezTo>
                  <a:pt x="3799148" y="5868706"/>
                  <a:pt x="3492668" y="5854264"/>
                  <a:pt x="3240863" y="5849329"/>
                </a:cubicBezTo>
                <a:cubicBezTo>
                  <a:pt x="2989058" y="5844394"/>
                  <a:pt x="2844969" y="5830289"/>
                  <a:pt x="2578303" y="5849329"/>
                </a:cubicBezTo>
                <a:cubicBezTo>
                  <a:pt x="2311637" y="5868369"/>
                  <a:pt x="2114470" y="5844365"/>
                  <a:pt x="1730226" y="5849329"/>
                </a:cubicBezTo>
                <a:cubicBezTo>
                  <a:pt x="1345982" y="5854293"/>
                  <a:pt x="1152474" y="5852581"/>
                  <a:pt x="974908" y="5849329"/>
                </a:cubicBezTo>
                <a:cubicBezTo>
                  <a:pt x="482292" y="5831950"/>
                  <a:pt x="-33947" y="5328117"/>
                  <a:pt x="0" y="4874421"/>
                </a:cubicBezTo>
                <a:cubicBezTo>
                  <a:pt x="-23445" y="4748033"/>
                  <a:pt x="26467" y="4554831"/>
                  <a:pt x="0" y="4341488"/>
                </a:cubicBezTo>
                <a:cubicBezTo>
                  <a:pt x="-26467" y="4128145"/>
                  <a:pt x="1548" y="3880626"/>
                  <a:pt x="0" y="3613578"/>
                </a:cubicBezTo>
                <a:cubicBezTo>
                  <a:pt x="-1548" y="3346530"/>
                  <a:pt x="25978" y="3247529"/>
                  <a:pt x="0" y="3080645"/>
                </a:cubicBezTo>
                <a:cubicBezTo>
                  <a:pt x="-25978" y="2913761"/>
                  <a:pt x="-24552" y="2812745"/>
                  <a:pt x="0" y="2547712"/>
                </a:cubicBezTo>
                <a:cubicBezTo>
                  <a:pt x="24552" y="2282679"/>
                  <a:pt x="17050" y="2045335"/>
                  <a:pt x="0" y="1897793"/>
                </a:cubicBezTo>
                <a:cubicBezTo>
                  <a:pt x="-17050" y="1750251"/>
                  <a:pt x="25178" y="1283740"/>
                  <a:pt x="0" y="974908"/>
                </a:cubicBezTo>
                <a:close/>
              </a:path>
              <a:path w="11225655" h="5849329" stroke="0" extrusionOk="0">
                <a:moveTo>
                  <a:pt x="0" y="974908"/>
                </a:moveTo>
                <a:cubicBezTo>
                  <a:pt x="-14133" y="352572"/>
                  <a:pt x="380349" y="30756"/>
                  <a:pt x="974908" y="0"/>
                </a:cubicBezTo>
                <a:cubicBezTo>
                  <a:pt x="1284114" y="-15683"/>
                  <a:pt x="1384694" y="7907"/>
                  <a:pt x="1637468" y="0"/>
                </a:cubicBezTo>
                <a:cubicBezTo>
                  <a:pt x="1890242" y="-7907"/>
                  <a:pt x="1965807" y="-21756"/>
                  <a:pt x="2114511" y="0"/>
                </a:cubicBezTo>
                <a:cubicBezTo>
                  <a:pt x="2263215" y="21756"/>
                  <a:pt x="2336957" y="-6776"/>
                  <a:pt x="2498796" y="0"/>
                </a:cubicBezTo>
                <a:cubicBezTo>
                  <a:pt x="2660636" y="6776"/>
                  <a:pt x="3079981" y="-22876"/>
                  <a:pt x="3254114" y="0"/>
                </a:cubicBezTo>
                <a:cubicBezTo>
                  <a:pt x="3428247" y="22876"/>
                  <a:pt x="3791777" y="16420"/>
                  <a:pt x="4009432" y="0"/>
                </a:cubicBezTo>
                <a:cubicBezTo>
                  <a:pt x="4227087" y="-16420"/>
                  <a:pt x="4480203" y="-8220"/>
                  <a:pt x="4671992" y="0"/>
                </a:cubicBezTo>
                <a:cubicBezTo>
                  <a:pt x="4863781" y="8220"/>
                  <a:pt x="5085600" y="-27901"/>
                  <a:pt x="5241794" y="0"/>
                </a:cubicBezTo>
                <a:cubicBezTo>
                  <a:pt x="5397988" y="27901"/>
                  <a:pt x="5595356" y="-11365"/>
                  <a:pt x="5811595" y="0"/>
                </a:cubicBezTo>
                <a:cubicBezTo>
                  <a:pt x="6027834" y="11365"/>
                  <a:pt x="6092949" y="3104"/>
                  <a:pt x="6195880" y="0"/>
                </a:cubicBezTo>
                <a:cubicBezTo>
                  <a:pt x="6298812" y="-3104"/>
                  <a:pt x="6701216" y="31330"/>
                  <a:pt x="6951199" y="0"/>
                </a:cubicBezTo>
                <a:cubicBezTo>
                  <a:pt x="7201182" y="-31330"/>
                  <a:pt x="7271462" y="-15879"/>
                  <a:pt x="7521000" y="0"/>
                </a:cubicBezTo>
                <a:cubicBezTo>
                  <a:pt x="7770538" y="15879"/>
                  <a:pt x="8028917" y="24674"/>
                  <a:pt x="8369077" y="0"/>
                </a:cubicBezTo>
                <a:cubicBezTo>
                  <a:pt x="8709237" y="-24674"/>
                  <a:pt x="8583997" y="15453"/>
                  <a:pt x="8753362" y="0"/>
                </a:cubicBezTo>
                <a:cubicBezTo>
                  <a:pt x="8922727" y="-15453"/>
                  <a:pt x="9291562" y="-12046"/>
                  <a:pt x="9601438" y="0"/>
                </a:cubicBezTo>
                <a:cubicBezTo>
                  <a:pt x="9911314" y="12046"/>
                  <a:pt x="10015496" y="-19836"/>
                  <a:pt x="10250747" y="0"/>
                </a:cubicBezTo>
                <a:cubicBezTo>
                  <a:pt x="10773917" y="-30202"/>
                  <a:pt x="11220253" y="465560"/>
                  <a:pt x="11225655" y="974908"/>
                </a:cubicBezTo>
                <a:cubicBezTo>
                  <a:pt x="11222294" y="1172380"/>
                  <a:pt x="11209820" y="1439850"/>
                  <a:pt x="11225655" y="1663822"/>
                </a:cubicBezTo>
                <a:cubicBezTo>
                  <a:pt x="11241490" y="1887794"/>
                  <a:pt x="11227529" y="2020385"/>
                  <a:pt x="11225655" y="2274746"/>
                </a:cubicBezTo>
                <a:cubicBezTo>
                  <a:pt x="11223781" y="2529107"/>
                  <a:pt x="11221189" y="2684222"/>
                  <a:pt x="11225655" y="2807679"/>
                </a:cubicBezTo>
                <a:cubicBezTo>
                  <a:pt x="11230121" y="2931136"/>
                  <a:pt x="11237010" y="3275176"/>
                  <a:pt x="11225655" y="3457598"/>
                </a:cubicBezTo>
                <a:cubicBezTo>
                  <a:pt x="11214300" y="3640020"/>
                  <a:pt x="11224255" y="3730122"/>
                  <a:pt x="11225655" y="3990531"/>
                </a:cubicBezTo>
                <a:cubicBezTo>
                  <a:pt x="11227055" y="4250940"/>
                  <a:pt x="11217317" y="4648438"/>
                  <a:pt x="11225655" y="4874421"/>
                </a:cubicBezTo>
                <a:cubicBezTo>
                  <a:pt x="11312587" y="5484075"/>
                  <a:pt x="10858098" y="5948498"/>
                  <a:pt x="10250747" y="5849329"/>
                </a:cubicBezTo>
                <a:cubicBezTo>
                  <a:pt x="9961262" y="5829159"/>
                  <a:pt x="9738117" y="5875891"/>
                  <a:pt x="9402670" y="5849329"/>
                </a:cubicBezTo>
                <a:cubicBezTo>
                  <a:pt x="9067223" y="5822767"/>
                  <a:pt x="9200586" y="5849317"/>
                  <a:pt x="9018386" y="5849329"/>
                </a:cubicBezTo>
                <a:cubicBezTo>
                  <a:pt x="8836186" y="5849341"/>
                  <a:pt x="8676001" y="5871017"/>
                  <a:pt x="8541342" y="5849329"/>
                </a:cubicBezTo>
                <a:cubicBezTo>
                  <a:pt x="8406683" y="5827641"/>
                  <a:pt x="7926994" y="5845542"/>
                  <a:pt x="7693266" y="5849329"/>
                </a:cubicBezTo>
                <a:cubicBezTo>
                  <a:pt x="7459538" y="5853116"/>
                  <a:pt x="7256320" y="5860588"/>
                  <a:pt x="6937947" y="5849329"/>
                </a:cubicBezTo>
                <a:cubicBezTo>
                  <a:pt x="6619574" y="5838070"/>
                  <a:pt x="6357855" y="5890413"/>
                  <a:pt x="6089871" y="5849329"/>
                </a:cubicBezTo>
                <a:cubicBezTo>
                  <a:pt x="5821887" y="5808245"/>
                  <a:pt x="5767473" y="5850127"/>
                  <a:pt x="5612828" y="5849329"/>
                </a:cubicBezTo>
                <a:cubicBezTo>
                  <a:pt x="5458183" y="5848531"/>
                  <a:pt x="5202425" y="5844755"/>
                  <a:pt x="4857509" y="5849329"/>
                </a:cubicBezTo>
                <a:cubicBezTo>
                  <a:pt x="4512593" y="5853903"/>
                  <a:pt x="4391441" y="5866516"/>
                  <a:pt x="4194949" y="5849329"/>
                </a:cubicBezTo>
                <a:cubicBezTo>
                  <a:pt x="3998457" y="5832142"/>
                  <a:pt x="3740229" y="5867819"/>
                  <a:pt x="3625148" y="5849329"/>
                </a:cubicBezTo>
                <a:cubicBezTo>
                  <a:pt x="3510067" y="5830839"/>
                  <a:pt x="3309423" y="5848880"/>
                  <a:pt x="3055346" y="5849329"/>
                </a:cubicBezTo>
                <a:cubicBezTo>
                  <a:pt x="2801269" y="5849778"/>
                  <a:pt x="2815418" y="5855913"/>
                  <a:pt x="2578303" y="5849329"/>
                </a:cubicBezTo>
                <a:cubicBezTo>
                  <a:pt x="2341188" y="5842745"/>
                  <a:pt x="2189370" y="5871516"/>
                  <a:pt x="1822985" y="5849329"/>
                </a:cubicBezTo>
                <a:cubicBezTo>
                  <a:pt x="1456600" y="5827142"/>
                  <a:pt x="1216077" y="5873285"/>
                  <a:pt x="974908" y="5849329"/>
                </a:cubicBezTo>
                <a:cubicBezTo>
                  <a:pt x="374618" y="5785007"/>
                  <a:pt x="-38578" y="5360855"/>
                  <a:pt x="0" y="4874421"/>
                </a:cubicBezTo>
                <a:cubicBezTo>
                  <a:pt x="2672" y="4721989"/>
                  <a:pt x="576" y="4483184"/>
                  <a:pt x="0" y="4341488"/>
                </a:cubicBezTo>
                <a:cubicBezTo>
                  <a:pt x="-576" y="4199792"/>
                  <a:pt x="-25065" y="3901467"/>
                  <a:pt x="0" y="3769559"/>
                </a:cubicBezTo>
                <a:cubicBezTo>
                  <a:pt x="25065" y="3637651"/>
                  <a:pt x="14268" y="3388167"/>
                  <a:pt x="0" y="3041650"/>
                </a:cubicBezTo>
                <a:cubicBezTo>
                  <a:pt x="-14268" y="2695133"/>
                  <a:pt x="-14373" y="2606140"/>
                  <a:pt x="0" y="2430726"/>
                </a:cubicBezTo>
                <a:cubicBezTo>
                  <a:pt x="14373" y="2255312"/>
                  <a:pt x="-12886" y="2019064"/>
                  <a:pt x="0" y="1702817"/>
                </a:cubicBezTo>
                <a:cubicBezTo>
                  <a:pt x="12886" y="1386570"/>
                  <a:pt x="-15515" y="1139374"/>
                  <a:pt x="0" y="974908"/>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88858" y="32700"/>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3646170" y="192746"/>
            <a:ext cx="42544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3" name="TextBox 2">
            <a:extLst>
              <a:ext uri="{FF2B5EF4-FFF2-40B4-BE49-F238E27FC236}">
                <a16:creationId xmlns:a16="http://schemas.microsoft.com/office/drawing/2014/main" id="{C45B3F25-D0C2-43A7-A151-5E8FF00F41A8}"/>
              </a:ext>
            </a:extLst>
          </p:cNvPr>
          <p:cNvSpPr txBox="1"/>
          <p:nvPr/>
        </p:nvSpPr>
        <p:spPr>
          <a:xfrm>
            <a:off x="925830" y="1074420"/>
            <a:ext cx="1069606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724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137860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Trả</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lời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câu</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hỏi</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27026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176BA8-5A2C-4389-B419-4134DB9D5C8F}"/>
              </a:ext>
            </a:extLst>
          </p:cNvPr>
          <p:cNvSpPr txBox="1"/>
          <p:nvPr/>
        </p:nvSpPr>
        <p:spPr>
          <a:xfrm>
            <a:off x="810199" y="628604"/>
            <a:ext cx="9745351"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F823432E-8676-42A7-81B9-2B62295E74A3}"/>
              </a:ext>
            </a:extLst>
          </p:cNvPr>
          <p:cNvSpPr txBox="1"/>
          <p:nvPr/>
        </p:nvSpPr>
        <p:spPr>
          <a:xfrm>
            <a:off x="810198" y="3854209"/>
            <a:ext cx="8227269" cy="657359"/>
          </a:xfrm>
          <a:prstGeom prst="rect">
            <a:avLst/>
          </a:prstGeom>
          <a:noFill/>
        </p:spPr>
        <p:txBody>
          <a:bodyPr wrap="square" rtlCol="0">
            <a:spAutoFit/>
          </a:bodyPr>
          <a:lstStyle/>
          <a:p>
            <a:pPr>
              <a:lnSpc>
                <a:spcPct val="15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Bống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mang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cánh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cam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về</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sóc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 name="Group 5">
            <a:extLst>
              <a:ext uri="{FF2B5EF4-FFF2-40B4-BE49-F238E27FC236}">
                <a16:creationId xmlns:a16="http://schemas.microsoft.com/office/drawing/2014/main" id="{299BDDC0-0AAD-4DCC-A9EB-A28E887DA180}"/>
              </a:ext>
            </a:extLst>
          </p:cNvPr>
          <p:cNvGrpSpPr/>
          <p:nvPr/>
        </p:nvGrpSpPr>
        <p:grpSpPr>
          <a:xfrm>
            <a:off x="374104" y="895322"/>
            <a:ext cx="11264521" cy="2732223"/>
            <a:chOff x="456479" y="930606"/>
            <a:chExt cx="12107900" cy="2732223"/>
          </a:xfrm>
        </p:grpSpPr>
        <p:sp>
          <p:nvSpPr>
            <p:cNvPr id="7" name="Rectangle 6">
              <a:extLst>
                <a:ext uri="{FF2B5EF4-FFF2-40B4-BE49-F238E27FC236}">
                  <a16:creationId xmlns:a16="http://schemas.microsoft.com/office/drawing/2014/main" id="{6E4D7F8D-8C00-4E5F-9EDB-820F98789754}"/>
                </a:ext>
              </a:extLst>
            </p:cNvPr>
            <p:cNvSpPr/>
            <p:nvPr/>
          </p:nvSpPr>
          <p:spPr>
            <a:xfrm>
              <a:off x="869154" y="1719668"/>
              <a:ext cx="11695225" cy="1943161"/>
            </a:xfrm>
            <a:prstGeom prst="rect">
              <a:avLst/>
            </a:prstGeom>
          </p:spPr>
          <p:txBody>
            <a:bodyPr wrap="square">
              <a:spAutoFit/>
            </a:bodyPr>
            <a:lstStyle/>
            <a:p>
              <a:pPr algn="just">
                <a:lnSpc>
                  <a:spcPct val="150000"/>
                </a:lnSpc>
              </a:pP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bước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tễnh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quá</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lọ</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đựng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đầy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trở</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xíu</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2B2AC01B-2044-4D58-B905-676807FBF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79" y="930606"/>
              <a:ext cx="406128" cy="383781"/>
            </a:xfrm>
            <a:prstGeom prst="rect">
              <a:avLst/>
            </a:prstGeom>
          </p:spPr>
        </p:pic>
      </p:grpSp>
    </p:spTree>
    <p:extLst>
      <p:ext uri="{BB962C8B-B14F-4D97-AF65-F5344CB8AC3E}">
        <p14:creationId xmlns:p14="http://schemas.microsoft.com/office/powerpoint/2010/main" val="27284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48CB2-72C5-48A6-A73D-681477157217}"/>
              </a:ext>
            </a:extLst>
          </p:cNvPr>
          <p:cNvSpPr txBox="1"/>
          <p:nvPr/>
        </p:nvSpPr>
        <p:spPr>
          <a:xfrm>
            <a:off x="522920" y="458237"/>
            <a:ext cx="10843925"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sóc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5DAD23E7-A557-4BE6-8E3C-3F954E0270C2}"/>
              </a:ext>
            </a:extLst>
          </p:cNvPr>
          <p:cNvSpPr txBox="1"/>
          <p:nvPr/>
        </p:nvSpPr>
        <p:spPr>
          <a:xfrm>
            <a:off x="540483" y="4582116"/>
            <a:ext cx="10826362" cy="657359"/>
          </a:xfrm>
          <a:prstGeom prst="rect">
            <a:avLst/>
          </a:prstGeom>
          <a:noFill/>
        </p:spPr>
        <p:txBody>
          <a:bodyPr wrap="square" rtlCol="0">
            <a:spAutoFit/>
          </a:bodyPr>
          <a:lstStyle/>
          <a:p>
            <a:pPr>
              <a:lnSpc>
                <a:spcPct val="15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Bống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sóc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cánh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cam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rất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đáo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cẩn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thận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a:extLst>
              <a:ext uri="{FF2B5EF4-FFF2-40B4-BE49-F238E27FC236}">
                <a16:creationId xmlns:a16="http://schemas.microsoft.com/office/drawing/2014/main" id="{7477EB46-3EE7-46B2-914D-7D237DE3C801}"/>
              </a:ext>
            </a:extLst>
          </p:cNvPr>
          <p:cNvSpPr/>
          <p:nvPr/>
        </p:nvSpPr>
        <p:spPr>
          <a:xfrm>
            <a:off x="522920" y="1640462"/>
            <a:ext cx="10192427" cy="2589491"/>
          </a:xfrm>
          <a:prstGeom prst="rect">
            <a:avLst/>
          </a:prstGeom>
        </p:spPr>
        <p:txBody>
          <a:bodyPr wrap="square">
            <a:spAutoFit/>
          </a:bodyPr>
          <a:lstStyle/>
          <a:p>
            <a:pPr algn="just">
              <a:lnSpc>
                <a:spcPct val="150000"/>
              </a:lnSpc>
            </a:pP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đôi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óng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Mỗi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nghe</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khệ</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nệ</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ôm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bụng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tròn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lẳn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trốn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đám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chăm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sóc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cẩn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Hằng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lọ</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ngọn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non.</a:t>
            </a:r>
          </a:p>
        </p:txBody>
      </p:sp>
      <p:cxnSp>
        <p:nvCxnSpPr>
          <p:cNvPr id="9" name="Straight Connector 8">
            <a:extLst>
              <a:ext uri="{FF2B5EF4-FFF2-40B4-BE49-F238E27FC236}">
                <a16:creationId xmlns:a16="http://schemas.microsoft.com/office/drawing/2014/main" id="{CDDF6BA1-72A8-4CA2-A1CC-85DC997AAC2B}"/>
              </a:ext>
            </a:extLst>
          </p:cNvPr>
          <p:cNvCxnSpPr>
            <a:cxnSpLocks/>
          </p:cNvCxnSpPr>
          <p:nvPr/>
        </p:nvCxnSpPr>
        <p:spPr>
          <a:xfrm>
            <a:off x="3915816" y="3528253"/>
            <a:ext cx="48286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0A214D-E692-44DD-AAEE-54A94B46C8A9}"/>
              </a:ext>
            </a:extLst>
          </p:cNvPr>
          <p:cNvCxnSpPr>
            <a:cxnSpLocks/>
          </p:cNvCxnSpPr>
          <p:nvPr/>
        </p:nvCxnSpPr>
        <p:spPr>
          <a:xfrm>
            <a:off x="1934538" y="4168272"/>
            <a:ext cx="42975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14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AD411D9-0BD6-4D25-B3E8-E5801B8DDDBB}"/>
              </a:ext>
            </a:extLst>
          </p:cNvPr>
          <p:cNvSpPr txBox="1"/>
          <p:nvPr/>
        </p:nvSpPr>
        <p:spPr>
          <a:xfrm>
            <a:off x="1616223" y="612459"/>
            <a:ext cx="9498620"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Callout 5">
            <a:extLst>
              <a:ext uri="{FF2B5EF4-FFF2-40B4-BE49-F238E27FC236}">
                <a16:creationId xmlns:a16="http://schemas.microsoft.com/office/drawing/2014/main" id="{1AFA59D3-F5A6-41A5-82A8-F7CBC20487C6}"/>
              </a:ext>
            </a:extLst>
          </p:cNvPr>
          <p:cNvSpPr/>
          <p:nvPr/>
        </p:nvSpPr>
        <p:spPr>
          <a:xfrm>
            <a:off x="4017031" y="2452619"/>
            <a:ext cx="4946593" cy="976381"/>
          </a:xfrm>
          <a:prstGeom prst="wedgeEllipseCallout">
            <a:avLst>
              <a:gd name="adj1" fmla="val -47892"/>
              <a:gd name="adj2" fmla="val 7484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12" name="Oval Callout 9">
            <a:extLst>
              <a:ext uri="{FF2B5EF4-FFF2-40B4-BE49-F238E27FC236}">
                <a16:creationId xmlns:a16="http://schemas.microsoft.com/office/drawing/2014/main" id="{26E62C84-74C5-4E5A-A96E-46EF155EC080}"/>
              </a:ext>
            </a:extLst>
          </p:cNvPr>
          <p:cNvSpPr/>
          <p:nvPr/>
        </p:nvSpPr>
        <p:spPr>
          <a:xfrm>
            <a:off x="85347" y="1335234"/>
            <a:ext cx="5351182" cy="1015151"/>
          </a:xfrm>
          <a:prstGeom prst="wedgeEllipseCallout">
            <a:avLst>
              <a:gd name="adj1" fmla="val 24050"/>
              <a:gd name="adj2" fmla="val 8525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TextBox 12">
            <a:extLst>
              <a:ext uri="{FF2B5EF4-FFF2-40B4-BE49-F238E27FC236}">
                <a16:creationId xmlns:a16="http://schemas.microsoft.com/office/drawing/2014/main" id="{D47172DA-BF45-4CEC-AE00-A13BE4A80181}"/>
              </a:ext>
            </a:extLst>
          </p:cNvPr>
          <p:cNvSpPr txBox="1"/>
          <p:nvPr/>
        </p:nvSpPr>
        <p:spPr>
          <a:xfrm>
            <a:off x="572372" y="4063270"/>
            <a:ext cx="11586322"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4.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908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72984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Luyệ</a:t>
              </a:r>
              <a:r>
                <a:rPr lang="en-US" altLang="zh-CN" sz="4800" b="1" dirty="0">
                  <a:solidFill>
                    <a:srgbClr val="FF0000"/>
                  </a:solidFill>
                  <a:latin typeface="Calibri" panose="020F0502020204030204" pitchFamily="34" charset="0"/>
                  <a:ea typeface="字魂36号-正文宋楷" panose="02000000000000000000" pitchFamily="2" charset="-122"/>
                </a:rPr>
                <a:t>n </a:t>
              </a:r>
              <a:r>
                <a:rPr lang="en-US" altLang="zh-CN" sz="4800" b="1" dirty="0" err="1">
                  <a:solidFill>
                    <a:srgbClr val="FF0000"/>
                  </a:solidFill>
                  <a:latin typeface="Calibri" panose="020F0502020204030204" pitchFamily="34" charset="0"/>
                  <a:ea typeface="字魂36号-正文宋楷" panose="02000000000000000000" pitchFamily="2" charset="-122"/>
                </a:rPr>
                <a:t>tập</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500189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DB74CB-A828-4392-89B4-D03913F4F267}"/>
              </a:ext>
            </a:extLst>
          </p:cNvPr>
          <p:cNvPicPr>
            <a:picLocks noChangeAspect="1"/>
          </p:cNvPicPr>
          <p:nvPr/>
        </p:nvPicPr>
        <p:blipFill>
          <a:blip r:embed="rId3"/>
          <a:stretch>
            <a:fillRect/>
          </a:stretch>
        </p:blipFill>
        <p:spPr>
          <a:xfrm>
            <a:off x="150850" y="147235"/>
            <a:ext cx="964268" cy="778181"/>
          </a:xfrm>
          <a:prstGeom prst="rect">
            <a:avLst/>
          </a:prstGeom>
        </p:spPr>
      </p:pic>
      <p:sp>
        <p:nvSpPr>
          <p:cNvPr id="5" name="TextBox 4">
            <a:extLst>
              <a:ext uri="{FF2B5EF4-FFF2-40B4-BE49-F238E27FC236}">
                <a16:creationId xmlns:a16="http://schemas.microsoft.com/office/drawing/2014/main" id="{69D9FDA4-B56C-443F-9D03-3D36236A80C5}"/>
              </a:ext>
            </a:extLst>
          </p:cNvPr>
          <p:cNvSpPr txBox="1"/>
          <p:nvPr/>
        </p:nvSpPr>
        <p:spPr>
          <a:xfrm>
            <a:off x="1520456" y="356908"/>
            <a:ext cx="103496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từ ngữ nào dưới đây được dùng để miêu tả cánh cam?</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1D99639-76F3-4C5B-9A84-1A11D2B29253}"/>
              </a:ext>
            </a:extLst>
          </p:cNvPr>
          <p:cNvPicPr>
            <a:picLocks noChangeAspect="1"/>
          </p:cNvPicPr>
          <p:nvPr/>
        </p:nvPicPr>
        <p:blipFill>
          <a:blip r:embed="rId4"/>
          <a:stretch>
            <a:fillRect/>
          </a:stretch>
        </p:blipFill>
        <p:spPr>
          <a:xfrm>
            <a:off x="1676179" y="2210686"/>
            <a:ext cx="9977068" cy="1340588"/>
          </a:xfrm>
          <a:prstGeom prst="rect">
            <a:avLst/>
          </a:prstGeom>
        </p:spPr>
      </p:pic>
      <p:sp>
        <p:nvSpPr>
          <p:cNvPr id="8" name="Oval 7">
            <a:extLst>
              <a:ext uri="{FF2B5EF4-FFF2-40B4-BE49-F238E27FC236}">
                <a16:creationId xmlns:a16="http://schemas.microsoft.com/office/drawing/2014/main" id="{46CCB74B-0DD0-46D8-B8A4-2F923B133653}"/>
              </a:ext>
            </a:extLst>
          </p:cNvPr>
          <p:cNvSpPr/>
          <p:nvPr/>
        </p:nvSpPr>
        <p:spPr>
          <a:xfrm>
            <a:off x="1676179" y="2062716"/>
            <a:ext cx="2279133"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Oval 17">
            <a:extLst>
              <a:ext uri="{FF2B5EF4-FFF2-40B4-BE49-F238E27FC236}">
                <a16:creationId xmlns:a16="http://schemas.microsoft.com/office/drawing/2014/main" id="{A96008A3-FCAE-441C-9DFD-6B923041A084}"/>
              </a:ext>
            </a:extLst>
          </p:cNvPr>
          <p:cNvSpPr/>
          <p:nvPr/>
        </p:nvSpPr>
        <p:spPr>
          <a:xfrm>
            <a:off x="3816868" y="2332960"/>
            <a:ext cx="2062938"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Oval 19">
            <a:extLst>
              <a:ext uri="{FF2B5EF4-FFF2-40B4-BE49-F238E27FC236}">
                <a16:creationId xmlns:a16="http://schemas.microsoft.com/office/drawing/2014/main" id="{73E009C3-C442-4F80-88AC-2D331A313C26}"/>
              </a:ext>
            </a:extLst>
          </p:cNvPr>
          <p:cNvSpPr/>
          <p:nvPr/>
        </p:nvSpPr>
        <p:spPr>
          <a:xfrm>
            <a:off x="5879806" y="2210686"/>
            <a:ext cx="1818166"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Oval 24">
            <a:extLst>
              <a:ext uri="{FF2B5EF4-FFF2-40B4-BE49-F238E27FC236}">
                <a16:creationId xmlns:a16="http://schemas.microsoft.com/office/drawing/2014/main" id="{14D72900-9BE6-4DC1-B384-1A5AD5EA8A7A}"/>
              </a:ext>
            </a:extLst>
          </p:cNvPr>
          <p:cNvSpPr/>
          <p:nvPr/>
        </p:nvSpPr>
        <p:spPr>
          <a:xfrm>
            <a:off x="9626010" y="2210686"/>
            <a:ext cx="1818166"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819060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8" grpId="0" animBg="1"/>
      <p:bldP spid="20"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817" y="1015788"/>
            <a:ext cx="8431251" cy="4863153"/>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2130647" y="1761205"/>
            <a:ext cx="7738016" cy="1077218"/>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Thay bạn Bống, em hãy nói lời động viên, </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an ủi cánh cam khi bị thương</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Luyện đọc từ khó">
            <a:extLst>
              <a:ext uri="{FF2B5EF4-FFF2-40B4-BE49-F238E27FC236}">
                <a16:creationId xmlns:a16="http://schemas.microsoft.com/office/drawing/2014/main" id="{F1DFDDA4-1128-4011-BC45-EE5E8FAB2F1C}"/>
              </a:ext>
            </a:extLst>
          </p:cNvPr>
          <p:cNvSpPr txBox="1"/>
          <p:nvPr/>
        </p:nvSpPr>
        <p:spPr>
          <a:xfrm>
            <a:off x="1872240" y="3183882"/>
            <a:ext cx="805011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 cam bị thương rồi. Chị sẽ đưa em về nhà, đựng em trong một chiếc lọ nhỏ đầy cỏ xanh non. Và chúng mình sẽ trở thành bạn của nhau. </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7081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Effect transition="in" filter="fade">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817" y="1015788"/>
            <a:ext cx="8431251" cy="4863153"/>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2423785" y="2238846"/>
            <a:ext cx="7130478" cy="1323439"/>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20921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0C32389-3735-42AF-B240-73AAF2C620E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1415902" y="2107017"/>
            <a:ext cx="1966025" cy="266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hought Bubble: Cloud 2">
            <a:extLst>
              <a:ext uri="{FF2B5EF4-FFF2-40B4-BE49-F238E27FC236}">
                <a16:creationId xmlns:a16="http://schemas.microsoft.com/office/drawing/2014/main" id="{CDBE686B-E19B-4114-AE67-A2C3325ABF44}"/>
              </a:ext>
            </a:extLst>
          </p:cNvPr>
          <p:cNvSpPr/>
          <p:nvPr/>
        </p:nvSpPr>
        <p:spPr>
          <a:xfrm>
            <a:off x="2094614" y="510363"/>
            <a:ext cx="4001386" cy="1520456"/>
          </a:xfrm>
          <a:prstGeom prst="cloudCallout">
            <a:avLst>
              <a:gd name="adj1" fmla="val -44210"/>
              <a:gd name="adj2" fmla="val 60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An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D3C21365-63C5-48F1-B5B5-E0F4B1C8AB1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8998054" y="2345104"/>
            <a:ext cx="2308523" cy="216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hought Bubble: Cloud 4">
            <a:extLst>
              <a:ext uri="{FF2B5EF4-FFF2-40B4-BE49-F238E27FC236}">
                <a16:creationId xmlns:a16="http://schemas.microsoft.com/office/drawing/2014/main" id="{D1BE8F43-C307-43DF-82E8-D142700C3B34}"/>
              </a:ext>
            </a:extLst>
          </p:cNvPr>
          <p:cNvSpPr/>
          <p:nvPr/>
        </p:nvSpPr>
        <p:spPr>
          <a:xfrm>
            <a:off x="6687878" y="116958"/>
            <a:ext cx="4001386" cy="1648046"/>
          </a:xfrm>
          <a:prstGeom prst="cloudCallout">
            <a:avLst>
              <a:gd name="adj1" fmla="val 34444"/>
              <a:gd name="adj2" fmla="val 860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mất</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bút</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hought Bubble: Cloud 5">
            <a:extLst>
              <a:ext uri="{FF2B5EF4-FFF2-40B4-BE49-F238E27FC236}">
                <a16:creationId xmlns:a16="http://schemas.microsoft.com/office/drawing/2014/main" id="{9E6BB062-AACE-4C92-B928-76B89690FBD5}"/>
              </a:ext>
            </a:extLst>
          </p:cNvPr>
          <p:cNvSpPr/>
          <p:nvPr/>
        </p:nvSpPr>
        <p:spPr>
          <a:xfrm>
            <a:off x="2094614" y="116958"/>
            <a:ext cx="4699590" cy="1913861"/>
          </a:xfrm>
          <a:prstGeom prst="cloudCallout">
            <a:avLst>
              <a:gd name="adj1" fmla="val -44210"/>
              <a:gd name="adj2" fmla="val 60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buồn, cậu thử tìm lại xem, biết đâu lại tìm được. </a:t>
            </a:r>
            <a:endParaRPr kumimoji="0" lang="en-US"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317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85"/>
            <a:ext cx="12192000" cy="685523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12475"/>
            <a:ext cx="12196235" cy="4570925"/>
          </a:xfrm>
          <a:prstGeom prst="rect">
            <a:avLst/>
          </a:prstGeom>
        </p:spPr>
      </p:pic>
      <p:grpSp>
        <p:nvGrpSpPr>
          <p:cNvPr id="14" name="Group 13">
            <a:extLst>
              <a:ext uri="{FF2B5EF4-FFF2-40B4-BE49-F238E27FC236}">
                <a16:creationId xmlns:a16="http://schemas.microsoft.com/office/drawing/2014/main" id="{4BB2239B-22DD-4353-86B1-EA78FA3DFCC6}"/>
              </a:ext>
            </a:extLst>
          </p:cNvPr>
          <p:cNvGrpSpPr/>
          <p:nvPr/>
        </p:nvGrpSpPr>
        <p:grpSpPr>
          <a:xfrm>
            <a:off x="1159289" y="178081"/>
            <a:ext cx="7757876" cy="2813828"/>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00" y="514189"/>
            <a:ext cx="2115376" cy="2106323"/>
          </a:xfrm>
          <a:prstGeom prst="rect">
            <a:avLst/>
          </a:prstGeom>
        </p:spPr>
      </p:pic>
      <p:sp>
        <p:nvSpPr>
          <p:cNvPr id="21" name="TextBox 20"/>
          <p:cNvSpPr txBox="1"/>
          <p:nvPr/>
        </p:nvSpPr>
        <p:spPr>
          <a:xfrm>
            <a:off x="2131707" y="900337"/>
            <a:ext cx="6355080"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6600"/>
                </a:solidFill>
                <a:effectLst/>
                <a:uLnTx/>
                <a:uFillTx/>
                <a:latin typeface="Calibri"/>
                <a:ea typeface="+mn-ea"/>
                <a:cs typeface="+mn-cs"/>
              </a:rPr>
              <a:t>Bài</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Những</a:t>
            </a:r>
            <a:r>
              <a:rPr kumimoji="0" lang="en-US" sz="4000" b="1" i="0" u="none" strike="noStrike" kern="1200" cap="none" spc="0" normalizeH="0" baseline="0" noProof="0" dirty="0">
                <a:ln>
                  <a:noFill/>
                </a:ln>
                <a:solidFill>
                  <a:srgbClr val="FF6600"/>
                </a:solidFill>
                <a:effectLst/>
                <a:uLnTx/>
                <a:uFillTx/>
                <a:latin typeface="Calibri"/>
                <a:ea typeface="+mn-ea"/>
                <a:cs typeface="+mn-cs"/>
              </a:rPr>
              <a:t> con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sao</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biển</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diễn</a:t>
            </a:r>
            <a:r>
              <a:rPr kumimoji="0" lang="en-US" sz="4000" b="1" i="0" u="none" strike="noStrike" kern="1200" cap="none" spc="0" normalizeH="0" baseline="0" noProof="0" dirty="0">
                <a:ln>
                  <a:noFill/>
                </a:ln>
                <a:solidFill>
                  <a:srgbClr val="FF6600"/>
                </a:solidFill>
                <a:effectLst/>
                <a:uLnTx/>
                <a:uFillTx/>
                <a:latin typeface="Calibri"/>
                <a:ea typeface="+mn-ea"/>
                <a:cs typeface="+mn-cs"/>
              </a:rPr>
              <a:t> ra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vào</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buổi</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nào</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trong</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r>
              <a:rPr kumimoji="0" lang="en-US" sz="4000" b="1" i="0" u="none" strike="noStrike" kern="1200" cap="none" spc="0" normalizeH="0" baseline="0" noProof="0" dirty="0" err="1">
                <a:ln>
                  <a:noFill/>
                </a:ln>
                <a:solidFill>
                  <a:srgbClr val="FF6600"/>
                </a:solidFill>
                <a:effectLst/>
                <a:uLnTx/>
                <a:uFillTx/>
                <a:latin typeface="Calibri"/>
                <a:ea typeface="+mn-ea"/>
                <a:cs typeface="+mn-cs"/>
              </a:rPr>
              <a:t>ngày</a:t>
            </a:r>
            <a:r>
              <a:rPr kumimoji="0" lang="en-US" sz="4000" b="1" i="0" u="none" strike="noStrike" kern="1200" cap="none" spc="0" normalizeH="0" baseline="0" noProof="0" dirty="0">
                <a:ln>
                  <a:noFill/>
                </a:ln>
                <a:solidFill>
                  <a:srgbClr val="FF6600"/>
                </a:solidFill>
                <a:effectLst/>
                <a:uLnTx/>
                <a:uFillTx/>
                <a:latin typeface="Calibri"/>
                <a:ea typeface="+mn-ea"/>
                <a:cs typeface="+mn-cs"/>
              </a:rPr>
              <a:t>? </a:t>
            </a:r>
          </a:p>
        </p:txBody>
      </p:sp>
      <p:grpSp>
        <p:nvGrpSpPr>
          <p:cNvPr id="44" name="Group 43"/>
          <p:cNvGrpSpPr/>
          <p:nvPr/>
        </p:nvGrpSpPr>
        <p:grpSpPr>
          <a:xfrm>
            <a:off x="4764449" y="3284902"/>
            <a:ext cx="3396571" cy="891942"/>
            <a:chOff x="3733801" y="2677997"/>
            <a:chExt cx="2123147" cy="668956"/>
          </a:xfrm>
        </p:grpSpPr>
        <p:sp>
          <p:nvSpPr>
            <p:cNvPr id="26" name="Rounded Rectangle 25"/>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3886200" y="2677997"/>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A.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Buổi</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sáng</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5" name="Group 44"/>
          <p:cNvGrpSpPr/>
          <p:nvPr/>
        </p:nvGrpSpPr>
        <p:grpSpPr>
          <a:xfrm>
            <a:off x="4764449" y="4345139"/>
            <a:ext cx="3574098" cy="891941"/>
            <a:chOff x="3733800" y="3473177"/>
            <a:chExt cx="2123147" cy="668956"/>
          </a:xfrm>
        </p:grpSpPr>
        <p:sp>
          <p:nvSpPr>
            <p:cNvPr id="37" name="Rounded Rectangle 36"/>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p:cNvSpPr txBox="1"/>
            <p:nvPr/>
          </p:nvSpPr>
          <p:spPr>
            <a:xfrm>
              <a:off x="3886200" y="3510975"/>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B.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Buổi</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trưa</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6" name="Group 45"/>
          <p:cNvGrpSpPr/>
          <p:nvPr/>
        </p:nvGrpSpPr>
        <p:grpSpPr>
          <a:xfrm>
            <a:off x="4796640" y="5400899"/>
            <a:ext cx="3364381" cy="891942"/>
            <a:chOff x="3597479" y="4264994"/>
            <a:chExt cx="2523285" cy="668956"/>
          </a:xfrm>
          <a:solidFill>
            <a:srgbClr val="FFC000"/>
          </a:solidFill>
        </p:grpSpPr>
        <p:sp>
          <p:nvSpPr>
            <p:cNvPr id="38" name="Rounded Rectangle 37"/>
            <p:cNvSpPr/>
            <p:nvPr/>
          </p:nvSpPr>
          <p:spPr>
            <a:xfrm>
              <a:off x="3600655" y="4264994"/>
              <a:ext cx="2520109"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3597479" y="4299452"/>
              <a:ext cx="2338056" cy="561741"/>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C.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Buổi</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chiều</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00" y="7311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013" y="7530905"/>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9114045" y="4400652"/>
            <a:ext cx="1045956" cy="1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2540000" y="648415"/>
            <a:ext cx="15240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SVN-Gretoon" pitchFamily="18" charset="0"/>
              <a:ea typeface="+mn-ea"/>
              <a:cs typeface="+mn-cs"/>
            </a:endParaRP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475" y="596143"/>
            <a:ext cx="1396147" cy="1869125"/>
          </a:xfrm>
          <a:prstGeom prst="rect">
            <a:avLst/>
          </a:prstGeom>
        </p:spPr>
      </p:pic>
      <p:pic>
        <p:nvPicPr>
          <p:cNvPr id="29" name="Picture 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rot="20864568">
            <a:off x="939709" y="7209880"/>
            <a:ext cx="1873396" cy="18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8"/>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89601" y="0"/>
            <a:ext cx="6666575" cy="6858000"/>
          </a:xfrm>
          <a:prstGeom prst="rect">
            <a:avLst/>
          </a:prstGeom>
        </p:spPr>
      </p:pic>
    </p:spTree>
    <p:extLst>
      <p:ext uri="{BB962C8B-B14F-4D97-AF65-F5344CB8AC3E}">
        <p14:creationId xmlns:p14="http://schemas.microsoft.com/office/powerpoint/2010/main" val="14770587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60000">
                                          <p:cBhvr additive="base">
                                            <p:cTn id="24"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4.44444E-6 -3.36423E-6 L -0.00556 -0.7266 " pathEditMode="relative" rAng="0" ptsTypes="AA">
                                          <p:cBhvr>
                                            <p:cTn id="43" dur="1000" fill="hold"/>
                                            <p:tgtEl>
                                              <p:spTgt spid="55"/>
                                            </p:tgtEl>
                                            <p:attrNameLst>
                                              <p:attrName>ppt_x</p:attrName>
                                              <p:attrName>ppt_y</p:attrName>
                                            </p:attrNameLst>
                                          </p:cBhvr>
                                          <p:rCtr x="-278" y="-36330"/>
                                        </p:animMotion>
                                      </p:childTnLst>
                                      <p:subTnLst>
                                        <p:audio>
                                          <p:cMediaNode>
                                            <p:cTn display="0" masterRel="sameClick">
                                              <p:stCondLst>
                                                <p:cond evt="begin" delay="0">
                                                  <p:tn val="42"/>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1031"/>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withEffect">
                                      <p:stCondLst>
                                        <p:cond delay="0"/>
                                      </p:stCondLst>
                                      <p:childTnLst>
                                        <p:animMotion origin="layout" path="M 1.66667E-6 -3.9481E-6 L 0.18646 -0.31788 " pathEditMode="relative" rAng="0" ptsTypes="AA">
                                          <p:cBhvr>
                                            <p:cTn id="53" dur="900" fill="hold"/>
                                            <p:tgtEl>
                                              <p:spTgt spid="29"/>
                                            </p:tgtEl>
                                            <p:attrNameLst>
                                              <p:attrName>ppt_x</p:attrName>
                                              <p:attrName>ppt_y</p:attrName>
                                            </p:attrNameLst>
                                          </p:cBhvr>
                                          <p:rCtr x="9323" y="-15910"/>
                                        </p:animMotion>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18646 -0.31789 L 0.68785 -0.43621 " pathEditMode="relative" rAng="0" ptsTypes="AA">
                                          <p:cBhvr>
                                            <p:cTn id="58" dur="2000" fill="hold"/>
                                            <p:tgtEl>
                                              <p:spTgt spid="29"/>
                                            </p:tgtEl>
                                            <p:attrNameLst>
                                              <p:attrName>ppt_x</p:attrName>
                                              <p:attrName>ppt_y</p:attrName>
                                            </p:attrNameLst>
                                          </p:cBhvr>
                                          <p:rCtr x="25069" y="-5931"/>
                                        </p:animMotion>
                                      </p:childTnLst>
                                    </p:cTn>
                                  </p:par>
                                </p:childTnLst>
                              </p:cTn>
                            </p:par>
                          </p:childTnLst>
                        </p:cTn>
                      </p:par>
                    </p:childTnLst>
                  </p:cTn>
                  <p:nextCondLst>
                    <p:cond evt="onClick" delay="0">
                      <p:tgtEl>
                        <p:spTgt spid="29"/>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100" fill="hold"/>
                                            <p:tgtEl>
                                              <p:spTgt spid="19"/>
                                            </p:tgtEl>
                                            <p:attrNameLst>
                                              <p:attrName>ppt_x</p:attrName>
                                            </p:attrNameLst>
                                          </p:cBhvr>
                                          <p:tavLst>
                                            <p:tav tm="0">
                                              <p:val>
                                                <p:strVal val="0-#ppt_w/2"/>
                                              </p:val>
                                            </p:tav>
                                            <p:tav tm="100000">
                                              <p:val>
                                                <p:strVal val="#ppt_x"/>
                                              </p:val>
                                            </p:tav>
                                          </p:tavLst>
                                        </p:anim>
                                        <p:anim calcmode="lin" valueType="num">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4.44444E-6 -3.36423E-6 L -0.00556 -0.7266 " pathEditMode="relative" rAng="0" ptsTypes="AA">
                                          <p:cBhvr>
                                            <p:cTn id="43" dur="1000" fill="hold"/>
                                            <p:tgtEl>
                                              <p:spTgt spid="55"/>
                                            </p:tgtEl>
                                            <p:attrNameLst>
                                              <p:attrName>ppt_x</p:attrName>
                                              <p:attrName>ppt_y</p:attrName>
                                            </p:attrNameLst>
                                          </p:cBhvr>
                                          <p:rCtr x="-278" y="-36330"/>
                                        </p:animMotion>
                                      </p:childTnLst>
                                      <p:subTnLst>
                                        <p:audio>
                                          <p:cMediaNode>
                                            <p:cTn display="0" masterRel="sameClick">
                                              <p:stCondLst>
                                                <p:cond evt="begin" delay="0">
                                                  <p:tn val="42"/>
                                                </p:cond>
                                              </p:stCondLst>
                                              <p:endCondLst>
                                                <p:cond evt="onStopAudio" delay="0">
                                                  <p:tgtEl>
                                                    <p:sldTgt/>
                                                  </p:tgtEl>
                                                </p:cond>
                                              </p:endCondLst>
                                            </p:cTn>
                                            <p:tgtEl>
                                              <p:sndTgt r:embed="rId14" name="suction.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1031"/>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14" name="suction.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withEffect">
                                      <p:stCondLst>
                                        <p:cond delay="0"/>
                                      </p:stCondLst>
                                      <p:childTnLst>
                                        <p:animMotion origin="layout" path="M 1.66667E-6 -3.9481E-6 L 0.18646 -0.31788 " pathEditMode="relative" rAng="0" ptsTypes="AA">
                                          <p:cBhvr>
                                            <p:cTn id="53" dur="900" fill="hold"/>
                                            <p:tgtEl>
                                              <p:spTgt spid="29"/>
                                            </p:tgtEl>
                                            <p:attrNameLst>
                                              <p:attrName>ppt_x</p:attrName>
                                              <p:attrName>ppt_y</p:attrName>
                                            </p:attrNameLst>
                                          </p:cBhvr>
                                          <p:rCtr x="9323" y="-15910"/>
                                        </p:animMotion>
                                      </p:childTnLst>
                                      <p:subTnLst>
                                        <p:audio>
                                          <p:cMediaNode>
                                            <p:cTn display="0" masterRel="sameClick">
                                              <p:stCondLst>
                                                <p:cond evt="begin" delay="0">
                                                  <p:tn val="52"/>
                                                </p:cond>
                                              </p:stCondLst>
                                              <p:endCondLst>
                                                <p:cond evt="onStopAudio" delay="0">
                                                  <p:tgtEl>
                                                    <p:sldTgt/>
                                                  </p:tgtEl>
                                                </p:cond>
                                              </p:endCondLst>
                                            </p:cTn>
                                            <p:tgtEl>
                                              <p:sndTgt r:embed="rId15" name="chimes.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18646 -0.31789 L 0.68785 -0.43621 " pathEditMode="relative" rAng="0" ptsTypes="AA">
                                          <p:cBhvr>
                                            <p:cTn id="58" dur="2000" fill="hold"/>
                                            <p:tgtEl>
                                              <p:spTgt spid="29"/>
                                            </p:tgtEl>
                                            <p:attrNameLst>
                                              <p:attrName>ppt_x</p:attrName>
                                              <p:attrName>ppt_y</p:attrName>
                                            </p:attrNameLst>
                                          </p:cBhvr>
                                          <p:rCtr x="25069" y="-5931"/>
                                        </p:animMotion>
                                      </p:childTnLst>
                                    </p:cTn>
                                  </p:par>
                                </p:childTnLst>
                              </p:cTn>
                            </p:par>
                          </p:childTnLst>
                        </p:cTn>
                      </p:par>
                    </p:childTnLst>
                  </p:cTn>
                  <p:nextCondLst>
                    <p:cond evt="onClick" delay="0">
                      <p:tgtEl>
                        <p:spTgt spid="29"/>
                      </p:tgtEl>
                    </p:cond>
                  </p:nextCondLst>
                </p:seq>
              </p:childTnLst>
            </p:cTn>
          </p:par>
        </p:tnLst>
        <p:bldLst>
          <p:bldP spid="2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14"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854" t="1841" r="4852" b="72788"/>
          <a:stretch/>
        </p:blipFill>
        <p:spPr>
          <a:xfrm flipH="1">
            <a:off x="273777" y="854095"/>
            <a:ext cx="1631402" cy="1237228"/>
          </a:xfrm>
          <a:prstGeom prst="rect">
            <a:avLst/>
          </a:prstGeom>
        </p:spPr>
      </p:pic>
      <p:sp>
        <p:nvSpPr>
          <p:cNvPr id="16" name="Rounded Rectangle 19">
            <a:extLst>
              <a:ext uri="{FF2B5EF4-FFF2-40B4-BE49-F238E27FC236}">
                <a16:creationId xmlns:a16="http://schemas.microsoft.com/office/drawing/2014/main" id="{70E1AE20-29E1-4673-B806-C6068FA1A631}"/>
              </a:ext>
            </a:extLst>
          </p:cNvPr>
          <p:cNvSpPr/>
          <p:nvPr/>
        </p:nvSpPr>
        <p:spPr>
          <a:xfrm>
            <a:off x="3384862" y="106155"/>
            <a:ext cx="5748611" cy="919401"/>
          </a:xfrm>
          <a:prstGeom prst="roundRect">
            <a:avLst/>
          </a:prstGeom>
          <a:solidFill>
            <a:schemeClr val="accent4">
              <a:lumMod val="20000"/>
              <a:lumOff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17" name="Group 16">
            <a:extLst>
              <a:ext uri="{FF2B5EF4-FFF2-40B4-BE49-F238E27FC236}">
                <a16:creationId xmlns:a16="http://schemas.microsoft.com/office/drawing/2014/main" id="{66FC6CBA-8336-49F0-BB4D-B7274D56C5E7}"/>
              </a:ext>
            </a:extLst>
          </p:cNvPr>
          <p:cNvGrpSpPr/>
          <p:nvPr/>
        </p:nvGrpSpPr>
        <p:grpSpPr>
          <a:xfrm>
            <a:off x="3384862" y="1131570"/>
            <a:ext cx="6630056" cy="5506083"/>
            <a:chOff x="4157490" y="183066"/>
            <a:chExt cx="6195713" cy="4967932"/>
          </a:xfrm>
        </p:grpSpPr>
        <p:grpSp>
          <p:nvGrpSpPr>
            <p:cNvPr id="18" name="Group 17">
              <a:extLst>
                <a:ext uri="{FF2B5EF4-FFF2-40B4-BE49-F238E27FC236}">
                  <a16:creationId xmlns:a16="http://schemas.microsoft.com/office/drawing/2014/main" id="{96A8B2FF-163F-4DB8-A267-3B7D84730C2E}"/>
                </a:ext>
              </a:extLst>
            </p:cNvPr>
            <p:cNvGrpSpPr/>
            <p:nvPr/>
          </p:nvGrpSpPr>
          <p:grpSpPr>
            <a:xfrm>
              <a:off x="4157490" y="183066"/>
              <a:ext cx="6195713" cy="4967932"/>
              <a:chOff x="4125651" y="161655"/>
              <a:chExt cx="6195713" cy="4967932"/>
            </a:xfrm>
          </p:grpSpPr>
          <p:grpSp>
            <p:nvGrpSpPr>
              <p:cNvPr id="20" name="Group 19">
                <a:extLst>
                  <a:ext uri="{FF2B5EF4-FFF2-40B4-BE49-F238E27FC236}">
                    <a16:creationId xmlns:a16="http://schemas.microsoft.com/office/drawing/2014/main" id="{99239758-60E1-47F7-888D-2667866A925C}"/>
                  </a:ext>
                </a:extLst>
              </p:cNvPr>
              <p:cNvGrpSpPr/>
              <p:nvPr/>
            </p:nvGrpSpPr>
            <p:grpSpPr>
              <a:xfrm>
                <a:off x="4125651" y="161655"/>
                <a:ext cx="6138785" cy="3928840"/>
                <a:chOff x="7603399" y="2227813"/>
                <a:chExt cx="3825558" cy="2799613"/>
              </a:xfrm>
            </p:grpSpPr>
            <p:grpSp>
              <p:nvGrpSpPr>
                <p:cNvPr id="25" name="Group 24">
                  <a:extLst>
                    <a:ext uri="{FF2B5EF4-FFF2-40B4-BE49-F238E27FC236}">
                      <a16:creationId xmlns:a16="http://schemas.microsoft.com/office/drawing/2014/main" id="{D6EEA8CA-853E-481B-B9E5-9171F2F7916B}"/>
                    </a:ext>
                  </a:extLst>
                </p:cNvPr>
                <p:cNvGrpSpPr/>
                <p:nvPr/>
              </p:nvGrpSpPr>
              <p:grpSpPr>
                <a:xfrm>
                  <a:off x="7603399" y="2227813"/>
                  <a:ext cx="3825558" cy="2112080"/>
                  <a:chOff x="8047282" y="-204788"/>
                  <a:chExt cx="3825558" cy="2112080"/>
                </a:xfrm>
              </p:grpSpPr>
              <p:grpSp>
                <p:nvGrpSpPr>
                  <p:cNvPr id="41" name="Group 40">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43" name="Group 42">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54" name="Rectangle: Rounded Corners 53">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Oval 54">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4" name="Group 43">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48" name="Group 47">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52" name="Rectangle: Rounded Corners 51">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Oval 52">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9" name="Picture 48">
                        <a:extLst>
                          <a:ext uri="{FF2B5EF4-FFF2-40B4-BE49-F238E27FC236}">
                            <a16:creationId xmlns:a16="http://schemas.microsoft.com/office/drawing/2014/main" id="{2AE05420-2F9A-4E42-AAEB-DC437E4ABBA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50" name="Picture 49">
                        <a:extLst>
                          <a:ext uri="{FF2B5EF4-FFF2-40B4-BE49-F238E27FC236}">
                            <a16:creationId xmlns:a16="http://schemas.microsoft.com/office/drawing/2014/main" id="{48F584BD-6D6E-4EB4-8F72-9C3A0609CE5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51" name="Picture 50">
                        <a:extLst>
                          <a:ext uri="{FF2B5EF4-FFF2-40B4-BE49-F238E27FC236}">
                            <a16:creationId xmlns:a16="http://schemas.microsoft.com/office/drawing/2014/main" id="{3FEC1109-F0D6-4FCC-9F64-FB18C338AAF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45" name="Picture 44">
                      <a:extLst>
                        <a:ext uri="{FF2B5EF4-FFF2-40B4-BE49-F238E27FC236}">
                          <a16:creationId xmlns:a16="http://schemas.microsoft.com/office/drawing/2014/main" id="{4247FE17-F3D9-4E08-B38D-178577DC2D6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46" name="Picture 45">
                      <a:extLst>
                        <a:ext uri="{FF2B5EF4-FFF2-40B4-BE49-F238E27FC236}">
                          <a16:creationId xmlns:a16="http://schemas.microsoft.com/office/drawing/2014/main" id="{F8734A39-2337-45BD-BB4F-BB7583C320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47" name="Picture 46">
                      <a:extLst>
                        <a:ext uri="{FF2B5EF4-FFF2-40B4-BE49-F238E27FC236}">
                          <a16:creationId xmlns:a16="http://schemas.microsoft.com/office/drawing/2014/main" id="{D1E4E32A-2665-4E5D-A743-7BE4C2D6140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42" name="TextBox 83">
                    <a:extLst>
                      <a:ext uri="{FF2B5EF4-FFF2-40B4-BE49-F238E27FC236}">
                        <a16:creationId xmlns:a16="http://schemas.microsoft.com/office/drawing/2014/main" id="{E848C765-2A9A-4D76-8597-09319C2E065D}"/>
                      </a:ext>
                    </a:extLst>
                  </p:cNvPr>
                  <p:cNvSpPr txBox="1"/>
                  <p:nvPr/>
                </p:nvSpPr>
                <p:spPr>
                  <a:xfrm>
                    <a:off x="8811429" y="-204788"/>
                    <a:ext cx="2080989" cy="4671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Rounded Corners 25">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Oval 26">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D2FDC237-A466-487A-94EC-23C2731D7EA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34" name="Picture 33">
                  <a:extLst>
                    <a:ext uri="{FF2B5EF4-FFF2-40B4-BE49-F238E27FC236}">
                      <a16:creationId xmlns:a16="http://schemas.microsoft.com/office/drawing/2014/main" id="{D83B9DAF-3EA4-418D-93F1-7EF14BF47C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40" name="Picture 39">
                  <a:extLst>
                    <a:ext uri="{FF2B5EF4-FFF2-40B4-BE49-F238E27FC236}">
                      <a16:creationId xmlns:a16="http://schemas.microsoft.com/office/drawing/2014/main" id="{CC67A6B9-79F3-4059-BA17-B858B7B3580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21" name="Rectangle: Rounded Corners 20">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68D58AF0-E9EA-41B2-A118-77688397A41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23" name="Picture 22">
                <a:extLst>
                  <a:ext uri="{FF2B5EF4-FFF2-40B4-BE49-F238E27FC236}">
                    <a16:creationId xmlns:a16="http://schemas.microsoft.com/office/drawing/2014/main" id="{0D87C9C4-1B64-4BBE-A0C3-5DD0BF0C6C9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24" name="Picture 23">
                <a:extLst>
                  <a:ext uri="{FF2B5EF4-FFF2-40B4-BE49-F238E27FC236}">
                    <a16:creationId xmlns:a16="http://schemas.microsoft.com/office/drawing/2014/main" id="{CD1D65C9-9908-4E77-BEE8-362817C93F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19" name="Oval 18">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497062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570105" y="815924"/>
            <a:ext cx="11225655" cy="5849329"/>
          </a:xfrm>
          <a:custGeom>
            <a:avLst/>
            <a:gdLst>
              <a:gd name="connsiteX0" fmla="*/ 0 w 11225655"/>
              <a:gd name="connsiteY0" fmla="*/ 974908 h 5849329"/>
              <a:gd name="connsiteX1" fmla="*/ 974908 w 11225655"/>
              <a:gd name="connsiteY1" fmla="*/ 0 h 5849329"/>
              <a:gd name="connsiteX2" fmla="*/ 1637468 w 11225655"/>
              <a:gd name="connsiteY2" fmla="*/ 0 h 5849329"/>
              <a:gd name="connsiteX3" fmla="*/ 2114511 w 11225655"/>
              <a:gd name="connsiteY3" fmla="*/ 0 h 5849329"/>
              <a:gd name="connsiteX4" fmla="*/ 2962588 w 11225655"/>
              <a:gd name="connsiteY4" fmla="*/ 0 h 5849329"/>
              <a:gd name="connsiteX5" fmla="*/ 3346873 w 11225655"/>
              <a:gd name="connsiteY5" fmla="*/ 0 h 5849329"/>
              <a:gd name="connsiteX6" fmla="*/ 3916674 w 11225655"/>
              <a:gd name="connsiteY6" fmla="*/ 0 h 5849329"/>
              <a:gd name="connsiteX7" fmla="*/ 4486476 w 11225655"/>
              <a:gd name="connsiteY7" fmla="*/ 0 h 5849329"/>
              <a:gd name="connsiteX8" fmla="*/ 5334552 w 11225655"/>
              <a:gd name="connsiteY8" fmla="*/ 0 h 5849329"/>
              <a:gd name="connsiteX9" fmla="*/ 5997112 w 11225655"/>
              <a:gd name="connsiteY9" fmla="*/ 0 h 5849329"/>
              <a:gd name="connsiteX10" fmla="*/ 6845189 w 11225655"/>
              <a:gd name="connsiteY10" fmla="*/ 0 h 5849329"/>
              <a:gd name="connsiteX11" fmla="*/ 7693266 w 11225655"/>
              <a:gd name="connsiteY11" fmla="*/ 0 h 5849329"/>
              <a:gd name="connsiteX12" fmla="*/ 8448584 w 11225655"/>
              <a:gd name="connsiteY12" fmla="*/ 0 h 5849329"/>
              <a:gd name="connsiteX13" fmla="*/ 9203902 w 11225655"/>
              <a:gd name="connsiteY13" fmla="*/ 0 h 5849329"/>
              <a:gd name="connsiteX14" fmla="*/ 9588187 w 11225655"/>
              <a:gd name="connsiteY14" fmla="*/ 0 h 5849329"/>
              <a:gd name="connsiteX15" fmla="*/ 10250747 w 11225655"/>
              <a:gd name="connsiteY15" fmla="*/ 0 h 5849329"/>
              <a:gd name="connsiteX16" fmla="*/ 11225655 w 11225655"/>
              <a:gd name="connsiteY16" fmla="*/ 974908 h 5849329"/>
              <a:gd name="connsiteX17" fmla="*/ 11225655 w 11225655"/>
              <a:gd name="connsiteY17" fmla="*/ 1546837 h 5849329"/>
              <a:gd name="connsiteX18" fmla="*/ 11225655 w 11225655"/>
              <a:gd name="connsiteY18" fmla="*/ 2274746 h 5849329"/>
              <a:gd name="connsiteX19" fmla="*/ 11225655 w 11225655"/>
              <a:gd name="connsiteY19" fmla="*/ 3002655 h 5849329"/>
              <a:gd name="connsiteX20" fmla="*/ 11225655 w 11225655"/>
              <a:gd name="connsiteY20" fmla="*/ 3652574 h 5849329"/>
              <a:gd name="connsiteX21" fmla="*/ 11225655 w 11225655"/>
              <a:gd name="connsiteY21" fmla="*/ 4302492 h 5849329"/>
              <a:gd name="connsiteX22" fmla="*/ 11225655 w 11225655"/>
              <a:gd name="connsiteY22" fmla="*/ 4874421 h 5849329"/>
              <a:gd name="connsiteX23" fmla="*/ 10250747 w 11225655"/>
              <a:gd name="connsiteY23" fmla="*/ 5849329 h 5849329"/>
              <a:gd name="connsiteX24" fmla="*/ 9680945 w 11225655"/>
              <a:gd name="connsiteY24" fmla="*/ 5849329 h 5849329"/>
              <a:gd name="connsiteX25" fmla="*/ 9296661 w 11225655"/>
              <a:gd name="connsiteY25" fmla="*/ 5849329 h 5849329"/>
              <a:gd name="connsiteX26" fmla="*/ 8448584 w 11225655"/>
              <a:gd name="connsiteY26" fmla="*/ 5849329 h 5849329"/>
              <a:gd name="connsiteX27" fmla="*/ 7878782 w 11225655"/>
              <a:gd name="connsiteY27" fmla="*/ 5849329 h 5849329"/>
              <a:gd name="connsiteX28" fmla="*/ 7308981 w 11225655"/>
              <a:gd name="connsiteY28" fmla="*/ 5849329 h 5849329"/>
              <a:gd name="connsiteX29" fmla="*/ 6646421 w 11225655"/>
              <a:gd name="connsiteY29" fmla="*/ 5849329 h 5849329"/>
              <a:gd name="connsiteX30" fmla="*/ 6262136 w 11225655"/>
              <a:gd name="connsiteY30" fmla="*/ 5849329 h 5849329"/>
              <a:gd name="connsiteX31" fmla="*/ 5506818 w 11225655"/>
              <a:gd name="connsiteY31" fmla="*/ 5849329 h 5849329"/>
              <a:gd name="connsiteX32" fmla="*/ 4658741 w 11225655"/>
              <a:gd name="connsiteY32" fmla="*/ 5849329 h 5849329"/>
              <a:gd name="connsiteX33" fmla="*/ 3996181 w 11225655"/>
              <a:gd name="connsiteY33" fmla="*/ 5849329 h 5849329"/>
              <a:gd name="connsiteX34" fmla="*/ 3240863 w 11225655"/>
              <a:gd name="connsiteY34" fmla="*/ 5849329 h 5849329"/>
              <a:gd name="connsiteX35" fmla="*/ 2578303 w 11225655"/>
              <a:gd name="connsiteY35" fmla="*/ 5849329 h 5849329"/>
              <a:gd name="connsiteX36" fmla="*/ 1730226 w 11225655"/>
              <a:gd name="connsiteY36" fmla="*/ 5849329 h 5849329"/>
              <a:gd name="connsiteX37" fmla="*/ 974908 w 11225655"/>
              <a:gd name="connsiteY37" fmla="*/ 5849329 h 5849329"/>
              <a:gd name="connsiteX38" fmla="*/ 0 w 11225655"/>
              <a:gd name="connsiteY38" fmla="*/ 4874421 h 5849329"/>
              <a:gd name="connsiteX39" fmla="*/ 0 w 11225655"/>
              <a:gd name="connsiteY39" fmla="*/ 4341488 h 5849329"/>
              <a:gd name="connsiteX40" fmla="*/ 0 w 11225655"/>
              <a:gd name="connsiteY40" fmla="*/ 3613578 h 5849329"/>
              <a:gd name="connsiteX41" fmla="*/ 0 w 11225655"/>
              <a:gd name="connsiteY41" fmla="*/ 3080645 h 5849329"/>
              <a:gd name="connsiteX42" fmla="*/ 0 w 11225655"/>
              <a:gd name="connsiteY42" fmla="*/ 2547712 h 5849329"/>
              <a:gd name="connsiteX43" fmla="*/ 0 w 11225655"/>
              <a:gd name="connsiteY43" fmla="*/ 1897793 h 5849329"/>
              <a:gd name="connsiteX44" fmla="*/ 0 w 11225655"/>
              <a:gd name="connsiteY44" fmla="*/ 974908 h 584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225655" h="5849329" fill="none" extrusionOk="0">
                <a:moveTo>
                  <a:pt x="0" y="974908"/>
                </a:moveTo>
                <a:cubicBezTo>
                  <a:pt x="-81621" y="424390"/>
                  <a:pt x="408773" y="-40722"/>
                  <a:pt x="974908" y="0"/>
                </a:cubicBezTo>
                <a:cubicBezTo>
                  <a:pt x="1286080" y="-13239"/>
                  <a:pt x="1334983" y="-3748"/>
                  <a:pt x="1637468" y="0"/>
                </a:cubicBezTo>
                <a:cubicBezTo>
                  <a:pt x="1939953" y="3748"/>
                  <a:pt x="1981248" y="-629"/>
                  <a:pt x="2114511" y="0"/>
                </a:cubicBezTo>
                <a:cubicBezTo>
                  <a:pt x="2247774" y="629"/>
                  <a:pt x="2593697" y="6856"/>
                  <a:pt x="2962588" y="0"/>
                </a:cubicBezTo>
                <a:cubicBezTo>
                  <a:pt x="3331479" y="-6856"/>
                  <a:pt x="3251516" y="-12472"/>
                  <a:pt x="3346873" y="0"/>
                </a:cubicBezTo>
                <a:cubicBezTo>
                  <a:pt x="3442230" y="12472"/>
                  <a:pt x="3745002" y="11182"/>
                  <a:pt x="3916674" y="0"/>
                </a:cubicBezTo>
                <a:cubicBezTo>
                  <a:pt x="4088346" y="-11182"/>
                  <a:pt x="4248732" y="11257"/>
                  <a:pt x="4486476" y="0"/>
                </a:cubicBezTo>
                <a:cubicBezTo>
                  <a:pt x="4724220" y="-11257"/>
                  <a:pt x="5040209" y="27445"/>
                  <a:pt x="5334552" y="0"/>
                </a:cubicBezTo>
                <a:cubicBezTo>
                  <a:pt x="5628895" y="-27445"/>
                  <a:pt x="5743722" y="13649"/>
                  <a:pt x="5997112" y="0"/>
                </a:cubicBezTo>
                <a:cubicBezTo>
                  <a:pt x="6250502" y="-13649"/>
                  <a:pt x="6443560" y="-40844"/>
                  <a:pt x="6845189" y="0"/>
                </a:cubicBezTo>
                <a:cubicBezTo>
                  <a:pt x="7246818" y="40844"/>
                  <a:pt x="7442492" y="1897"/>
                  <a:pt x="7693266" y="0"/>
                </a:cubicBezTo>
                <a:cubicBezTo>
                  <a:pt x="7944040" y="-1897"/>
                  <a:pt x="8090535" y="28959"/>
                  <a:pt x="8448584" y="0"/>
                </a:cubicBezTo>
                <a:cubicBezTo>
                  <a:pt x="8806633" y="-28959"/>
                  <a:pt x="8978052" y="26072"/>
                  <a:pt x="9203902" y="0"/>
                </a:cubicBezTo>
                <a:cubicBezTo>
                  <a:pt x="9429752" y="-26072"/>
                  <a:pt x="9422332" y="2973"/>
                  <a:pt x="9588187" y="0"/>
                </a:cubicBezTo>
                <a:cubicBezTo>
                  <a:pt x="9754042" y="-2973"/>
                  <a:pt x="9991289" y="5558"/>
                  <a:pt x="10250747" y="0"/>
                </a:cubicBezTo>
                <a:cubicBezTo>
                  <a:pt x="10780209" y="9101"/>
                  <a:pt x="11320795" y="375297"/>
                  <a:pt x="11225655" y="974908"/>
                </a:cubicBezTo>
                <a:cubicBezTo>
                  <a:pt x="11214507" y="1257773"/>
                  <a:pt x="11198420" y="1291724"/>
                  <a:pt x="11225655" y="1546837"/>
                </a:cubicBezTo>
                <a:cubicBezTo>
                  <a:pt x="11252890" y="1801950"/>
                  <a:pt x="11226119" y="1975978"/>
                  <a:pt x="11225655" y="2274746"/>
                </a:cubicBezTo>
                <a:cubicBezTo>
                  <a:pt x="11225191" y="2573514"/>
                  <a:pt x="11260108" y="2648551"/>
                  <a:pt x="11225655" y="3002655"/>
                </a:cubicBezTo>
                <a:cubicBezTo>
                  <a:pt x="11191202" y="3356759"/>
                  <a:pt x="11210308" y="3502004"/>
                  <a:pt x="11225655" y="3652574"/>
                </a:cubicBezTo>
                <a:cubicBezTo>
                  <a:pt x="11241002" y="3803144"/>
                  <a:pt x="11227424" y="4160084"/>
                  <a:pt x="11225655" y="4302492"/>
                </a:cubicBezTo>
                <a:cubicBezTo>
                  <a:pt x="11223886" y="4444900"/>
                  <a:pt x="11201517" y="4705865"/>
                  <a:pt x="11225655" y="4874421"/>
                </a:cubicBezTo>
                <a:cubicBezTo>
                  <a:pt x="11208976" y="5460200"/>
                  <a:pt x="10780353" y="5819837"/>
                  <a:pt x="10250747" y="5849329"/>
                </a:cubicBezTo>
                <a:cubicBezTo>
                  <a:pt x="10034941" y="5846875"/>
                  <a:pt x="9889523" y="5856294"/>
                  <a:pt x="9680945" y="5849329"/>
                </a:cubicBezTo>
                <a:cubicBezTo>
                  <a:pt x="9472367" y="5842364"/>
                  <a:pt x="9478722" y="5834221"/>
                  <a:pt x="9296661" y="5849329"/>
                </a:cubicBezTo>
                <a:cubicBezTo>
                  <a:pt x="9114600" y="5864437"/>
                  <a:pt x="8682118" y="5884596"/>
                  <a:pt x="8448584" y="5849329"/>
                </a:cubicBezTo>
                <a:cubicBezTo>
                  <a:pt x="8215050" y="5814062"/>
                  <a:pt x="8048356" y="5847338"/>
                  <a:pt x="7878782" y="5849329"/>
                </a:cubicBezTo>
                <a:cubicBezTo>
                  <a:pt x="7709208" y="5851320"/>
                  <a:pt x="7424989" y="5832087"/>
                  <a:pt x="7308981" y="5849329"/>
                </a:cubicBezTo>
                <a:cubicBezTo>
                  <a:pt x="7192973" y="5866571"/>
                  <a:pt x="6864524" y="5861372"/>
                  <a:pt x="6646421" y="5849329"/>
                </a:cubicBezTo>
                <a:cubicBezTo>
                  <a:pt x="6428318" y="5837286"/>
                  <a:pt x="6383239" y="5860409"/>
                  <a:pt x="6262136" y="5849329"/>
                </a:cubicBezTo>
                <a:cubicBezTo>
                  <a:pt x="6141033" y="5838249"/>
                  <a:pt x="5868071" y="5861206"/>
                  <a:pt x="5506818" y="5849329"/>
                </a:cubicBezTo>
                <a:cubicBezTo>
                  <a:pt x="5145565" y="5837452"/>
                  <a:pt x="5036159" y="5863385"/>
                  <a:pt x="4658741" y="5849329"/>
                </a:cubicBezTo>
                <a:cubicBezTo>
                  <a:pt x="4281323" y="5835273"/>
                  <a:pt x="4193214" y="5829952"/>
                  <a:pt x="3996181" y="5849329"/>
                </a:cubicBezTo>
                <a:cubicBezTo>
                  <a:pt x="3799148" y="5868706"/>
                  <a:pt x="3492668" y="5854264"/>
                  <a:pt x="3240863" y="5849329"/>
                </a:cubicBezTo>
                <a:cubicBezTo>
                  <a:pt x="2989058" y="5844394"/>
                  <a:pt x="2844969" y="5830289"/>
                  <a:pt x="2578303" y="5849329"/>
                </a:cubicBezTo>
                <a:cubicBezTo>
                  <a:pt x="2311637" y="5868369"/>
                  <a:pt x="2114470" y="5844365"/>
                  <a:pt x="1730226" y="5849329"/>
                </a:cubicBezTo>
                <a:cubicBezTo>
                  <a:pt x="1345982" y="5854293"/>
                  <a:pt x="1152474" y="5852581"/>
                  <a:pt x="974908" y="5849329"/>
                </a:cubicBezTo>
                <a:cubicBezTo>
                  <a:pt x="482292" y="5831950"/>
                  <a:pt x="-33947" y="5328117"/>
                  <a:pt x="0" y="4874421"/>
                </a:cubicBezTo>
                <a:cubicBezTo>
                  <a:pt x="-23445" y="4748033"/>
                  <a:pt x="26467" y="4554831"/>
                  <a:pt x="0" y="4341488"/>
                </a:cubicBezTo>
                <a:cubicBezTo>
                  <a:pt x="-26467" y="4128145"/>
                  <a:pt x="1548" y="3880626"/>
                  <a:pt x="0" y="3613578"/>
                </a:cubicBezTo>
                <a:cubicBezTo>
                  <a:pt x="-1548" y="3346530"/>
                  <a:pt x="25978" y="3247529"/>
                  <a:pt x="0" y="3080645"/>
                </a:cubicBezTo>
                <a:cubicBezTo>
                  <a:pt x="-25978" y="2913761"/>
                  <a:pt x="-24552" y="2812745"/>
                  <a:pt x="0" y="2547712"/>
                </a:cubicBezTo>
                <a:cubicBezTo>
                  <a:pt x="24552" y="2282679"/>
                  <a:pt x="17050" y="2045335"/>
                  <a:pt x="0" y="1897793"/>
                </a:cubicBezTo>
                <a:cubicBezTo>
                  <a:pt x="-17050" y="1750251"/>
                  <a:pt x="25178" y="1283740"/>
                  <a:pt x="0" y="974908"/>
                </a:cubicBezTo>
                <a:close/>
              </a:path>
              <a:path w="11225655" h="5849329" stroke="0" extrusionOk="0">
                <a:moveTo>
                  <a:pt x="0" y="974908"/>
                </a:moveTo>
                <a:cubicBezTo>
                  <a:pt x="-14133" y="352572"/>
                  <a:pt x="380349" y="30756"/>
                  <a:pt x="974908" y="0"/>
                </a:cubicBezTo>
                <a:cubicBezTo>
                  <a:pt x="1284114" y="-15683"/>
                  <a:pt x="1384694" y="7907"/>
                  <a:pt x="1637468" y="0"/>
                </a:cubicBezTo>
                <a:cubicBezTo>
                  <a:pt x="1890242" y="-7907"/>
                  <a:pt x="1965807" y="-21756"/>
                  <a:pt x="2114511" y="0"/>
                </a:cubicBezTo>
                <a:cubicBezTo>
                  <a:pt x="2263215" y="21756"/>
                  <a:pt x="2336957" y="-6776"/>
                  <a:pt x="2498796" y="0"/>
                </a:cubicBezTo>
                <a:cubicBezTo>
                  <a:pt x="2660636" y="6776"/>
                  <a:pt x="3079981" y="-22876"/>
                  <a:pt x="3254114" y="0"/>
                </a:cubicBezTo>
                <a:cubicBezTo>
                  <a:pt x="3428247" y="22876"/>
                  <a:pt x="3791777" y="16420"/>
                  <a:pt x="4009432" y="0"/>
                </a:cubicBezTo>
                <a:cubicBezTo>
                  <a:pt x="4227087" y="-16420"/>
                  <a:pt x="4480203" y="-8220"/>
                  <a:pt x="4671992" y="0"/>
                </a:cubicBezTo>
                <a:cubicBezTo>
                  <a:pt x="4863781" y="8220"/>
                  <a:pt x="5085600" y="-27901"/>
                  <a:pt x="5241794" y="0"/>
                </a:cubicBezTo>
                <a:cubicBezTo>
                  <a:pt x="5397988" y="27901"/>
                  <a:pt x="5595356" y="-11365"/>
                  <a:pt x="5811595" y="0"/>
                </a:cubicBezTo>
                <a:cubicBezTo>
                  <a:pt x="6027834" y="11365"/>
                  <a:pt x="6092949" y="3104"/>
                  <a:pt x="6195880" y="0"/>
                </a:cubicBezTo>
                <a:cubicBezTo>
                  <a:pt x="6298812" y="-3104"/>
                  <a:pt x="6701216" y="31330"/>
                  <a:pt x="6951199" y="0"/>
                </a:cubicBezTo>
                <a:cubicBezTo>
                  <a:pt x="7201182" y="-31330"/>
                  <a:pt x="7271462" y="-15879"/>
                  <a:pt x="7521000" y="0"/>
                </a:cubicBezTo>
                <a:cubicBezTo>
                  <a:pt x="7770538" y="15879"/>
                  <a:pt x="8028917" y="24674"/>
                  <a:pt x="8369077" y="0"/>
                </a:cubicBezTo>
                <a:cubicBezTo>
                  <a:pt x="8709237" y="-24674"/>
                  <a:pt x="8583997" y="15453"/>
                  <a:pt x="8753362" y="0"/>
                </a:cubicBezTo>
                <a:cubicBezTo>
                  <a:pt x="8922727" y="-15453"/>
                  <a:pt x="9291562" y="-12046"/>
                  <a:pt x="9601438" y="0"/>
                </a:cubicBezTo>
                <a:cubicBezTo>
                  <a:pt x="9911314" y="12046"/>
                  <a:pt x="10015496" y="-19836"/>
                  <a:pt x="10250747" y="0"/>
                </a:cubicBezTo>
                <a:cubicBezTo>
                  <a:pt x="10773917" y="-30202"/>
                  <a:pt x="11220253" y="465560"/>
                  <a:pt x="11225655" y="974908"/>
                </a:cubicBezTo>
                <a:cubicBezTo>
                  <a:pt x="11222294" y="1172380"/>
                  <a:pt x="11209820" y="1439850"/>
                  <a:pt x="11225655" y="1663822"/>
                </a:cubicBezTo>
                <a:cubicBezTo>
                  <a:pt x="11241490" y="1887794"/>
                  <a:pt x="11227529" y="2020385"/>
                  <a:pt x="11225655" y="2274746"/>
                </a:cubicBezTo>
                <a:cubicBezTo>
                  <a:pt x="11223781" y="2529107"/>
                  <a:pt x="11221189" y="2684222"/>
                  <a:pt x="11225655" y="2807679"/>
                </a:cubicBezTo>
                <a:cubicBezTo>
                  <a:pt x="11230121" y="2931136"/>
                  <a:pt x="11237010" y="3275176"/>
                  <a:pt x="11225655" y="3457598"/>
                </a:cubicBezTo>
                <a:cubicBezTo>
                  <a:pt x="11214300" y="3640020"/>
                  <a:pt x="11224255" y="3730122"/>
                  <a:pt x="11225655" y="3990531"/>
                </a:cubicBezTo>
                <a:cubicBezTo>
                  <a:pt x="11227055" y="4250940"/>
                  <a:pt x="11217317" y="4648438"/>
                  <a:pt x="11225655" y="4874421"/>
                </a:cubicBezTo>
                <a:cubicBezTo>
                  <a:pt x="11312587" y="5484075"/>
                  <a:pt x="10858098" y="5948498"/>
                  <a:pt x="10250747" y="5849329"/>
                </a:cubicBezTo>
                <a:cubicBezTo>
                  <a:pt x="9961262" y="5829159"/>
                  <a:pt x="9738117" y="5875891"/>
                  <a:pt x="9402670" y="5849329"/>
                </a:cubicBezTo>
                <a:cubicBezTo>
                  <a:pt x="9067223" y="5822767"/>
                  <a:pt x="9200586" y="5849317"/>
                  <a:pt x="9018386" y="5849329"/>
                </a:cubicBezTo>
                <a:cubicBezTo>
                  <a:pt x="8836186" y="5849341"/>
                  <a:pt x="8676001" y="5871017"/>
                  <a:pt x="8541342" y="5849329"/>
                </a:cubicBezTo>
                <a:cubicBezTo>
                  <a:pt x="8406683" y="5827641"/>
                  <a:pt x="7926994" y="5845542"/>
                  <a:pt x="7693266" y="5849329"/>
                </a:cubicBezTo>
                <a:cubicBezTo>
                  <a:pt x="7459538" y="5853116"/>
                  <a:pt x="7256320" y="5860588"/>
                  <a:pt x="6937947" y="5849329"/>
                </a:cubicBezTo>
                <a:cubicBezTo>
                  <a:pt x="6619574" y="5838070"/>
                  <a:pt x="6357855" y="5890413"/>
                  <a:pt x="6089871" y="5849329"/>
                </a:cubicBezTo>
                <a:cubicBezTo>
                  <a:pt x="5821887" y="5808245"/>
                  <a:pt x="5767473" y="5850127"/>
                  <a:pt x="5612828" y="5849329"/>
                </a:cubicBezTo>
                <a:cubicBezTo>
                  <a:pt x="5458183" y="5848531"/>
                  <a:pt x="5202425" y="5844755"/>
                  <a:pt x="4857509" y="5849329"/>
                </a:cubicBezTo>
                <a:cubicBezTo>
                  <a:pt x="4512593" y="5853903"/>
                  <a:pt x="4391441" y="5866516"/>
                  <a:pt x="4194949" y="5849329"/>
                </a:cubicBezTo>
                <a:cubicBezTo>
                  <a:pt x="3998457" y="5832142"/>
                  <a:pt x="3740229" y="5867819"/>
                  <a:pt x="3625148" y="5849329"/>
                </a:cubicBezTo>
                <a:cubicBezTo>
                  <a:pt x="3510067" y="5830839"/>
                  <a:pt x="3309423" y="5848880"/>
                  <a:pt x="3055346" y="5849329"/>
                </a:cubicBezTo>
                <a:cubicBezTo>
                  <a:pt x="2801269" y="5849778"/>
                  <a:pt x="2815418" y="5855913"/>
                  <a:pt x="2578303" y="5849329"/>
                </a:cubicBezTo>
                <a:cubicBezTo>
                  <a:pt x="2341188" y="5842745"/>
                  <a:pt x="2189370" y="5871516"/>
                  <a:pt x="1822985" y="5849329"/>
                </a:cubicBezTo>
                <a:cubicBezTo>
                  <a:pt x="1456600" y="5827142"/>
                  <a:pt x="1216077" y="5873285"/>
                  <a:pt x="974908" y="5849329"/>
                </a:cubicBezTo>
                <a:cubicBezTo>
                  <a:pt x="374618" y="5785007"/>
                  <a:pt x="-38578" y="5360855"/>
                  <a:pt x="0" y="4874421"/>
                </a:cubicBezTo>
                <a:cubicBezTo>
                  <a:pt x="2672" y="4721989"/>
                  <a:pt x="576" y="4483184"/>
                  <a:pt x="0" y="4341488"/>
                </a:cubicBezTo>
                <a:cubicBezTo>
                  <a:pt x="-576" y="4199792"/>
                  <a:pt x="-25065" y="3901467"/>
                  <a:pt x="0" y="3769559"/>
                </a:cubicBezTo>
                <a:cubicBezTo>
                  <a:pt x="25065" y="3637651"/>
                  <a:pt x="14268" y="3388167"/>
                  <a:pt x="0" y="3041650"/>
                </a:cubicBezTo>
                <a:cubicBezTo>
                  <a:pt x="-14268" y="2695133"/>
                  <a:pt x="-14373" y="2606140"/>
                  <a:pt x="0" y="2430726"/>
                </a:cubicBezTo>
                <a:cubicBezTo>
                  <a:pt x="14373" y="2255312"/>
                  <a:pt x="-12886" y="2019064"/>
                  <a:pt x="0" y="1702817"/>
                </a:cubicBezTo>
                <a:cubicBezTo>
                  <a:pt x="12886" y="1386570"/>
                  <a:pt x="-15515" y="1139374"/>
                  <a:pt x="0" y="974908"/>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88858" y="32700"/>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3646170" y="192746"/>
            <a:ext cx="42544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3" name="TextBox 2">
            <a:extLst>
              <a:ext uri="{FF2B5EF4-FFF2-40B4-BE49-F238E27FC236}">
                <a16:creationId xmlns:a16="http://schemas.microsoft.com/office/drawing/2014/main" id="{C45B3F25-D0C2-43A7-A151-5E8FF00F41A8}"/>
              </a:ext>
            </a:extLst>
          </p:cNvPr>
          <p:cNvSpPr txBox="1"/>
          <p:nvPr/>
        </p:nvSpPr>
        <p:spPr>
          <a:xfrm>
            <a:off x="925830" y="1074420"/>
            <a:ext cx="1069606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7644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31F2904-4D7F-FFEE-7114-0B43D2E4AE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6269" y="1366133"/>
            <a:ext cx="6335169" cy="5798983"/>
          </a:xfrm>
          <a:custGeom>
            <a:avLst/>
            <a:gdLst>
              <a:gd name="connsiteX0" fmla="*/ 921255 w 6335169"/>
              <a:gd name="connsiteY0" fmla="*/ 1885067 h 5798983"/>
              <a:gd name="connsiteX1" fmla="*/ 921255 w 6335169"/>
              <a:gd name="connsiteY1" fmla="*/ 2723267 h 5798983"/>
              <a:gd name="connsiteX2" fmla="*/ 2410869 w 6335169"/>
              <a:gd name="connsiteY2" fmla="*/ 2723267 h 5798983"/>
              <a:gd name="connsiteX3" fmla="*/ 2410869 w 6335169"/>
              <a:gd name="connsiteY3" fmla="*/ 1885067 h 5798983"/>
              <a:gd name="connsiteX4" fmla="*/ 0 w 6335169"/>
              <a:gd name="connsiteY4" fmla="*/ 0 h 5798983"/>
              <a:gd name="connsiteX5" fmla="*/ 6335169 w 6335169"/>
              <a:gd name="connsiteY5" fmla="*/ 0 h 5798983"/>
              <a:gd name="connsiteX6" fmla="*/ 6335169 w 6335169"/>
              <a:gd name="connsiteY6" fmla="*/ 5798983 h 5798983"/>
              <a:gd name="connsiteX7" fmla="*/ 0 w 6335169"/>
              <a:gd name="connsiteY7" fmla="*/ 5798983 h 5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5169" h="5798983">
                <a:moveTo>
                  <a:pt x="921255" y="1885067"/>
                </a:moveTo>
                <a:lnTo>
                  <a:pt x="921255" y="2723267"/>
                </a:lnTo>
                <a:lnTo>
                  <a:pt x="2410869" y="2723267"/>
                </a:lnTo>
                <a:lnTo>
                  <a:pt x="2410869" y="1885067"/>
                </a:lnTo>
                <a:close/>
                <a:moveTo>
                  <a:pt x="0" y="0"/>
                </a:moveTo>
                <a:lnTo>
                  <a:pt x="6335169" y="0"/>
                </a:lnTo>
                <a:lnTo>
                  <a:pt x="6335169" y="5798983"/>
                </a:lnTo>
                <a:lnTo>
                  <a:pt x="0" y="5798983"/>
                </a:lnTo>
                <a:close/>
              </a:path>
            </a:pathLst>
          </a:custGeom>
        </p:spPr>
      </p:pic>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9" name="TextBox 8">
            <a:extLst>
              <a:ext uri="{FF2B5EF4-FFF2-40B4-BE49-F238E27FC236}">
                <a16:creationId xmlns:a16="http://schemas.microsoft.com/office/drawing/2014/main" id="{2D4D9225-3B8A-822E-74D7-0668F09C6C8D}"/>
              </a:ext>
            </a:extLst>
          </p:cNvPr>
          <p:cNvSpPr txBox="1"/>
          <p:nvPr/>
        </p:nvSpPr>
        <p:spPr>
          <a:xfrm>
            <a:off x="1488427" y="3296128"/>
            <a:ext cx="5112104" cy="1938992"/>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nl-NL" sz="4000" b="1" i="0" u="none" strike="noStrike" kern="0" cap="none" spc="0" normalizeH="0" baseline="0" noProof="0" dirty="0">
                <a:ln>
                  <a:noFill/>
                </a:ln>
                <a:solidFill>
                  <a:prstClr val="black"/>
                </a:solidFill>
                <a:effectLst/>
                <a:uLnTx/>
                <a:uFillTx/>
                <a:latin typeface="Cambria" panose="02040503050406030204" pitchFamily="18" charset="0"/>
                <a:cs typeface="+mn-cs"/>
              </a:rPr>
              <a:t>Chia sẻ bài học với người thân</a:t>
            </a:r>
          </a:p>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nl-NL" sz="4000" b="1" i="0" u="none" strike="noStrike" kern="0" cap="none" spc="0" normalizeH="0" baseline="0" noProof="0" dirty="0">
                <a:ln>
                  <a:noFill/>
                </a:ln>
                <a:solidFill>
                  <a:prstClr val="black"/>
                </a:solidFill>
                <a:effectLst/>
                <a:uLnTx/>
                <a:uFillTx/>
                <a:latin typeface="Cambria" panose="02040503050406030204" pitchFamily="18" charset="0"/>
                <a:cs typeface="+mn-cs"/>
              </a:rPr>
              <a:t>Chuẩn bị bài mới</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pic>
        <p:nvPicPr>
          <p:cNvPr id="11" name="Picture 10">
            <a:extLst>
              <a:ext uri="{FF2B5EF4-FFF2-40B4-BE49-F238E27FC236}">
                <a16:creationId xmlns:a16="http://schemas.microsoft.com/office/drawing/2014/main" id="{89B39692-DF44-C8E3-DA42-4DA7F6F0545E}"/>
              </a:ext>
            </a:extLst>
          </p:cNvPr>
          <p:cNvPicPr>
            <a:picLocks noChangeAspect="1"/>
          </p:cNvPicPr>
          <p:nvPr/>
        </p:nvPicPr>
        <p:blipFill>
          <a:blip r:embed="rId5"/>
          <a:stretch>
            <a:fillRect/>
          </a:stretch>
        </p:blipFill>
        <p:spPr>
          <a:xfrm>
            <a:off x="1833388" y="1105729"/>
            <a:ext cx="5310076" cy="1225402"/>
          </a:xfrm>
          <a:prstGeom prst="rect">
            <a:avLst/>
          </a:prstGeom>
        </p:spPr>
      </p:pic>
    </p:spTree>
    <p:extLst>
      <p:ext uri="{BB962C8B-B14F-4D97-AF65-F5344CB8AC3E}">
        <p14:creationId xmlns:p14="http://schemas.microsoft.com/office/powerpoint/2010/main" val="28504653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1"/>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06350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8501" b="23326"/>
          <a:stretch/>
        </p:blipFill>
        <p:spPr>
          <a:xfrm>
            <a:off x="0" y="-127000"/>
            <a:ext cx="12390675" cy="7112000"/>
          </a:xfrm>
          <a:prstGeom prst="rect">
            <a:avLst/>
          </a:prstGeom>
        </p:spPr>
      </p:pic>
      <p:grpSp>
        <p:nvGrpSpPr>
          <p:cNvPr id="14" name="Group 13">
            <a:extLst>
              <a:ext uri="{FF2B5EF4-FFF2-40B4-BE49-F238E27FC236}">
                <a16:creationId xmlns:a16="http://schemas.microsoft.com/office/drawing/2014/main" id="{4BB2239B-22DD-4353-86B1-EA78FA3DFCC6}"/>
              </a:ext>
            </a:extLst>
          </p:cNvPr>
          <p:cNvGrpSpPr/>
          <p:nvPr/>
        </p:nvGrpSpPr>
        <p:grpSpPr>
          <a:xfrm>
            <a:off x="3352801" y="178081"/>
            <a:ext cx="7757876" cy="2813828"/>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5112" y="514189"/>
            <a:ext cx="2115376" cy="2106323"/>
          </a:xfrm>
          <a:prstGeom prst="rect">
            <a:avLst/>
          </a:prstGeom>
        </p:spPr>
      </p:pic>
      <p:sp>
        <p:nvSpPr>
          <p:cNvPr id="21" name="TextBox 20"/>
          <p:cNvSpPr txBox="1"/>
          <p:nvPr/>
        </p:nvSpPr>
        <p:spPr>
          <a:xfrm>
            <a:off x="4431691" y="648415"/>
            <a:ext cx="6544182"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6600"/>
                </a:solidFill>
                <a:effectLst/>
                <a:uLnTx/>
                <a:uFillTx/>
                <a:latin typeface="Calibri"/>
                <a:ea typeface="+mn-ea"/>
                <a:cs typeface="+mn-cs"/>
              </a:rPr>
              <a:t>Hiện</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tượng</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nước</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biển</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dâng</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lên</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rút</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xuống</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một</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vài</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lần</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trong</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ngày</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là</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nghĩa</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của</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từ</a:t>
            </a:r>
            <a:r>
              <a:rPr kumimoji="0" lang="en-US" sz="3600" b="1" i="0" u="none" strike="noStrike" kern="1200" cap="none" spc="0" normalizeH="0" baseline="0" noProof="0" dirty="0">
                <a:ln>
                  <a:noFill/>
                </a:ln>
                <a:solidFill>
                  <a:srgbClr val="FF6600"/>
                </a:solidFill>
                <a:effectLst/>
                <a:uLnTx/>
                <a:uFillTx/>
                <a:latin typeface="Calibri"/>
                <a:ea typeface="+mn-ea"/>
                <a:cs typeface="+mn-cs"/>
              </a:rPr>
              <a:t> </a:t>
            </a:r>
            <a:r>
              <a:rPr kumimoji="0" lang="en-US" sz="3600" b="1" i="0" u="none" strike="noStrike" kern="1200" cap="none" spc="0" normalizeH="0" baseline="0" noProof="0" dirty="0" err="1">
                <a:ln>
                  <a:noFill/>
                </a:ln>
                <a:solidFill>
                  <a:srgbClr val="FF6600"/>
                </a:solidFill>
                <a:effectLst/>
                <a:uLnTx/>
                <a:uFillTx/>
                <a:latin typeface="Calibri"/>
                <a:ea typeface="+mn-ea"/>
                <a:cs typeface="+mn-cs"/>
              </a:rPr>
              <a:t>nào</a:t>
            </a:r>
            <a:r>
              <a:rPr kumimoji="0" lang="en-US" sz="3600" b="1" i="0" u="none" strike="noStrike" kern="1200" cap="none" spc="0" normalizeH="0" baseline="0" noProof="0" dirty="0">
                <a:ln>
                  <a:noFill/>
                </a:ln>
                <a:solidFill>
                  <a:srgbClr val="FF6600"/>
                </a:solidFill>
                <a:effectLst/>
                <a:uLnTx/>
                <a:uFillTx/>
                <a:latin typeface="Calibri"/>
                <a:ea typeface="+mn-ea"/>
                <a:cs typeface="+mn-cs"/>
              </a:rPr>
              <a:t>?</a:t>
            </a:r>
          </a:p>
        </p:txBody>
      </p:sp>
      <p:grpSp>
        <p:nvGrpSpPr>
          <p:cNvPr id="44" name="Group 43"/>
          <p:cNvGrpSpPr/>
          <p:nvPr/>
        </p:nvGrpSpPr>
        <p:grpSpPr>
          <a:xfrm>
            <a:off x="4431691" y="3570664"/>
            <a:ext cx="3996697" cy="1405641"/>
            <a:chOff x="3733801" y="2677997"/>
            <a:chExt cx="2123147" cy="1054230"/>
          </a:xfrm>
        </p:grpSpPr>
        <p:sp>
          <p:nvSpPr>
            <p:cNvPr id="26" name="Rounded Rectangle 25"/>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3886200" y="2677997"/>
              <a:ext cx="1828800" cy="10542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A.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Thủy</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triều</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5" name="Group 44"/>
          <p:cNvGrpSpPr/>
          <p:nvPr/>
        </p:nvGrpSpPr>
        <p:grpSpPr>
          <a:xfrm>
            <a:off x="4451365" y="4630901"/>
            <a:ext cx="3996696" cy="891941"/>
            <a:chOff x="3733800" y="3473177"/>
            <a:chExt cx="2123147" cy="668956"/>
          </a:xfrm>
        </p:grpSpPr>
        <p:sp>
          <p:nvSpPr>
            <p:cNvPr id="37" name="Rounded Rectangle 36"/>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p:cNvSpPr txBox="1"/>
            <p:nvPr/>
          </p:nvSpPr>
          <p:spPr>
            <a:xfrm>
              <a:off x="3886200" y="3510975"/>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B.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Nhật</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thực</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6" name="Group 45"/>
          <p:cNvGrpSpPr/>
          <p:nvPr/>
        </p:nvGrpSpPr>
        <p:grpSpPr>
          <a:xfrm>
            <a:off x="4451366" y="5686661"/>
            <a:ext cx="4109704" cy="891942"/>
            <a:chOff x="3733801" y="4264994"/>
            <a:chExt cx="2123147" cy="668956"/>
          </a:xfrm>
          <a:solidFill>
            <a:srgbClr val="FFC000"/>
          </a:solidFill>
        </p:grpSpPr>
        <p:sp>
          <p:nvSpPr>
            <p:cNvPr id="38" name="Rounded Rectangle 37"/>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3886200" y="4299452"/>
              <a:ext cx="1828800" cy="561741"/>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C.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Triều</a:t>
              </a:r>
              <a:r>
                <a:rPr kumimoji="0" lang="en-US" sz="4267" b="0" i="0" u="none" strike="noStrike" kern="1200" cap="none" spc="0" normalizeH="0" baseline="0" noProof="0" dirty="0">
                  <a:ln>
                    <a:noFill/>
                  </a:ln>
                  <a:solidFill>
                    <a:prstClr val="black"/>
                  </a:solidFill>
                  <a:effectLst/>
                  <a:uLnTx/>
                  <a:uFillTx/>
                  <a:latin typeface="Calibri"/>
                  <a:ea typeface="+mn-ea"/>
                  <a:cs typeface="+mn-cs"/>
                </a:rPr>
                <a:t>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cường</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26400" y="7597428"/>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3013" y="7816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11200" y="7573400"/>
            <a:ext cx="1968429" cy="14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2540000" y="648415"/>
            <a:ext cx="15240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SVN-Gretoon" pitchFamily="18" charset="0"/>
              <a:ea typeface="+mn-ea"/>
              <a:cs typeface="+mn-cs"/>
            </a:endParaRPr>
          </a:p>
        </p:txBody>
      </p:sp>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3987" y="685800"/>
            <a:ext cx="1226813" cy="1642427"/>
          </a:xfrm>
          <a:prstGeom prst="rect">
            <a:avLst/>
          </a:prstGeom>
        </p:spPr>
      </p:pic>
      <p:pic>
        <p:nvPicPr>
          <p:cNvPr id="27" name="Picture 6"/>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9114045" y="4400652"/>
            <a:ext cx="1045956" cy="1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rot="20864568">
            <a:off x="9277041" y="4321619"/>
            <a:ext cx="1873396" cy="18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0624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60000">
                                          <p:cBhvr additive="base">
                                            <p:cTn id="24"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1030"/>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1031"/>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4.44444E-6 -3.36423E-6 L -0.01389 -0.43002 " pathEditMode="relative" rAng="0" ptsTypes="AA">
                                          <p:cBhvr>
                                            <p:cTn id="53" dur="1000" fill="hold"/>
                                            <p:tgtEl>
                                              <p:spTgt spid="55"/>
                                            </p:tgtEl>
                                            <p:attrNameLst>
                                              <p:attrName>ppt_x</p:attrName>
                                              <p:attrName>ppt_y</p:attrName>
                                            </p:attrNameLst>
                                          </p:cBhvr>
                                          <p:rCtr x="-694" y="-21501"/>
                                        </p:animMotion>
                                      </p:childTnLst>
                                      <p:subTnLst>
                                        <p:audio>
                                          <p:cMediaNode>
                                            <p:cTn display="0" masterRel="sameClick">
                                              <p:stCondLst>
                                                <p:cond evt="begin" delay="0">
                                                  <p:tn val="52"/>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1030"/>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25 -0.63454 L 0.70261 -0.51746 " pathEditMode="relative" rAng="0" ptsTypes="AA">
                                          <p:cBhvr>
                                            <p:cTn id="58" dur="2000" fill="hold"/>
                                            <p:tgtEl>
                                              <p:spTgt spid="1030"/>
                                            </p:tgtEl>
                                            <p:attrNameLst>
                                              <p:attrName>ppt_x</p:attrName>
                                              <p:attrName>ppt_y</p:attrName>
                                            </p:attrNameLst>
                                          </p:cBhvr>
                                          <p:rCtr x="22622" y="5839"/>
                                        </p:animMotion>
                                      </p:childTnLst>
                                    </p:cTn>
                                  </p:par>
                                </p:childTnLst>
                              </p:cTn>
                            </p:par>
                          </p:childTnLst>
                        </p:cTn>
                      </p:par>
                    </p:childTnLst>
                  </p:cTn>
                  <p:nextCondLst>
                    <p:cond evt="onClick" delay="0">
                      <p:tgtEl>
                        <p:spTgt spid="1030"/>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100" fill="hold"/>
                                            <p:tgtEl>
                                              <p:spTgt spid="19"/>
                                            </p:tgtEl>
                                            <p:attrNameLst>
                                              <p:attrName>ppt_x</p:attrName>
                                            </p:attrNameLst>
                                          </p:cBhvr>
                                          <p:tavLst>
                                            <p:tav tm="0">
                                              <p:val>
                                                <p:strVal val="0-#ppt_w/2"/>
                                              </p:val>
                                            </p:tav>
                                            <p:tav tm="100000">
                                              <p:val>
                                                <p:strVal val="#ppt_x"/>
                                              </p:val>
                                            </p:tav>
                                          </p:tavLst>
                                        </p:anim>
                                        <p:anim calcmode="lin" valueType="num">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0"/>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33333E-6 -4.26939E-6 L 0.25 -0.63453 " pathEditMode="relative" rAng="0" ptsTypes="AA">
                                          <p:cBhvr>
                                            <p:cTn id="43" dur="900" fill="hold"/>
                                            <p:tgtEl>
                                              <p:spTgt spid="1030"/>
                                            </p:tgtEl>
                                            <p:attrNameLst>
                                              <p:attrName>ppt_x</p:attrName>
                                              <p:attrName>ppt_y</p:attrName>
                                            </p:attrNameLst>
                                          </p:cBhvr>
                                          <p:rCtr x="12500" y="-31727"/>
                                        </p:animMotion>
                                      </p:childTnLst>
                                      <p:subTnLst>
                                        <p:audio>
                                          <p:cMediaNode>
                                            <p:cTn display="0" masterRel="sameClick">
                                              <p:stCondLst>
                                                <p:cond evt="begin" delay="0">
                                                  <p:tn val="42"/>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05556E-6 -4.85017E-6 L -0.09601 -0.53135 " pathEditMode="relative" rAng="0" ptsTypes="AA">
                                          <p:cBhvr>
                                            <p:cTn id="48" dur="900" fill="hold"/>
                                            <p:tgtEl>
                                              <p:spTgt spid="1031"/>
                                            </p:tgtEl>
                                            <p:attrNameLst>
                                              <p:attrName>ppt_x</p:attrName>
                                              <p:attrName>ppt_y</p:attrName>
                                            </p:attrNameLst>
                                          </p:cBhvr>
                                          <p:rCtr x="-4809" y="-26568"/>
                                        </p:animMotion>
                                      </p:childTnLst>
                                      <p:subTnLst>
                                        <p:audio>
                                          <p:cMediaNode>
                                            <p:cTn display="0" masterRel="sameClick">
                                              <p:stCondLst>
                                                <p:cond evt="begin" delay="0">
                                                  <p:tn val="47"/>
                                                </p:cond>
                                              </p:stCondLst>
                                              <p:endCondLst>
                                                <p:cond evt="onStopAudio" delay="0">
                                                  <p:tgtEl>
                                                    <p:sldTgt/>
                                                  </p:tgtEl>
                                                </p:cond>
                                              </p:endCondLst>
                                            </p:cTn>
                                            <p:tgtEl>
                                              <p:sndTgt r:embed="rId14" name="suction.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4.44444E-6 -3.36423E-6 L -0.01389 -0.43002 " pathEditMode="relative" rAng="0" ptsTypes="AA">
                                          <p:cBhvr>
                                            <p:cTn id="53" dur="1000" fill="hold"/>
                                            <p:tgtEl>
                                              <p:spTgt spid="55"/>
                                            </p:tgtEl>
                                            <p:attrNameLst>
                                              <p:attrName>ppt_x</p:attrName>
                                              <p:attrName>ppt_y</p:attrName>
                                            </p:attrNameLst>
                                          </p:cBhvr>
                                          <p:rCtr x="-694" y="-21501"/>
                                        </p:animMotion>
                                      </p:childTnLst>
                                      <p:subTnLst>
                                        <p:audio>
                                          <p:cMediaNode>
                                            <p:cTn display="0" masterRel="sameClick">
                                              <p:stCondLst>
                                                <p:cond evt="begin" delay="0">
                                                  <p:tn val="52"/>
                                                </p:cond>
                                              </p:stCondLst>
                                              <p:endCondLst>
                                                <p:cond evt="onStopAudio" delay="0">
                                                  <p:tgtEl>
                                                    <p:sldTgt/>
                                                  </p:tgtEl>
                                                </p:cond>
                                              </p:endCondLst>
                                            </p:cTn>
                                            <p:tgtEl>
                                              <p:sndTgt r:embed="rId14" name="suction.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1030"/>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25 -0.63454 L 0.70261 -0.51746 " pathEditMode="relative" rAng="0" ptsTypes="AA">
                                          <p:cBhvr>
                                            <p:cTn id="58" dur="2000" fill="hold"/>
                                            <p:tgtEl>
                                              <p:spTgt spid="1030"/>
                                            </p:tgtEl>
                                            <p:attrNameLst>
                                              <p:attrName>ppt_x</p:attrName>
                                              <p:attrName>ppt_y</p:attrName>
                                            </p:attrNameLst>
                                          </p:cBhvr>
                                          <p:rCtr x="22622" y="5839"/>
                                        </p:animMotion>
                                      </p:childTnLst>
                                    </p:cTn>
                                  </p:par>
                                </p:childTnLst>
                              </p:cTn>
                            </p:par>
                          </p:childTnLst>
                        </p:cTn>
                      </p:par>
                    </p:childTnLst>
                  </p:cTn>
                  <p:nextCondLst>
                    <p:cond evt="onClick" delay="0">
                      <p:tgtEl>
                        <p:spTgt spid="1030"/>
                      </p:tgtEl>
                    </p:cond>
                  </p:nextCondLst>
                </p:seq>
              </p:childTnLst>
            </p:cTn>
          </p:par>
        </p:tnLst>
        <p:bldLst>
          <p:bldP spid="2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19283"/>
          <a:stretch/>
        </p:blipFill>
        <p:spPr>
          <a:xfrm>
            <a:off x="2892" y="1385"/>
            <a:ext cx="12186216" cy="681585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14061"/>
            <a:ext cx="12192000" cy="4569339"/>
          </a:xfrm>
          <a:prstGeom prst="rect">
            <a:avLst/>
          </a:prstGeom>
        </p:spPr>
      </p:pic>
      <p:grpSp>
        <p:nvGrpSpPr>
          <p:cNvPr id="14" name="Group 13">
            <a:extLst>
              <a:ext uri="{FF2B5EF4-FFF2-40B4-BE49-F238E27FC236}">
                <a16:creationId xmlns:a16="http://schemas.microsoft.com/office/drawing/2014/main" id="{4BB2239B-22DD-4353-86B1-EA78FA3DFCC6}"/>
              </a:ext>
            </a:extLst>
          </p:cNvPr>
          <p:cNvGrpSpPr/>
          <p:nvPr/>
        </p:nvGrpSpPr>
        <p:grpSpPr>
          <a:xfrm>
            <a:off x="2198925" y="208773"/>
            <a:ext cx="7757876" cy="2813828"/>
            <a:chOff x="2171343" y="4618089"/>
            <a:chExt cx="7988119" cy="2187854"/>
          </a:xfrm>
        </p:grpSpPr>
        <p:sp>
          <p:nvSpPr>
            <p:cNvPr id="15"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6"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7"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1236" y="544881"/>
            <a:ext cx="2115376" cy="2106323"/>
          </a:xfrm>
          <a:prstGeom prst="rect">
            <a:avLst/>
          </a:prstGeom>
        </p:spPr>
      </p:pic>
      <p:sp>
        <p:nvSpPr>
          <p:cNvPr id="21" name="TextBox 20"/>
          <p:cNvSpPr txBox="1"/>
          <p:nvPr/>
        </p:nvSpPr>
        <p:spPr>
          <a:xfrm>
            <a:off x="3595487" y="679107"/>
            <a:ext cx="6226509" cy="17336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err="1">
                <a:ln>
                  <a:noFill/>
                </a:ln>
                <a:solidFill>
                  <a:srgbClr val="FF6600"/>
                </a:solidFill>
                <a:effectLst/>
                <a:uLnTx/>
                <a:uFillTx/>
                <a:latin typeface="Calibri"/>
                <a:ea typeface="+mn-ea"/>
                <a:cs typeface="+mn-cs"/>
              </a:rPr>
              <a:t>Bị</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sóng</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đẩy</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lên</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bờ</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là</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nghĩa</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của</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từ</a:t>
            </a:r>
            <a:r>
              <a:rPr kumimoji="0" lang="en-US" sz="5333" b="1" i="0" u="none" strike="noStrike" kern="1200" cap="none" spc="0" normalizeH="0" baseline="0" noProof="0" dirty="0">
                <a:ln>
                  <a:noFill/>
                </a:ln>
                <a:solidFill>
                  <a:srgbClr val="FF6600"/>
                </a:solidFill>
                <a:effectLst/>
                <a:uLnTx/>
                <a:uFillTx/>
                <a:latin typeface="Calibri"/>
                <a:ea typeface="+mn-ea"/>
                <a:cs typeface="+mn-cs"/>
              </a:rPr>
              <a:t> </a:t>
            </a:r>
            <a:r>
              <a:rPr kumimoji="0" lang="en-US" sz="5333" b="1" i="0" u="none" strike="noStrike" kern="1200" cap="none" spc="0" normalizeH="0" baseline="0" noProof="0" dirty="0" err="1">
                <a:ln>
                  <a:noFill/>
                </a:ln>
                <a:solidFill>
                  <a:srgbClr val="FF6600"/>
                </a:solidFill>
                <a:effectLst/>
                <a:uLnTx/>
                <a:uFillTx/>
                <a:latin typeface="Calibri"/>
                <a:ea typeface="+mn-ea"/>
                <a:cs typeface="+mn-cs"/>
              </a:rPr>
              <a:t>nào</a:t>
            </a:r>
            <a:r>
              <a:rPr kumimoji="0" lang="en-US" sz="5333" b="1" i="0" u="none" strike="noStrike" kern="1200" cap="none" spc="0" normalizeH="0" baseline="0" noProof="0" dirty="0">
                <a:ln>
                  <a:noFill/>
                </a:ln>
                <a:solidFill>
                  <a:srgbClr val="FF6600"/>
                </a:solidFill>
                <a:effectLst/>
                <a:uLnTx/>
                <a:uFillTx/>
                <a:latin typeface="Calibri"/>
                <a:ea typeface="+mn-ea"/>
                <a:cs typeface="+mn-cs"/>
              </a:rPr>
              <a:t>?</a:t>
            </a:r>
          </a:p>
        </p:txBody>
      </p:sp>
      <p:grpSp>
        <p:nvGrpSpPr>
          <p:cNvPr id="44" name="Group 43"/>
          <p:cNvGrpSpPr/>
          <p:nvPr/>
        </p:nvGrpSpPr>
        <p:grpSpPr>
          <a:xfrm>
            <a:off x="4978402" y="3570664"/>
            <a:ext cx="2830863" cy="891942"/>
            <a:chOff x="3733801" y="2677997"/>
            <a:chExt cx="2123147" cy="668956"/>
          </a:xfrm>
        </p:grpSpPr>
        <p:sp>
          <p:nvSpPr>
            <p:cNvPr id="26" name="Rounded Rectangle 25"/>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3886200" y="2677997"/>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A.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trôi</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5" name="Group 44"/>
          <p:cNvGrpSpPr/>
          <p:nvPr/>
        </p:nvGrpSpPr>
        <p:grpSpPr>
          <a:xfrm>
            <a:off x="4978401" y="4630901"/>
            <a:ext cx="2830863" cy="891941"/>
            <a:chOff x="3733800" y="3473177"/>
            <a:chExt cx="2123147" cy="668956"/>
          </a:xfrm>
        </p:grpSpPr>
        <p:sp>
          <p:nvSpPr>
            <p:cNvPr id="37" name="Rounded Rectangle 36"/>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p:cNvSpPr txBox="1"/>
            <p:nvPr/>
          </p:nvSpPr>
          <p:spPr>
            <a:xfrm>
              <a:off x="3886200" y="3510975"/>
              <a:ext cx="1828800" cy="5617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B.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dạt</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6" name="Group 45"/>
          <p:cNvGrpSpPr/>
          <p:nvPr/>
        </p:nvGrpSpPr>
        <p:grpSpPr>
          <a:xfrm>
            <a:off x="4978402" y="5686661"/>
            <a:ext cx="2830863" cy="891942"/>
            <a:chOff x="3733801" y="4264994"/>
            <a:chExt cx="2123147" cy="668956"/>
          </a:xfrm>
          <a:solidFill>
            <a:srgbClr val="FFC000"/>
          </a:solidFill>
        </p:grpSpPr>
        <p:sp>
          <p:nvSpPr>
            <p:cNvPr id="38" name="Rounded Rectangle 37"/>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533"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3886200" y="4299452"/>
              <a:ext cx="1828800" cy="561741"/>
            </a:xfrm>
            <a:prstGeom prst="rect">
              <a:avLst/>
            </a:prstGeom>
            <a:grp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C. </a:t>
              </a:r>
              <a:r>
                <a:rPr kumimoji="0" lang="en-US" sz="4267" b="0" i="0" u="none" strike="noStrike" kern="1200" cap="none" spc="0" normalizeH="0" baseline="0" noProof="0" dirty="0" err="1">
                  <a:ln>
                    <a:noFill/>
                  </a:ln>
                  <a:solidFill>
                    <a:prstClr val="black"/>
                  </a:solidFill>
                  <a:effectLst/>
                  <a:uLnTx/>
                  <a:uFillTx/>
                  <a:latin typeface="Calibri"/>
                  <a:ea typeface="+mn-ea"/>
                  <a:cs typeface="+mn-cs"/>
                </a:rPr>
                <a:t>rơi</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6400" y="7597428"/>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3013" y="7816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051386" y="7573400"/>
            <a:ext cx="1288057" cy="14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3048000" y="679107"/>
            <a:ext cx="15240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SVN-Gretoon" pitchFamily="18" charset="0"/>
              <a:ea typeface="+mn-ea"/>
              <a:cs typeface="+mn-cs"/>
            </a:endParaRPr>
          </a:p>
        </p:txBody>
      </p:sp>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0111" y="801265"/>
            <a:ext cx="1226812" cy="1642427"/>
          </a:xfrm>
          <a:prstGeom prst="rect">
            <a:avLst/>
          </a:prstGeom>
        </p:spPr>
      </p:pic>
      <p:pic>
        <p:nvPicPr>
          <p:cNvPr id="409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82082" y="4058712"/>
            <a:ext cx="1966383" cy="143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6"/>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9114045" y="4400652"/>
            <a:ext cx="1045956" cy="1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6"/>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rot="20864568">
            <a:off x="9277041" y="4321619"/>
            <a:ext cx="1873396" cy="18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7579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60000">
                                          <p:cBhvr additive="base">
                                            <p:cTn id="24"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05556E-6 -4.85017E-6 L -0.09601 -0.72412 " pathEditMode="relative" rAng="0" ptsTypes="AA">
                                          <p:cBhvr>
                                            <p:cTn id="43" dur="900" fill="hold"/>
                                            <p:tgtEl>
                                              <p:spTgt spid="1031"/>
                                            </p:tgtEl>
                                            <p:attrNameLst>
                                              <p:attrName>ppt_x</p:attrName>
                                              <p:attrName>ppt_y</p:attrName>
                                            </p:attrNameLst>
                                          </p:cBhvr>
                                          <p:rCtr x="-4809" y="-36206"/>
                                        </p:animMotion>
                                      </p:childTnLst>
                                      <p:subTnLst>
                                        <p:audio>
                                          <p:cMediaNode>
                                            <p:cTn display="0" masterRel="sameClick">
                                              <p:stCondLst>
                                                <p:cond evt="begin" delay="0">
                                                  <p:tn val="42"/>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33333E-6 3.28082E-6 L 0.20833 -0.49954 " pathEditMode="relative" rAng="0" ptsTypes="AA">
                                          <p:cBhvr>
                                            <p:cTn id="48" dur="900" fill="hold"/>
                                            <p:tgtEl>
                                              <p:spTgt spid="1030"/>
                                            </p:tgtEl>
                                            <p:attrNameLst>
                                              <p:attrName>ppt_x</p:attrName>
                                              <p:attrName>ppt_y</p:attrName>
                                            </p:attrNameLst>
                                          </p:cBhvr>
                                          <p:rCtr x="10417" y="-24992"/>
                                        </p:animMotion>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4.44444E-6 -3.36423E-6 L -0.01389 -0.43002 " pathEditMode="relative" rAng="0" ptsTypes="AA">
                                          <p:cBhvr>
                                            <p:cTn id="53" dur="1000" fill="hold"/>
                                            <p:tgtEl>
                                              <p:spTgt spid="55"/>
                                            </p:tgtEl>
                                            <p:attrNameLst>
                                              <p:attrName>ppt_x</p:attrName>
                                              <p:attrName>ppt_y</p:attrName>
                                            </p:attrNameLst>
                                          </p:cBhvr>
                                          <p:rCtr x="-694" y="-21501"/>
                                        </p:animMotion>
                                      </p:childTnLst>
                                      <p:subTnLst>
                                        <p:audio>
                                          <p:cMediaNode>
                                            <p:cTn display="0" masterRel="sameClick">
                                              <p:stCondLst>
                                                <p:cond evt="begin" delay="0">
                                                  <p:tn val="52"/>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1030"/>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20834 -0.49954 L 0.76094 -0.50263 " pathEditMode="relative" rAng="0" ptsTypes="AA">
                                          <p:cBhvr>
                                            <p:cTn id="58" dur="2000" fill="hold"/>
                                            <p:tgtEl>
                                              <p:spTgt spid="1030"/>
                                            </p:tgtEl>
                                            <p:attrNameLst>
                                              <p:attrName>ppt_x</p:attrName>
                                              <p:attrName>ppt_y</p:attrName>
                                            </p:attrNameLst>
                                          </p:cBhvr>
                                          <p:rCtr x="27622" y="-154"/>
                                        </p:animMotion>
                                      </p:childTnLst>
                                    </p:cTn>
                                  </p:par>
                                </p:childTnLst>
                              </p:cTn>
                            </p:par>
                          </p:childTnLst>
                        </p:cTn>
                      </p:par>
                    </p:childTnLst>
                  </p:cTn>
                  <p:nextCondLst>
                    <p:cond evt="onClick" delay="0">
                      <p:tgtEl>
                        <p:spTgt spid="1030"/>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100" fill="hold"/>
                                            <p:tgtEl>
                                              <p:spTgt spid="19"/>
                                            </p:tgtEl>
                                            <p:attrNameLst>
                                              <p:attrName>ppt_x</p:attrName>
                                            </p:attrNameLst>
                                          </p:cBhvr>
                                          <p:tavLst>
                                            <p:tav tm="0">
                                              <p:val>
                                                <p:strVal val="0-#ppt_w/2"/>
                                              </p:val>
                                            </p:tav>
                                            <p:tav tm="100000">
                                              <p:val>
                                                <p:strVal val="#ppt_x"/>
                                              </p:val>
                                            </p:tav>
                                          </p:tavLst>
                                        </p:anim>
                                        <p:anim calcmode="lin" valueType="num">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6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4"/>
                        </p:tgtEl>
                      </p:cond>
                    </p:stCondLst>
                    <p:endSync evt="end" delay="0">
                      <p:rtn val="all"/>
                    </p:endSync>
                    <p:childTnLst>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3.05556E-6 -4.85017E-6 L -0.09601 -0.72412 " pathEditMode="relative" rAng="0" ptsTypes="AA">
                                          <p:cBhvr>
                                            <p:cTn id="43" dur="900" fill="hold"/>
                                            <p:tgtEl>
                                              <p:spTgt spid="1031"/>
                                            </p:tgtEl>
                                            <p:attrNameLst>
                                              <p:attrName>ppt_x</p:attrName>
                                              <p:attrName>ppt_y</p:attrName>
                                            </p:attrNameLst>
                                          </p:cBhvr>
                                          <p:rCtr x="-4809" y="-36206"/>
                                        </p:animMotion>
                                      </p:childTnLst>
                                      <p:subTnLst>
                                        <p:audio>
                                          <p:cMediaNode>
                                            <p:cTn display="0" masterRel="sameClick">
                                              <p:stCondLst>
                                                <p:cond evt="begin" delay="0">
                                                  <p:tn val="42"/>
                                                </p:cond>
                                              </p:stCondLst>
                                              <p:endCondLst>
                                                <p:cond evt="onStopAudio" delay="0">
                                                  <p:tgtEl>
                                                    <p:sldTgt/>
                                                  </p:tgtEl>
                                                </p:cond>
                                              </p:endCondLst>
                                            </p:cTn>
                                            <p:tgtEl>
                                              <p:sndTgt r:embed="rId15" name="suction.wav"/>
                                            </p:tgtEl>
                                          </p:cMediaNode>
                                        </p:audio>
                                      </p:sub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3.33333E-6 3.28082E-6 L 0.20833 -0.49954 " pathEditMode="relative" rAng="0" ptsTypes="AA">
                                          <p:cBhvr>
                                            <p:cTn id="48" dur="900" fill="hold"/>
                                            <p:tgtEl>
                                              <p:spTgt spid="1030"/>
                                            </p:tgtEl>
                                            <p:attrNameLst>
                                              <p:attrName>ppt_x</p:attrName>
                                              <p:attrName>ppt_y</p:attrName>
                                            </p:attrNameLst>
                                          </p:cBhvr>
                                          <p:rCtr x="10417" y="-24992"/>
                                        </p:animMotion>
                                      </p:childTnLst>
                                      <p:subTnLst>
                                        <p:audio>
                                          <p:cMediaNode>
                                            <p:cTn display="0" masterRel="sameClick">
                                              <p:stCondLst>
                                                <p:cond evt="begin" delay="0">
                                                  <p:tn val="47"/>
                                                </p:cond>
                                              </p:stCondLst>
                                              <p:endCondLst>
                                                <p:cond evt="onStopAudio" delay="0">
                                                  <p:tgtEl>
                                                    <p:sldTgt/>
                                                  </p:tgtEl>
                                                </p:cond>
                                              </p:endCondLst>
                                            </p:cTn>
                                            <p:tgtEl>
                                              <p:sndTgt r:embed="rId16" name="chimes.wav"/>
                                            </p:tgtEl>
                                          </p:cMediaNode>
                                        </p:audio>
                                      </p:sub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6"/>
                        </p:tgtEl>
                      </p:cond>
                    </p:stCondLst>
                    <p:endSync evt="end" delay="0">
                      <p:rtn val="all"/>
                    </p:endSync>
                    <p:childTnLst>
                      <p:par>
                        <p:cTn id="50" fill="hold">
                          <p:stCondLst>
                            <p:cond delay="0"/>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4.44444E-6 -3.36423E-6 L -0.01389 -0.43002 " pathEditMode="relative" rAng="0" ptsTypes="AA">
                                          <p:cBhvr>
                                            <p:cTn id="53" dur="1000" fill="hold"/>
                                            <p:tgtEl>
                                              <p:spTgt spid="55"/>
                                            </p:tgtEl>
                                            <p:attrNameLst>
                                              <p:attrName>ppt_x</p:attrName>
                                              <p:attrName>ppt_y</p:attrName>
                                            </p:attrNameLst>
                                          </p:cBhvr>
                                          <p:rCtr x="-694" y="-21501"/>
                                        </p:animMotion>
                                      </p:childTnLst>
                                      <p:subTnLst>
                                        <p:audio>
                                          <p:cMediaNode>
                                            <p:cTn display="0" masterRel="sameClick">
                                              <p:stCondLst>
                                                <p:cond evt="begin" delay="0">
                                                  <p:tn val="52"/>
                                                </p:cond>
                                              </p:stCondLst>
                                              <p:endCondLst>
                                                <p:cond evt="onStopAudio" delay="0">
                                                  <p:tgtEl>
                                                    <p:sldTgt/>
                                                  </p:tgtEl>
                                                </p:cond>
                                              </p:endCondLst>
                                            </p:cTn>
                                            <p:tgtEl>
                                              <p:sndTgt r:embed="rId15" name="suction.wav"/>
                                            </p:tgtEl>
                                          </p:cMediaNode>
                                        </p:audio>
                                      </p:sub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1030"/>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0.20834 -0.49954 L 0.76094 -0.50263 " pathEditMode="relative" rAng="0" ptsTypes="AA">
                                          <p:cBhvr>
                                            <p:cTn id="58" dur="2000" fill="hold"/>
                                            <p:tgtEl>
                                              <p:spTgt spid="1030"/>
                                            </p:tgtEl>
                                            <p:attrNameLst>
                                              <p:attrName>ppt_x</p:attrName>
                                              <p:attrName>ppt_y</p:attrName>
                                            </p:attrNameLst>
                                          </p:cBhvr>
                                          <p:rCtr x="27622" y="-154"/>
                                        </p:animMotion>
                                      </p:childTnLst>
                                    </p:cTn>
                                  </p:par>
                                </p:childTnLst>
                              </p:cTn>
                            </p:par>
                          </p:childTnLst>
                        </p:cTn>
                      </p:par>
                    </p:childTnLst>
                  </p:cTn>
                  <p:nextCondLst>
                    <p:cond evt="onClick" delay="0">
                      <p:tgtEl>
                        <p:spTgt spid="1030"/>
                      </p:tgtEl>
                    </p:cond>
                  </p:nextCondLst>
                </p:seq>
              </p:childTnLst>
            </p:cTn>
          </p:par>
        </p:tnLst>
        <p:bldLst>
          <p:bldP spid="21"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hando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253998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t="-1000" r="-61000" b="-39000"/>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BEB701D-0DAB-49BB-BBFB-51E890875659}"/>
              </a:ext>
            </a:extLst>
          </p:cNvPr>
          <p:cNvPicPr>
            <a:picLocks noChangeAspect="1"/>
          </p:cNvPicPr>
          <p:nvPr/>
        </p:nvPicPr>
        <p:blipFill>
          <a:blip r:embed="rId4"/>
          <a:stretch>
            <a:fillRect/>
          </a:stretch>
        </p:blipFill>
        <p:spPr>
          <a:xfrm>
            <a:off x="720090" y="6795"/>
            <a:ext cx="10721340" cy="6242845"/>
          </a:xfrm>
          <a:prstGeom prst="rect">
            <a:avLst/>
          </a:prstGeom>
        </p:spPr>
      </p:pic>
      <p:pic>
        <p:nvPicPr>
          <p:cNvPr id="1026" name="Picture 2" descr="Học Tập, Giáo Dục, Trẻ Em, Học Bài, Tải hình PNG 103 - Free.Vector6.com">
            <a:extLst>
              <a:ext uri="{FF2B5EF4-FFF2-40B4-BE49-F238E27FC236}">
                <a16:creationId xmlns:a16="http://schemas.microsoft.com/office/drawing/2014/main" id="{25249397-F750-4877-8A75-090604FCAE9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9021202" y="4172536"/>
            <a:ext cx="2740269" cy="26854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night sky&#10;&#10;Description automatically generated">
            <a:extLst>
              <a:ext uri="{FF2B5EF4-FFF2-40B4-BE49-F238E27FC236}">
                <a16:creationId xmlns:a16="http://schemas.microsoft.com/office/drawing/2014/main" id="{E3BEFD4A-816C-4986-A079-30D3D1DE34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pic>
        <p:nvPicPr>
          <p:cNvPr id="11" name="Picture 10" descr="A picture containing text, night sky&#10;&#10;Description automatically generated">
            <a:extLst>
              <a:ext uri="{FF2B5EF4-FFF2-40B4-BE49-F238E27FC236}">
                <a16:creationId xmlns:a16="http://schemas.microsoft.com/office/drawing/2014/main" id="{AF7C581D-D4B0-4994-90F6-E08FCAE20E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2065" y="125460"/>
            <a:ext cx="2160616" cy="477540"/>
          </a:xfrm>
          <a:prstGeom prst="rect">
            <a:avLst/>
          </a:prstGeom>
        </p:spPr>
      </p:pic>
      <p:sp>
        <p:nvSpPr>
          <p:cNvPr id="16" name="TextBox 15">
            <a:extLst>
              <a:ext uri="{FF2B5EF4-FFF2-40B4-BE49-F238E27FC236}">
                <a16:creationId xmlns:a16="http://schemas.microsoft.com/office/drawing/2014/main" id="{EC9C1A24-8BF5-4079-AC10-5A4A3A279A0F}"/>
              </a:ext>
            </a:extLst>
          </p:cNvPr>
          <p:cNvSpPr txBox="1"/>
          <p:nvPr/>
        </p:nvSpPr>
        <p:spPr>
          <a:xfrm>
            <a:off x="1405371" y="1554744"/>
            <a:ext cx="91907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xem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17" name="Picture 16">
            <a:extLst>
              <a:ext uri="{FF2B5EF4-FFF2-40B4-BE49-F238E27FC236}">
                <a16:creationId xmlns:a16="http://schemas.microsoft.com/office/drawing/2014/main" id="{7892F9DC-6692-4853-B7B1-096291C696CC}"/>
              </a:ext>
            </a:extLst>
          </p:cNvPr>
          <p:cNvPicPr>
            <a:picLocks noChangeAspect="1"/>
          </p:cNvPicPr>
          <p:nvPr/>
        </p:nvPicPr>
        <p:blipFill>
          <a:blip r:embed="rId8"/>
          <a:stretch>
            <a:fillRect/>
          </a:stretch>
        </p:blipFill>
        <p:spPr>
          <a:xfrm>
            <a:off x="1841369" y="2075421"/>
            <a:ext cx="8095573" cy="3501613"/>
          </a:xfrm>
          <a:prstGeom prst="rect">
            <a:avLst/>
          </a:prstGeom>
        </p:spPr>
      </p:pic>
      <p:sp>
        <p:nvSpPr>
          <p:cNvPr id="18" name="Rectangle 17">
            <a:extLst>
              <a:ext uri="{FF2B5EF4-FFF2-40B4-BE49-F238E27FC236}">
                <a16:creationId xmlns:a16="http://schemas.microsoft.com/office/drawing/2014/main" id="{54430976-4992-46F9-AE67-67B316B23B56}"/>
              </a:ext>
            </a:extLst>
          </p:cNvPr>
          <p:cNvSpPr/>
          <p:nvPr/>
        </p:nvSpPr>
        <p:spPr>
          <a:xfrm>
            <a:off x="1298644" y="5712923"/>
            <a:ext cx="8883844" cy="967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Cánh cam đi lạc, bị thương. Bạn nhỏ phát hiện ra cánh cam, đựng cánh cam vào chiếc lọ nhỏ đựng đầy cỏ.</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674516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20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8110139" y="3346636"/>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7" y="538825"/>
            <a:ext cx="8399720"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99B72C98-B244-4D7D-9C2D-0C7C64B517E5}"/>
              </a:ext>
            </a:extLst>
          </p:cNvPr>
          <p:cNvPicPr>
            <a:picLocks noChangeAspect="1"/>
          </p:cNvPicPr>
          <p:nvPr/>
        </p:nvPicPr>
        <p:blipFill>
          <a:blip r:embed="rId5"/>
          <a:stretch>
            <a:fillRect/>
          </a:stretch>
        </p:blipFill>
        <p:spPr>
          <a:xfrm>
            <a:off x="2400372" y="1443777"/>
            <a:ext cx="3523793" cy="1176630"/>
          </a:xfrm>
          <a:prstGeom prst="rect">
            <a:avLst/>
          </a:prstGeom>
        </p:spPr>
      </p:pic>
      <p:sp>
        <p:nvSpPr>
          <p:cNvPr id="356" name="Rounded Rectangle 3">
            <a:extLst>
              <a:ext uri="{FF2B5EF4-FFF2-40B4-BE49-F238E27FC236}">
                <a16:creationId xmlns:a16="http://schemas.microsoft.com/office/drawing/2014/main" id="{EB0417A3-2FE0-4FAF-BB5A-081182ED436F}"/>
              </a:ext>
            </a:extLst>
          </p:cNvPr>
          <p:cNvSpPr/>
          <p:nvPr/>
        </p:nvSpPr>
        <p:spPr>
          <a:xfrm>
            <a:off x="-140169" y="740489"/>
            <a:ext cx="8451949" cy="703288"/>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44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4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44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4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44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4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44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2021</a:t>
            </a:r>
            <a:endParaRPr kumimoji="0" lang="zh-CN" altLang="en-US" sz="44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351" name="Picture 350">
            <a:extLst>
              <a:ext uri="{FF2B5EF4-FFF2-40B4-BE49-F238E27FC236}">
                <a16:creationId xmlns:a16="http://schemas.microsoft.com/office/drawing/2014/main" id="{C16430CB-A122-4BCD-B444-DF0E64A32AD1}"/>
              </a:ext>
            </a:extLst>
          </p:cNvPr>
          <p:cNvPicPr>
            <a:picLocks noChangeAspect="1"/>
          </p:cNvPicPr>
          <p:nvPr/>
        </p:nvPicPr>
        <p:blipFill>
          <a:blip r:embed="rId6"/>
          <a:stretch>
            <a:fillRect/>
          </a:stretch>
        </p:blipFill>
        <p:spPr>
          <a:xfrm>
            <a:off x="52131" y="2429761"/>
            <a:ext cx="8242506" cy="2621507"/>
          </a:xfrm>
          <a:prstGeom prst="rect">
            <a:avLst/>
          </a:prstGeom>
        </p:spPr>
      </p:pic>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356"/>
                                        </p:tgtEl>
                                        <p:attrNameLst>
                                          <p:attrName>style.visibility</p:attrName>
                                        </p:attrNameLst>
                                      </p:cBhvr>
                                      <p:to>
                                        <p:strVal val="visible"/>
                                      </p:to>
                                    </p:set>
                                    <p:animEffect transition="in" filter="barn(outVertical)">
                                      <p:cBhvr>
                                        <p:cTn id="26" dur="1100"/>
                                        <p:tgtEl>
                                          <p:spTgt spid="35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51"/>
                                        </p:tgtEl>
                                        <p:attrNameLst>
                                          <p:attrName>style.visibility</p:attrName>
                                        </p:attrNameLst>
                                      </p:cBhvr>
                                      <p:to>
                                        <p:strVal val="visible"/>
                                      </p:to>
                                    </p:set>
                                    <p:animEffect transition="in" filter="barn(inVertical)">
                                      <p:cBhvr>
                                        <p:cTn id="31"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图片 2" descr="59af418a3766c">
            <a:extLst>
              <a:ext uri="{FF2B5EF4-FFF2-40B4-BE49-F238E27FC236}">
                <a16:creationId xmlns:a16="http://schemas.microsoft.com/office/drawing/2014/main" id="{9543F2E4-C986-470B-A416-DDBB3B65B2B1}"/>
              </a:ext>
            </a:extLst>
          </p:cNvPr>
          <p:cNvPicPr/>
          <p:nvPr/>
        </p:nvPicPr>
        <p:blipFill>
          <a:blip r:embed="rId3" cstate="screen">
            <a:extLst>
              <a:ext uri="{28A0092B-C50C-407E-A947-70E740481C1C}">
                <a14:useLocalDpi xmlns:a14="http://schemas.microsoft.com/office/drawing/2010/main"/>
              </a:ext>
            </a:extLst>
          </a:blip>
          <a:stretch>
            <a:fillRect/>
          </a:stretch>
        </p:blipFill>
        <p:spPr>
          <a:xfrm>
            <a:off x="4342543" y="3442194"/>
            <a:ext cx="3409950" cy="3415806"/>
          </a:xfrm>
          <a:prstGeom prst="rect">
            <a:avLst/>
          </a:prstGeom>
        </p:spPr>
      </p:pic>
      <p:pic>
        <p:nvPicPr>
          <p:cNvPr id="11" name="图片 1" descr="19">
            <a:extLst>
              <a:ext uri="{FF2B5EF4-FFF2-40B4-BE49-F238E27FC236}">
                <a16:creationId xmlns:a16="http://schemas.microsoft.com/office/drawing/2014/main" id="{98AFF6BB-FD71-457A-A3DE-CFBBE33503D5}"/>
              </a:ext>
            </a:extLst>
          </p:cNvPr>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5217" y="4857"/>
            <a:ext cx="1643424" cy="1579771"/>
          </a:xfrm>
          <a:prstGeom prst="rect">
            <a:avLst/>
          </a:prstGeom>
        </p:spPr>
      </p:pic>
      <p:pic>
        <p:nvPicPr>
          <p:cNvPr id="12" name="Picture 11">
            <a:extLst>
              <a:ext uri="{FF2B5EF4-FFF2-40B4-BE49-F238E27FC236}">
                <a16:creationId xmlns:a16="http://schemas.microsoft.com/office/drawing/2014/main" id="{62B14E10-B919-4B5A-8B6A-11CFF21A2C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3055" y="367336"/>
            <a:ext cx="5748065" cy="3665347"/>
          </a:xfrm>
          <a:prstGeom prst="rect">
            <a:avLst/>
          </a:prstGeom>
        </p:spPr>
      </p:pic>
    </p:spTree>
    <p:extLst>
      <p:ext uri="{BB962C8B-B14F-4D97-AF65-F5344CB8AC3E}">
        <p14:creationId xmlns:p14="http://schemas.microsoft.com/office/powerpoint/2010/main" val="209156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2184</Words>
  <Application>Microsoft Office PowerPoint</Application>
  <PresentationFormat>Widescreen</PresentationFormat>
  <Paragraphs>158</Paragraphs>
  <Slides>33</Slides>
  <Notes>14</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33</vt:i4>
      </vt:variant>
    </vt:vector>
  </HeadingPairs>
  <TitlesOfParts>
    <vt:vector size="51" baseType="lpstr">
      <vt:lpstr>Averta Std CY Bold</vt:lpstr>
      <vt:lpstr>DengXian</vt:lpstr>
      <vt:lpstr>Gloria Hallelujah</vt:lpstr>
      <vt:lpstr>Microsoft YaHei</vt:lpstr>
      <vt:lpstr>Quicksand Medium</vt:lpstr>
      <vt:lpstr>思源黑体 CN Medium</vt:lpstr>
      <vt:lpstr>Arial</vt:lpstr>
      <vt:lpstr>Arial-Rounded</vt:lpstr>
      <vt:lpstr>Calibri</vt:lpstr>
      <vt:lpstr>Calibri Light</vt:lpstr>
      <vt:lpstr>Cambria</vt:lpstr>
      <vt:lpstr>SVN-Gretoon</vt:lpstr>
      <vt:lpstr>包图主题2</vt:lpstr>
      <vt:lpstr>1_Office 主题​​</vt:lpstr>
      <vt:lpstr>Hoạt động</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4</cp:revision>
  <dcterms:created xsi:type="dcterms:W3CDTF">2021-08-03T09:45:05Z</dcterms:created>
  <dcterms:modified xsi:type="dcterms:W3CDTF">2022-12-10T12:20:15Z</dcterms:modified>
</cp:coreProperties>
</file>