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750" r:id="rId3"/>
    <p:sldMasterId id="2147483763" r:id="rId4"/>
  </p:sldMasterIdLst>
  <p:notesMasterIdLst>
    <p:notesMasterId r:id="rId42"/>
  </p:notesMasterIdLst>
  <p:sldIdLst>
    <p:sldId id="258" r:id="rId5"/>
    <p:sldId id="326" r:id="rId6"/>
    <p:sldId id="327" r:id="rId7"/>
    <p:sldId id="257" r:id="rId8"/>
    <p:sldId id="262" r:id="rId9"/>
    <p:sldId id="261" r:id="rId10"/>
    <p:sldId id="2007577118" r:id="rId11"/>
    <p:sldId id="2631" r:id="rId12"/>
    <p:sldId id="2007577127" r:id="rId13"/>
    <p:sldId id="2007577119" r:id="rId14"/>
    <p:sldId id="2632" r:id="rId15"/>
    <p:sldId id="2007577120" r:id="rId16"/>
    <p:sldId id="2658" r:id="rId17"/>
    <p:sldId id="2007577121" r:id="rId18"/>
    <p:sldId id="300" r:id="rId19"/>
    <p:sldId id="270" r:id="rId20"/>
    <p:sldId id="2007577128" r:id="rId21"/>
    <p:sldId id="301" r:id="rId22"/>
    <p:sldId id="2007577129" r:id="rId23"/>
    <p:sldId id="2638" r:id="rId24"/>
    <p:sldId id="2007577122" r:id="rId25"/>
    <p:sldId id="2639" r:id="rId26"/>
    <p:sldId id="2007577123" r:id="rId27"/>
    <p:sldId id="2640" r:id="rId28"/>
    <p:sldId id="256" r:id="rId29"/>
    <p:sldId id="2007577130" r:id="rId30"/>
    <p:sldId id="2644" r:id="rId31"/>
    <p:sldId id="2007577124" r:id="rId32"/>
    <p:sldId id="2646" r:id="rId33"/>
    <p:sldId id="2647" r:id="rId34"/>
    <p:sldId id="2641" r:id="rId35"/>
    <p:sldId id="266" r:id="rId36"/>
    <p:sldId id="268" r:id="rId37"/>
    <p:sldId id="2651" r:id="rId38"/>
    <p:sldId id="2654" r:id="rId39"/>
    <p:sldId id="2007577125" r:id="rId40"/>
    <p:sldId id="26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B1A7D-3CE4-4E11-9641-8C61F8EBE674}" type="datetimeFigureOut">
              <a:rPr lang="en-US" smtClean="0"/>
              <a:t>17/3/2025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1FFC4-1A3E-463B-8317-579AEE672C1E}" type="slidenum">
              <a:rPr lang="en-US" smtClean="0"/>
              <a:t>‹#›</a:t>
            </a:fld>
            <a:endParaRPr lang="en-US"/>
          </a:p>
        </p:txBody>
      </p:sp>
    </p:spTree>
    <p:extLst>
      <p:ext uri="{BB962C8B-B14F-4D97-AF65-F5344CB8AC3E}">
        <p14:creationId xmlns:p14="http://schemas.microsoft.com/office/powerpoint/2010/main" val="72677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56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680126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9626041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157179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073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151571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3279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98670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576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2632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88034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324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1348688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8659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7302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0557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3126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89298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11039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05396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34591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61070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798939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2525882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77613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01007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12367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95291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88227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300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153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9057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697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469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2841830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058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055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915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7374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082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316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5259973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34028057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82658870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2372288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7413561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17/3/2025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40334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658156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565C937-B148-F903-C2F4-24357CA011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8983" y="153525"/>
            <a:ext cx="1613453" cy="1613453"/>
          </a:xfrm>
          <a:prstGeom prst="rect">
            <a:avLst/>
          </a:prstGeom>
        </p:spPr>
      </p:pic>
    </p:spTree>
    <p:extLst>
      <p:ext uri="{BB962C8B-B14F-4D97-AF65-F5344CB8AC3E}">
        <p14:creationId xmlns:p14="http://schemas.microsoft.com/office/powerpoint/2010/main" val="241236558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895064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1.GIF"/><Relationship Id="rId5" Type="http://schemas.openxmlformats.org/officeDocument/2006/relationships/image" Target="../media/image26.jpeg"/><Relationship Id="rId10"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18.xml"/><Relationship Id="rId5" Type="http://schemas.microsoft.com/office/2007/relationships/hdphoto" Target="../media/hdphoto10.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png"/><Relationship Id="rId7" Type="http://schemas.microsoft.com/office/2007/relationships/hdphoto" Target="../media/hdphoto11.wdp"/><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26.jpeg"/><Relationship Id="rId10" Type="http://schemas.openxmlformats.org/officeDocument/2006/relationships/image" Target="../media/image57.png"/><Relationship Id="rId4" Type="http://schemas.microsoft.com/office/2007/relationships/hdphoto" Target="../media/hdphoto3.wdp"/><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26.jpe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png"/><Relationship Id="rId7" Type="http://schemas.microsoft.com/office/2007/relationships/hdphoto" Target="../media/hdphoto11.wdp"/><Relationship Id="rId12" Type="http://schemas.openxmlformats.org/officeDocument/2006/relationships/image" Target="../media/image64.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63.png"/><Relationship Id="rId5" Type="http://schemas.openxmlformats.org/officeDocument/2006/relationships/image" Target="../media/image26.jpeg"/><Relationship Id="rId10" Type="http://schemas.openxmlformats.org/officeDocument/2006/relationships/image" Target="../media/image58.png"/><Relationship Id="rId4" Type="http://schemas.microsoft.com/office/2007/relationships/hdphoto" Target="../media/hdphoto3.wdp"/><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5.png"/><Relationship Id="rId7" Type="http://schemas.microsoft.com/office/2007/relationships/hdphoto" Target="../media/hdphoto11.wdp"/><Relationship Id="rId12" Type="http://schemas.openxmlformats.org/officeDocument/2006/relationships/image" Target="../media/image65.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63.png"/><Relationship Id="rId5" Type="http://schemas.openxmlformats.org/officeDocument/2006/relationships/image" Target="../media/image26.jpeg"/><Relationship Id="rId10" Type="http://schemas.openxmlformats.org/officeDocument/2006/relationships/image" Target="../media/image58.png"/><Relationship Id="rId4" Type="http://schemas.microsoft.com/office/2007/relationships/hdphoto" Target="../media/hdphoto3.wdp"/><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slideLayout" Target="../slideLayouts/slideLayout41.xml"/><Relationship Id="rId7" Type="http://schemas.openxmlformats.org/officeDocument/2006/relationships/image" Target="../media/image74.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audio" Target="../media/media5.mp3"/><Relationship Id="rId16" Type="http://schemas.openxmlformats.org/officeDocument/2006/relationships/image" Target="../media/image80.png"/><Relationship Id="rId1" Type="http://schemas.microsoft.com/office/2007/relationships/media" Target="../media/media5.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gif"/><Relationship Id="rId15" Type="http://schemas.openxmlformats.org/officeDocument/2006/relationships/image" Target="../media/image79.png"/><Relationship Id="rId10" Type="http://schemas.openxmlformats.org/officeDocument/2006/relationships/image" Target="../media/image76.png"/><Relationship Id="rId4" Type="http://schemas.openxmlformats.org/officeDocument/2006/relationships/image" Target="../media/image71.jpeg"/><Relationship Id="rId9" Type="http://schemas.openxmlformats.org/officeDocument/2006/relationships/image" Target="../media/image76.svg"/><Relationship Id="rId1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svg"/><Relationship Id="rId18" Type="http://schemas.openxmlformats.org/officeDocument/2006/relationships/image" Target="../media/image83.png"/><Relationship Id="rId3" Type="http://schemas.openxmlformats.org/officeDocument/2006/relationships/image" Target="../media/image71.jpeg"/><Relationship Id="rId7" Type="http://schemas.microsoft.com/office/2007/relationships/hdphoto" Target="../media/hdphoto16.wdp"/><Relationship Id="rId12" Type="http://schemas.openxmlformats.org/officeDocument/2006/relationships/image" Target="../media/image75.png"/><Relationship Id="rId17" Type="http://schemas.openxmlformats.org/officeDocument/2006/relationships/slide" Target="slide30.xml"/><Relationship Id="rId2" Type="http://schemas.openxmlformats.org/officeDocument/2006/relationships/audio" Target="../media/audio1.wav"/><Relationship Id="rId16" Type="http://schemas.openxmlformats.org/officeDocument/2006/relationships/image" Target="../media/image87.svg"/><Relationship Id="rId20" Type="http://schemas.openxmlformats.org/officeDocument/2006/relationships/image" Target="../media/image84.gif"/><Relationship Id="rId1" Type="http://schemas.openxmlformats.org/officeDocument/2006/relationships/slideLayout" Target="../slideLayouts/slideLayout41.xml"/><Relationship Id="rId6" Type="http://schemas.openxmlformats.org/officeDocument/2006/relationships/image" Target="../media/image82.png"/><Relationship Id="rId11" Type="http://schemas.openxmlformats.org/officeDocument/2006/relationships/slide" Target="slide28.xml"/><Relationship Id="rId5" Type="http://schemas.openxmlformats.org/officeDocument/2006/relationships/image" Target="../media/image80.png"/><Relationship Id="rId15" Type="http://schemas.openxmlformats.org/officeDocument/2006/relationships/image" Target="../media/image76.png"/><Relationship Id="rId10" Type="http://schemas.openxmlformats.org/officeDocument/2006/relationships/image" Target="../media/image74.png"/><Relationship Id="rId19" Type="http://schemas.microsoft.com/office/2007/relationships/hdphoto" Target="../media/hdphoto17.wdp"/><Relationship Id="rId4" Type="http://schemas.openxmlformats.org/officeDocument/2006/relationships/image" Target="../media/image72.gif"/><Relationship Id="rId9" Type="http://schemas.openxmlformats.org/officeDocument/2006/relationships/slide" Target="slide29.xml"/><Relationship Id="rId1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5.pn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9.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2.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7.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6.png"/><Relationship Id="rId5" Type="http://schemas.openxmlformats.org/officeDocument/2006/relationships/audio" Target="NULL" TargetMode="External"/><Relationship Id="rId15" Type="http://schemas.microsoft.com/office/2007/relationships/hdphoto" Target="../media/hdphoto6.wdp"/><Relationship Id="rId10" Type="http://schemas.openxmlformats.org/officeDocument/2006/relationships/image" Target="../media/image35.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86.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slide" Target="slide26.xml"/><Relationship Id="rId5" Type="http://schemas.microsoft.com/office/2007/relationships/hdphoto" Target="../media/hdphoto10.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90.png"/><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6.jpeg"/><Relationship Id="rId11" Type="http://schemas.microsoft.com/office/2007/relationships/hdphoto" Target="../media/hdphoto11.wdp"/><Relationship Id="rId5" Type="http://schemas.microsoft.com/office/2007/relationships/hdphoto" Target="../media/hdphoto3.wdp"/><Relationship Id="rId10" Type="http://schemas.openxmlformats.org/officeDocument/2006/relationships/image" Target="../media/image55.png"/><Relationship Id="rId4" Type="http://schemas.openxmlformats.org/officeDocument/2006/relationships/image" Target="../media/image25.pn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94.png"/><Relationship Id="rId5" Type="http://schemas.openxmlformats.org/officeDocument/2006/relationships/image" Target="../media/image26.jpe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8.xml"/><Relationship Id="rId5" Type="http://schemas.microsoft.com/office/2007/relationships/hdphoto" Target="../media/hdphoto19.wdp"/><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4.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7.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40.png"/><Relationship Id="rId5" Type="http://schemas.openxmlformats.org/officeDocument/2006/relationships/audio" Target="NULL" TargetMode="External"/><Relationship Id="rId1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2.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7.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6.png"/><Relationship Id="rId5" Type="http://schemas.openxmlformats.org/officeDocument/2006/relationships/audio" Target="NULL" TargetMode="External"/><Relationship Id="rId15" Type="http://schemas.microsoft.com/office/2007/relationships/hdphoto" Target="../media/hdphoto8.wdp"/><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NULL" TargetMode="Externa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g"/><Relationship Id="rId5" Type="http://schemas.openxmlformats.org/officeDocument/2006/relationships/slideLayout" Target="../slideLayouts/slideLayout2.xml"/><Relationship Id="rId10" Type="http://schemas.microsoft.com/office/2007/relationships/hdphoto" Target="../media/hdphoto5.wdp"/><Relationship Id="rId4" Type="http://schemas.microsoft.com/office/2007/relationships/media" Target="../media/media3.mp3"/><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794" y="1189886"/>
            <a:ext cx="6096012" cy="6096012"/>
          </a:xfrm>
          <a:prstGeom prst="rect">
            <a:avLst/>
          </a:prstGeom>
        </p:spPr>
      </p:pic>
      <p:pic>
        <p:nvPicPr>
          <p:cNvPr id="5" name="Picture 4" descr="A picture containing icon&#10;&#10;Description automatically generated"/>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9486" y="5421086"/>
            <a:ext cx="1436914" cy="1436914"/>
          </a:xfrm>
          <a:prstGeom prst="rect">
            <a:avLst/>
          </a:prstGeom>
        </p:spPr>
      </p:pic>
      <p:pic>
        <p:nvPicPr>
          <p:cNvPr id="7" name="Picture 6"/>
          <p:cNvPicPr>
            <a:picLocks noChangeAspect="1"/>
          </p:cNvPicPr>
          <p:nvPr/>
        </p:nvPicPr>
        <p:blipFill>
          <a:blip r:embed="rId9"/>
          <a:stretch>
            <a:fillRect/>
          </a:stretch>
        </p:blipFill>
        <p:spPr>
          <a:xfrm>
            <a:off x="4492713" y="4831461"/>
            <a:ext cx="1436914" cy="1436914"/>
          </a:xfrm>
          <a:prstGeom prst="rect">
            <a:avLst/>
          </a:prstGeom>
        </p:spPr>
      </p:pic>
      <p:pic>
        <p:nvPicPr>
          <p:cNvPr id="8" name="Picture 7"/>
          <p:cNvPicPr>
            <a:picLocks noChangeAspect="1"/>
          </p:cNvPicPr>
          <p:nvPr/>
        </p:nvPicPr>
        <p:blipFill>
          <a:blip r:embed="rId10"/>
          <a:stretch>
            <a:fillRect/>
          </a:stretch>
        </p:blipFill>
        <p:spPr>
          <a:xfrm>
            <a:off x="239486" y="1532184"/>
            <a:ext cx="7200572" cy="2065164"/>
          </a:xfrm>
          <a:prstGeom prst="rect">
            <a:avLst/>
          </a:prstGeom>
        </p:spPr>
      </p:pic>
      <p:pic>
        <p:nvPicPr>
          <p:cNvPr id="9" name="Picture 8"/>
          <p:cNvPicPr>
            <a:picLocks noChangeAspect="1"/>
          </p:cNvPicPr>
          <p:nvPr/>
        </p:nvPicPr>
        <p:blipFill>
          <a:blip r:embed="rId11"/>
          <a:stretch>
            <a:fillRect/>
          </a:stretch>
        </p:blipFill>
        <p:spPr>
          <a:xfrm>
            <a:off x="6238471" y="298071"/>
            <a:ext cx="1353990" cy="1353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F7455-5C48-4A40-BBBF-B4E849F98281}"/>
              </a:ext>
            </a:extLst>
          </p:cNvPr>
          <p:cNvSpPr/>
          <p:nvPr/>
        </p:nvSpPr>
        <p:spPr>
          <a:xfrm>
            <a:off x="958468" y="1060373"/>
            <a:ext cx="10719412" cy="4737253"/>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ùng nhau dọn sạch rác thải bờ biển, ven khu vực bờ biển</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nhau kêu gọi mọi người hung tay giữ gìn vệ sinh chung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ùng nhau bảo vệ môi trường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ùng nhau thu gom giác thải bằng hàng tuần, hàng tháng định kì. </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Tuyên truyền người dân và khách du lịch nâng cao ý thức giữ gìn vệ sinh và cảnh quan chung.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028B42F-7E1D-4785-9C4A-5DFD450336CF}"/>
              </a:ext>
            </a:extLst>
          </p:cNvPr>
          <p:cNvSpPr txBox="1"/>
          <p:nvPr/>
        </p:nvSpPr>
        <p:spPr>
          <a:xfrm>
            <a:off x="1509311" y="209320"/>
            <a:ext cx="101685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 cho biển luôn sạch đẹp chúng ta cần: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613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755709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309E09-D225-428F-B8E3-3EDDEDA584CA}"/>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0F7F14F9-930E-4DC2-B6BB-D059810AD28B}"/>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4" name="Group 13">
            <a:extLst>
              <a:ext uri="{FF2B5EF4-FFF2-40B4-BE49-F238E27FC236}">
                <a16:creationId xmlns:a16="http://schemas.microsoft.com/office/drawing/2014/main" id="{F9336B28-421D-4103-A423-E056F686F017}"/>
              </a:ext>
            </a:extLst>
          </p:cNvPr>
          <p:cNvGrpSpPr/>
          <p:nvPr/>
        </p:nvGrpSpPr>
        <p:grpSpPr>
          <a:xfrm>
            <a:off x="8763001" y="-1666249"/>
            <a:ext cx="3250096" cy="4890943"/>
            <a:chOff x="2210738" y="-1461943"/>
            <a:chExt cx="6580031" cy="4890943"/>
          </a:xfrm>
        </p:grpSpPr>
        <p:grpSp>
          <p:nvGrpSpPr>
            <p:cNvPr id="15" name="Group 14">
              <a:extLst>
                <a:ext uri="{FF2B5EF4-FFF2-40B4-BE49-F238E27FC236}">
                  <a16:creationId xmlns:a16="http://schemas.microsoft.com/office/drawing/2014/main" id="{F4A1D390-514D-46F7-B73C-B42340C2F8D1}"/>
                </a:ext>
              </a:extLst>
            </p:cNvPr>
            <p:cNvGrpSpPr/>
            <p:nvPr/>
          </p:nvGrpSpPr>
          <p:grpSpPr>
            <a:xfrm>
              <a:off x="3320905" y="-1461943"/>
              <a:ext cx="5469864" cy="4890943"/>
              <a:chOff x="3637970" y="-666044"/>
              <a:chExt cx="4648755" cy="4648755"/>
            </a:xfrm>
          </p:grpSpPr>
          <p:pic>
            <p:nvPicPr>
              <p:cNvPr id="17" name="Picture 4">
                <a:extLst>
                  <a:ext uri="{FF2B5EF4-FFF2-40B4-BE49-F238E27FC236}">
                    <a16:creationId xmlns:a16="http://schemas.microsoft.com/office/drawing/2014/main" id="{122FA970-077F-44D4-BEA1-D4EF9E0AD7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C15AB6-F5B7-4EDA-A3C4-B93D1E93640E}"/>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56CD9E5-33B8-4D07-A12B-57F7EEADDB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78EF335-33EF-4609-9264-26575277494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CA634E2-3479-484B-952F-8C774CCE7305}"/>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Cloud 12">
            <a:extLst>
              <a:ext uri="{FF2B5EF4-FFF2-40B4-BE49-F238E27FC236}">
                <a16:creationId xmlns:a16="http://schemas.microsoft.com/office/drawing/2014/main" id="{C832D601-FA29-45A8-8D2C-4DBC3AA0C6D4}"/>
              </a:ext>
            </a:extLst>
          </p:cNvPr>
          <p:cNvSpPr/>
          <p:nvPr/>
        </p:nvSpPr>
        <p:spPr>
          <a:xfrm>
            <a:off x="8427903" y="0"/>
            <a:ext cx="3957137"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3">
            <a:extLst>
              <a:ext uri="{FF2B5EF4-FFF2-40B4-BE49-F238E27FC236}">
                <a16:creationId xmlns:a16="http://schemas.microsoft.com/office/drawing/2014/main" id="{781EE430-D67E-431C-939B-35877CD5B824}"/>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594912"/>
            <a:ext cx="527050" cy="144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E97B21E9-8CAC-4652-86C5-7C5A6F9D5A1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356" y="1479207"/>
            <a:ext cx="693748" cy="293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D3CEF7C0-2C9D-4BC6-8C2A-C7EE08BFF572}"/>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931" y="4043189"/>
            <a:ext cx="527050" cy="239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extLst>
              <a:ext uri="{FF2B5EF4-FFF2-40B4-BE49-F238E27FC236}">
                <a16:creationId xmlns:a16="http://schemas.microsoft.com/office/drawing/2014/main" id="{135E9100-6BC7-48A2-B2F3-C16D9A2C7889}"/>
              </a:ext>
            </a:extLst>
          </p:cNvPr>
          <p:cNvSpPr/>
          <p:nvPr/>
        </p:nvSpPr>
        <p:spPr>
          <a:xfrm>
            <a:off x="22034" y="77412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23" name="Oval 22">
            <a:extLst>
              <a:ext uri="{FF2B5EF4-FFF2-40B4-BE49-F238E27FC236}">
                <a16:creationId xmlns:a16="http://schemas.microsoft.com/office/drawing/2014/main" id="{2CDFAC92-1B5C-4D5A-96CE-7C0660E4C58E}"/>
              </a:ext>
            </a:extLst>
          </p:cNvPr>
          <p:cNvSpPr/>
          <p:nvPr/>
        </p:nvSpPr>
        <p:spPr>
          <a:xfrm>
            <a:off x="45204" y="2286388"/>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24" name="Oval 23">
            <a:extLst>
              <a:ext uri="{FF2B5EF4-FFF2-40B4-BE49-F238E27FC236}">
                <a16:creationId xmlns:a16="http://schemas.microsoft.com/office/drawing/2014/main" id="{9CBD6CC8-0A99-4CBE-910E-990DF4CE65F1}"/>
              </a:ext>
            </a:extLst>
          </p:cNvPr>
          <p:cNvSpPr/>
          <p:nvPr/>
        </p:nvSpPr>
        <p:spPr>
          <a:xfrm>
            <a:off x="22033" y="458685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25" name="Cloud 24">
            <a:extLst>
              <a:ext uri="{FF2B5EF4-FFF2-40B4-BE49-F238E27FC236}">
                <a16:creationId xmlns:a16="http://schemas.microsoft.com/office/drawing/2014/main" id="{727FDB11-3ADA-46CD-BC71-728E3065D543}"/>
              </a:ext>
            </a:extLst>
          </p:cNvPr>
          <p:cNvSpPr/>
          <p:nvPr/>
        </p:nvSpPr>
        <p:spPr>
          <a:xfrm>
            <a:off x="8427902" y="-36240"/>
            <a:ext cx="3957137"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539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3" grpId="1" animBg="1"/>
      <p:bldP spid="22" grpId="0" animBg="1"/>
      <p:bldP spid="23" grpId="0" animBg="1"/>
      <p:bldP spid="24" grpId="0"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49" name="Google Shape;398;p38"/>
          <p:cNvGrpSpPr/>
          <p:nvPr/>
        </p:nvGrpSpPr>
        <p:grpSpPr>
          <a:xfrm flipH="1">
            <a:off x="8138176" y="421826"/>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descr="Shape, arrow&#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787169"/>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pic>
        <p:nvPicPr>
          <p:cNvPr id="3" name="Picture 2"/>
          <p:cNvPicPr>
            <a:picLocks noChangeAspect="1"/>
          </p:cNvPicPr>
          <p:nvPr/>
        </p:nvPicPr>
        <p:blipFill>
          <a:blip r:embed="rId10"/>
          <a:stretch>
            <a:fillRect/>
          </a:stretch>
        </p:blipFill>
        <p:spPr>
          <a:xfrm>
            <a:off x="182731" y="2404756"/>
            <a:ext cx="2619769" cy="1025350"/>
          </a:xfrm>
          <a:prstGeom prst="rect">
            <a:avLst/>
          </a:prstGeom>
        </p:spPr>
      </p:pic>
      <p:pic>
        <p:nvPicPr>
          <p:cNvPr id="5" name="Picture 4"/>
          <p:cNvPicPr>
            <a:picLocks noChangeAspect="1"/>
          </p:cNvPicPr>
          <p:nvPr/>
        </p:nvPicPr>
        <p:blipFill>
          <a:blip r:embed="rId10"/>
          <a:stretch>
            <a:fillRect/>
          </a:stretch>
        </p:blipFill>
        <p:spPr>
          <a:xfrm>
            <a:off x="3926496" y="2418794"/>
            <a:ext cx="3490586" cy="1366179"/>
          </a:xfrm>
          <a:prstGeom prst="rect">
            <a:avLst/>
          </a:prstGeom>
        </p:spPr>
      </p:pic>
      <p:pic>
        <p:nvPicPr>
          <p:cNvPr id="11" name="Picture 10"/>
          <p:cNvPicPr>
            <a:picLocks noChangeAspect="1"/>
          </p:cNvPicPr>
          <p:nvPr/>
        </p:nvPicPr>
        <p:blipFill>
          <a:blip r:embed="rId10"/>
          <a:stretch>
            <a:fillRect/>
          </a:stretch>
        </p:blipFill>
        <p:spPr>
          <a:xfrm>
            <a:off x="8138176" y="2536323"/>
            <a:ext cx="3571930" cy="1398016"/>
          </a:xfrm>
          <a:prstGeom prst="rect">
            <a:avLst/>
          </a:prstGeom>
        </p:spPr>
      </p:pic>
      <p:sp>
        <p:nvSpPr>
          <p:cNvPr id="12" name="TextBox 11"/>
          <p:cNvSpPr txBox="1"/>
          <p:nvPr/>
        </p:nvSpPr>
        <p:spPr>
          <a:xfrm>
            <a:off x="931971" y="2445790"/>
            <a:ext cx="127123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cứu</a:t>
            </a:r>
          </a:p>
        </p:txBody>
      </p:sp>
      <p:sp>
        <p:nvSpPr>
          <p:cNvPr id="14" name="TextBox 13"/>
          <p:cNvSpPr txBox="1"/>
          <p:nvPr/>
        </p:nvSpPr>
        <p:spPr>
          <a:xfrm>
            <a:off x="4638004" y="2667749"/>
            <a:ext cx="331164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liên tục</a:t>
            </a:r>
          </a:p>
        </p:txBody>
      </p:sp>
      <p:sp>
        <p:nvSpPr>
          <p:cNvPr id="15" name="TextBox 14"/>
          <p:cNvSpPr txBox="1"/>
          <p:nvPr/>
        </p:nvSpPr>
        <p:spPr>
          <a:xfrm>
            <a:off x="8598691" y="2756922"/>
            <a:ext cx="331164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trìu mến</a:t>
            </a:r>
          </a:p>
        </p:txBody>
      </p:sp>
      <p:pic>
        <p:nvPicPr>
          <p:cNvPr id="16" name="Picture 15"/>
          <p:cNvPicPr>
            <a:picLocks noChangeAspect="1"/>
          </p:cNvPicPr>
          <p:nvPr/>
        </p:nvPicPr>
        <p:blipFill>
          <a:blip r:embed="rId11"/>
          <a:stretch>
            <a:fillRect/>
          </a:stretch>
        </p:blipFill>
        <p:spPr>
          <a:xfrm>
            <a:off x="5347117" y="4083043"/>
            <a:ext cx="2675037" cy="2476886"/>
          </a:xfrm>
          <a:prstGeom prst="rect">
            <a:avLst/>
          </a:prstGeom>
        </p:spPr>
      </p:pic>
      <p:pic>
        <p:nvPicPr>
          <p:cNvPr id="22" name="Picture 21"/>
          <p:cNvPicPr>
            <a:picLocks noChangeAspect="1"/>
          </p:cNvPicPr>
          <p:nvPr/>
        </p:nvPicPr>
        <p:blipFill>
          <a:blip r:embed="rId12"/>
          <a:stretch>
            <a:fillRect/>
          </a:stretch>
        </p:blipFill>
        <p:spPr>
          <a:xfrm>
            <a:off x="-1100805" y="337628"/>
            <a:ext cx="12607852" cy="17982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47" name="Rounded Rectangle 2"/>
          <p:cNvSpPr/>
          <p:nvPr/>
        </p:nvSpPr>
        <p:spPr>
          <a:xfrm>
            <a:off x="482400" y="1560974"/>
            <a:ext cx="11825715" cy="1193759"/>
          </a:xfrm>
          <a:prstGeom prst="roundRect">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3600" b="0" i="0" u="none" strike="noStrike" kern="0" cap="none" spc="0" normalizeH="0" baseline="0" noProof="0" dirty="0">
              <a:ln>
                <a:noFill/>
              </a:ln>
              <a:solidFill>
                <a:srgbClr val="C2F2FF"/>
              </a:solidFill>
              <a:effectLst/>
              <a:uLnTx/>
              <a:uFillTx/>
              <a:latin typeface="Arial" panose="020B0604020202020204"/>
              <a:ea typeface="+mn-ea"/>
              <a:cs typeface="+mn-cs"/>
              <a:sym typeface="Arial" panose="020B0604020202020204"/>
            </a:endParaRPr>
          </a:p>
        </p:txBody>
      </p:sp>
      <p:grpSp>
        <p:nvGrpSpPr>
          <p:cNvPr id="49" name="Google Shape;398;p38"/>
          <p:cNvGrpSpPr/>
          <p:nvPr/>
        </p:nvGrpSpPr>
        <p:grpSpPr>
          <a:xfrm flipH="1">
            <a:off x="6969440" y="480593"/>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0" name="TextBox 79"/>
          <p:cNvSpPr txBox="1"/>
          <p:nvPr/>
        </p:nvSpPr>
        <p:spPr>
          <a:xfrm>
            <a:off x="684952" y="1604189"/>
            <a:ext cx="1143084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Biển đông người, nhưng ông lại chú ý đến một cậu bé cứ liên tục cúi xuống nhặt thứ gì đó lên rồi thả xuống biển.</a:t>
            </a:r>
          </a:p>
        </p:txBody>
      </p:sp>
      <p:sp>
        <p:nvSpPr>
          <p:cNvPr id="81" name="Rounded Rectangle 43"/>
          <p:cNvSpPr/>
          <p:nvPr/>
        </p:nvSpPr>
        <p:spPr>
          <a:xfrm>
            <a:off x="482399" y="2960914"/>
            <a:ext cx="11633399" cy="2864356"/>
          </a:xfrm>
          <a:prstGeom prst="roundRect">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3600" b="0" i="0" u="none" strike="noStrike" kern="0" cap="none" spc="0" normalizeH="0" baseline="0" noProof="0">
              <a:ln>
                <a:noFill/>
              </a:ln>
              <a:solidFill>
                <a:srgbClr val="C2F2FF"/>
              </a:solidFill>
              <a:effectLst/>
              <a:uLnTx/>
              <a:uFillTx/>
              <a:latin typeface="Arial" panose="020B0604020202020204"/>
              <a:ea typeface="+mn-ea"/>
              <a:cs typeface="+mn-cs"/>
              <a:sym typeface="Arial" panose="020B0604020202020204"/>
            </a:endParaRPr>
          </a:p>
        </p:txBody>
      </p:sp>
      <p:sp>
        <p:nvSpPr>
          <p:cNvPr id="82" name="Rectangle 81"/>
          <p:cNvSpPr/>
          <p:nvPr/>
        </p:nvSpPr>
        <p:spPr>
          <a:xfrm>
            <a:off x="575575" y="3367925"/>
            <a:ext cx="11337534"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Tiến lại gần hơn, ông thấy cậu bé đang nhặt những con sao biển bị thủy triều đánh dạt lên bờ và thả chúng trở về với đại dương.</a:t>
            </a:r>
            <a:endPar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83" name="Straight Connector 82"/>
          <p:cNvCxnSpPr/>
          <p:nvPr/>
        </p:nvCxnSpPr>
        <p:spPr>
          <a:xfrm flipH="1">
            <a:off x="4406737" y="1790033"/>
            <a:ext cx="100208" cy="385599"/>
          </a:xfrm>
          <a:prstGeom prst="line">
            <a:avLst/>
          </a:prstGeom>
          <a:noFill/>
          <a:ln w="38100" cap="flat" cmpd="sng" algn="ctr">
            <a:solidFill>
              <a:srgbClr val="FF0000"/>
            </a:solidFill>
            <a:prstDash val="solid"/>
          </a:ln>
          <a:effectLst/>
        </p:spPr>
      </p:cxnSp>
      <p:cxnSp>
        <p:nvCxnSpPr>
          <p:cNvPr id="84" name="Straight Connector 83"/>
          <p:cNvCxnSpPr/>
          <p:nvPr/>
        </p:nvCxnSpPr>
        <p:spPr>
          <a:xfrm flipH="1">
            <a:off x="11406840" y="1772254"/>
            <a:ext cx="100208" cy="385599"/>
          </a:xfrm>
          <a:prstGeom prst="line">
            <a:avLst/>
          </a:prstGeom>
          <a:noFill/>
          <a:ln w="38100" cap="flat" cmpd="sng" algn="ctr">
            <a:solidFill>
              <a:srgbClr val="FF0000"/>
            </a:solidFill>
            <a:prstDash val="solid"/>
          </a:ln>
          <a:effectLst/>
        </p:spPr>
      </p:cxnSp>
      <p:cxnSp>
        <p:nvCxnSpPr>
          <p:cNvPr id="85" name="Straight Connector 84"/>
          <p:cNvCxnSpPr/>
          <p:nvPr/>
        </p:nvCxnSpPr>
        <p:spPr>
          <a:xfrm flipH="1">
            <a:off x="7736572" y="2291759"/>
            <a:ext cx="100208" cy="385599"/>
          </a:xfrm>
          <a:prstGeom prst="line">
            <a:avLst/>
          </a:prstGeom>
          <a:noFill/>
          <a:ln w="38100" cap="flat" cmpd="sng" algn="ctr">
            <a:solidFill>
              <a:srgbClr val="FF0000"/>
            </a:solidFill>
            <a:prstDash val="solid"/>
          </a:ln>
          <a:effectLst/>
        </p:spPr>
      </p:cxnSp>
      <p:cxnSp>
        <p:nvCxnSpPr>
          <p:cNvPr id="86" name="Straight Connector 85"/>
          <p:cNvCxnSpPr/>
          <p:nvPr/>
        </p:nvCxnSpPr>
        <p:spPr>
          <a:xfrm flipH="1">
            <a:off x="4306529" y="3544693"/>
            <a:ext cx="100208" cy="385599"/>
          </a:xfrm>
          <a:prstGeom prst="line">
            <a:avLst/>
          </a:prstGeom>
          <a:noFill/>
          <a:ln w="38100" cap="flat" cmpd="sng" algn="ctr">
            <a:solidFill>
              <a:srgbClr val="FF0000"/>
            </a:solidFill>
            <a:prstDash val="solid"/>
          </a:ln>
          <a:effectLst/>
        </p:spPr>
      </p:cxnSp>
      <p:cxnSp>
        <p:nvCxnSpPr>
          <p:cNvPr id="87" name="Straight Connector 86"/>
          <p:cNvCxnSpPr/>
          <p:nvPr/>
        </p:nvCxnSpPr>
        <p:spPr>
          <a:xfrm flipH="1">
            <a:off x="7949651" y="4052288"/>
            <a:ext cx="100208" cy="385599"/>
          </a:xfrm>
          <a:prstGeom prst="line">
            <a:avLst/>
          </a:prstGeom>
          <a:noFill/>
          <a:ln w="38100" cap="flat" cmpd="sng" algn="ctr">
            <a:solidFill>
              <a:srgbClr val="FF0000"/>
            </a:solidFill>
            <a:prstDash val="solid"/>
          </a:ln>
          <a:effectLst/>
        </p:spPr>
      </p:cxnSp>
      <p:pic>
        <p:nvPicPr>
          <p:cNvPr id="7" name="Picture 6"/>
          <p:cNvPicPr>
            <a:picLocks noChangeAspect="1"/>
          </p:cNvPicPr>
          <p:nvPr/>
        </p:nvPicPr>
        <p:blipFill>
          <a:blip r:embed="rId6"/>
          <a:stretch>
            <a:fillRect/>
          </a:stretch>
        </p:blipFill>
        <p:spPr>
          <a:xfrm>
            <a:off x="-36388" y="85253"/>
            <a:ext cx="11766088" cy="1679052"/>
          </a:xfrm>
          <a:prstGeom prst="rect">
            <a:avLst/>
          </a:prstGeom>
        </p:spPr>
      </p:pic>
      <p:pic>
        <p:nvPicPr>
          <p:cNvPr id="8" name="Picture 7" descr="Shape, arrow&#10;&#10;Description automatically generated"/>
          <p:cNvPicPr>
            <a:picLocks noChangeAspect="1"/>
          </p:cNvPicPr>
          <p:nvPr/>
        </p:nvPicPr>
        <p:blipFill>
          <a:blip r:embed="rId7" cstate="print">
            <a:extLst>
              <a:ext uri="{BEBA8EAE-BF5A-486C-A8C5-ECC9F3942E4B}">
                <a14:imgProps xmlns:a14="http://schemas.microsoft.com/office/drawing/2010/main">
                  <a14:imgLayer r:embed="rId8">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825270"/>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arn(inVertical)">
                                      <p:cBhvr>
                                        <p:cTn id="15" dur="500"/>
                                        <p:tgtEl>
                                          <p:spTgt spid="83"/>
                                        </p:tgtEl>
                                      </p:cBhvr>
                                    </p:animEffect>
                                  </p:childTnLst>
                                </p:cTn>
                              </p:par>
                              <p:par>
                                <p:cTn id="16" presetID="16" presetClass="entr" presetSubtype="21" fill="hold"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barn(inVertical)">
                                      <p:cBhvr>
                                        <p:cTn id="18" dur="500"/>
                                        <p:tgtEl>
                                          <p:spTgt spid="85"/>
                                        </p:tgtEl>
                                      </p:cBhvr>
                                    </p:animEffect>
                                  </p:childTnLst>
                                </p:cTn>
                              </p:par>
                              <p:par>
                                <p:cTn id="19" presetID="16" presetClass="entr" presetSubtype="21"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barn(inVertical)">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barn(inVertical)">
                                      <p:cBhvr>
                                        <p:cTn id="26" dur="500"/>
                                        <p:tgtEl>
                                          <p:spTgt spid="8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inVertical)">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barn(inVertical)">
                                      <p:cBhvr>
                                        <p:cTn id="34" dur="500"/>
                                        <p:tgtEl>
                                          <p:spTgt spid="86"/>
                                        </p:tgtEl>
                                      </p:cBhvr>
                                    </p:animEffect>
                                  </p:childTnLst>
                                </p:cTn>
                              </p:par>
                              <p:par>
                                <p:cTn id="35" presetID="16" presetClass="entr" presetSubtype="21"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80" grpId="0"/>
      <p:bldP spid="81" grpId="0" animBg="1"/>
      <p:bldP spid="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2"/>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120544" y="3240462"/>
              <a:ext cx="2352355" cy="8106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Giải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nghĩa</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từ</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897630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49" name="Google Shape;398;p38"/>
          <p:cNvGrpSpPr/>
          <p:nvPr/>
        </p:nvGrpSpPr>
        <p:grpSpPr>
          <a:xfrm flipH="1">
            <a:off x="8138176" y="421826"/>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descr="Shape, arrow&#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787169"/>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pic>
        <p:nvPicPr>
          <p:cNvPr id="16" name="Picture 15"/>
          <p:cNvPicPr>
            <a:picLocks noChangeAspect="1"/>
          </p:cNvPicPr>
          <p:nvPr/>
        </p:nvPicPr>
        <p:blipFill>
          <a:blip r:embed="rId10"/>
          <a:stretch>
            <a:fillRect/>
          </a:stretch>
        </p:blipFill>
        <p:spPr>
          <a:xfrm>
            <a:off x="10628419" y="5202241"/>
            <a:ext cx="1441323" cy="1334558"/>
          </a:xfrm>
          <a:prstGeom prst="rect">
            <a:avLst/>
          </a:prstGeom>
        </p:spPr>
      </p:pic>
      <p:pic>
        <p:nvPicPr>
          <p:cNvPr id="21" name="Picture 20"/>
          <p:cNvPicPr>
            <a:picLocks noChangeAspect="1"/>
          </p:cNvPicPr>
          <p:nvPr/>
        </p:nvPicPr>
        <p:blipFill>
          <a:blip r:embed="rId11"/>
          <a:stretch>
            <a:fillRect/>
          </a:stretch>
        </p:blipFill>
        <p:spPr>
          <a:xfrm>
            <a:off x="-455228" y="56690"/>
            <a:ext cx="12647228" cy="1796986"/>
          </a:xfrm>
          <a:prstGeom prst="rect">
            <a:avLst/>
          </a:prstGeom>
        </p:spPr>
      </p:pic>
      <p:sp>
        <p:nvSpPr>
          <p:cNvPr id="14" name="TextBox 13">
            <a:extLst>
              <a:ext uri="{FF2B5EF4-FFF2-40B4-BE49-F238E27FC236}">
                <a16:creationId xmlns:a16="http://schemas.microsoft.com/office/drawing/2014/main" id="{B78FF7C1-DF76-A1FA-CEBF-B27BE8FD5F63}"/>
              </a:ext>
            </a:extLst>
          </p:cNvPr>
          <p:cNvSpPr txBox="1"/>
          <p:nvPr/>
        </p:nvSpPr>
        <p:spPr>
          <a:xfrm>
            <a:off x="3078480" y="1549579"/>
            <a:ext cx="6782539" cy="584775"/>
          </a:xfrm>
          <a:prstGeom prst="rect">
            <a:avLst/>
          </a:prstGeom>
          <a:noFill/>
        </p:spPr>
        <p:txBody>
          <a:bodyPr wrap="square">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Bị</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sóng</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đẩy</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lên</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bờ</a:t>
            </a:r>
            <a:endParaRPr kumimoji="0"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a:extLst>
              <a:ext uri="{FF2B5EF4-FFF2-40B4-BE49-F238E27FC236}">
                <a16:creationId xmlns:a16="http://schemas.microsoft.com/office/drawing/2014/main" id="{BBE8F8A7-72A2-A095-7FD7-501D11E6EE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1600" y="2506198"/>
            <a:ext cx="5598356" cy="4198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49" name="Google Shape;398;p38"/>
          <p:cNvGrpSpPr/>
          <p:nvPr/>
        </p:nvGrpSpPr>
        <p:grpSpPr>
          <a:xfrm flipH="1">
            <a:off x="8138176" y="421826"/>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descr="Shape, arrow&#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787169"/>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pic>
        <p:nvPicPr>
          <p:cNvPr id="16" name="Picture 15"/>
          <p:cNvPicPr>
            <a:picLocks noChangeAspect="1"/>
          </p:cNvPicPr>
          <p:nvPr/>
        </p:nvPicPr>
        <p:blipFill>
          <a:blip r:embed="rId10"/>
          <a:stretch>
            <a:fillRect/>
          </a:stretch>
        </p:blipFill>
        <p:spPr>
          <a:xfrm>
            <a:off x="10628419" y="5202241"/>
            <a:ext cx="1441323" cy="1334558"/>
          </a:xfrm>
          <a:prstGeom prst="rect">
            <a:avLst/>
          </a:prstGeom>
        </p:spPr>
      </p:pic>
      <p:pic>
        <p:nvPicPr>
          <p:cNvPr id="21" name="Picture 20"/>
          <p:cNvPicPr>
            <a:picLocks noChangeAspect="1"/>
          </p:cNvPicPr>
          <p:nvPr/>
        </p:nvPicPr>
        <p:blipFill>
          <a:blip r:embed="rId11"/>
          <a:stretch>
            <a:fillRect/>
          </a:stretch>
        </p:blipFill>
        <p:spPr>
          <a:xfrm>
            <a:off x="-455228" y="56690"/>
            <a:ext cx="12647228" cy="1796986"/>
          </a:xfrm>
          <a:prstGeom prst="rect">
            <a:avLst/>
          </a:prstGeom>
        </p:spPr>
      </p:pic>
      <p:sp>
        <p:nvSpPr>
          <p:cNvPr id="11" name="TextBox 10">
            <a:extLst>
              <a:ext uri="{FF2B5EF4-FFF2-40B4-BE49-F238E27FC236}">
                <a16:creationId xmlns:a16="http://schemas.microsoft.com/office/drawing/2014/main" id="{9138561B-1C07-8A2D-1CE0-78F82F2153A7}"/>
              </a:ext>
            </a:extLst>
          </p:cNvPr>
          <p:cNvSpPr txBox="1"/>
          <p:nvPr/>
        </p:nvSpPr>
        <p:spPr>
          <a:xfrm>
            <a:off x="499515" y="1686560"/>
            <a:ext cx="114255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 triều</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hiện tượng nước biển, nước sông... lên xuống trong một chu kỳ thời gian phụ thuộc biến chuyển thiên văn</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E7067C85-2A1D-9E88-46BE-33DFD67456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8734" y="2753360"/>
            <a:ext cx="5337386" cy="4003040"/>
          </a:xfrm>
          <a:prstGeom prst="rect">
            <a:avLst/>
          </a:prstGeom>
        </p:spPr>
      </p:pic>
    </p:spTree>
    <p:extLst>
      <p:ext uri="{BB962C8B-B14F-4D97-AF65-F5344CB8AC3E}">
        <p14:creationId xmlns:p14="http://schemas.microsoft.com/office/powerpoint/2010/main" val="71104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extLst>
      <p:ext uri="{BB962C8B-B14F-4D97-AF65-F5344CB8AC3E}">
        <p14:creationId xmlns:p14="http://schemas.microsoft.com/office/powerpoint/2010/main" val="247617115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7297661-E917-4B3F-83CD-94EC80E9E702}"/>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0CD1AA0-9B9C-4952-870E-67C7457D52C2}"/>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9261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trước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lớp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9823F0-B6A2-4D47-8E15-6C820741BA1C}"/>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6F005031-DCC6-43A1-AAAF-2C2C4FE44D71}"/>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1175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9"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5" name="2">
            <a:hlinkClick r:id="rId11"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4"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7"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053840" y="8636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sao biển đông người nhưng người đàn ông lại chú ý đến cậu bé?</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123658"/>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đàn ông thấy cậu bé liên tục cúi xuống nhặt thứ gì đó lên rồi thả xuống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pic>
        <p:nvPicPr>
          <p:cNvPr id="14" name="Picture 13">
            <a:hlinkClick r:id="rId3" action="ppaction://hlinksldjump"/>
            <a:extLst>
              <a:ext uri="{FF2B5EF4-FFF2-40B4-BE49-F238E27FC236}">
                <a16:creationId xmlns:a16="http://schemas.microsoft.com/office/drawing/2014/main" id="{0E5D33B3-2E88-71F2-3153-9AE3B0DB93C6}"/>
              </a:ext>
            </a:extLst>
          </p:cNvPr>
          <p:cNvPicPr>
            <a:picLocks noChangeAspect="1"/>
          </p:cNvPicPr>
          <p:nvPr/>
        </p:nvPicPr>
        <p:blipFill>
          <a:blip r:embed="rId4"/>
          <a:stretch>
            <a:fillRect/>
          </a:stretch>
        </p:blipFill>
        <p:spPr>
          <a:xfrm>
            <a:off x="9000615" y="4724314"/>
            <a:ext cx="2969009" cy="1981372"/>
          </a:xfrm>
          <a:prstGeom prst="rect">
            <a:avLst/>
          </a:prstGeom>
        </p:spPr>
      </p:pic>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990601" y="302607"/>
            <a:ext cx="10147248"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1924050" y="449457"/>
            <a:ext cx="9213798" cy="584775"/>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 đến gần người đàn ông thấy cậu bé làm gì?</a:t>
            </a:r>
          </a:p>
        </p:txBody>
      </p:sp>
      <p:pic>
        <p:nvPicPr>
          <p:cNvPr id="11" name="Picture 10">
            <a:extLst>
              <a:ext uri="{FF2B5EF4-FFF2-40B4-BE49-F238E27FC236}">
                <a16:creationId xmlns:a16="http://schemas.microsoft.com/office/drawing/2014/main" id="{5F56F2A0-7E83-47A6-906D-6AA6D877C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0" y="2590800"/>
            <a:ext cx="4953609" cy="3181350"/>
          </a:xfrm>
          <a:prstGeom prst="rect">
            <a:avLst/>
          </a:prstGeom>
        </p:spPr>
      </p:pic>
      <p:sp>
        <p:nvSpPr>
          <p:cNvPr id="12" name="Oval 11">
            <a:extLst>
              <a:ext uri="{FF2B5EF4-FFF2-40B4-BE49-F238E27FC236}">
                <a16:creationId xmlns:a16="http://schemas.microsoft.com/office/drawing/2014/main" id="{F2588FDF-A0E9-4507-A74B-B4D48B116E01}"/>
              </a:ext>
            </a:extLst>
          </p:cNvPr>
          <p:cNvSpPr/>
          <p:nvPr/>
        </p:nvSpPr>
        <p:spPr>
          <a:xfrm>
            <a:off x="3327957" y="4123211"/>
            <a:ext cx="340740" cy="424468"/>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rgbClr val="FF0000"/>
                </a:solidFill>
              </a:ln>
              <a:solidFill>
                <a:srgbClr val="FF0000"/>
              </a:solidFill>
            </a:endParaRPr>
          </a:p>
        </p:txBody>
      </p:sp>
      <p:grpSp>
        <p:nvGrpSpPr>
          <p:cNvPr id="13" name="Group 12">
            <a:extLst>
              <a:ext uri="{FF2B5EF4-FFF2-40B4-BE49-F238E27FC236}">
                <a16:creationId xmlns:a16="http://schemas.microsoft.com/office/drawing/2014/main" id="{731D8114-FEB3-4D6E-825D-707BD2298759}"/>
              </a:ext>
            </a:extLst>
          </p:cNvPr>
          <p:cNvGrpSpPr/>
          <p:nvPr/>
        </p:nvGrpSpPr>
        <p:grpSpPr>
          <a:xfrm>
            <a:off x="5211143" y="1455197"/>
            <a:ext cx="11854344" cy="4082819"/>
            <a:chOff x="515318" y="978946"/>
            <a:chExt cx="11829082" cy="4900108"/>
          </a:xfrm>
        </p:grpSpPr>
        <p:sp>
          <p:nvSpPr>
            <p:cNvPr id="14" name="TextBox 13">
              <a:extLst>
                <a:ext uri="{FF2B5EF4-FFF2-40B4-BE49-F238E27FC236}">
                  <a16:creationId xmlns:a16="http://schemas.microsoft.com/office/drawing/2014/main" id="{4005D6B2-B062-4FCE-8EA4-EC7FC4733F38}"/>
                </a:ext>
              </a:extLst>
            </p:cNvPr>
            <p:cNvSpPr txBox="1"/>
            <p:nvPr/>
          </p:nvSpPr>
          <p:spPr>
            <a:xfrm>
              <a:off x="742521" y="1904206"/>
              <a:ext cx="6488611" cy="36569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Ông thấy cậu bé đang nhặt những con sao biển bị thuỷ triều đánh dạt lên bờ và thả chúng trở lại với đại dương. Cậu làm như vậy vì cậu thấy những con sao biển sắp chết vì thiếu nước, cậu muốn giúp chúng.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7E5EBFF1-A53F-4E1A-9B5D-C50BEB826A65}"/>
                </a:ext>
              </a:extLst>
            </p:cNvPr>
            <p:cNvGrpSpPr/>
            <p:nvPr/>
          </p:nvGrpSpPr>
          <p:grpSpPr>
            <a:xfrm>
              <a:off x="515318" y="978946"/>
              <a:ext cx="11829082" cy="4900108"/>
              <a:chOff x="362918" y="1369539"/>
              <a:chExt cx="11829082" cy="4900108"/>
            </a:xfrm>
          </p:grpSpPr>
          <p:sp>
            <p:nvSpPr>
              <p:cNvPr id="16" name="TextBox 15">
                <a:extLst>
                  <a:ext uri="{FF2B5EF4-FFF2-40B4-BE49-F238E27FC236}">
                    <a16:creationId xmlns:a16="http://schemas.microsoft.com/office/drawing/2014/main" id="{D1D3B64A-9078-44B9-BF51-475C39C1D530}"/>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17" name="Rectangle 16">
                <a:extLst>
                  <a:ext uri="{FF2B5EF4-FFF2-40B4-BE49-F238E27FC236}">
                    <a16:creationId xmlns:a16="http://schemas.microsoft.com/office/drawing/2014/main" id="{563D01E3-3135-45D5-B9DB-10BB24B88F65}"/>
                  </a:ext>
                </a:extLst>
              </p:cNvPr>
              <p:cNvSpPr/>
              <p:nvPr/>
            </p:nvSpPr>
            <p:spPr>
              <a:xfrm>
                <a:off x="405986" y="2128168"/>
                <a:ext cx="6702563" cy="374552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8" name="Picture 17">
                <a:extLst>
                  <a:ext uri="{FF2B5EF4-FFF2-40B4-BE49-F238E27FC236}">
                    <a16:creationId xmlns:a16="http://schemas.microsoft.com/office/drawing/2014/main" id="{91B04725-03E7-4A32-B202-B1D4BE9AB1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pic>
        <p:nvPicPr>
          <p:cNvPr id="6" name="Picture 5">
            <a:hlinkClick r:id="rId4" action="ppaction://hlinksldjump"/>
            <a:extLst>
              <a:ext uri="{FF2B5EF4-FFF2-40B4-BE49-F238E27FC236}">
                <a16:creationId xmlns:a16="http://schemas.microsoft.com/office/drawing/2014/main" id="{10FE9C3F-DD73-0C92-E26A-FFFC37340E15}"/>
              </a:ext>
            </a:extLst>
          </p:cNvPr>
          <p:cNvPicPr>
            <a:picLocks noChangeAspect="1"/>
          </p:cNvPicPr>
          <p:nvPr/>
        </p:nvPicPr>
        <p:blipFill>
          <a:blip r:embed="rId5"/>
          <a:stretch>
            <a:fillRect/>
          </a:stretch>
        </p:blipFill>
        <p:spPr>
          <a:xfrm>
            <a:off x="9627476" y="5142650"/>
            <a:ext cx="2342148" cy="1563036"/>
          </a:xfrm>
          <a:prstGeom prst="rect">
            <a:avLst/>
          </a:prstGeom>
        </p:spPr>
      </p:pic>
    </p:spTree>
    <p:extLst>
      <p:ext uri="{BB962C8B-B14F-4D97-AF65-F5344CB8AC3E}">
        <p14:creationId xmlns:p14="http://schemas.microsoft.com/office/powerpoint/2010/main" val="1863862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vi-V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đàn ông nói gì về việc làm của cậu bé?</a:t>
            </a: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181087" cy="2744429"/>
            <a:chOff x="-198637" y="966102"/>
            <a:chExt cx="12181087" cy="2744429"/>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042771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effectLst/>
                  <a:latin typeface="Arial-Rounded" panose="020B0500000000000000" pitchFamily="34" charset="0"/>
                  <a:ea typeface="Arial-Rounded" panose="020B0500000000000000" pitchFamily="34" charset="0"/>
                  <a:cs typeface="Arial-Rounded" panose="020B0500000000000000" pitchFamily="34" charset="0"/>
                </a:rPr>
                <a:t>Người đàn ông nói: </a:t>
              </a:r>
              <a:r>
                <a:rPr lang="vi-VN" sz="4000" b="0" u="none" strike="noStrike" spc="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endParaRPr kumimoji="0" lang="en-US" sz="4000" b="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039067" cy="222077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pic>
        <p:nvPicPr>
          <p:cNvPr id="8" name="Picture 7">
            <a:hlinkClick r:id="rId4" action="ppaction://hlinksldjump"/>
            <a:extLst>
              <a:ext uri="{FF2B5EF4-FFF2-40B4-BE49-F238E27FC236}">
                <a16:creationId xmlns:a16="http://schemas.microsoft.com/office/drawing/2014/main" id="{AD9FC6AD-F576-30BF-E3E6-2155D48E8926}"/>
              </a:ext>
            </a:extLst>
          </p:cNvPr>
          <p:cNvPicPr>
            <a:picLocks noChangeAspect="1"/>
          </p:cNvPicPr>
          <p:nvPr/>
        </p:nvPicPr>
        <p:blipFill>
          <a:blip r:embed="rId5"/>
          <a:stretch>
            <a:fillRect/>
          </a:stretch>
        </p:blipFill>
        <p:spPr>
          <a:xfrm>
            <a:off x="9627476" y="5142650"/>
            <a:ext cx="2342148" cy="1563036"/>
          </a:xfrm>
          <a:prstGeom prst="rect">
            <a:avLst/>
          </a:prstGeom>
        </p:spPr>
      </p:pic>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958467" y="1485900"/>
            <a:ext cx="3804577" cy="8763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đón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19867" y="1367013"/>
            <a:ext cx="3772131" cy="99518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118499" y="1367013"/>
            <a:ext cx="2965373" cy="114299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chổi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2.96296E-6 L 0.25 -2.96296E-6 " pathEditMode="relative" rAng="0" ptsTypes="AA">
                                      <p:cBhvr>
                                        <p:cTn id="37" dur="2000" fill="hold"/>
                                        <p:tgtEl>
                                          <p:spTgt spid="7170"/>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614882"/>
            <a:chOff x="1603464" y="2459552"/>
            <a:chExt cx="9533109" cy="1614882"/>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1549598"/>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25657" y="234283"/>
            <a:ext cx="8652412" cy="1597553"/>
          </a:xfrm>
          <a:prstGeom prst="rect">
            <a:avLst/>
          </a:prstGeom>
          <a:noFill/>
        </p:spPr>
        <p:txBody>
          <a:bodyPr wrap="square" rtlCol="0">
            <a:spAutoFit/>
          </a:bodyPr>
          <a:lstStyle/>
          <a:p>
            <a:pPr algn="just">
              <a:lnSpc>
                <a:spcPct val="130000"/>
              </a:lnSpc>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hãy nói suy nghĩ của mình về việc làm của cậu bé?</a:t>
            </a: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329497" y="116195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37472"/>
                <a:ext cx="6023019" cy="514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biểu</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suy</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hlinkClick r:id="rId6" action="ppaction://hlinksldjump"/>
            <a:extLst>
              <a:ext uri="{FF2B5EF4-FFF2-40B4-BE49-F238E27FC236}">
                <a16:creationId xmlns:a16="http://schemas.microsoft.com/office/drawing/2014/main" id="{A7E74D9A-2680-2A35-3E5B-1D5501F1F91C}"/>
              </a:ext>
            </a:extLst>
          </p:cNvPr>
          <p:cNvPicPr>
            <a:picLocks noChangeAspect="1"/>
          </p:cNvPicPr>
          <p:nvPr/>
        </p:nvPicPr>
        <p:blipFill>
          <a:blip r:embed="rId7"/>
          <a:stretch>
            <a:fillRect/>
          </a:stretch>
        </p:blipFill>
        <p:spPr>
          <a:xfrm>
            <a:off x="9627476" y="5142650"/>
            <a:ext cx="2342148" cy="1563036"/>
          </a:xfrm>
          <a:prstGeom prst="rect">
            <a:avLst/>
          </a:prstGeom>
        </p:spPr>
      </p:pic>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2"/>
          <a:stretch>
            <a:fillRect/>
          </a:stretch>
        </p:blipFill>
        <p:spPr>
          <a:xfrm>
            <a:off x="7672552" y="3131724"/>
            <a:ext cx="2652548" cy="3304211"/>
          </a:xfrm>
          <a:prstGeom prst="rect">
            <a:avLst/>
          </a:prstGeom>
        </p:spPr>
      </p:pic>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654" y="111760"/>
            <a:ext cx="8476162" cy="5399313"/>
          </a:xfrm>
          <a:prstGeom prst="rect">
            <a:avLst/>
          </a:prstGeom>
        </p:spPr>
      </p:pic>
      <p:pic>
        <p:nvPicPr>
          <p:cNvPr id="3" name="Picture 2">
            <a:extLst>
              <a:ext uri="{FF2B5EF4-FFF2-40B4-BE49-F238E27FC236}">
                <a16:creationId xmlns:a16="http://schemas.microsoft.com/office/drawing/2014/main" id="{6E68B249-2281-F202-C4C0-72DFDEE50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600" y="1451140"/>
            <a:ext cx="12192000" cy="2939719"/>
          </a:xfrm>
          <a:prstGeom prst="rect">
            <a:avLst/>
          </a:prstGeom>
        </p:spPr>
      </p:pic>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6">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11" name="Picture 10"/>
          <p:cNvPicPr>
            <a:picLocks noChangeAspect="1"/>
          </p:cNvPicPr>
          <p:nvPr/>
        </p:nvPicPr>
        <p:blipFill>
          <a:blip r:embed="rId7"/>
          <a:stretch>
            <a:fillRect/>
          </a:stretch>
        </p:blipFill>
        <p:spPr>
          <a:xfrm>
            <a:off x="10753219" y="0"/>
            <a:ext cx="1438781" cy="1438781"/>
          </a:xfrm>
          <a:prstGeom prst="rect">
            <a:avLst/>
          </a:prstGeom>
        </p:spPr>
      </p:pic>
      <p:pic>
        <p:nvPicPr>
          <p:cNvPr id="15" name="Picture 14"/>
          <p:cNvPicPr>
            <a:picLocks noChangeAspect="1"/>
          </p:cNvPicPr>
          <p:nvPr/>
        </p:nvPicPr>
        <p:blipFill>
          <a:blip r:embed="rId8"/>
          <a:stretch>
            <a:fillRect/>
          </a:stretch>
        </p:blipFill>
        <p:spPr>
          <a:xfrm>
            <a:off x="576721" y="0"/>
            <a:ext cx="10720469" cy="1529013"/>
          </a:xfrm>
          <a:prstGeom prst="rect">
            <a:avLst/>
          </a:prstGeom>
        </p:spPr>
      </p:pic>
      <p:sp>
        <p:nvSpPr>
          <p:cNvPr id="16" name="TextBox 15"/>
          <p:cNvSpPr txBox="1"/>
          <p:nvPr/>
        </p:nvSpPr>
        <p:spPr>
          <a:xfrm>
            <a:off x="180277" y="1529013"/>
            <a:ext cx="1219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Câu 1: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ngữ</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dưới</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đây</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chỉ</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hoạt</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pic>
        <p:nvPicPr>
          <p:cNvPr id="17" name="Picture 16"/>
          <p:cNvPicPr>
            <a:picLocks noChangeAspect="1"/>
          </p:cNvPicPr>
          <p:nvPr/>
        </p:nvPicPr>
        <p:blipFill>
          <a:blip r:embed="rId9"/>
          <a:stretch>
            <a:fillRect/>
          </a:stretch>
        </p:blipFill>
        <p:spPr>
          <a:xfrm>
            <a:off x="180278" y="2327131"/>
            <a:ext cx="3027872" cy="1019723"/>
          </a:xfrm>
          <a:prstGeom prst="rect">
            <a:avLst/>
          </a:prstGeom>
        </p:spPr>
      </p:pic>
      <p:pic>
        <p:nvPicPr>
          <p:cNvPr id="18" name="Picture 17"/>
          <p:cNvPicPr>
            <a:picLocks noChangeAspect="1"/>
          </p:cNvPicPr>
          <p:nvPr/>
        </p:nvPicPr>
        <p:blipFill>
          <a:blip r:embed="rId9"/>
          <a:stretch>
            <a:fillRect/>
          </a:stretch>
        </p:blipFill>
        <p:spPr>
          <a:xfrm>
            <a:off x="4527406" y="2371358"/>
            <a:ext cx="2608489" cy="1019723"/>
          </a:xfrm>
          <a:prstGeom prst="rect">
            <a:avLst/>
          </a:prstGeom>
        </p:spPr>
      </p:pic>
      <p:pic>
        <p:nvPicPr>
          <p:cNvPr id="19" name="Picture 18"/>
          <p:cNvPicPr>
            <a:picLocks noChangeAspect="1"/>
          </p:cNvPicPr>
          <p:nvPr/>
        </p:nvPicPr>
        <p:blipFill>
          <a:blip r:embed="rId9"/>
          <a:stretch>
            <a:fillRect/>
          </a:stretch>
        </p:blipFill>
        <p:spPr>
          <a:xfrm>
            <a:off x="8874535" y="2309979"/>
            <a:ext cx="2608489" cy="1019723"/>
          </a:xfrm>
          <a:prstGeom prst="rect">
            <a:avLst/>
          </a:prstGeom>
        </p:spPr>
      </p:pic>
      <p:pic>
        <p:nvPicPr>
          <p:cNvPr id="20" name="Picture 19"/>
          <p:cNvPicPr>
            <a:picLocks noChangeAspect="1"/>
          </p:cNvPicPr>
          <p:nvPr/>
        </p:nvPicPr>
        <p:blipFill>
          <a:blip r:embed="rId9"/>
          <a:stretch>
            <a:fillRect/>
          </a:stretch>
        </p:blipFill>
        <p:spPr>
          <a:xfrm>
            <a:off x="3698537" y="3730675"/>
            <a:ext cx="4318909" cy="1019723"/>
          </a:xfrm>
          <a:prstGeom prst="rect">
            <a:avLst/>
          </a:prstGeom>
        </p:spPr>
      </p:pic>
      <p:pic>
        <p:nvPicPr>
          <p:cNvPr id="21" name="Picture 20"/>
          <p:cNvPicPr>
            <a:picLocks noChangeAspect="1"/>
          </p:cNvPicPr>
          <p:nvPr/>
        </p:nvPicPr>
        <p:blipFill>
          <a:blip r:embed="rId9"/>
          <a:stretch>
            <a:fillRect/>
          </a:stretch>
        </p:blipFill>
        <p:spPr>
          <a:xfrm>
            <a:off x="8927217" y="3611574"/>
            <a:ext cx="2608489" cy="1019723"/>
          </a:xfrm>
          <a:prstGeom prst="rect">
            <a:avLst/>
          </a:prstGeom>
        </p:spPr>
      </p:pic>
      <p:pic>
        <p:nvPicPr>
          <p:cNvPr id="22" name="Picture 21"/>
          <p:cNvPicPr>
            <a:picLocks noChangeAspect="1"/>
          </p:cNvPicPr>
          <p:nvPr/>
        </p:nvPicPr>
        <p:blipFill>
          <a:blip r:embed="rId9"/>
          <a:stretch>
            <a:fillRect/>
          </a:stretch>
        </p:blipFill>
        <p:spPr>
          <a:xfrm>
            <a:off x="180277" y="3651951"/>
            <a:ext cx="2608489" cy="1019723"/>
          </a:xfrm>
          <a:prstGeom prst="rect">
            <a:avLst/>
          </a:prstGeom>
        </p:spPr>
      </p:pic>
      <p:pic>
        <p:nvPicPr>
          <p:cNvPr id="23" name="Picture 22"/>
          <p:cNvPicPr>
            <a:picLocks noChangeAspect="1"/>
          </p:cNvPicPr>
          <p:nvPr/>
        </p:nvPicPr>
        <p:blipFill>
          <a:blip r:embed="rId9"/>
          <a:stretch>
            <a:fillRect/>
          </a:stretch>
        </p:blipFill>
        <p:spPr>
          <a:xfrm>
            <a:off x="8927217" y="4936394"/>
            <a:ext cx="2608489" cy="1019723"/>
          </a:xfrm>
          <a:prstGeom prst="rect">
            <a:avLst/>
          </a:prstGeom>
        </p:spPr>
      </p:pic>
      <p:pic>
        <p:nvPicPr>
          <p:cNvPr id="24" name="Picture 23"/>
          <p:cNvPicPr>
            <a:picLocks noChangeAspect="1"/>
          </p:cNvPicPr>
          <p:nvPr/>
        </p:nvPicPr>
        <p:blipFill>
          <a:blip r:embed="rId9"/>
          <a:stretch>
            <a:fillRect/>
          </a:stretch>
        </p:blipFill>
        <p:spPr>
          <a:xfrm>
            <a:off x="4363526" y="5148915"/>
            <a:ext cx="3159582" cy="1019723"/>
          </a:xfrm>
          <a:prstGeom prst="rect">
            <a:avLst/>
          </a:prstGeom>
        </p:spPr>
      </p:pic>
      <p:pic>
        <p:nvPicPr>
          <p:cNvPr id="25" name="Picture 24"/>
          <p:cNvPicPr>
            <a:picLocks noChangeAspect="1"/>
          </p:cNvPicPr>
          <p:nvPr/>
        </p:nvPicPr>
        <p:blipFill>
          <a:blip r:embed="rId9"/>
          <a:stretch>
            <a:fillRect/>
          </a:stretch>
        </p:blipFill>
        <p:spPr>
          <a:xfrm>
            <a:off x="180276" y="5272452"/>
            <a:ext cx="2608489" cy="1019723"/>
          </a:xfrm>
          <a:prstGeom prst="rect">
            <a:avLst/>
          </a:prstGeom>
        </p:spPr>
      </p:pic>
      <p:sp>
        <p:nvSpPr>
          <p:cNvPr id="26" name="TextBox 25"/>
          <p:cNvSpPr txBox="1"/>
          <p:nvPr/>
        </p:nvSpPr>
        <p:spPr>
          <a:xfrm>
            <a:off x="416563" y="2354171"/>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cúi xuống</a:t>
            </a:r>
          </a:p>
        </p:txBody>
      </p:sp>
      <p:sp>
        <p:nvSpPr>
          <p:cNvPr id="27" name="TextBox 26"/>
          <p:cNvSpPr txBox="1"/>
          <p:nvPr/>
        </p:nvSpPr>
        <p:spPr>
          <a:xfrm>
            <a:off x="431794" y="3730675"/>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dạo bộ</a:t>
            </a:r>
          </a:p>
        </p:txBody>
      </p:sp>
      <p:sp>
        <p:nvSpPr>
          <p:cNvPr id="28" name="TextBox 27"/>
          <p:cNvSpPr txBox="1"/>
          <p:nvPr/>
        </p:nvSpPr>
        <p:spPr>
          <a:xfrm>
            <a:off x="628050" y="5375450"/>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biển</a:t>
            </a:r>
          </a:p>
        </p:txBody>
      </p:sp>
      <p:sp>
        <p:nvSpPr>
          <p:cNvPr id="29" name="TextBox 28"/>
          <p:cNvSpPr txBox="1"/>
          <p:nvPr/>
        </p:nvSpPr>
        <p:spPr>
          <a:xfrm>
            <a:off x="5056759" y="2413036"/>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thả</a:t>
            </a:r>
          </a:p>
        </p:txBody>
      </p:sp>
      <p:sp>
        <p:nvSpPr>
          <p:cNvPr id="30" name="TextBox 29"/>
          <p:cNvSpPr txBox="1"/>
          <p:nvPr/>
        </p:nvSpPr>
        <p:spPr>
          <a:xfrm>
            <a:off x="3933031" y="3808341"/>
            <a:ext cx="417455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đàn ông</a:t>
            </a:r>
          </a:p>
        </p:txBody>
      </p:sp>
      <p:sp>
        <p:nvSpPr>
          <p:cNvPr id="32" name="TextBox 31"/>
          <p:cNvSpPr txBox="1"/>
          <p:nvPr/>
        </p:nvSpPr>
        <p:spPr>
          <a:xfrm>
            <a:off x="4855817" y="5203646"/>
            <a:ext cx="417455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cậu bé</a:t>
            </a:r>
          </a:p>
        </p:txBody>
      </p:sp>
      <p:sp>
        <p:nvSpPr>
          <p:cNvPr id="33" name="TextBox 32"/>
          <p:cNvSpPr txBox="1"/>
          <p:nvPr/>
        </p:nvSpPr>
        <p:spPr>
          <a:xfrm>
            <a:off x="9508049" y="2413036"/>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nhặt</a:t>
            </a:r>
          </a:p>
        </p:txBody>
      </p:sp>
      <p:sp>
        <p:nvSpPr>
          <p:cNvPr id="34" name="TextBox 33"/>
          <p:cNvSpPr txBox="1"/>
          <p:nvPr/>
        </p:nvSpPr>
        <p:spPr>
          <a:xfrm>
            <a:off x="9097869" y="3723372"/>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biển</a:t>
            </a:r>
          </a:p>
        </p:txBody>
      </p:sp>
      <p:sp>
        <p:nvSpPr>
          <p:cNvPr id="35" name="TextBox 34"/>
          <p:cNvSpPr txBox="1"/>
          <p:nvPr/>
        </p:nvSpPr>
        <p:spPr>
          <a:xfrm>
            <a:off x="9304747" y="5045005"/>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 lại</a:t>
            </a:r>
          </a:p>
        </p:txBody>
      </p:sp>
      <p:pic>
        <p:nvPicPr>
          <p:cNvPr id="5" name="Picture 4"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2999608" y="2309979"/>
            <a:ext cx="1497531" cy="1334558"/>
          </a:xfrm>
          <a:prstGeom prst="rect">
            <a:avLst/>
          </a:prstGeom>
        </p:spPr>
      </p:pic>
      <p:pic>
        <p:nvPicPr>
          <p:cNvPr id="36" name="Picture 35"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20643" y="2277146"/>
            <a:ext cx="1497531" cy="1334558"/>
          </a:xfrm>
          <a:prstGeom prst="rect">
            <a:avLst/>
          </a:prstGeom>
        </p:spPr>
      </p:pic>
      <p:pic>
        <p:nvPicPr>
          <p:cNvPr id="37" name="Picture 36"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10932284" y="2309614"/>
            <a:ext cx="1497531" cy="1334558"/>
          </a:xfrm>
          <a:prstGeom prst="rect">
            <a:avLst/>
          </a:prstGeom>
        </p:spPr>
      </p:pic>
      <p:pic>
        <p:nvPicPr>
          <p:cNvPr id="38" name="Picture 37"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2298366" y="3611574"/>
            <a:ext cx="1497531" cy="1334558"/>
          </a:xfrm>
          <a:prstGeom prst="rect">
            <a:avLst/>
          </a:prstGeom>
        </p:spPr>
      </p:pic>
      <p:pic>
        <p:nvPicPr>
          <p:cNvPr id="39" name="Picture 38"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8015399" y="4991497"/>
            <a:ext cx="1497531" cy="1334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drumroll.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subTnLst>
                                    <p:audio>
                                      <p:cMediaNode>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3"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subTnLst>
                                    <p:audio>
                                      <p:cMediaNode>
                                        <p:cTn display="0" masterRel="sameClick">
                                          <p:stCondLst>
                                            <p:cond evt="begin" delay="0">
                                              <p:tn val="30"/>
                                            </p:cond>
                                          </p:stCondLst>
                                          <p:endCondLst>
                                            <p:cond evt="onStopAudio" delay="0">
                                              <p:tgtEl>
                                                <p:sldTgt/>
                                              </p:tgtEl>
                                            </p:cond>
                                          </p:endCondLst>
                                        </p:cTn>
                                        <p:tgtEl>
                                          <p:sndTgt r:embed="rId3" name="drumroll.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subTnLst>
                                    <p:audio>
                                      <p:cMediaNode>
                                        <p:cTn display="0" masterRel="sameClick">
                                          <p:stCondLst>
                                            <p:cond evt="begin" delay="0">
                                              <p:tn val="35"/>
                                            </p:cond>
                                          </p:stCondLst>
                                          <p:endCondLst>
                                            <p:cond evt="onStopAudio" delay="0">
                                              <p:tgtEl>
                                                <p:sldTgt/>
                                              </p:tgtEl>
                                            </p:cond>
                                          </p:endCondLst>
                                        </p:cTn>
                                        <p:tgtEl>
                                          <p:sndTgt r:embed="rId3" name="drumroll.wav"/>
                                        </p:tgtEl>
                                      </p:cMediaNode>
                                    </p:audio>
                                  </p:subTnLst>
                                </p:cTn>
                              </p:par>
                            </p:childTnLst>
                          </p:cTn>
                        </p:par>
                        <p:par>
                          <p:cTn id="38" fill="hold">
                            <p:stCondLst>
                              <p:cond delay="500"/>
                            </p:stCondLst>
                            <p:childTnLst>
                              <p:par>
                                <p:cTn id="39" presetID="16" presetClass="exit" presetSubtype="21" fill="hold" grpId="0" nodeType="afterEffect">
                                  <p:stCondLst>
                                    <p:cond delay="0"/>
                                  </p:stCondLst>
                                  <p:childTnLst>
                                    <p:animEffect transition="out" filter="barn(inVertical)">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16" presetClass="exit" presetSubtype="21" fill="hold" nodeType="withEffect">
                                  <p:stCondLst>
                                    <p:cond delay="0"/>
                                  </p:stCondLst>
                                  <p:childTnLst>
                                    <p:animEffect transition="out" filter="barn(inVertic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par>
                                <p:cTn id="60" presetID="16" presetClass="exit" presetSubtype="21" fill="hold" nodeType="withEffect">
                                  <p:stCondLst>
                                    <p:cond delay="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30" grpId="0"/>
      <p:bldP spid="32"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5324" y="3903818"/>
            <a:ext cx="3666535" cy="4032116"/>
          </a:xfrm>
          <a:prstGeom prst="rect">
            <a:avLst/>
          </a:prstGeom>
        </p:spPr>
      </p:pic>
      <p:sp>
        <p:nvSpPr>
          <p:cNvPr id="11" name="Rounded Rectangle 36"/>
          <p:cNvSpPr/>
          <p:nvPr/>
        </p:nvSpPr>
        <p:spPr>
          <a:xfrm>
            <a:off x="161832" y="120259"/>
            <a:ext cx="11890027" cy="1525332"/>
          </a:xfrm>
          <a:prstGeom prst="roundRect">
            <a:avLst>
              <a:gd name="adj" fmla="val 15339"/>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C2F2FF"/>
              </a:solidFill>
              <a:effectLst/>
              <a:uLnTx/>
              <a:uFillTx/>
              <a:latin typeface="Arial" panose="020B0604020202020204"/>
              <a:ea typeface="+mn-ea"/>
              <a:cs typeface="+mn-cs"/>
              <a:sym typeface="Arial" panose="020B0604020202020204"/>
            </a:endParaRPr>
          </a:p>
        </p:txBody>
      </p:sp>
      <p:sp>
        <p:nvSpPr>
          <p:cNvPr id="12" name="TextBox 11"/>
          <p:cNvSpPr txBox="1"/>
          <p:nvPr/>
        </p:nvSpPr>
        <p:spPr>
          <a:xfrm>
            <a:off x="301973" y="120259"/>
            <a:ext cx="1174988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Câu </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a:t>
            </a: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Câu</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văn</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nào</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cho</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biết</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cậu</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bé</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nghĩ</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việc</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mình</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làm</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là</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có</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ích</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sp>
        <p:nvSpPr>
          <p:cNvPr id="13" name="Rounded Rectangle 48"/>
          <p:cNvSpPr/>
          <p:nvPr/>
        </p:nvSpPr>
        <p:spPr>
          <a:xfrm>
            <a:off x="161832" y="2155867"/>
            <a:ext cx="10748319" cy="2546266"/>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Cháu</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cũng</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biết</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như</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vậy</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nhưng</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ít</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nhất</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thì</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cháu</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cũng</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cứu</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được</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những</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con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sao</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biển</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này</a:t>
            </a:r>
            <a:r>
              <a:rPr kumimoji="0" lang="en-US" sz="4000" b="0"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000" b="1"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18A39-6313-4210-AD83-B937778A315D}"/>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3E8096-7132-4563-94B5-72B89C776753}"/>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Cloud 3">
            <a:extLst>
              <a:ext uri="{FF2B5EF4-FFF2-40B4-BE49-F238E27FC236}">
                <a16:creationId xmlns:a16="http://schemas.microsoft.com/office/drawing/2014/main" id="{C8B52C25-D366-4397-9BC4-2310504AC161}"/>
              </a:ext>
            </a:extLst>
          </p:cNvPr>
          <p:cNvSpPr/>
          <p:nvPr/>
        </p:nvSpPr>
        <p:spPr>
          <a:xfrm>
            <a:off x="8825023" y="0"/>
            <a:ext cx="3301873"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3446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940538" y="1907814"/>
            <a:ext cx="2894894" cy="93481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8602292" y="1907813"/>
            <a:ext cx="3369415" cy="93481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uôm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uôm</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chuôm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Dế</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873054" y="1551436"/>
            <a:ext cx="2090345" cy="100602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9289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265306" y="195373"/>
            <a:ext cx="36613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a:ln>
                  <a:noFill/>
                </a:ln>
                <a:solidFill>
                  <a:srgbClr val="002060"/>
                </a:solidFill>
                <a:effectLst/>
                <a:uLnTx/>
                <a:uFillTx/>
                <a:latin typeface="UVN Chim Bien Nang" panose="0209080305050A020404" pitchFamily="18" charset="0"/>
                <a:ea typeface="微软雅黑"/>
                <a:cs typeface="+mn-cs"/>
              </a:rPr>
              <a:t> …</a:t>
            </a:r>
            <a:endPar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endParaRP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cs typeface="+mn-cs"/>
            </a:endParaRPr>
          </a:p>
        </p:txBody>
      </p:sp>
      <p:pic>
        <p:nvPicPr>
          <p:cNvPr id="2" name="Picture 1">
            <a:extLst>
              <a:ext uri="{FF2B5EF4-FFF2-40B4-BE49-F238E27FC236}">
                <a16:creationId xmlns:a16="http://schemas.microsoft.com/office/drawing/2014/main" id="{092FE11B-3651-7B80-9364-E88426B43F44}"/>
              </a:ext>
            </a:extLst>
          </p:cNvPr>
          <p:cNvPicPr>
            <a:picLocks noChangeAspect="1"/>
          </p:cNvPicPr>
          <p:nvPr/>
        </p:nvPicPr>
        <p:blipFill>
          <a:blip r:embed="rId3"/>
          <a:stretch>
            <a:fillRect/>
          </a:stretch>
        </p:blipFill>
        <p:spPr>
          <a:xfrm>
            <a:off x="880037" y="3870810"/>
            <a:ext cx="9863890" cy="1596807"/>
          </a:xfrm>
          <a:prstGeom prst="rect">
            <a:avLst/>
          </a:prstGeom>
        </p:spPr>
      </p:pic>
      <p:pic>
        <p:nvPicPr>
          <p:cNvPr id="3" name="Picture 2">
            <a:extLst>
              <a:ext uri="{FF2B5EF4-FFF2-40B4-BE49-F238E27FC236}">
                <a16:creationId xmlns:a16="http://schemas.microsoft.com/office/drawing/2014/main" id="{96F25B3A-D26C-F659-406D-3EB63B005864}"/>
              </a:ext>
            </a:extLst>
          </p:cNvPr>
          <p:cNvPicPr>
            <a:picLocks noChangeAspect="1"/>
          </p:cNvPicPr>
          <p:nvPr/>
        </p:nvPicPr>
        <p:blipFill>
          <a:blip r:embed="rId4"/>
          <a:stretch>
            <a:fillRect/>
          </a:stretch>
        </p:blipFill>
        <p:spPr>
          <a:xfrm>
            <a:off x="812381" y="2555990"/>
            <a:ext cx="7274222" cy="202403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15C949-F46B-443E-9D08-08AD28545C33}"/>
              </a:ext>
            </a:extLst>
          </p:cNvPr>
          <p:cNvPicPr>
            <a:picLocks noChangeAspect="1"/>
          </p:cNvPicPr>
          <p:nvPr/>
        </p:nvPicPr>
        <p:blipFill>
          <a:blip r:embed="rId2"/>
          <a:stretch>
            <a:fillRect/>
          </a:stretch>
        </p:blipFill>
        <p:spPr>
          <a:xfrm>
            <a:off x="1872868" y="991518"/>
            <a:ext cx="7993024" cy="3816254"/>
          </a:xfrm>
          <a:prstGeom prst="rect">
            <a:avLst/>
          </a:prstGeom>
        </p:spPr>
      </p:pic>
      <p:sp>
        <p:nvSpPr>
          <p:cNvPr id="16" name="TextBox 15">
            <a:extLst>
              <a:ext uri="{FF2B5EF4-FFF2-40B4-BE49-F238E27FC236}">
                <a16:creationId xmlns:a16="http://schemas.microsoft.com/office/drawing/2014/main" id="{22DD9A4D-68C5-4092-A0AB-CB8F7F5EF7F1}"/>
              </a:ext>
            </a:extLst>
          </p:cNvPr>
          <p:cNvSpPr txBox="1"/>
          <p:nvPr/>
        </p:nvSpPr>
        <p:spPr>
          <a:xfrm>
            <a:off x="3205908" y="88135"/>
            <a:ext cx="64947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a:extLst>
              <a:ext uri="{FF2B5EF4-FFF2-40B4-BE49-F238E27FC236}">
                <a16:creationId xmlns:a16="http://schemas.microsoft.com/office/drawing/2014/main" id="{B4918A6A-B74D-469A-86F7-E333E0051B06}"/>
              </a:ext>
            </a:extLst>
          </p:cNvPr>
          <p:cNvSpPr/>
          <p:nvPr/>
        </p:nvSpPr>
        <p:spPr>
          <a:xfrm>
            <a:off x="4076241" y="2555913"/>
            <a:ext cx="1883884" cy="20932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088B8F56-A24B-47E8-9A62-89DC317E514C}"/>
              </a:ext>
            </a:extLst>
          </p:cNvPr>
          <p:cNvSpPr/>
          <p:nvPr/>
        </p:nvSpPr>
        <p:spPr>
          <a:xfrm>
            <a:off x="6786390" y="2390660"/>
            <a:ext cx="2346593" cy="2258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Rectangle: Rounded Corners 18">
            <a:extLst>
              <a:ext uri="{FF2B5EF4-FFF2-40B4-BE49-F238E27FC236}">
                <a16:creationId xmlns:a16="http://schemas.microsoft.com/office/drawing/2014/main" id="{AB3F1AAE-A6C9-4DC6-A664-3E1A962577CE}"/>
              </a:ext>
            </a:extLst>
          </p:cNvPr>
          <p:cNvSpPr/>
          <p:nvPr/>
        </p:nvSpPr>
        <p:spPr>
          <a:xfrm>
            <a:off x="2106645" y="5001659"/>
            <a:ext cx="3989356" cy="864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5000B181-90F3-4A30-9B08-9EAACF159BB9}"/>
              </a:ext>
            </a:extLst>
          </p:cNvPr>
          <p:cNvSpPr/>
          <p:nvPr/>
        </p:nvSpPr>
        <p:spPr>
          <a:xfrm>
            <a:off x="6315088" y="4913523"/>
            <a:ext cx="3989356" cy="952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bẩn</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thỉu</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rác</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0">
            <a:extLst>
              <a:ext uri="{FF2B5EF4-FFF2-40B4-BE49-F238E27FC236}">
                <a16:creationId xmlns:a16="http://schemas.microsoft.com/office/drawing/2014/main" id="{86795C00-D1BF-4F8A-9B11-7D10C6EB5189}"/>
              </a:ext>
            </a:extLst>
          </p:cNvPr>
          <p:cNvSpPr/>
          <p:nvPr/>
        </p:nvSpPr>
        <p:spPr>
          <a:xfrm>
            <a:off x="1685926" y="2019155"/>
            <a:ext cx="7968664" cy="1477328"/>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Theo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em</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chúng</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ta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cần</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làm</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gì</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để</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giữ</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cho</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biển</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luôn</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sạch</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đẹp</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a:t>
            </a:r>
          </a:p>
        </p:txBody>
      </p:sp>
      <p:pic>
        <p:nvPicPr>
          <p:cNvPr id="3" name="Picture 2" descr="Kết nối tri thức với cuộc sống">
            <a:extLst>
              <a:ext uri="{FF2B5EF4-FFF2-40B4-BE49-F238E27FC236}">
                <a16:creationId xmlns:a16="http://schemas.microsoft.com/office/drawing/2014/main" id="{B89D943C-2BD7-447C-8824-00029B1372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18">
            <a:extLst>
              <a:ext uri="{FF2B5EF4-FFF2-40B4-BE49-F238E27FC236}">
                <a16:creationId xmlns:a16="http://schemas.microsoft.com/office/drawing/2014/main" id="{69E9111F-F680-4A08-8FA8-4806985B9C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09997" y="2695575"/>
            <a:ext cx="2263295" cy="3827929"/>
          </a:xfrm>
          <a:prstGeom prst="rect">
            <a:avLst/>
          </a:prstGeom>
        </p:spPr>
      </p:pic>
    </p:spTree>
    <p:extLst>
      <p:ext uri="{BB962C8B-B14F-4D97-AF65-F5344CB8AC3E}">
        <p14:creationId xmlns:p14="http://schemas.microsoft.com/office/powerpoint/2010/main" val="32520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00" autoRev="1" fill="hold">
                                          <p:stCondLst>
                                            <p:cond delay="0"/>
                                          </p:stCondLst>
                                        </p:cTn>
                                        <p:tgtEl>
                                          <p:spTgt spid="2"/>
                                        </p:tgtEl>
                                        <p:attrNameLst>
                                          <p:attrName>ppt_w</p:attrName>
                                        </p:attrNameLst>
                                      </p:cBhvr>
                                    </p:anim>
                                    <p:anim by="(#ppt_w*0.50)" calcmode="lin" valueType="num">
                                      <p:cBhvr>
                                        <p:cTn id="8" dur="300" decel="50000" autoRev="1" fill="hold">
                                          <p:stCondLst>
                                            <p:cond delay="0"/>
                                          </p:stCondLst>
                                        </p:cTn>
                                        <p:tgtEl>
                                          <p:spTgt spid="2"/>
                                        </p:tgtEl>
                                        <p:attrNameLst>
                                          <p:attrName>ppt_x</p:attrName>
                                        </p:attrNameLst>
                                      </p:cBhvr>
                                    </p:anim>
                                    <p:anim from="(-#ppt_h/2)" to="(#ppt_y)" calcmode="lin" valueType="num">
                                      <p:cBhvr>
                                        <p:cTn id="9" dur="600" fill="hold">
                                          <p:stCondLst>
                                            <p:cond delay="0"/>
                                          </p:stCondLst>
                                        </p:cTn>
                                        <p:tgtEl>
                                          <p:spTgt spid="2"/>
                                        </p:tgtEl>
                                        <p:attrNameLst>
                                          <p:attrName>ppt_y</p:attrName>
                                        </p:attrNameLst>
                                      </p:cBhvr>
                                    </p:anim>
                                    <p:animRot by="21600000">
                                      <p:cBhvr>
                                        <p:cTn id="10" dur="600" fill="hold">
                                          <p:stCondLst>
                                            <p:cond delay="0"/>
                                          </p:stCondLst>
                                        </p:cTn>
                                        <p:tgtEl>
                                          <p:spTgt spid="2"/>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1574</Words>
  <Application>Microsoft Office PowerPoint</Application>
  <PresentationFormat>Widescreen</PresentationFormat>
  <Paragraphs>148</Paragraphs>
  <Slides>37</Slides>
  <Notes>12</Notes>
  <HiddenSlides>0</HiddenSlides>
  <MMClips>18</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37</vt:i4>
      </vt:variant>
    </vt:vector>
  </HeadingPairs>
  <TitlesOfParts>
    <vt:vector size="62"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SVN-Cookies</vt:lpstr>
      <vt:lpstr>SVN-Ziclets</vt:lpstr>
      <vt:lpstr>Times New Roman</vt:lpstr>
      <vt:lpstr>UVN Chim Bien Nang</vt:lpstr>
      <vt:lpstr>华康少女文字W5</vt:lpstr>
      <vt:lpstr>字魂100号-方方先锋体</vt:lpstr>
      <vt:lpstr>字魂105号-简雅黑</vt:lpstr>
      <vt:lpstr>字魂35号-经典雅黑</vt:lpstr>
      <vt:lpstr>字魂36号-正文宋楷</vt:lpstr>
      <vt:lpstr>字魂59号-创粗黑</vt:lpstr>
      <vt:lpstr>3_Office Theme</vt:lpstr>
      <vt:lpstr>1_Office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33</cp:revision>
  <dcterms:created xsi:type="dcterms:W3CDTF">2021-08-03T09:16:57Z</dcterms:created>
  <dcterms:modified xsi:type="dcterms:W3CDTF">2025-03-17T03:04:09Z</dcterms:modified>
</cp:coreProperties>
</file>