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8" r:id="rId3"/>
    <p:sldMasterId id="2147483730" r:id="rId4"/>
    <p:sldMasterId id="2147483744" r:id="rId5"/>
    <p:sldMasterId id="2147483756" r:id="rId6"/>
    <p:sldMasterId id="2147483768" r:id="rId7"/>
    <p:sldMasterId id="2147483779" r:id="rId8"/>
    <p:sldMasterId id="2147483791" r:id="rId9"/>
  </p:sldMasterIdLst>
  <p:notesMasterIdLst>
    <p:notesMasterId r:id="rId43"/>
  </p:notesMasterIdLst>
  <p:sldIdLst>
    <p:sldId id="380" r:id="rId10"/>
    <p:sldId id="259" r:id="rId11"/>
    <p:sldId id="301" r:id="rId12"/>
    <p:sldId id="379" r:id="rId13"/>
    <p:sldId id="302" r:id="rId14"/>
    <p:sldId id="265" r:id="rId15"/>
    <p:sldId id="303" r:id="rId16"/>
    <p:sldId id="266" r:id="rId17"/>
    <p:sldId id="262" r:id="rId18"/>
    <p:sldId id="2007577142" r:id="rId19"/>
    <p:sldId id="290" r:id="rId20"/>
    <p:sldId id="2007577143" r:id="rId21"/>
    <p:sldId id="2007577144" r:id="rId22"/>
    <p:sldId id="2007577158" r:id="rId23"/>
    <p:sldId id="2007577157" r:id="rId24"/>
    <p:sldId id="401" r:id="rId25"/>
    <p:sldId id="2007577146" r:id="rId26"/>
    <p:sldId id="2007577154" r:id="rId27"/>
    <p:sldId id="2007577155" r:id="rId28"/>
    <p:sldId id="2007577147" r:id="rId29"/>
    <p:sldId id="2007577148" r:id="rId30"/>
    <p:sldId id="2007577159" r:id="rId31"/>
    <p:sldId id="2007577160" r:id="rId32"/>
    <p:sldId id="2007577149" r:id="rId33"/>
    <p:sldId id="365" r:id="rId34"/>
    <p:sldId id="453" r:id="rId35"/>
    <p:sldId id="454" r:id="rId36"/>
    <p:sldId id="455" r:id="rId37"/>
    <p:sldId id="456" r:id="rId38"/>
    <p:sldId id="459" r:id="rId39"/>
    <p:sldId id="460" r:id="rId40"/>
    <p:sldId id="461" r:id="rId41"/>
    <p:sldId id="32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C08C0-32C7-4F52-BD88-7F249A28EC96}"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292FC-D15F-46EF-A1C0-AE53D9AC38CE}" type="slidenum">
              <a:rPr lang="en-US" smtClean="0"/>
              <a:t>‹#›</a:t>
            </a:fld>
            <a:endParaRPr lang="en-US"/>
          </a:p>
        </p:txBody>
      </p:sp>
    </p:spTree>
    <p:extLst>
      <p:ext uri="{BB962C8B-B14F-4D97-AF65-F5344CB8AC3E}">
        <p14:creationId xmlns:p14="http://schemas.microsoft.com/office/powerpoint/2010/main" val="24615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6557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9104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3988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pPr marL="158750" indent="0">
              <a:buNone/>
            </a:pPr>
            <a:r>
              <a:rPr lang="vi-VN" altLang="en-US">
                <a:sym typeface="+mn-ea"/>
              </a:rPr>
              <a:t>Bài giảng được thiết kế bởi: Phan Thanh Út . Gmail: phanthanhutgh1994@gmail.com</a:t>
            </a:r>
            <a:endParaRPr lang="vi-VN" altLang="en-US"/>
          </a:p>
          <a:p>
            <a:pPr marL="158750" indent="0">
              <a:buNone/>
            </a:pPr>
            <a:endParaRPr lang="en-US"/>
          </a:p>
          <a:p>
            <a:pPr marL="158750" indent="0">
              <a:buNone/>
            </a:pPr>
            <a:endParaRPr lang="vi-V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r>
              <a:rPr lang="vi-VN" altLang="en-US">
                <a:sym typeface="+mn-ea"/>
              </a:rPr>
              <a:t>Bài giảng được thiết kế bởi: Phan Thanh Út . Gmail: phanthanhutgh1994@gmail.com</a:t>
            </a:r>
            <a:endParaRPr lang="vi-VN" altLang="en-US"/>
          </a:p>
          <a:p>
            <a:endParaRPr lang="en-US"/>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r>
              <a:rPr lang="vi-VN" altLang="en-US">
                <a:sym typeface="+mn-ea"/>
              </a:rPr>
              <a:t>Bài giảng được thiết kế bởi: Phan Thanh Út . Gmail: phanthanhutgh1994@gmail.com</a:t>
            </a:r>
            <a:endParaRPr lang="vi-VN" altLang="en-US"/>
          </a:p>
          <a:p>
            <a:endParaRPr lang="en-US"/>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r>
              <a:rPr lang="vi-VN" altLang="en-US">
                <a:sym typeface="+mn-ea"/>
              </a:rPr>
              <a:t>Bài giảng được thiết kế bởi: Phan Thanh Út . Gmail: phanthanhutgh1994@gmail.com</a:t>
            </a:r>
            <a:endParaRPr lang="vi-VN" altLang="en-US"/>
          </a:p>
          <a:p>
            <a:endParaRPr lang="en-US"/>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ltLang="en-US">
                <a:sym typeface="+mn-ea"/>
              </a:rPr>
              <a:t>Bài giảng được thiết kế bởi: Phan Thanh Út . Mail: phanthanhutgh1994@gmail.com</a:t>
            </a:r>
            <a:endParaRPr lang="vi-VN" altLang="en-US"/>
          </a:p>
          <a:p>
            <a:endParaRPr lang="en-US"/>
          </a:p>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r>
              <a:rPr lang="vi-VN" altLang="en-US">
                <a:sym typeface="+mn-ea"/>
              </a:rPr>
              <a:t>Bài giảng được thiết kế bởi: Phan Thanh Út . Gmail: phanthanhutgh1994@gmail.com</a:t>
            </a:r>
            <a:endParaRPr lang="vi-VN" altLang="en-US"/>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r>
              <a:rPr lang="vi-VN" altLang="en-US">
                <a:sym typeface="+mn-ea"/>
              </a:rPr>
              <a:t>Bài giảng được thiết kế bởi: Phan Thanh Út . Gmail: phanthanhutgh1994@gmail.com</a:t>
            </a:r>
            <a:endParaRPr lang="vi-VN" altLang="en-US"/>
          </a:p>
          <a:p>
            <a:endParaRPr lang="en-US"/>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em</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chữ</a:t>
            </a:r>
            <a:r>
              <a:rPr lang="en-US" dirty="0"/>
              <a:t> </a:t>
            </a:r>
            <a:r>
              <a:rPr lang="en-US" dirty="0" err="1"/>
              <a:t>tiểu</a:t>
            </a:r>
            <a:r>
              <a:rPr lang="en-US" dirty="0"/>
              <a:t> </a:t>
            </a:r>
            <a:r>
              <a:rPr lang="en-US" dirty="0" err="1"/>
              <a:t>học</a:t>
            </a:r>
            <a:r>
              <a:rPr lang="en-US" dirty="0"/>
              <a:t> </a:t>
            </a:r>
            <a:r>
              <a:rPr lang="en-US" dirty="0" err="1"/>
              <a:t>mù</a:t>
            </a:r>
            <a:r>
              <a:rPr lang="en-US" dirty="0"/>
              <a:t> </a:t>
            </a:r>
            <a:r>
              <a:rPr lang="en-US" dirty="0" err="1"/>
              <a:t>cang</a:t>
            </a:r>
            <a:r>
              <a:rPr lang="en-US" dirty="0"/>
              <a:t> </a:t>
            </a:r>
            <a:r>
              <a:rPr lang="en-US" dirty="0" err="1"/>
              <a:t>chải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640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r>
              <a:rPr lang="vi-VN" altLang="en-US">
                <a:sym typeface="+mn-ea"/>
              </a:rPr>
              <a:t>Bài giảng được thiết kế bởi: Phan Thanh Út . Gmail: phanthanhutgh1994@gmail.com</a:t>
            </a:r>
            <a:endParaRPr lang="en-US"/>
          </a:p>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4090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12755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18067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5067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923069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48505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a:prstGeom prst="rect">
            <a:avLst/>
          </a:prstGeo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39036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2025/3/12</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61934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2025/3/12</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32147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2025/3/12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190814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6023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66680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2025/3/12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045754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1254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2025/3/12</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428683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91517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892152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9633637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05637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901791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712122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951946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87569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958049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709219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670460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95940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281230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455664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71454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87740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2025/3/12</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0709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2025/3/12</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8857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2025/3/12</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26701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2025/3/12</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0066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2025/3/12</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402582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2025/3/12</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4094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482664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2025/3/12</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45293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2025/3/12</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83761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2025/3/12</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6159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2025/3/12</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2324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2025/3/12</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33122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03244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04430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64437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6459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19627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2025/3/12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67828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6547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9822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2909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53763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22727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3629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23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68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81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2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2025/3/12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352983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39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65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16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42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99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03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37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2025/3/12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380874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2025/3/12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70503984"/>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2025/3/12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16601673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2025/3/12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573992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6204666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2025/3/12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6070243"/>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2025/3/12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863598753"/>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2025/3/12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186652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2025/3/12</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3215575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18931583"/>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2025/3/12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34711440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lstStyle/>
          <a:p>
            <a:endParaRPr lang="en-US" sz="2400" dirty="0"/>
          </a:p>
        </p:txBody>
      </p:sp>
      <p:sp>
        <p:nvSpPr>
          <p:cNvPr id="3" name="TextBox 2"/>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9477095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35255697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704508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9074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lstStyle/>
          <a:p>
            <a:endParaRPr lang="en-US" sz="2400" dirty="0"/>
          </a:p>
        </p:txBody>
      </p:sp>
    </p:spTree>
    <p:extLst>
      <p:ext uri="{BB962C8B-B14F-4D97-AF65-F5344CB8AC3E}">
        <p14:creationId xmlns:p14="http://schemas.microsoft.com/office/powerpoint/2010/main" val="41188636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220585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lstStyle/>
          <a:p>
            <a:endParaRPr lang="en-US" sz="2400" dirty="0"/>
          </a:p>
        </p:txBody>
      </p:sp>
    </p:spTree>
    <p:extLst>
      <p:ext uri="{BB962C8B-B14F-4D97-AF65-F5344CB8AC3E}">
        <p14:creationId xmlns:p14="http://schemas.microsoft.com/office/powerpoint/2010/main" val="38185523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67362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lstStyle/>
          <a:p>
            <a:endParaRPr lang="en-US" sz="2400" dirty="0"/>
          </a:p>
        </p:txBody>
      </p:sp>
    </p:spTree>
    <p:extLst>
      <p:ext uri="{BB962C8B-B14F-4D97-AF65-F5344CB8AC3E}">
        <p14:creationId xmlns:p14="http://schemas.microsoft.com/office/powerpoint/2010/main" val="7724517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918843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42416275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36401"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28" name="Google Shape;28;p7"/>
          <p:cNvSpPr txBox="1">
            <a:spLocks noGrp="1"/>
          </p:cNvSpPr>
          <p:nvPr>
            <p:ph type="body" idx="1"/>
          </p:nvPr>
        </p:nvSpPr>
        <p:spPr>
          <a:xfrm rot="-325168">
            <a:off x="1863127" y="2665367"/>
            <a:ext cx="3697326" cy="1618828"/>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Montserrat" panose="00000500000000000000"/>
              <a:buChar char="●"/>
              <a:defRPr>
                <a:solidFill>
                  <a:schemeClr val="lt1"/>
                </a:solidFill>
              </a:defRPr>
            </a:lvl1pPr>
            <a:lvl2pPr marL="1219170" lvl="1" indent="-423323" rtl="0">
              <a:spcBef>
                <a:spcPts val="0"/>
              </a:spcBef>
              <a:spcAft>
                <a:spcPts val="0"/>
              </a:spcAft>
              <a:buSzPts val="1400"/>
              <a:buFont typeface="Montserrat" panose="00000500000000000000"/>
              <a:buChar char="○"/>
              <a:defRPr/>
            </a:lvl2pPr>
            <a:lvl3pPr marL="1828754" lvl="2" indent="-423323" rtl="0">
              <a:spcBef>
                <a:spcPts val="0"/>
              </a:spcBef>
              <a:spcAft>
                <a:spcPts val="0"/>
              </a:spcAft>
              <a:buSzPts val="1400"/>
              <a:buFont typeface="Montserrat" panose="00000500000000000000"/>
              <a:buChar char="■"/>
              <a:defRPr/>
            </a:lvl3pPr>
            <a:lvl4pPr marL="2438339" lvl="3" indent="-423323" rtl="0">
              <a:spcBef>
                <a:spcPts val="0"/>
              </a:spcBef>
              <a:spcAft>
                <a:spcPts val="0"/>
              </a:spcAft>
              <a:buSzPts val="1400"/>
              <a:buFont typeface="Montserrat" panose="00000500000000000000"/>
              <a:buChar char="●"/>
              <a:defRPr/>
            </a:lvl4pPr>
            <a:lvl5pPr marL="3047924" lvl="4" indent="-423323" rtl="0">
              <a:spcBef>
                <a:spcPts val="0"/>
              </a:spcBef>
              <a:spcAft>
                <a:spcPts val="0"/>
              </a:spcAft>
              <a:buSzPts val="1400"/>
              <a:buFont typeface="Montserrat" panose="00000500000000000000"/>
              <a:buChar char="○"/>
              <a:defRPr/>
            </a:lvl5pPr>
            <a:lvl6pPr marL="3657509" lvl="5" indent="-423323" rtl="0">
              <a:spcBef>
                <a:spcPts val="0"/>
              </a:spcBef>
              <a:spcAft>
                <a:spcPts val="0"/>
              </a:spcAft>
              <a:buSzPts val="1400"/>
              <a:buFont typeface="Montserrat" panose="00000500000000000000"/>
              <a:buChar char="■"/>
              <a:defRPr/>
            </a:lvl6pPr>
            <a:lvl7pPr marL="4267093" lvl="6" indent="-423323" rtl="0">
              <a:spcBef>
                <a:spcPts val="0"/>
              </a:spcBef>
              <a:spcAft>
                <a:spcPts val="0"/>
              </a:spcAft>
              <a:buSzPts val="1400"/>
              <a:buFont typeface="Montserrat" panose="00000500000000000000"/>
              <a:buChar char="●"/>
              <a:defRPr/>
            </a:lvl7pPr>
            <a:lvl8pPr marL="4876678" lvl="7" indent="-423323" rtl="0">
              <a:spcBef>
                <a:spcPts val="0"/>
              </a:spcBef>
              <a:spcAft>
                <a:spcPts val="0"/>
              </a:spcAft>
              <a:buSzPts val="1400"/>
              <a:buFont typeface="Montserrat" panose="00000500000000000000"/>
              <a:buChar char="○"/>
              <a:defRPr/>
            </a:lvl8pPr>
            <a:lvl9pPr marL="5486263" lvl="8" indent="-423323" rtl="0">
              <a:spcBef>
                <a:spcPts val="0"/>
              </a:spcBef>
              <a:spcAft>
                <a:spcPts val="0"/>
              </a:spcAft>
              <a:buSzPts val="1400"/>
              <a:buFont typeface="Montserrat" panose="00000500000000000000"/>
              <a:buChar char="■"/>
              <a:defRPr/>
            </a:lvl9pPr>
          </a:lstStyle>
          <a:p>
            <a:endParaRPr/>
          </a:p>
        </p:txBody>
      </p:sp>
    </p:spTree>
    <p:extLst>
      <p:ext uri="{BB962C8B-B14F-4D97-AF65-F5344CB8AC3E}">
        <p14:creationId xmlns:p14="http://schemas.microsoft.com/office/powerpoint/2010/main" val="1341955337"/>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12/3/2025</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07554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12/3/2025</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9784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120468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12/3/2025</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3440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12/3/2025</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23295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12/3/2025</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14693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12/3/2025</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73523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12/3/2025</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26914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12/3/2025</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78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12/3/2025</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71865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12/3/2025</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54966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12/3/2025</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08612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ags" Target="../tags/tag4.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487511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t>2025/3/12</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4069968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7972357" y="6502400"/>
            <a:ext cx="2853447" cy="256545"/>
          </a:xfrm>
          <a:prstGeom prst="rect">
            <a:avLst/>
          </a:prstGeom>
          <a:noFill/>
        </p:spPr>
        <p:txBody>
          <a:bodyPr wrap="square" rtlCol="0">
            <a:spAutoFit/>
          </a:bodyPr>
          <a:lstStyle/>
          <a:p>
            <a:r>
              <a:rPr lang="en-US" sz="1067" dirty="0"/>
              <a:t>Design by: </a:t>
            </a:r>
            <a:r>
              <a:rPr lang="en-US" sz="1067" dirty="0" err="1"/>
              <a:t>Hương</a:t>
            </a:r>
            <a:r>
              <a:rPr lang="en-US" sz="1067" dirty="0"/>
              <a:t> </a:t>
            </a:r>
            <a:r>
              <a:rPr lang="en-US" sz="1067" dirty="0" err="1"/>
              <a:t>Thảo</a:t>
            </a:r>
            <a:endParaRPr lang="en-US" sz="1067" dirty="0"/>
          </a:p>
        </p:txBody>
      </p:sp>
    </p:spTree>
    <p:extLst>
      <p:ext uri="{BB962C8B-B14F-4D97-AF65-F5344CB8AC3E}">
        <p14:creationId xmlns:p14="http://schemas.microsoft.com/office/powerpoint/2010/main" val="600569566"/>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2025/3/12</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700910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12/3/2025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141186921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12/3/2025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9501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367810774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panose="02000000000000000000"/>
              <a:buNone/>
              <a:defRPr sz="2800" b="1">
                <a:solidFill>
                  <a:schemeClr val="dk1"/>
                </a:solidFill>
                <a:latin typeface="Kalam" panose="02000000000000000000"/>
                <a:ea typeface="Kalam" panose="02000000000000000000"/>
                <a:cs typeface="Kalam" panose="02000000000000000000"/>
                <a:sym typeface="Kalam" panose="020000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panose="00000500000000000000"/>
              <a:buChar char="●"/>
              <a:defRPr sz="1800">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lvl="1"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lvl="2"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lvl="3"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lvl="4"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lvl="5"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lvl="6"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lvl="7"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lvl="8" indent="-317500">
              <a:lnSpc>
                <a:spcPct val="100000"/>
              </a:lnSpc>
              <a:spcBef>
                <a:spcPts val="1600"/>
              </a:spcBef>
              <a:spcAft>
                <a:spcPts val="160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9pPr>
          </a:lstStyle>
          <a:p>
            <a:endParaRPr/>
          </a:p>
        </p:txBody>
      </p:sp>
      <p:sp>
        <p:nvSpPr>
          <p:cNvPr id="4" name="TextBox 3"/>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653668336"/>
      </p:ext>
    </p:extLst>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12/3/2025</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spTree>
    <p:extLst>
      <p:ext uri="{BB962C8B-B14F-4D97-AF65-F5344CB8AC3E}">
        <p14:creationId xmlns:p14="http://schemas.microsoft.com/office/powerpoint/2010/main" val="45685993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46.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jp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7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77.xml"/><Relationship Id="rId5" Type="http://schemas.openxmlformats.org/officeDocument/2006/relationships/image" Target="../media/image58.jpe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54.jpe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7.xml"/><Relationship Id="rId6" Type="http://schemas.openxmlformats.org/officeDocument/2006/relationships/image" Target="../media/image55.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77.xml"/><Relationship Id="rId6" Type="http://schemas.openxmlformats.org/officeDocument/2006/relationships/image" Target="../media/image62.png"/><Relationship Id="rId5" Type="http://schemas.microsoft.com/office/2007/relationships/hdphoto" Target="../media/hdphoto16.wdp"/><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4.jpg"/><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26.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87.xml"/><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87.xml"/><Relationship Id="rId5" Type="http://schemas.openxmlformats.org/officeDocument/2006/relationships/image" Target="../media/image64.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7.xml"/><Relationship Id="rId1" Type="http://schemas.openxmlformats.org/officeDocument/2006/relationships/tags" Target="../tags/tag5.xml"/><Relationship Id="rId5" Type="http://schemas.openxmlformats.org/officeDocument/2006/relationships/image" Target="../media/image69.emf"/><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1.wdp"/><Relationship Id="rId18" Type="http://schemas.openxmlformats.org/officeDocument/2006/relationships/slide" Target="slide8.xml"/><Relationship Id="rId3" Type="http://schemas.openxmlformats.org/officeDocument/2006/relationships/image" Target="../media/image31.png"/><Relationship Id="rId21" Type="http://schemas.openxmlformats.org/officeDocument/2006/relationships/image" Target="../media/image37.png"/><Relationship Id="rId7" Type="http://schemas.openxmlformats.org/officeDocument/2006/relationships/slide" Target="slide5.xml"/><Relationship Id="rId12" Type="http://schemas.openxmlformats.org/officeDocument/2006/relationships/image" Target="../media/image34.png"/><Relationship Id="rId17" Type="http://schemas.openxmlformats.org/officeDocument/2006/relationships/image" Target="../media/image36.png"/><Relationship Id="rId25"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slide" Target="slide7.xml"/><Relationship Id="rId20" Type="http://schemas.microsoft.com/office/2007/relationships/hdphoto" Target="../media/hdphoto3.wdp"/><Relationship Id="rId1" Type="http://schemas.openxmlformats.org/officeDocument/2006/relationships/slideLayout" Target="../slideLayouts/slideLayout46.xml"/><Relationship Id="rId6" Type="http://schemas.microsoft.com/office/2007/relationships/hdphoto" Target="../media/hdphoto1.wdp"/><Relationship Id="rId11" Type="http://schemas.microsoft.com/office/2007/relationships/hdphoto" Target="../media/hdphoto10.wdp"/><Relationship Id="rId24" Type="http://schemas.microsoft.com/office/2007/relationships/hdphoto" Target="../media/hdphoto13.wdp"/><Relationship Id="rId5" Type="http://schemas.openxmlformats.org/officeDocument/2006/relationships/image" Target="../media/image20.png"/><Relationship Id="rId15" Type="http://schemas.openxmlformats.org/officeDocument/2006/relationships/image" Target="../media/image35.png"/><Relationship Id="rId23"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25.png"/><Relationship Id="rId4" Type="http://schemas.microsoft.com/office/2007/relationships/hdphoto" Target="../media/hdphoto8.wdp"/><Relationship Id="rId9" Type="http://schemas.microsoft.com/office/2007/relationships/hdphoto" Target="../media/hdphoto9.wdp"/><Relationship Id="rId14" Type="http://schemas.openxmlformats.org/officeDocument/2006/relationships/slide" Target="slide6.xml"/><Relationship Id="rId22" Type="http://schemas.microsoft.com/office/2007/relationships/hdphoto" Target="../media/hdphoto12.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57.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46.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gif"/><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94.xml"/><Relationship Id="rId6" Type="http://schemas.microsoft.com/office/2007/relationships/hdphoto" Target="../media/hdphoto14.wdp"/><Relationship Id="rId5" Type="http://schemas.openxmlformats.org/officeDocument/2006/relationships/image" Target="../media/image42.png"/><Relationship Id="rId4" Type="http://schemas.openxmlformats.org/officeDocument/2006/relationships/image" Target="../media/image4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pic>
        <p:nvPicPr>
          <p:cNvPr id="4" name="Picture 3">
            <a:extLst>
              <a:ext uri="{FF2B5EF4-FFF2-40B4-BE49-F238E27FC236}">
                <a16:creationId xmlns:a16="http://schemas.microsoft.com/office/drawing/2014/main" id="{FED26873-B7E8-48C0-A98D-C91BCC087456}"/>
              </a:ext>
            </a:extLst>
          </p:cNvPr>
          <p:cNvPicPr>
            <a:picLocks noChangeAspect="1"/>
          </p:cNvPicPr>
          <p:nvPr/>
        </p:nvPicPr>
        <p:blipFill>
          <a:blip r:embed="rId2"/>
          <a:stretch>
            <a:fillRect/>
          </a:stretch>
        </p:blipFill>
        <p:spPr>
          <a:xfrm>
            <a:off x="2152540" y="2419025"/>
            <a:ext cx="8394920" cy="1633870"/>
          </a:xfrm>
          <a:prstGeom prst="rect">
            <a:avLst/>
          </a:prstGeom>
        </p:spPr>
      </p:pic>
    </p:spTree>
    <p:extLst>
      <p:ext uri="{BB962C8B-B14F-4D97-AF65-F5344CB8AC3E}">
        <p14:creationId xmlns:p14="http://schemas.microsoft.com/office/powerpoint/2010/main" val="11614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6C071-2246-4DFD-9135-D1A8E0519325}"/>
              </a:ext>
            </a:extLst>
          </p:cNvPr>
          <p:cNvPicPr>
            <a:picLocks noChangeAspect="1"/>
          </p:cNvPicPr>
          <p:nvPr/>
        </p:nvPicPr>
        <p:blipFill>
          <a:blip r:embed="rId2"/>
          <a:stretch>
            <a:fillRect/>
          </a:stretch>
        </p:blipFill>
        <p:spPr>
          <a:xfrm>
            <a:off x="1045019" y="1951514"/>
            <a:ext cx="9739514" cy="4235288"/>
          </a:xfrm>
          <a:prstGeom prst="rect">
            <a:avLst/>
          </a:prstGeom>
        </p:spPr>
      </p:pic>
      <p:sp>
        <p:nvSpPr>
          <p:cNvPr id="6" name="Text Box 3">
            <a:extLst>
              <a:ext uri="{FF2B5EF4-FFF2-40B4-BE49-F238E27FC236}">
                <a16:creationId xmlns:a16="http://schemas.microsoft.com/office/drawing/2014/main" id="{07CE55D8-ECCF-41F6-A052-82FB5C75B52B}"/>
              </a:ext>
            </a:extLst>
          </p:cNvPr>
          <p:cNvSpPr txBox="1"/>
          <p:nvPr/>
        </p:nvSpPr>
        <p:spPr>
          <a:xfrm>
            <a:off x="2208396" y="665289"/>
            <a:ext cx="810603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Các</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tấm</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biển</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báo</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dưới</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đây</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nhắc</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nhở</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chúng</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ta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điều</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p:txBody>
      </p:sp>
    </p:spTree>
    <p:extLst>
      <p:ext uri="{BB962C8B-B14F-4D97-AF65-F5344CB8AC3E}">
        <p14:creationId xmlns:p14="http://schemas.microsoft.com/office/powerpoint/2010/main" val="35992729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
        <p:nvSpPr>
          <p:cNvPr id="4" name="Text Box 3"/>
          <p:cNvSpPr txBox="1"/>
          <p:nvPr/>
        </p:nvSpPr>
        <p:spPr>
          <a:xfrm>
            <a:off x="4377379" y="275600"/>
            <a:ext cx="4044950"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Cỏ</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non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cười</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rồi</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5" name="Text Box 4"/>
          <p:cNvSpPr txBox="1"/>
          <p:nvPr/>
        </p:nvSpPr>
        <p:spPr>
          <a:xfrm>
            <a:off x="606057" y="982355"/>
            <a:ext cx="10412640" cy="2492990"/>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Mùa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xuân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trong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bừng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tỉnh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sau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giấc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ngủ</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đàn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phương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Nam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trở</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về</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Trẻ</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chơi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đùa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dưới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ánh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mặt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trời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ấm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áp</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hôm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đang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sửa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soạn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ngủ</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thì</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nghe</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tiếng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thút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thít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Lần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theo</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tiếng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tìm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cây</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đang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hỏi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p:txBody>
      </p:sp>
      <p:pic>
        <p:nvPicPr>
          <p:cNvPr id="3" name="Picture 2">
            <a:extLst>
              <a:ext uri="{FF2B5EF4-FFF2-40B4-BE49-F238E27FC236}">
                <a16:creationId xmlns:a16="http://schemas.microsoft.com/office/drawing/2014/main" id="{9F9CCDB4-11F4-433E-AD69-562B99F7F872}"/>
              </a:ext>
            </a:extLst>
          </p:cNvPr>
          <p:cNvPicPr>
            <a:picLocks noChangeAspect="1"/>
          </p:cNvPicPr>
          <p:nvPr/>
        </p:nvPicPr>
        <p:blipFill>
          <a:blip r:embed="rId6"/>
          <a:stretch>
            <a:fillRect/>
          </a:stretch>
        </p:blipFill>
        <p:spPr>
          <a:xfrm>
            <a:off x="7302823" y="3226893"/>
            <a:ext cx="4643750" cy="3371785"/>
          </a:xfrm>
          <a:prstGeom prst="rect">
            <a:avLst/>
          </a:prstGeom>
        </p:spPr>
      </p:pic>
      <p:sp>
        <p:nvSpPr>
          <p:cNvPr id="9" name="TextBox 8">
            <a:extLst>
              <a:ext uri="{FF2B5EF4-FFF2-40B4-BE49-F238E27FC236}">
                <a16:creationId xmlns:a16="http://schemas.microsoft.com/office/drawing/2014/main" id="{62A506D0-EC03-47EA-A22C-FC4669DA355C}"/>
              </a:ext>
            </a:extLst>
          </p:cNvPr>
          <p:cNvSpPr txBox="1"/>
          <p:nvPr/>
        </p:nvSpPr>
        <p:spPr>
          <a:xfrm>
            <a:off x="662764" y="3475345"/>
            <a:ext cx="6640059" cy="2893100"/>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ốm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à?</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thẳng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đùa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dẫm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Cloud 14">
            <a:extLst>
              <a:ext uri="{FF2B5EF4-FFF2-40B4-BE49-F238E27FC236}">
                <a16:creationId xmlns:a16="http://schemas.microsoft.com/office/drawing/2014/main" id="{41DDBCC7-89EB-4474-9367-B6F2EBDFD8EE}"/>
              </a:ext>
            </a:extLst>
          </p:cNvPr>
          <p:cNvSpPr/>
          <p:nvPr/>
        </p:nvSpPr>
        <p:spPr>
          <a:xfrm>
            <a:off x="241081" y="14010"/>
            <a:ext cx="3575490" cy="968345"/>
          </a:xfrm>
          <a:prstGeom prst="cloud">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
        <p:nvSpPr>
          <p:cNvPr id="5" name="Text Box 4"/>
          <p:cNvSpPr txBox="1"/>
          <p:nvPr/>
        </p:nvSpPr>
        <p:spPr>
          <a:xfrm>
            <a:off x="552299" y="1382286"/>
            <a:ext cx="6750524" cy="4093428"/>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Thế</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rồi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gọi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thêm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rất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nhiều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bạn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của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mình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Suốt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đêm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cả</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đàn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ra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sức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tìm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tết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thành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dòng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chữ</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dẫm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chân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đặt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cạnh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bãi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Xong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việc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tươi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cười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bảo</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-Từ nay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yên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tâm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rồi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còn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ai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dẫm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nữa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nhoẻn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miệng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cười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cám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ơn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2286000" marR="0" lvl="5"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T</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heo</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365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truyện</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kể</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hằng</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đêm</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endParaRPr kumimoji="0" lang="en-US" sz="26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endParaRPr>
          </a:p>
        </p:txBody>
      </p:sp>
      <p:pic>
        <p:nvPicPr>
          <p:cNvPr id="3" name="Picture 2">
            <a:extLst>
              <a:ext uri="{FF2B5EF4-FFF2-40B4-BE49-F238E27FC236}">
                <a16:creationId xmlns:a16="http://schemas.microsoft.com/office/drawing/2014/main" id="{9F9CCDB4-11F4-433E-AD69-562B99F7F872}"/>
              </a:ext>
            </a:extLst>
          </p:cNvPr>
          <p:cNvPicPr>
            <a:picLocks noChangeAspect="1"/>
          </p:cNvPicPr>
          <p:nvPr/>
        </p:nvPicPr>
        <p:blipFill>
          <a:blip r:embed="rId6"/>
          <a:stretch>
            <a:fillRect/>
          </a:stretch>
        </p:blipFill>
        <p:spPr>
          <a:xfrm>
            <a:off x="7302823" y="1922495"/>
            <a:ext cx="4643750" cy="3371785"/>
          </a:xfrm>
          <a:prstGeom prst="rect">
            <a:avLst/>
          </a:prstGeom>
        </p:spPr>
      </p:pic>
      <p:sp>
        <p:nvSpPr>
          <p:cNvPr id="12" name="Cloud 11">
            <a:extLst>
              <a:ext uri="{FF2B5EF4-FFF2-40B4-BE49-F238E27FC236}">
                <a16:creationId xmlns:a16="http://schemas.microsoft.com/office/drawing/2014/main" id="{518DBFE4-7372-4396-9BC8-67AC72144782}"/>
              </a:ext>
            </a:extLst>
          </p:cNvPr>
          <p:cNvSpPr/>
          <p:nvPr/>
        </p:nvSpPr>
        <p:spPr>
          <a:xfrm>
            <a:off x="241081" y="144804"/>
            <a:ext cx="3575490" cy="968345"/>
          </a:xfrm>
          <a:prstGeom prst="cloud">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 Box 3">
            <a:extLst>
              <a:ext uri="{FF2B5EF4-FFF2-40B4-BE49-F238E27FC236}">
                <a16:creationId xmlns:a16="http://schemas.microsoft.com/office/drawing/2014/main" id="{1FF433A2-9490-4245-8FF4-BD27FC19DC05}"/>
              </a:ext>
            </a:extLst>
          </p:cNvPr>
          <p:cNvSpPr txBox="1"/>
          <p:nvPr/>
        </p:nvSpPr>
        <p:spPr>
          <a:xfrm>
            <a:off x="4587653" y="540962"/>
            <a:ext cx="4044950"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Cỏ</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non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cười</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rồi</a:t>
            </a:r>
            <a:endPar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endParaRPr>
          </a:p>
        </p:txBody>
      </p:sp>
    </p:spTree>
    <p:extLst>
      <p:ext uri="{BB962C8B-B14F-4D97-AF65-F5344CB8AC3E}">
        <p14:creationId xmlns:p14="http://schemas.microsoft.com/office/powerpoint/2010/main" val="4760822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
        <p:nvSpPr>
          <p:cNvPr id="5" name="Text Box 4"/>
          <p:cNvSpPr txBox="1"/>
          <p:nvPr/>
        </p:nvSpPr>
        <p:spPr>
          <a:xfrm>
            <a:off x="606057" y="982355"/>
            <a:ext cx="10412640" cy="2492990"/>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Mùa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xuân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trong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bừng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tỉnh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sau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giấc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ngủ</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đàn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phương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Nam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trở</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về</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Trẻ</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chơi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đùa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dưới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ánh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mặt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trời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ấm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áp</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hôm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đang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sửa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soạn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ngủ</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thì</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nghe</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tiếng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thút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thít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Lần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theo</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tiếng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tìm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cây</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đang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hỏi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p:txBody>
      </p:sp>
      <p:pic>
        <p:nvPicPr>
          <p:cNvPr id="3" name="Picture 2">
            <a:extLst>
              <a:ext uri="{FF2B5EF4-FFF2-40B4-BE49-F238E27FC236}">
                <a16:creationId xmlns:a16="http://schemas.microsoft.com/office/drawing/2014/main" id="{9F9CCDB4-11F4-433E-AD69-562B99F7F872}"/>
              </a:ext>
            </a:extLst>
          </p:cNvPr>
          <p:cNvPicPr>
            <a:picLocks noChangeAspect="1"/>
          </p:cNvPicPr>
          <p:nvPr/>
        </p:nvPicPr>
        <p:blipFill>
          <a:blip r:embed="rId6"/>
          <a:stretch>
            <a:fillRect/>
          </a:stretch>
        </p:blipFill>
        <p:spPr>
          <a:xfrm>
            <a:off x="7302823" y="3226893"/>
            <a:ext cx="4643750" cy="3371785"/>
          </a:xfrm>
          <a:prstGeom prst="rect">
            <a:avLst/>
          </a:prstGeom>
        </p:spPr>
      </p:pic>
      <p:sp>
        <p:nvSpPr>
          <p:cNvPr id="9" name="TextBox 8">
            <a:extLst>
              <a:ext uri="{FF2B5EF4-FFF2-40B4-BE49-F238E27FC236}">
                <a16:creationId xmlns:a16="http://schemas.microsoft.com/office/drawing/2014/main" id="{62A506D0-EC03-47EA-A22C-FC4669DA355C}"/>
              </a:ext>
            </a:extLst>
          </p:cNvPr>
          <p:cNvSpPr txBox="1"/>
          <p:nvPr/>
        </p:nvSpPr>
        <p:spPr>
          <a:xfrm>
            <a:off x="662764" y="3475345"/>
            <a:ext cx="6640059" cy="2893100"/>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ốm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à?</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thẳng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đùa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dẫm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Cloud 14">
            <a:extLst>
              <a:ext uri="{FF2B5EF4-FFF2-40B4-BE49-F238E27FC236}">
                <a16:creationId xmlns:a16="http://schemas.microsoft.com/office/drawing/2014/main" id="{41DDBCC7-89EB-4474-9367-B6F2EBDFD8EE}"/>
              </a:ext>
            </a:extLst>
          </p:cNvPr>
          <p:cNvSpPr/>
          <p:nvPr/>
        </p:nvSpPr>
        <p:spPr>
          <a:xfrm>
            <a:off x="7907145" y="0"/>
            <a:ext cx="4379550" cy="968345"/>
          </a:xfrm>
          <a:prstGeom prst="cloud">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a:extLst>
              <a:ext uri="{FF2B5EF4-FFF2-40B4-BE49-F238E27FC236}">
                <a16:creationId xmlns:a16="http://schemas.microsoft.com/office/drawing/2014/main" id="{46E85C04-55A8-448E-A752-12368DC5CEC4}"/>
              </a:ext>
            </a:extLst>
          </p:cNvPr>
          <p:cNvSpPr/>
          <p:nvPr/>
        </p:nvSpPr>
        <p:spPr>
          <a:xfrm>
            <a:off x="521516" y="975936"/>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13" name="Oval 12">
            <a:extLst>
              <a:ext uri="{FF2B5EF4-FFF2-40B4-BE49-F238E27FC236}">
                <a16:creationId xmlns:a16="http://schemas.microsoft.com/office/drawing/2014/main" id="{508BC224-4E96-4CB8-A7EF-698F0B68BA4A}"/>
              </a:ext>
            </a:extLst>
          </p:cNvPr>
          <p:cNvSpPr/>
          <p:nvPr/>
        </p:nvSpPr>
        <p:spPr>
          <a:xfrm>
            <a:off x="606057" y="2198240"/>
            <a:ext cx="518306" cy="399743"/>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a:t>
            </a:r>
          </a:p>
        </p:txBody>
      </p:sp>
      <p:sp>
        <p:nvSpPr>
          <p:cNvPr id="20" name="TextBox 19">
            <a:extLst>
              <a:ext uri="{FF2B5EF4-FFF2-40B4-BE49-F238E27FC236}">
                <a16:creationId xmlns:a16="http://schemas.microsoft.com/office/drawing/2014/main" id="{217E4900-37AF-452D-8918-F4123BE9FC10}"/>
              </a:ext>
            </a:extLst>
          </p:cNvPr>
          <p:cNvSpPr txBox="1"/>
          <p:nvPr/>
        </p:nvSpPr>
        <p:spPr>
          <a:xfrm>
            <a:off x="4396791" y="295847"/>
            <a:ext cx="6215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Cỏ</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non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cười</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rồi</a:t>
            </a:r>
            <a:endPar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endParaRPr>
          </a:p>
        </p:txBody>
      </p:sp>
    </p:spTree>
    <p:extLst>
      <p:ext uri="{BB962C8B-B14F-4D97-AF65-F5344CB8AC3E}">
        <p14:creationId xmlns:p14="http://schemas.microsoft.com/office/powerpoint/2010/main" val="494034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
        <p:nvSpPr>
          <p:cNvPr id="5" name="Text Box 4"/>
          <p:cNvSpPr txBox="1"/>
          <p:nvPr/>
        </p:nvSpPr>
        <p:spPr>
          <a:xfrm>
            <a:off x="552299" y="1382286"/>
            <a:ext cx="6750524" cy="4093428"/>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Thế</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rồi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gọi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thêm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rất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nhiều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bạn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của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mình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Suốt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đêm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cả</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đàn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ra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sức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tìm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tết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thành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dòng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chữ</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dẫm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chân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đặt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cạnh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bãi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Xong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việc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tươi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cười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bảo</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-Từ nay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yên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tâm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rồi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còn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ai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dẫm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nữa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nhoẻn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miệng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cười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cám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ơn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2286000" marR="0" lvl="5"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T</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heo</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365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truyện</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kể</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hằng</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đêm</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endParaRPr kumimoji="0" lang="en-US" sz="26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endParaRPr>
          </a:p>
        </p:txBody>
      </p:sp>
      <p:pic>
        <p:nvPicPr>
          <p:cNvPr id="3" name="Picture 2">
            <a:extLst>
              <a:ext uri="{FF2B5EF4-FFF2-40B4-BE49-F238E27FC236}">
                <a16:creationId xmlns:a16="http://schemas.microsoft.com/office/drawing/2014/main" id="{9F9CCDB4-11F4-433E-AD69-562B99F7F872}"/>
              </a:ext>
            </a:extLst>
          </p:cNvPr>
          <p:cNvPicPr>
            <a:picLocks noChangeAspect="1"/>
          </p:cNvPicPr>
          <p:nvPr/>
        </p:nvPicPr>
        <p:blipFill>
          <a:blip r:embed="rId6"/>
          <a:stretch>
            <a:fillRect/>
          </a:stretch>
        </p:blipFill>
        <p:spPr>
          <a:xfrm>
            <a:off x="7302823" y="1922495"/>
            <a:ext cx="4643750" cy="3371785"/>
          </a:xfrm>
          <a:prstGeom prst="rect">
            <a:avLst/>
          </a:prstGeom>
        </p:spPr>
      </p:pic>
      <p:sp>
        <p:nvSpPr>
          <p:cNvPr id="13" name="Text Box 3">
            <a:extLst>
              <a:ext uri="{FF2B5EF4-FFF2-40B4-BE49-F238E27FC236}">
                <a16:creationId xmlns:a16="http://schemas.microsoft.com/office/drawing/2014/main" id="{1FF433A2-9490-4245-8FF4-BD27FC19DC05}"/>
              </a:ext>
            </a:extLst>
          </p:cNvPr>
          <p:cNvSpPr txBox="1"/>
          <p:nvPr/>
        </p:nvSpPr>
        <p:spPr>
          <a:xfrm>
            <a:off x="4587653" y="540962"/>
            <a:ext cx="4044950"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Cỏ</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non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cười</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rồi</a:t>
            </a:r>
            <a:endPar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endParaRPr>
          </a:p>
        </p:txBody>
      </p:sp>
      <p:sp>
        <p:nvSpPr>
          <p:cNvPr id="11" name="Oval 10">
            <a:extLst>
              <a:ext uri="{FF2B5EF4-FFF2-40B4-BE49-F238E27FC236}">
                <a16:creationId xmlns:a16="http://schemas.microsoft.com/office/drawing/2014/main" id="{508BC224-4E96-4CB8-A7EF-698F0B68BA4A}"/>
              </a:ext>
            </a:extLst>
          </p:cNvPr>
          <p:cNvSpPr/>
          <p:nvPr/>
        </p:nvSpPr>
        <p:spPr>
          <a:xfrm>
            <a:off x="552299" y="1382286"/>
            <a:ext cx="518306" cy="399743"/>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
              </a:rPr>
              <a:t>3</a:t>
            </a:r>
            <a:endParaRPr kumimoji="0" lang="en-US" sz="32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000162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3">
            <a:extLst>
              <a:ext uri="{FF2B5EF4-FFF2-40B4-BE49-F238E27FC236}">
                <a16:creationId xmlns:a16="http://schemas.microsoft.com/office/drawing/2014/main" id="{A0365F39-7175-0652-C165-E04B7F0982CF}"/>
              </a:ext>
            </a:extLst>
          </p:cNvPr>
          <p:cNvGrpSpPr/>
          <p:nvPr/>
        </p:nvGrpSpPr>
        <p:grpSpPr>
          <a:xfrm>
            <a:off x="2328472" y="777585"/>
            <a:ext cx="8601797" cy="1206634"/>
            <a:chOff x="7117" y="4728"/>
            <a:chExt cx="6260" cy="809"/>
          </a:xfrm>
        </p:grpSpPr>
        <p:sp>
          <p:nvSpPr>
            <p:cNvPr id="17" name="文本框 19">
              <a:extLst>
                <a:ext uri="{FF2B5EF4-FFF2-40B4-BE49-F238E27FC236}">
                  <a16:creationId xmlns:a16="http://schemas.microsoft.com/office/drawing/2014/main" id="{2FDE2354-ED78-BE67-A9F8-F17E73C9BD3A}"/>
                </a:ext>
              </a:extLst>
            </p:cNvPr>
            <p:cNvSpPr txBox="1"/>
            <p:nvPr/>
          </p:nvSpPr>
          <p:spPr>
            <a:xfrm>
              <a:off x="7117" y="472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Luyện</a:t>
              </a:r>
              <a:r>
                <a:rPr kumimoji="0" lang="en-US" altLang="zh-CN" sz="5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đọc</a:t>
              </a:r>
              <a:r>
                <a:rPr kumimoji="0" lang="en-US" altLang="zh-CN" sz="5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từ</a:t>
              </a:r>
              <a:r>
                <a:rPr kumimoji="0" lang="en-US" altLang="zh-CN" sz="5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khó</a:t>
              </a:r>
              <a:endParaRPr kumimoji="0" lang="zh-CN" altLang="en-US" sz="5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sp>
          <p:nvSpPr>
            <p:cNvPr id="18" name="任意多边形 18">
              <a:extLst>
                <a:ext uri="{FF2B5EF4-FFF2-40B4-BE49-F238E27FC236}">
                  <a16:creationId xmlns:a16="http://schemas.microsoft.com/office/drawing/2014/main" id="{2BF362A4-ADFF-6B28-8888-86DA2F24145C}"/>
                </a:ext>
              </a:extLst>
            </p:cNvPr>
            <p:cNvSpPr/>
            <p:nvPr/>
          </p:nvSpPr>
          <p:spPr>
            <a:xfrm>
              <a:off x="7117" y="5037"/>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9" name="Arrow: Pentagon 18">
            <a:extLst>
              <a:ext uri="{FF2B5EF4-FFF2-40B4-BE49-F238E27FC236}">
                <a16:creationId xmlns:a16="http://schemas.microsoft.com/office/drawing/2014/main" id="{4F92F269-1335-A529-68B8-C4BF0D8C8421}"/>
              </a:ext>
            </a:extLst>
          </p:cNvPr>
          <p:cNvSpPr/>
          <p:nvPr/>
        </p:nvSpPr>
        <p:spPr>
          <a:xfrm>
            <a:off x="2332074" y="2079555"/>
            <a:ext cx="3763926" cy="578585"/>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Arrow: Pentagon 19">
            <a:extLst>
              <a:ext uri="{FF2B5EF4-FFF2-40B4-BE49-F238E27FC236}">
                <a16:creationId xmlns:a16="http://schemas.microsoft.com/office/drawing/2014/main" id="{2F3DA041-0D9C-9D1B-1DCC-19F8F42A301A}"/>
              </a:ext>
            </a:extLst>
          </p:cNvPr>
          <p:cNvSpPr/>
          <p:nvPr/>
        </p:nvSpPr>
        <p:spPr>
          <a:xfrm>
            <a:off x="2757376" y="2769425"/>
            <a:ext cx="3763926" cy="578585"/>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Sửa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soạn</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Arrow: Pentagon 20">
            <a:extLst>
              <a:ext uri="{FF2B5EF4-FFF2-40B4-BE49-F238E27FC236}">
                <a16:creationId xmlns:a16="http://schemas.microsoft.com/office/drawing/2014/main" id="{3F09E1F0-B06E-A032-47EC-7236C41D1CA2}"/>
              </a:ext>
            </a:extLst>
          </p:cNvPr>
          <p:cNvSpPr/>
          <p:nvPr/>
        </p:nvSpPr>
        <p:spPr>
          <a:xfrm>
            <a:off x="3033823" y="3499750"/>
            <a:ext cx="3763926" cy="578585"/>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Thút</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Arrow: Pentagon 21">
            <a:extLst>
              <a:ext uri="{FF2B5EF4-FFF2-40B4-BE49-F238E27FC236}">
                <a16:creationId xmlns:a16="http://schemas.microsoft.com/office/drawing/2014/main" id="{A2C5EF84-9BD6-16B4-5188-34A77D5D99F5}"/>
              </a:ext>
            </a:extLst>
          </p:cNvPr>
          <p:cNvSpPr/>
          <p:nvPr/>
        </p:nvSpPr>
        <p:spPr>
          <a:xfrm>
            <a:off x="3884427" y="4230075"/>
            <a:ext cx="3763926" cy="578585"/>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Giẫm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Arrow: Pentagon 22">
            <a:extLst>
              <a:ext uri="{FF2B5EF4-FFF2-40B4-BE49-F238E27FC236}">
                <a16:creationId xmlns:a16="http://schemas.microsoft.com/office/drawing/2014/main" id="{67926AC6-7FED-89D3-9A7C-7AD54EB2E7C4}"/>
              </a:ext>
            </a:extLst>
          </p:cNvPr>
          <p:cNvSpPr/>
          <p:nvPr/>
        </p:nvSpPr>
        <p:spPr>
          <a:xfrm>
            <a:off x="4554278" y="4982195"/>
            <a:ext cx="4524408" cy="578585"/>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nhoẻn miệng cười</a:t>
            </a:r>
          </a:p>
        </p:txBody>
      </p:sp>
    </p:spTree>
    <p:extLst>
      <p:ext uri="{BB962C8B-B14F-4D97-AF65-F5344CB8AC3E}">
        <p14:creationId xmlns:p14="http://schemas.microsoft.com/office/powerpoint/2010/main" val="22472264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750" fill="hold"/>
                                        <p:tgtEl>
                                          <p:spTgt spid="19"/>
                                        </p:tgtEl>
                                        <p:attrNameLst>
                                          <p:attrName>ppt_x</p:attrName>
                                        </p:attrNameLst>
                                      </p:cBhvr>
                                      <p:tavLst>
                                        <p:tav tm="0">
                                          <p:val>
                                            <p:strVal val="#ppt_x"/>
                                          </p:val>
                                        </p:tav>
                                        <p:tav tm="100000">
                                          <p:val>
                                            <p:strVal val="#ppt_x"/>
                                          </p:val>
                                        </p:tav>
                                      </p:tavLst>
                                    </p:anim>
                                    <p:anim calcmode="lin" valueType="num">
                                      <p:cBhvr additive="base">
                                        <p:cTn id="13"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750" fill="hold"/>
                                        <p:tgtEl>
                                          <p:spTgt spid="20"/>
                                        </p:tgtEl>
                                        <p:attrNameLst>
                                          <p:attrName>ppt_x</p:attrName>
                                        </p:attrNameLst>
                                      </p:cBhvr>
                                      <p:tavLst>
                                        <p:tav tm="0">
                                          <p:val>
                                            <p:strVal val="#ppt_x"/>
                                          </p:val>
                                        </p:tav>
                                        <p:tav tm="100000">
                                          <p:val>
                                            <p:strVal val="#ppt_x"/>
                                          </p:val>
                                        </p:tav>
                                      </p:tavLst>
                                    </p:anim>
                                    <p:anim calcmode="lin" valueType="num">
                                      <p:cBhvr additive="base">
                                        <p:cTn id="19"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ppt_x"/>
                                          </p:val>
                                        </p:tav>
                                        <p:tav tm="100000">
                                          <p:val>
                                            <p:strVal val="#ppt_x"/>
                                          </p:val>
                                        </p:tav>
                                      </p:tavLst>
                                    </p:anim>
                                    <p:anim calcmode="lin" valueType="num">
                                      <p:cBhvr additive="base">
                                        <p:cTn id="25"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750" fill="hold"/>
                                        <p:tgtEl>
                                          <p:spTgt spid="23"/>
                                        </p:tgtEl>
                                        <p:attrNameLst>
                                          <p:attrName>ppt_x</p:attrName>
                                        </p:attrNameLst>
                                      </p:cBhvr>
                                      <p:tavLst>
                                        <p:tav tm="0">
                                          <p:val>
                                            <p:strVal val="#ppt_x"/>
                                          </p:val>
                                        </p:tav>
                                        <p:tav tm="100000">
                                          <p:val>
                                            <p:strVal val="#ppt_x"/>
                                          </p:val>
                                        </p:tav>
                                      </p:tavLst>
                                    </p:anim>
                                    <p:anim calcmode="lin" valueType="num">
                                      <p:cBhvr additive="base">
                                        <p:cTn id="37" dur="75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4949833" y="654749"/>
            <a:ext cx="4185289" cy="735138"/>
          </a:xfrm>
          <a:prstGeom prst="rect">
            <a:avLst/>
          </a:prstGeom>
          <a:noFill/>
        </p:spPr>
        <p:txBody>
          <a:bodyPr wrap="square" rtlCol="0">
            <a:spAutoFit/>
          </a:bodyPr>
          <a:lstStyle/>
          <a:p>
            <a:pPr defTabSz="1219170">
              <a:lnSpc>
                <a:spcPct val="150000"/>
              </a:lnSpc>
              <a:buClr>
                <a:srgbClr val="000000"/>
              </a:buClr>
            </a:pPr>
            <a:r>
              <a:rPr lang="en-US" sz="3200" b="1" kern="0" dirty="0" err="1">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32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32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32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lang="en-US" sz="32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Rectangle 2">
            <a:extLst>
              <a:ext uri="{FF2B5EF4-FFF2-40B4-BE49-F238E27FC236}">
                <a16:creationId xmlns:a16="http://schemas.microsoft.com/office/drawing/2014/main" id="{04B2AE07-AE20-3040-9F7E-25ABBA398403}"/>
              </a:ext>
            </a:extLst>
          </p:cNvPr>
          <p:cNvSpPr/>
          <p:nvPr/>
        </p:nvSpPr>
        <p:spPr>
          <a:xfrm>
            <a:off x="2069282" y="1725853"/>
            <a:ext cx="8238201" cy="1475981"/>
          </a:xfrm>
          <a:prstGeom prst="rect">
            <a:avLst/>
          </a:prstGeom>
        </p:spPr>
        <p:txBody>
          <a:bodyPr wrap="square">
            <a:spAutoFit/>
          </a:bodyPr>
          <a:lstStyle/>
          <a:p>
            <a:pPr algn="just" defTabSz="1219170">
              <a:lnSpc>
                <a:spcPct val="150000"/>
              </a:lnSpc>
              <a:buClr>
                <a:srgbClr val="000000"/>
              </a:buClr>
            </a:pP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hôm</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én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nâu</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sửa</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soạn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ngủ</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thì</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nghe</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tiếng</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khóc</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thút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thít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roup 12"/>
          <p:cNvGrpSpPr/>
          <p:nvPr/>
        </p:nvGrpSpPr>
        <p:grpSpPr>
          <a:xfrm>
            <a:off x="2371726" y="613991"/>
            <a:ext cx="1861191" cy="740289"/>
            <a:chOff x="635794" y="460493"/>
            <a:chExt cx="1395893" cy="555217"/>
          </a:xfrm>
        </p:grpSpPr>
        <p:sp>
          <p:nvSpPr>
            <p:cNvPr id="14" name="TextBox 13">
              <a:extLst>
                <a:ext uri="{FF2B5EF4-FFF2-40B4-BE49-F238E27FC236}">
                  <a16:creationId xmlns:a16="http://schemas.microsoft.com/office/drawing/2014/main" id="{C07B3502-F58A-46C0-88F8-3DE26F98CD3F}"/>
                </a:ext>
              </a:extLst>
            </p:cNvPr>
            <p:cNvSpPr txBox="1"/>
            <p:nvPr/>
          </p:nvSpPr>
          <p:spPr>
            <a:xfrm>
              <a:off x="1218102" y="460493"/>
              <a:ext cx="813585" cy="430791"/>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5" name="Picture 14">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grpSp>
      <p:cxnSp>
        <p:nvCxnSpPr>
          <p:cNvPr id="12" name="Straight Connector 11"/>
          <p:cNvCxnSpPr/>
          <p:nvPr/>
        </p:nvCxnSpPr>
        <p:spPr>
          <a:xfrm flipH="1">
            <a:off x="4517546" y="1805770"/>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862906" y="2615995"/>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152023" y="2540340"/>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003607" y="2540340"/>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4B2AE07-AE20-3040-9F7E-25ABBA398403}"/>
              </a:ext>
            </a:extLst>
          </p:cNvPr>
          <p:cNvSpPr/>
          <p:nvPr/>
        </p:nvSpPr>
        <p:spPr>
          <a:xfrm>
            <a:off x="2069282" y="3537800"/>
            <a:ext cx="8238201" cy="2214645"/>
          </a:xfrm>
          <a:prstGeom prst="rect">
            <a:avLst/>
          </a:prstGeom>
        </p:spPr>
        <p:txBody>
          <a:bodyPr wrap="square">
            <a:spAutoFit/>
          </a:bodyPr>
          <a:lstStyle/>
          <a:p>
            <a:pPr algn="just" defTabSz="1219170">
              <a:lnSpc>
                <a:spcPct val="150000"/>
              </a:lnSpc>
              <a:buClr>
                <a:srgbClr val="000000"/>
              </a:buClr>
            </a:pP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Suốt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đêm</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đàn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én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ra</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sức</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tìm</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cỏ</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khô</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tết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dòng</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chữ</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dẫm</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chân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lên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cỏ</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đặt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bên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cạnh</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bãi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cỏ</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21" name="Straight Connector 20"/>
          <p:cNvCxnSpPr/>
          <p:nvPr/>
        </p:nvCxnSpPr>
        <p:spPr>
          <a:xfrm flipH="1">
            <a:off x="4557996" y="3612316"/>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923423" y="4359598"/>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799091" y="5052322"/>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733511" y="5054853"/>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579941" y="5052321"/>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22" presetClass="entr" presetSubtype="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up)">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par>
                                <p:cTn id="56" presetID="22" presetClass="entr" presetSubtype="1"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up)">
                                      <p:cBhvr>
                                        <p:cTn id="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E5030253-D750-5758-B78B-E2D163E966B8}"/>
              </a:ext>
            </a:extLst>
          </p:cNvPr>
          <p:cNvSpPr/>
          <p:nvPr/>
        </p:nvSpPr>
        <p:spPr>
          <a:xfrm>
            <a:off x="4347210" y="394335"/>
            <a:ext cx="3296285" cy="558800"/>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sp>
        <p:nvSpPr>
          <p:cNvPr id="3" name="Flowchart: Terminator 2">
            <a:extLst>
              <a:ext uri="{FF2B5EF4-FFF2-40B4-BE49-F238E27FC236}">
                <a16:creationId xmlns:a16="http://schemas.microsoft.com/office/drawing/2014/main" id="{A90511E8-9F90-6E8D-E469-635EE8CD7EB4}"/>
              </a:ext>
            </a:extLst>
          </p:cNvPr>
          <p:cNvSpPr/>
          <p:nvPr/>
        </p:nvSpPr>
        <p:spPr>
          <a:xfrm>
            <a:off x="1941830" y="1258570"/>
            <a:ext cx="7916545" cy="1066800"/>
          </a:xfrm>
          <a:prstGeom prst="flowChartTerminator">
            <a:avLst/>
          </a:prstGeom>
          <a:solidFill>
            <a:schemeClr val="accent4">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tiếng khóc nhỏ và ngắt quãng.</a:t>
            </a:r>
          </a:p>
        </p:txBody>
      </p:sp>
      <p:sp>
        <p:nvSpPr>
          <p:cNvPr id="4" name="Flowchart: Stored Data 3">
            <a:extLst>
              <a:ext uri="{FF2B5EF4-FFF2-40B4-BE49-F238E27FC236}">
                <a16:creationId xmlns:a16="http://schemas.microsoft.com/office/drawing/2014/main" id="{807469EB-2C0C-F5D3-89DC-C5CCB1E76168}"/>
              </a:ext>
            </a:extLst>
          </p:cNvPr>
          <p:cNvSpPr/>
          <p:nvPr/>
        </p:nvSpPr>
        <p:spPr>
          <a:xfrm>
            <a:off x="1240971" y="1258570"/>
            <a:ext cx="2723078" cy="1066800"/>
          </a:xfrm>
          <a:prstGeom prst="flowChartOnlineStorage">
            <a:avLst/>
          </a:prstGeom>
          <a:solidFill>
            <a:schemeClr val="accent4">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a:solidFill>
                  <a:schemeClr val="tx1"/>
                </a:solidFill>
                <a:latin typeface="Arial-Rounded" panose="020B0500000000000000" pitchFamily="34" charset="0"/>
                <a:ea typeface="Arial-Rounded" panose="020B0500000000000000" pitchFamily="34" charset="0"/>
                <a:cs typeface="Arial-Rounded" panose="020B0500000000000000" pitchFamily="34" charset="0"/>
              </a:rPr>
              <a:t>thút thít:</a:t>
            </a:r>
          </a:p>
        </p:txBody>
      </p:sp>
      <p:pic>
        <p:nvPicPr>
          <p:cNvPr id="6" name="Picture 5" descr="em-be-khoc-1">
            <a:extLst>
              <a:ext uri="{FF2B5EF4-FFF2-40B4-BE49-F238E27FC236}">
                <a16:creationId xmlns:a16="http://schemas.microsoft.com/office/drawing/2014/main" id="{5761B47D-E782-FCD6-DBC6-9D3C883BE6C2}"/>
              </a:ext>
            </a:extLst>
          </p:cNvPr>
          <p:cNvPicPr>
            <a:picLocks noChangeAspect="1"/>
          </p:cNvPicPr>
          <p:nvPr/>
        </p:nvPicPr>
        <p:blipFill>
          <a:blip r:embed="rId2"/>
          <a:stretch>
            <a:fillRect/>
          </a:stretch>
        </p:blipFill>
        <p:spPr>
          <a:xfrm>
            <a:off x="1998345" y="2712720"/>
            <a:ext cx="7021830" cy="3782483"/>
          </a:xfrm>
          <a:prstGeom prst="rect">
            <a:avLst/>
          </a:prstGeom>
        </p:spPr>
      </p:pic>
    </p:spTree>
    <p:extLst>
      <p:ext uri="{BB962C8B-B14F-4D97-AF65-F5344CB8AC3E}">
        <p14:creationId xmlns:p14="http://schemas.microsoft.com/office/powerpoint/2010/main" val="18207251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
        <p:nvSpPr>
          <p:cNvPr id="5" name="Text Box 4"/>
          <p:cNvSpPr txBox="1"/>
          <p:nvPr/>
        </p:nvSpPr>
        <p:spPr>
          <a:xfrm>
            <a:off x="606057" y="982355"/>
            <a:ext cx="10412640" cy="2492990"/>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Mùa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xuân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trong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bừng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tỉnh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sau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giấc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ngủ</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đàn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phương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Nam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trở</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về</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Trẻ</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chơi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đùa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dưới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ánh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mặt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trời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ấm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áp</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hôm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đang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sửa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soạn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ngủ</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thì</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nghe</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tiếng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thút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thít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Lần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theo</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tiếng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tìm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cây</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đang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hỏi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p:txBody>
      </p:sp>
      <p:pic>
        <p:nvPicPr>
          <p:cNvPr id="3" name="Picture 2">
            <a:extLst>
              <a:ext uri="{FF2B5EF4-FFF2-40B4-BE49-F238E27FC236}">
                <a16:creationId xmlns:a16="http://schemas.microsoft.com/office/drawing/2014/main" id="{9F9CCDB4-11F4-433E-AD69-562B99F7F872}"/>
              </a:ext>
            </a:extLst>
          </p:cNvPr>
          <p:cNvPicPr>
            <a:picLocks noChangeAspect="1"/>
          </p:cNvPicPr>
          <p:nvPr/>
        </p:nvPicPr>
        <p:blipFill>
          <a:blip r:embed="rId6"/>
          <a:stretch>
            <a:fillRect/>
          </a:stretch>
        </p:blipFill>
        <p:spPr>
          <a:xfrm>
            <a:off x="7302823" y="3226893"/>
            <a:ext cx="4643750" cy="3371785"/>
          </a:xfrm>
          <a:prstGeom prst="rect">
            <a:avLst/>
          </a:prstGeom>
        </p:spPr>
      </p:pic>
      <p:sp>
        <p:nvSpPr>
          <p:cNvPr id="9" name="TextBox 8">
            <a:extLst>
              <a:ext uri="{FF2B5EF4-FFF2-40B4-BE49-F238E27FC236}">
                <a16:creationId xmlns:a16="http://schemas.microsoft.com/office/drawing/2014/main" id="{62A506D0-EC03-47EA-A22C-FC4669DA355C}"/>
              </a:ext>
            </a:extLst>
          </p:cNvPr>
          <p:cNvSpPr txBox="1"/>
          <p:nvPr/>
        </p:nvSpPr>
        <p:spPr>
          <a:xfrm>
            <a:off x="662764" y="3475345"/>
            <a:ext cx="6640059" cy="2893100"/>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ốm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à?</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thẳng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đùa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dẫm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Cloud 14">
            <a:extLst>
              <a:ext uri="{FF2B5EF4-FFF2-40B4-BE49-F238E27FC236}">
                <a16:creationId xmlns:a16="http://schemas.microsoft.com/office/drawing/2014/main" id="{41DDBCC7-89EB-4474-9367-B6F2EBDFD8EE}"/>
              </a:ext>
            </a:extLst>
          </p:cNvPr>
          <p:cNvSpPr/>
          <p:nvPr/>
        </p:nvSpPr>
        <p:spPr>
          <a:xfrm>
            <a:off x="7907145" y="0"/>
            <a:ext cx="4379550" cy="968345"/>
          </a:xfrm>
          <a:prstGeom prst="cloud">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a:extLst>
              <a:ext uri="{FF2B5EF4-FFF2-40B4-BE49-F238E27FC236}">
                <a16:creationId xmlns:a16="http://schemas.microsoft.com/office/drawing/2014/main" id="{46E85C04-55A8-448E-A752-12368DC5CEC4}"/>
              </a:ext>
            </a:extLst>
          </p:cNvPr>
          <p:cNvSpPr/>
          <p:nvPr/>
        </p:nvSpPr>
        <p:spPr>
          <a:xfrm>
            <a:off x="521516" y="975936"/>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13" name="Oval 12">
            <a:extLst>
              <a:ext uri="{FF2B5EF4-FFF2-40B4-BE49-F238E27FC236}">
                <a16:creationId xmlns:a16="http://schemas.microsoft.com/office/drawing/2014/main" id="{508BC224-4E96-4CB8-A7EF-698F0B68BA4A}"/>
              </a:ext>
            </a:extLst>
          </p:cNvPr>
          <p:cNvSpPr/>
          <p:nvPr/>
        </p:nvSpPr>
        <p:spPr>
          <a:xfrm>
            <a:off x="606057" y="2198240"/>
            <a:ext cx="518306" cy="399743"/>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a:t>
            </a:r>
          </a:p>
        </p:txBody>
      </p:sp>
      <p:sp>
        <p:nvSpPr>
          <p:cNvPr id="20" name="TextBox 19">
            <a:extLst>
              <a:ext uri="{FF2B5EF4-FFF2-40B4-BE49-F238E27FC236}">
                <a16:creationId xmlns:a16="http://schemas.microsoft.com/office/drawing/2014/main" id="{217E4900-37AF-452D-8918-F4123BE9FC10}"/>
              </a:ext>
            </a:extLst>
          </p:cNvPr>
          <p:cNvSpPr txBox="1"/>
          <p:nvPr/>
        </p:nvSpPr>
        <p:spPr>
          <a:xfrm>
            <a:off x="4396791" y="295847"/>
            <a:ext cx="6215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Cỏ</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non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cười</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rồi</a:t>
            </a:r>
            <a:endPar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endParaRPr>
          </a:p>
        </p:txBody>
      </p:sp>
    </p:spTree>
    <p:extLst>
      <p:ext uri="{BB962C8B-B14F-4D97-AF65-F5344CB8AC3E}">
        <p14:creationId xmlns:p14="http://schemas.microsoft.com/office/powerpoint/2010/main" val="28579764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
        <p:nvSpPr>
          <p:cNvPr id="5" name="Text Box 4"/>
          <p:cNvSpPr txBox="1"/>
          <p:nvPr/>
        </p:nvSpPr>
        <p:spPr>
          <a:xfrm>
            <a:off x="552299" y="1382286"/>
            <a:ext cx="6696766" cy="4093428"/>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Thế</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rồi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gọi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thêm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rất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nhiều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bạn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của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mình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Suốt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đêm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cả</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đàn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ra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sức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tìm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tết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thành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dòng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chữ</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dẫm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chân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đặt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cạnh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bãi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Xong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việc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tươi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cười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bảo</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-Từ nay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yên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tâm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rồi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còn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ai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dẫm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nữa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nhoẻn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miệng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cười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cám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ơn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2286000" marR="0" lvl="5"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T</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heo</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365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truyện</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kể</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hằng</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đêm</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endParaRPr kumimoji="0" lang="en-US" sz="26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endParaRPr>
          </a:p>
        </p:txBody>
      </p:sp>
      <p:pic>
        <p:nvPicPr>
          <p:cNvPr id="3" name="Picture 2">
            <a:extLst>
              <a:ext uri="{FF2B5EF4-FFF2-40B4-BE49-F238E27FC236}">
                <a16:creationId xmlns:a16="http://schemas.microsoft.com/office/drawing/2014/main" id="{9F9CCDB4-11F4-433E-AD69-562B99F7F872}"/>
              </a:ext>
            </a:extLst>
          </p:cNvPr>
          <p:cNvPicPr>
            <a:picLocks noChangeAspect="1"/>
          </p:cNvPicPr>
          <p:nvPr/>
        </p:nvPicPr>
        <p:blipFill>
          <a:blip r:embed="rId6"/>
          <a:stretch>
            <a:fillRect/>
          </a:stretch>
        </p:blipFill>
        <p:spPr>
          <a:xfrm>
            <a:off x="7302823" y="1922495"/>
            <a:ext cx="4643750" cy="3371785"/>
          </a:xfrm>
          <a:prstGeom prst="rect">
            <a:avLst/>
          </a:prstGeom>
        </p:spPr>
      </p:pic>
      <p:sp>
        <p:nvSpPr>
          <p:cNvPr id="13" name="Oval 12">
            <a:extLst>
              <a:ext uri="{FF2B5EF4-FFF2-40B4-BE49-F238E27FC236}">
                <a16:creationId xmlns:a16="http://schemas.microsoft.com/office/drawing/2014/main" id="{CB2DCCC4-9A53-4330-9C4C-889AA254527A}"/>
              </a:ext>
            </a:extLst>
          </p:cNvPr>
          <p:cNvSpPr/>
          <p:nvPr/>
        </p:nvSpPr>
        <p:spPr>
          <a:xfrm>
            <a:off x="530440" y="1382286"/>
            <a:ext cx="518305" cy="45681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3</a:t>
            </a:r>
          </a:p>
        </p:txBody>
      </p:sp>
      <p:sp>
        <p:nvSpPr>
          <p:cNvPr id="14" name="TextBox 13">
            <a:extLst>
              <a:ext uri="{FF2B5EF4-FFF2-40B4-BE49-F238E27FC236}">
                <a16:creationId xmlns:a16="http://schemas.microsoft.com/office/drawing/2014/main" id="{71ED81A7-7513-4010-9633-89DF44160323}"/>
              </a:ext>
            </a:extLst>
          </p:cNvPr>
          <p:cNvSpPr txBox="1"/>
          <p:nvPr/>
        </p:nvSpPr>
        <p:spPr>
          <a:xfrm>
            <a:off x="4319505" y="539832"/>
            <a:ext cx="6215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Cỏ</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non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cười</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rồi</a:t>
            </a:r>
            <a:endPar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endParaRPr>
          </a:p>
        </p:txBody>
      </p:sp>
    </p:spTree>
    <p:extLst>
      <p:ext uri="{BB962C8B-B14F-4D97-AF65-F5344CB8AC3E}">
        <p14:creationId xmlns:p14="http://schemas.microsoft.com/office/powerpoint/2010/main" val="4087711890"/>
      </p:ext>
    </p:extLst>
  </p:cSld>
  <p:clrMapOvr>
    <a:masterClrMapping/>
  </p:clrMapOvr>
  <p:transition spd="slow">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007390" y="-67674"/>
            <a:ext cx="9531457" cy="2048874"/>
          </a:xfrm>
          <a:prstGeom prst="doubleWave">
            <a:avLst/>
          </a:prstGeom>
          <a:solidFill>
            <a:srgbClr val="00B0F0"/>
          </a:solidFill>
          <a:ln w="76200">
            <a:solidFill>
              <a:schemeClr val="bg1"/>
            </a:solid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dirty="0">
                <a:solidFill>
                  <a:schemeClr val="bg1"/>
                </a:solidFill>
                <a:latin typeface="Nunito Black" pitchFamily="2" charset="0"/>
              </a:rPr>
              <a:t>MANG CON CHỮ </a:t>
            </a:r>
            <a:br>
              <a:rPr lang="en-US" sz="4800" dirty="0">
                <a:solidFill>
                  <a:schemeClr val="bg1"/>
                </a:solidFill>
                <a:latin typeface="Nunito Black" pitchFamily="2" charset="0"/>
              </a:rPr>
            </a:br>
            <a:r>
              <a:rPr lang="en-US" sz="4800" dirty="0">
                <a:solidFill>
                  <a:schemeClr val="bg1"/>
                </a:solidFill>
                <a:latin typeface="Nunito Black" pitchFamily="2" charset="0"/>
              </a:rPr>
              <a:t>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5240" y="16764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
        <p:nvSpPr>
          <p:cNvPr id="5" name="Text Box 4"/>
          <p:cNvSpPr txBox="1"/>
          <p:nvPr/>
        </p:nvSpPr>
        <p:spPr>
          <a:xfrm>
            <a:off x="606057" y="982355"/>
            <a:ext cx="10412640" cy="2492990"/>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Mùa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xuân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trong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bừng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tỉnh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sau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giấc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ngủ</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đàn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phương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Nam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trở</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về</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Trẻ</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chơi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đùa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dưới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ánh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mặt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trời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ấm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áp</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hôm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đang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sửa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soạn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ngủ</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thì</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nghe</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tiếng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thút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thít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Lần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theo</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tiếng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tìm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cây</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đang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hỏi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p:txBody>
      </p:sp>
      <p:pic>
        <p:nvPicPr>
          <p:cNvPr id="3" name="Picture 2">
            <a:extLst>
              <a:ext uri="{FF2B5EF4-FFF2-40B4-BE49-F238E27FC236}">
                <a16:creationId xmlns:a16="http://schemas.microsoft.com/office/drawing/2014/main" id="{9F9CCDB4-11F4-433E-AD69-562B99F7F872}"/>
              </a:ext>
            </a:extLst>
          </p:cNvPr>
          <p:cNvPicPr>
            <a:picLocks noChangeAspect="1"/>
          </p:cNvPicPr>
          <p:nvPr/>
        </p:nvPicPr>
        <p:blipFill>
          <a:blip r:embed="rId6"/>
          <a:stretch>
            <a:fillRect/>
          </a:stretch>
        </p:blipFill>
        <p:spPr>
          <a:xfrm>
            <a:off x="7302823" y="3226893"/>
            <a:ext cx="4643750" cy="3371785"/>
          </a:xfrm>
          <a:prstGeom prst="rect">
            <a:avLst/>
          </a:prstGeom>
        </p:spPr>
      </p:pic>
      <p:sp>
        <p:nvSpPr>
          <p:cNvPr id="9" name="TextBox 8">
            <a:extLst>
              <a:ext uri="{FF2B5EF4-FFF2-40B4-BE49-F238E27FC236}">
                <a16:creationId xmlns:a16="http://schemas.microsoft.com/office/drawing/2014/main" id="{62A506D0-EC03-47EA-A22C-FC4669DA355C}"/>
              </a:ext>
            </a:extLst>
          </p:cNvPr>
          <p:cNvSpPr txBox="1"/>
          <p:nvPr/>
        </p:nvSpPr>
        <p:spPr>
          <a:xfrm>
            <a:off x="662764" y="3475345"/>
            <a:ext cx="6640059" cy="2893100"/>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ốm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à?</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thẳng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đùa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dẫm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Cloud 14">
            <a:extLst>
              <a:ext uri="{FF2B5EF4-FFF2-40B4-BE49-F238E27FC236}">
                <a16:creationId xmlns:a16="http://schemas.microsoft.com/office/drawing/2014/main" id="{41DDBCC7-89EB-4474-9367-B6F2EBDFD8EE}"/>
              </a:ext>
            </a:extLst>
          </p:cNvPr>
          <p:cNvSpPr/>
          <p:nvPr/>
        </p:nvSpPr>
        <p:spPr>
          <a:xfrm>
            <a:off x="241080" y="14010"/>
            <a:ext cx="4393064" cy="968345"/>
          </a:xfrm>
          <a:prstGeom prst="cloud">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217E4900-37AF-452D-8918-F4123BE9FC10}"/>
              </a:ext>
            </a:extLst>
          </p:cNvPr>
          <p:cNvSpPr txBox="1"/>
          <p:nvPr/>
        </p:nvSpPr>
        <p:spPr>
          <a:xfrm>
            <a:off x="4396791" y="295847"/>
            <a:ext cx="6215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Cỏ</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non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cười</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rồi</a:t>
            </a:r>
            <a:endPar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endParaRPr>
          </a:p>
        </p:txBody>
      </p:sp>
    </p:spTree>
    <p:extLst>
      <p:ext uri="{BB962C8B-B14F-4D97-AF65-F5344CB8AC3E}">
        <p14:creationId xmlns:p14="http://schemas.microsoft.com/office/powerpoint/2010/main" val="10555521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46256" t="-41660" r="-22977" b="41660"/>
          <a:stretch>
            <a:fillRect/>
          </a:stretch>
        </p:blipFill>
        <p:spPr>
          <a:xfrm>
            <a:off x="241081" y="4832943"/>
            <a:ext cx="1305930" cy="1765735"/>
          </a:xfrm>
          <a:prstGeom prst="rect">
            <a:avLst/>
          </a:prstGeom>
        </p:spPr>
      </p:pic>
      <p:grpSp>
        <p:nvGrpSpPr>
          <p:cNvPr id="23" name="组合 22"/>
          <p:cNvGrpSpPr/>
          <p:nvPr/>
        </p:nvGrpSpPr>
        <p:grpSpPr>
          <a:xfrm>
            <a:off x="10230836" y="4629150"/>
            <a:ext cx="1715737" cy="1962272"/>
            <a:chOff x="8194080" y="3408873"/>
            <a:chExt cx="2724693" cy="3182549"/>
          </a:xfrm>
        </p:grpSpPr>
        <p:pic>
          <p:nvPicPr>
            <p:cNvPr id="18" name="图片 17"/>
            <p:cNvPicPr>
              <a:picLocks noChangeAspect="1"/>
            </p:cNvPicPr>
            <p:nvPr/>
          </p:nvPicPr>
          <p:blipFill rotWithShape="1">
            <a:blip r:embed="rId4"/>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5"/>
            <a:stretch>
              <a:fillRect/>
            </a:stretch>
          </p:blipFill>
          <p:spPr>
            <a:xfrm>
              <a:off x="9445250" y="3408873"/>
              <a:ext cx="1473523" cy="1473563"/>
            </a:xfrm>
            <a:prstGeom prst="rect">
              <a:avLst/>
            </a:prstGeom>
          </p:spPr>
        </p:pic>
      </p:grpSp>
      <p:sp>
        <p:nvSpPr>
          <p:cNvPr id="5" name="Text Box 4"/>
          <p:cNvSpPr txBox="1"/>
          <p:nvPr/>
        </p:nvSpPr>
        <p:spPr>
          <a:xfrm>
            <a:off x="552299" y="1382286"/>
            <a:ext cx="6750524" cy="4093428"/>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Thế</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rồi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gọi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thêm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rất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nhiều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bạn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của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mình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Suốt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đêm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cả</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đàn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ra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sức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tìm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tết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thành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dòng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chữ</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dẫm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chân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đặt</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cạnh</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bãi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Xong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việc</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tươi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cười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bảo</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-Từ nay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yên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tâm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rồi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còn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ai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dẫm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nữa</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nhoẻn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miệng</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cười</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cám</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ơn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chị</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2286000" marR="0" lvl="5"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T</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heo</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365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truyện</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kể</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hằng</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đêm</a:t>
            </a:r>
            <a:r>
              <a:rPr kumimoji="0" lang="en-US" sz="24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endParaRPr kumimoji="0" lang="en-US" sz="26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endParaRPr>
          </a:p>
        </p:txBody>
      </p:sp>
      <p:pic>
        <p:nvPicPr>
          <p:cNvPr id="3" name="Picture 2">
            <a:extLst>
              <a:ext uri="{FF2B5EF4-FFF2-40B4-BE49-F238E27FC236}">
                <a16:creationId xmlns:a16="http://schemas.microsoft.com/office/drawing/2014/main" id="{9F9CCDB4-11F4-433E-AD69-562B99F7F872}"/>
              </a:ext>
            </a:extLst>
          </p:cNvPr>
          <p:cNvPicPr>
            <a:picLocks noChangeAspect="1"/>
          </p:cNvPicPr>
          <p:nvPr/>
        </p:nvPicPr>
        <p:blipFill>
          <a:blip r:embed="rId6"/>
          <a:stretch>
            <a:fillRect/>
          </a:stretch>
        </p:blipFill>
        <p:spPr>
          <a:xfrm>
            <a:off x="7302823" y="1922495"/>
            <a:ext cx="4643750" cy="3371785"/>
          </a:xfrm>
          <a:prstGeom prst="rect">
            <a:avLst/>
          </a:prstGeom>
        </p:spPr>
      </p:pic>
      <p:sp>
        <p:nvSpPr>
          <p:cNvPr id="14" name="TextBox 13">
            <a:extLst>
              <a:ext uri="{FF2B5EF4-FFF2-40B4-BE49-F238E27FC236}">
                <a16:creationId xmlns:a16="http://schemas.microsoft.com/office/drawing/2014/main" id="{71ED81A7-7513-4010-9633-89DF44160323}"/>
              </a:ext>
            </a:extLst>
          </p:cNvPr>
          <p:cNvSpPr txBox="1"/>
          <p:nvPr/>
        </p:nvSpPr>
        <p:spPr>
          <a:xfrm>
            <a:off x="4319505" y="539832"/>
            <a:ext cx="6215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Cỏ</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non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cười</a:t>
            </a:r>
            <a:r>
              <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rPr>
              <a:t> </a:t>
            </a:r>
            <a:r>
              <a:rPr kumimoji="0" lang="en-US" sz="4000" b="0" i="0" u="none" strike="noStrike" kern="1200" cap="none" spc="0" normalizeH="0" baseline="0" noProof="0" dirty="0" err="1">
                <a:ln>
                  <a:noFill/>
                </a:ln>
                <a:solidFill>
                  <a:srgbClr val="C00000"/>
                </a:solidFill>
                <a:effectLst/>
                <a:uLnTx/>
                <a:uFillTx/>
                <a:latin typeface="Arial-Rounded" panose="020B0500000000000000" charset="0"/>
                <a:ea typeface="+mn-ea"/>
                <a:cs typeface="Arial-Rounded" panose="020B0500000000000000" charset="0"/>
              </a:rPr>
              <a:t>rồi</a:t>
            </a:r>
            <a:endParaRPr kumimoji="0" lang="en-US" sz="4000" b="0" i="0" u="none" strike="noStrike" kern="1200" cap="none" spc="0" normalizeH="0" baseline="0" noProof="0" dirty="0">
              <a:ln>
                <a:noFill/>
              </a:ln>
              <a:solidFill>
                <a:srgbClr val="C00000"/>
              </a:solidFill>
              <a:effectLst/>
              <a:uLnTx/>
              <a:uFillTx/>
              <a:latin typeface="Arial-Rounded" panose="020B0500000000000000" charset="0"/>
              <a:ea typeface="+mn-ea"/>
              <a:cs typeface="Arial-Rounded" panose="020B0500000000000000" charset="0"/>
            </a:endParaRPr>
          </a:p>
        </p:txBody>
      </p:sp>
    </p:spTree>
    <p:extLst>
      <p:ext uri="{BB962C8B-B14F-4D97-AF65-F5344CB8AC3E}">
        <p14:creationId xmlns:p14="http://schemas.microsoft.com/office/powerpoint/2010/main" val="2162084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81052" y="940525"/>
            <a:ext cx="8503919" cy="4180115"/>
          </a:xfrm>
          <a:prstGeom prst="cloudCallou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TextBox 4"/>
          <p:cNvSpPr txBox="1"/>
          <p:nvPr/>
        </p:nvSpPr>
        <p:spPr>
          <a:xfrm>
            <a:off x="3108960" y="2053828"/>
            <a:ext cx="8961120" cy="1107996"/>
          </a:xfrm>
          <a:prstGeom prst="rect">
            <a:avLst/>
          </a:prstGeom>
          <a:noFill/>
        </p:spPr>
        <p:txBody>
          <a:bodyPr wrap="square" rtlCol="0">
            <a:spAutoFit/>
          </a:bodyPr>
          <a:lstStyle/>
          <a:p>
            <a:r>
              <a:rPr lang="en-US" sz="6600" b="1" dirty="0" smtClean="0">
                <a:solidFill>
                  <a:srgbClr val="FF0000"/>
                </a:solidFill>
                <a:latin typeface="Times New Roman" panose="02020603050405020304" pitchFamily="18" charset="0"/>
                <a:cs typeface="Times New Roman" panose="02020603050405020304" pitchFamily="18" charset="0"/>
              </a:rPr>
              <a:t>NGHỈ GIỮA GIỜ</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88056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f You're Happy - Noodle &amp; Pals - Songs For Childr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8396" y="496389"/>
            <a:ext cx="10512415" cy="5218611"/>
          </a:xfrm>
          <a:prstGeom prst="rect">
            <a:avLst/>
          </a:prstGeom>
        </p:spPr>
      </p:pic>
    </p:spTree>
    <p:extLst>
      <p:ext uri="{BB962C8B-B14F-4D97-AF65-F5344CB8AC3E}">
        <p14:creationId xmlns:p14="http://schemas.microsoft.com/office/powerpoint/2010/main" val="40252232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65656" y="1905951"/>
            <a:ext cx="46111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8980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3000"/>
          </a:blip>
          <a:srcRect/>
          <a:stretch>
            <a:fillRect/>
          </a:stretch>
        </a:blipFill>
        <a:effectLst/>
      </p:bgPr>
    </p:bg>
    <p:spTree>
      <p:nvGrpSpPr>
        <p:cNvPr id="1" name=""/>
        <p:cNvGrpSpPr/>
        <p:nvPr/>
      </p:nvGrpSpPr>
      <p:grpSpPr>
        <a:xfrm>
          <a:off x="0" y="0"/>
          <a:ext cx="0" cy="0"/>
          <a:chOff x="0" y="0"/>
          <a:chExt cx="0" cy="0"/>
        </a:xfrm>
      </p:grpSpPr>
      <p:sp>
        <p:nvSpPr>
          <p:cNvPr id="6" name="Rounded Rectangular Callout 5"/>
          <p:cNvSpPr/>
          <p:nvPr/>
        </p:nvSpPr>
        <p:spPr>
          <a:xfrm>
            <a:off x="1890607" y="85514"/>
            <a:ext cx="8661400" cy="1130300"/>
          </a:xfrm>
          <a:prstGeom prst="wedgeRoundRectCallout">
            <a:avLst>
              <a:gd name="adj1" fmla="val -49773"/>
              <a:gd name="adj2" fmla="val 36973"/>
              <a:gd name="adj3" fmla="val 16667"/>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3733"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1. Nối tiếp câu tả cảnh mùa xuân trong công viên:</a:t>
            </a:r>
          </a:p>
        </p:txBody>
      </p:sp>
      <p:pic>
        <p:nvPicPr>
          <p:cNvPr id="36" name="Picture 35" descr="B9"/>
          <p:cNvPicPr>
            <a:picLocks noChangeAspect="1"/>
          </p:cNvPicPr>
          <p:nvPr/>
        </p:nvPicPr>
        <p:blipFill>
          <a:blip r:embed="rId4"/>
          <a:srcRect l="8267" t="8667" r="8267" b="13462"/>
          <a:stretch>
            <a:fillRect/>
          </a:stretch>
        </p:blipFill>
        <p:spPr>
          <a:xfrm>
            <a:off x="1296247" y="1358054"/>
            <a:ext cx="2755900" cy="1784773"/>
          </a:xfrm>
          <a:prstGeom prst="ellipse">
            <a:avLst/>
          </a:prstGeom>
        </p:spPr>
      </p:pic>
      <p:pic>
        <p:nvPicPr>
          <p:cNvPr id="37" name="Picture 36" descr="B10"/>
          <p:cNvPicPr>
            <a:picLocks noChangeAspect="1"/>
          </p:cNvPicPr>
          <p:nvPr/>
        </p:nvPicPr>
        <p:blipFill>
          <a:blip r:embed="rId5"/>
          <a:stretch>
            <a:fillRect/>
          </a:stretch>
        </p:blipFill>
        <p:spPr>
          <a:xfrm rot="2580000">
            <a:off x="8706274" y="2633980"/>
            <a:ext cx="2249593" cy="2101427"/>
          </a:xfrm>
          <a:prstGeom prst="rect">
            <a:avLst/>
          </a:prstGeom>
        </p:spPr>
      </p:pic>
      <p:sp>
        <p:nvSpPr>
          <p:cNvPr id="42" name="Cloud Callout 41"/>
          <p:cNvSpPr/>
          <p:nvPr/>
        </p:nvSpPr>
        <p:spPr>
          <a:xfrm>
            <a:off x="4180840" y="1557867"/>
            <a:ext cx="3535680" cy="1017693"/>
          </a:xfrm>
          <a:prstGeom prst="cloudCallout">
            <a:avLst>
              <a:gd name="adj1" fmla="val -84123"/>
              <a:gd name="adj2" fmla="val -19040"/>
            </a:avLst>
          </a:prstGeom>
          <a:solidFill>
            <a:schemeClr val="accent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37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 Cỏ (...)</a:t>
            </a:r>
            <a:endParaRPr lang="vi-VN" altLang="en-US" sz="3733"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38" name="Picture 37" descr="B5"/>
          <p:cNvPicPr>
            <a:picLocks noChangeAspect="1"/>
          </p:cNvPicPr>
          <p:nvPr/>
        </p:nvPicPr>
        <p:blipFill>
          <a:blip r:embed="rId6"/>
          <a:srcRect t="4851" r="-7294" b="9091"/>
          <a:stretch>
            <a:fillRect/>
          </a:stretch>
        </p:blipFill>
        <p:spPr>
          <a:xfrm>
            <a:off x="1524000" y="4659208"/>
            <a:ext cx="2528147" cy="2198793"/>
          </a:xfrm>
          <a:prstGeom prst="ellipse">
            <a:avLst/>
          </a:prstGeom>
        </p:spPr>
      </p:pic>
      <p:sp>
        <p:nvSpPr>
          <p:cNvPr id="39" name="Cloud Callout 38"/>
          <p:cNvSpPr/>
          <p:nvPr/>
        </p:nvSpPr>
        <p:spPr>
          <a:xfrm>
            <a:off x="3923454" y="1358054"/>
            <a:ext cx="6628553" cy="1402927"/>
          </a:xfrm>
          <a:prstGeom prst="cloudCallout">
            <a:avLst>
              <a:gd name="adj1" fmla="val -64331"/>
              <a:gd name="adj2" fmla="val -21031"/>
            </a:avLst>
          </a:prstGeom>
          <a:solidFill>
            <a:schemeClr val="accent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37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 Cỏ </a:t>
            </a:r>
            <a:r>
              <a:rPr lang="vi-VN" altLang="en-US" sz="3733"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bừng tỉnh sau giấc ngủ đông.</a:t>
            </a:r>
          </a:p>
        </p:txBody>
      </p:sp>
      <p:sp>
        <p:nvSpPr>
          <p:cNvPr id="43" name="Cloud Callout 42"/>
          <p:cNvSpPr/>
          <p:nvPr/>
        </p:nvSpPr>
        <p:spPr>
          <a:xfrm>
            <a:off x="3923454" y="3235114"/>
            <a:ext cx="4467013" cy="1083733"/>
          </a:xfrm>
          <a:prstGeom prst="cloudCallout">
            <a:avLst>
              <a:gd name="adj1" fmla="val 74507"/>
              <a:gd name="adj2" fmla="val -17578"/>
            </a:avLst>
          </a:prstGeom>
          <a:solidFill>
            <a:schemeClr val="accent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37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 Đàn én (...)</a:t>
            </a:r>
            <a:endParaRPr lang="vi-VN" altLang="en-US" sz="3733"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4" name="Cloud Callout 43"/>
          <p:cNvSpPr/>
          <p:nvPr/>
        </p:nvSpPr>
        <p:spPr>
          <a:xfrm>
            <a:off x="4768427" y="5261187"/>
            <a:ext cx="4536440" cy="1173480"/>
          </a:xfrm>
          <a:prstGeom prst="cloudCallout">
            <a:avLst>
              <a:gd name="adj1" fmla="val -80328"/>
              <a:gd name="adj2" fmla="val -9018"/>
            </a:avLst>
          </a:prstGeom>
          <a:solidFill>
            <a:schemeClr val="accent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37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 Trẻ em (...)</a:t>
            </a:r>
            <a:endParaRPr lang="vi-VN" altLang="en-US" sz="3733"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0" name="Cloud Callout 39"/>
          <p:cNvSpPr/>
          <p:nvPr/>
        </p:nvSpPr>
        <p:spPr>
          <a:xfrm>
            <a:off x="1890608" y="3177540"/>
            <a:ext cx="6628553" cy="1481667"/>
          </a:xfrm>
          <a:prstGeom prst="cloudCallout">
            <a:avLst>
              <a:gd name="adj1" fmla="val 64152"/>
              <a:gd name="adj2" fmla="val -37085"/>
            </a:avLst>
          </a:prstGeom>
          <a:solidFill>
            <a:schemeClr val="accent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37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 Đàn én </a:t>
            </a:r>
            <a:r>
              <a:rPr lang="vi-VN" altLang="en-US" sz="3733"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 phương Nam trở về.</a:t>
            </a:r>
          </a:p>
        </p:txBody>
      </p:sp>
      <p:sp>
        <p:nvSpPr>
          <p:cNvPr id="41" name="Cloud Callout 40"/>
          <p:cNvSpPr/>
          <p:nvPr/>
        </p:nvSpPr>
        <p:spPr>
          <a:xfrm>
            <a:off x="3923454" y="4793827"/>
            <a:ext cx="6628553" cy="2098040"/>
          </a:xfrm>
          <a:prstGeom prst="cloudCallout">
            <a:avLst>
              <a:gd name="adj1" fmla="val -58941"/>
              <a:gd name="adj2" fmla="val 9468"/>
            </a:avLst>
          </a:prstGeom>
          <a:solidFill>
            <a:schemeClr val="accent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37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 Trẻ em </a:t>
            </a:r>
            <a:r>
              <a:rPr lang="vi-VN" altLang="en-US" sz="3733"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chơi đùa dưới ánh nắng mặt trời ấm áp.</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ou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500" fill="hold">
                                          <p:stCondLst>
                                            <p:cond delay="0"/>
                                          </p:stCondLst>
                                        </p:cTn>
                                        <p:tgtEl>
                                          <p:spTgt spid="36"/>
                                        </p:tgtEl>
                                        <p:attrNameLst>
                                          <p:attrName>style.visibility</p:attrName>
                                        </p:attrNameLst>
                                      </p:cBhvr>
                                      <p:to>
                                        <p:strVal val="visible"/>
                                      </p:to>
                                    </p:set>
                                    <p:animEffect transition="in" filter="wheel(8)">
                                      <p:cBhvr>
                                        <p:cTn id="12" dur="500"/>
                                        <p:tgtEl>
                                          <p:spTgt spid="36"/>
                                        </p:tgtEl>
                                      </p:cBhvr>
                                    </p:animEffect>
                                  </p:childTnLst>
                                </p:cTn>
                              </p:par>
                              <p:par>
                                <p:cTn id="13" presetID="6" presetClass="entr" presetSubtype="32" fill="hold" grpId="0" nodeType="withEffect">
                                  <p:stCondLst>
                                    <p:cond delay="0"/>
                                  </p:stCondLst>
                                  <p:childTnLst>
                                    <p:set>
                                      <p:cBhvr>
                                        <p:cTn id="14" dur="500" fill="hold">
                                          <p:stCondLst>
                                            <p:cond delay="0"/>
                                          </p:stCondLst>
                                        </p:cTn>
                                        <p:tgtEl>
                                          <p:spTgt spid="42"/>
                                        </p:tgtEl>
                                        <p:attrNameLst>
                                          <p:attrName>style.visibility</p:attrName>
                                        </p:attrNameLst>
                                      </p:cBhvr>
                                      <p:to>
                                        <p:strVal val="visible"/>
                                      </p:to>
                                    </p:set>
                                    <p:animEffect transition="in" filter="circle(out)">
                                      <p:cBhvr>
                                        <p:cTn id="15" dur="500"/>
                                        <p:tgtEl>
                                          <p:spTgt spid="42"/>
                                        </p:tgtEl>
                                      </p:cBhvr>
                                    </p:animEffect>
                                  </p:childTnLst>
                                </p:cTn>
                              </p:par>
                              <p:par>
                                <p:cTn id="16" presetID="21" presetClass="entr" presetSubtype="8" fill="hold" nodeType="withEffect">
                                  <p:stCondLst>
                                    <p:cond delay="0"/>
                                  </p:stCondLst>
                                  <p:childTnLst>
                                    <p:set>
                                      <p:cBhvr>
                                        <p:cTn id="17" dur="500" fill="hold">
                                          <p:stCondLst>
                                            <p:cond delay="0"/>
                                          </p:stCondLst>
                                        </p:cTn>
                                        <p:tgtEl>
                                          <p:spTgt spid="37"/>
                                        </p:tgtEl>
                                        <p:attrNameLst>
                                          <p:attrName>style.visibility</p:attrName>
                                        </p:attrNameLst>
                                      </p:cBhvr>
                                      <p:to>
                                        <p:strVal val="visible"/>
                                      </p:to>
                                    </p:set>
                                    <p:animEffect transition="in" filter="wheel(8)">
                                      <p:cBhvr>
                                        <p:cTn id="18" dur="500"/>
                                        <p:tgtEl>
                                          <p:spTgt spid="37"/>
                                        </p:tgtEl>
                                      </p:cBhvr>
                                    </p:animEffect>
                                  </p:childTnLst>
                                </p:cTn>
                              </p:par>
                              <p:par>
                                <p:cTn id="19" presetID="6" presetClass="entr" presetSubtype="32" fill="hold" grpId="0" nodeType="withEffect">
                                  <p:stCondLst>
                                    <p:cond delay="0"/>
                                  </p:stCondLst>
                                  <p:childTnLst>
                                    <p:set>
                                      <p:cBhvr>
                                        <p:cTn id="20" dur="500" fill="hold">
                                          <p:stCondLst>
                                            <p:cond delay="0"/>
                                          </p:stCondLst>
                                        </p:cTn>
                                        <p:tgtEl>
                                          <p:spTgt spid="43"/>
                                        </p:tgtEl>
                                        <p:attrNameLst>
                                          <p:attrName>style.visibility</p:attrName>
                                        </p:attrNameLst>
                                      </p:cBhvr>
                                      <p:to>
                                        <p:strVal val="visible"/>
                                      </p:to>
                                    </p:set>
                                    <p:animEffect transition="in" filter="circle(out)">
                                      <p:cBhvr>
                                        <p:cTn id="21" dur="500"/>
                                        <p:tgtEl>
                                          <p:spTgt spid="43"/>
                                        </p:tgtEl>
                                      </p:cBhvr>
                                    </p:animEffect>
                                  </p:childTnLst>
                                </p:cTn>
                              </p:par>
                              <p:par>
                                <p:cTn id="22" presetID="21" presetClass="entr" presetSubtype="8" fill="hold" nodeType="withEffect">
                                  <p:stCondLst>
                                    <p:cond delay="0"/>
                                  </p:stCondLst>
                                  <p:childTnLst>
                                    <p:set>
                                      <p:cBhvr>
                                        <p:cTn id="23" dur="500" fill="hold">
                                          <p:stCondLst>
                                            <p:cond delay="0"/>
                                          </p:stCondLst>
                                        </p:cTn>
                                        <p:tgtEl>
                                          <p:spTgt spid="38"/>
                                        </p:tgtEl>
                                        <p:attrNameLst>
                                          <p:attrName>style.visibility</p:attrName>
                                        </p:attrNameLst>
                                      </p:cBhvr>
                                      <p:to>
                                        <p:strVal val="visible"/>
                                      </p:to>
                                    </p:set>
                                    <p:animEffect transition="in" filter="wheel(8)">
                                      <p:cBhvr>
                                        <p:cTn id="24" dur="500"/>
                                        <p:tgtEl>
                                          <p:spTgt spid="38"/>
                                        </p:tgtEl>
                                      </p:cBhvr>
                                    </p:animEffect>
                                  </p:childTnLst>
                                </p:cTn>
                              </p:par>
                              <p:par>
                                <p:cTn id="25" presetID="6" presetClass="entr" presetSubtype="32" fill="hold" grpId="0" nodeType="withEffect">
                                  <p:stCondLst>
                                    <p:cond delay="0"/>
                                  </p:stCondLst>
                                  <p:childTnLst>
                                    <p:set>
                                      <p:cBhvr>
                                        <p:cTn id="26" dur="500" fill="hold">
                                          <p:stCondLst>
                                            <p:cond delay="0"/>
                                          </p:stCondLst>
                                        </p:cTn>
                                        <p:tgtEl>
                                          <p:spTgt spid="44"/>
                                        </p:tgtEl>
                                        <p:attrNameLst>
                                          <p:attrName>style.visibility</p:attrName>
                                        </p:attrNameLst>
                                      </p:cBhvr>
                                      <p:to>
                                        <p:strVal val="visible"/>
                                      </p:to>
                                    </p:set>
                                    <p:animEffect transition="in" filter="circle(out)">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500"/>
                                        <p:tgtEl>
                                          <p:spTgt spid="42"/>
                                        </p:tgtEl>
                                      </p:cBhvr>
                                    </p:animEffect>
                                    <p:set>
                                      <p:cBhvr>
                                        <p:cTn id="32" dur="1" fill="hold">
                                          <p:stCondLst>
                                            <p:cond delay="500"/>
                                          </p:stCondLst>
                                        </p:cTn>
                                        <p:tgtEl>
                                          <p:spTgt spid="42"/>
                                        </p:tgtEl>
                                        <p:attrNameLst>
                                          <p:attrName>style.visibility</p:attrName>
                                        </p:attrNameLst>
                                      </p:cBhvr>
                                      <p:to>
                                        <p:strVal val="hidden"/>
                                      </p:to>
                                    </p:set>
                                  </p:childTnLst>
                                </p:cTn>
                              </p:par>
                              <p:par>
                                <p:cTn id="33" presetID="55" presetClass="entr" presetSubtype="0" fill="hold" grpId="0" nodeType="withEffect">
                                  <p:stCondLst>
                                    <p:cond delay="0"/>
                                  </p:stCondLst>
                                  <p:childTnLst>
                                    <p:set>
                                      <p:cBhvr>
                                        <p:cTn id="34" dur="500"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strVal val="#ppt_w*0.70"/>
                                          </p:val>
                                        </p:tav>
                                        <p:tav tm="100000">
                                          <p:val>
                                            <p:strVal val="#ppt_w"/>
                                          </p:val>
                                        </p:tav>
                                      </p:tavLst>
                                    </p:anim>
                                    <p:anim calcmode="lin" valueType="num">
                                      <p:cBhvr>
                                        <p:cTn id="36" dur="500" fill="hold"/>
                                        <p:tgtEl>
                                          <p:spTgt spid="39"/>
                                        </p:tgtEl>
                                        <p:attrNameLst>
                                          <p:attrName>ppt_h</p:attrName>
                                        </p:attrNameLst>
                                      </p:cBhvr>
                                      <p:tavLst>
                                        <p:tav tm="0">
                                          <p:val>
                                            <p:strVal val="#ppt_h"/>
                                          </p:val>
                                        </p:tav>
                                        <p:tav tm="100000">
                                          <p:val>
                                            <p:strVal val="#ppt_h"/>
                                          </p:val>
                                        </p:tav>
                                      </p:tavLst>
                                    </p:anim>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grpId="1" nodeType="clickEffect">
                                  <p:stCondLst>
                                    <p:cond delay="0"/>
                                  </p:stCondLst>
                                  <p:childTnLst>
                                    <p:animEffect transition="out" filter="diamond(out)">
                                      <p:cBhvr>
                                        <p:cTn id="41" dur="500"/>
                                        <p:tgtEl>
                                          <p:spTgt spid="43"/>
                                        </p:tgtEl>
                                      </p:cBhvr>
                                    </p:animEffect>
                                    <p:set>
                                      <p:cBhvr>
                                        <p:cTn id="42" dur="1" fill="hold">
                                          <p:stCondLst>
                                            <p:cond delay="500"/>
                                          </p:stCondLst>
                                        </p:cTn>
                                        <p:tgtEl>
                                          <p:spTgt spid="43"/>
                                        </p:tgtEl>
                                        <p:attrNameLst>
                                          <p:attrName>style.visibility</p:attrName>
                                        </p:attrNameLst>
                                      </p:cBhvr>
                                      <p:to>
                                        <p:strVal val="hidden"/>
                                      </p:to>
                                    </p:set>
                                  </p:childTnLst>
                                </p:cTn>
                              </p:par>
                              <p:par>
                                <p:cTn id="43" presetID="55" presetClass="entr" presetSubtype="0" fill="hold" grpId="0" nodeType="withEffect">
                                  <p:stCondLst>
                                    <p:cond delay="0"/>
                                  </p:stCondLst>
                                  <p:childTnLst>
                                    <p:set>
                                      <p:cBhvr>
                                        <p:cTn id="44" dur="500"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strVal val="#ppt_w*0.70"/>
                                          </p:val>
                                        </p:tav>
                                        <p:tav tm="100000">
                                          <p:val>
                                            <p:strVal val="#ppt_w"/>
                                          </p:val>
                                        </p:tav>
                                      </p:tavLst>
                                    </p:anim>
                                    <p:anim calcmode="lin" valueType="num">
                                      <p:cBhvr>
                                        <p:cTn id="46" dur="500" fill="hold"/>
                                        <p:tgtEl>
                                          <p:spTgt spid="40"/>
                                        </p:tgtEl>
                                        <p:attrNameLst>
                                          <p:attrName>ppt_h</p:attrName>
                                        </p:attrNameLst>
                                      </p:cBhvr>
                                      <p:tavLst>
                                        <p:tav tm="0">
                                          <p:val>
                                            <p:strVal val="#ppt_h"/>
                                          </p:val>
                                        </p:tav>
                                        <p:tav tm="100000">
                                          <p:val>
                                            <p:strVal val="#ppt_h"/>
                                          </p:val>
                                        </p:tav>
                                      </p:tavLst>
                                    </p:anim>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xit" presetSubtype="32" fill="hold" grpId="1" nodeType="clickEffect">
                                  <p:stCondLst>
                                    <p:cond delay="0"/>
                                  </p:stCondLst>
                                  <p:childTnLst>
                                    <p:animEffect transition="out" filter="diamond(out)">
                                      <p:cBhvr>
                                        <p:cTn id="51" dur="500"/>
                                        <p:tgtEl>
                                          <p:spTgt spid="44"/>
                                        </p:tgtEl>
                                      </p:cBhvr>
                                    </p:animEffect>
                                    <p:set>
                                      <p:cBhvr>
                                        <p:cTn id="52" dur="1" fill="hold">
                                          <p:stCondLst>
                                            <p:cond delay="500"/>
                                          </p:stCondLst>
                                        </p:cTn>
                                        <p:tgtEl>
                                          <p:spTgt spid="44"/>
                                        </p:tgtEl>
                                        <p:attrNameLst>
                                          <p:attrName>style.visibility</p:attrName>
                                        </p:attrNameLst>
                                      </p:cBhvr>
                                      <p:to>
                                        <p:strVal val="hidden"/>
                                      </p:to>
                                    </p:set>
                                  </p:childTnLst>
                                </p:cTn>
                              </p:par>
                              <p:par>
                                <p:cTn id="53" presetID="55" presetClass="entr" presetSubtype="0" fill="hold" grpId="0" nodeType="withEffect">
                                  <p:stCondLst>
                                    <p:cond delay="0"/>
                                  </p:stCondLst>
                                  <p:childTnLst>
                                    <p:set>
                                      <p:cBhvr>
                                        <p:cTn id="54" dur="500"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strVal val="#ppt_w*0.70"/>
                                          </p:val>
                                        </p:tav>
                                        <p:tav tm="100000">
                                          <p:val>
                                            <p:strVal val="#ppt_w"/>
                                          </p:val>
                                        </p:tav>
                                      </p:tavLst>
                                    </p:anim>
                                    <p:anim calcmode="lin" valueType="num">
                                      <p:cBhvr>
                                        <p:cTn id="56" dur="500" fill="hold"/>
                                        <p:tgtEl>
                                          <p:spTgt spid="41"/>
                                        </p:tgtEl>
                                        <p:attrNameLst>
                                          <p:attrName>ppt_h</p:attrName>
                                        </p:attrNameLst>
                                      </p:cBhvr>
                                      <p:tavLst>
                                        <p:tav tm="0">
                                          <p:val>
                                            <p:strVal val="#ppt_h"/>
                                          </p:val>
                                        </p:tav>
                                        <p:tav tm="100000">
                                          <p:val>
                                            <p:strVal val="#ppt_h"/>
                                          </p:val>
                                        </p:tav>
                                      </p:tavLst>
                                    </p:anim>
                                    <p:animEffect transition="in" filter="fad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2" grpId="1" animBg="1"/>
      <p:bldP spid="39" grpId="0" animBg="1"/>
      <p:bldP spid="43" grpId="0" bldLvl="0" animBg="1"/>
      <p:bldP spid="43" grpId="1" bldLvl="0" animBg="1"/>
      <p:bldP spid="44" grpId="0" animBg="1"/>
      <p:bldP spid="44" grpId="1" animBg="1"/>
      <p:bldP spid="40" grpId="0" bldLvl="0" animBg="1"/>
      <p:bldP spid="4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3000"/>
          </a:blip>
          <a:srcRect/>
          <a:stretch>
            <a:fillRect/>
          </a:stretch>
        </a:blipFill>
        <a:effectLst/>
      </p:bgPr>
    </p:bg>
    <p:spTree>
      <p:nvGrpSpPr>
        <p:cNvPr id="1" name=""/>
        <p:cNvGrpSpPr/>
        <p:nvPr/>
      </p:nvGrpSpPr>
      <p:grpSpPr>
        <a:xfrm>
          <a:off x="0" y="0"/>
          <a:ext cx="0" cy="0"/>
          <a:chOff x="0" y="0"/>
          <a:chExt cx="0" cy="0"/>
        </a:xfrm>
      </p:grpSpPr>
      <p:sp>
        <p:nvSpPr>
          <p:cNvPr id="3" name="Cloud Callout 2"/>
          <p:cNvSpPr/>
          <p:nvPr/>
        </p:nvSpPr>
        <p:spPr>
          <a:xfrm>
            <a:off x="4784513" y="99908"/>
            <a:ext cx="5740400" cy="2219113"/>
          </a:xfrm>
          <a:prstGeom prst="cloudCallout">
            <a:avLst>
              <a:gd name="adj1" fmla="val -69188"/>
              <a:gd name="adj2" fmla="val 15623"/>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4800" kern="0">
                <a:solidFill>
                  <a:srgbClr val="213054"/>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2. Vì sao cỏ non lại khóc?</a:t>
            </a:r>
          </a:p>
        </p:txBody>
      </p:sp>
      <p:pic>
        <p:nvPicPr>
          <p:cNvPr id="4" name="Picture 3" descr="B9"/>
          <p:cNvPicPr>
            <a:picLocks noChangeAspect="1"/>
          </p:cNvPicPr>
          <p:nvPr/>
        </p:nvPicPr>
        <p:blipFill>
          <a:blip r:embed="rId4"/>
          <a:stretch>
            <a:fillRect/>
          </a:stretch>
        </p:blipFill>
        <p:spPr>
          <a:xfrm>
            <a:off x="1390227" y="-272627"/>
            <a:ext cx="2981960" cy="3302000"/>
          </a:xfrm>
          <a:prstGeom prst="rect">
            <a:avLst/>
          </a:prstGeom>
        </p:spPr>
      </p:pic>
      <p:pic>
        <p:nvPicPr>
          <p:cNvPr id="5" name="Picture 4" descr="1623839516-sttz"/>
          <p:cNvPicPr>
            <a:picLocks noChangeAspect="1"/>
          </p:cNvPicPr>
          <p:nvPr/>
        </p:nvPicPr>
        <p:blipFill>
          <a:blip r:embed="rId5"/>
          <a:srcRect l="2037" t="4121" r="863" b="2766"/>
          <a:stretch>
            <a:fillRect/>
          </a:stretch>
        </p:blipFill>
        <p:spPr>
          <a:xfrm>
            <a:off x="1524000" y="3391747"/>
            <a:ext cx="4384040" cy="3466253"/>
          </a:xfrm>
          <a:prstGeom prst="rect">
            <a:avLst/>
          </a:prstGeom>
        </p:spPr>
      </p:pic>
      <p:sp>
        <p:nvSpPr>
          <p:cNvPr id="6" name="Cloud Callout 5"/>
          <p:cNvSpPr/>
          <p:nvPr/>
        </p:nvSpPr>
        <p:spPr>
          <a:xfrm>
            <a:off x="5908887" y="2760134"/>
            <a:ext cx="4616027" cy="3565313"/>
          </a:xfrm>
          <a:prstGeom prst="cloudCallout">
            <a:avLst>
              <a:gd name="adj1" fmla="val -67809"/>
              <a:gd name="adj2" fmla="val 32593"/>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4267" kern="0">
                <a:solidFill>
                  <a:srgbClr val="213054"/>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Cỏ non khóc vì bị các bạn nhỏ giẫm lên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500"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21" presetClass="entr" presetSubtype="1" fill="hold" nodeType="withEffect">
                                  <p:stCondLst>
                                    <p:cond delay="0"/>
                                  </p:stCondLst>
                                  <p:childTnLst>
                                    <p:set>
                                      <p:cBhvr>
                                        <p:cTn id="16" dur="500"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500"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strVal val="#ppt_w*0.70"/>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4000"/>
          </a:blip>
          <a:srcRect/>
          <a:stretch>
            <a:fillRect/>
          </a:stretch>
        </a:blipFill>
        <a:effectLst/>
      </p:bgPr>
    </p:bg>
    <p:spTree>
      <p:nvGrpSpPr>
        <p:cNvPr id="1" name=""/>
        <p:cNvGrpSpPr/>
        <p:nvPr/>
      </p:nvGrpSpPr>
      <p:grpSpPr>
        <a:xfrm>
          <a:off x="0" y="0"/>
          <a:ext cx="0" cy="0"/>
          <a:chOff x="0" y="0"/>
          <a:chExt cx="0" cy="0"/>
        </a:xfrm>
      </p:grpSpPr>
      <p:sp>
        <p:nvSpPr>
          <p:cNvPr id="3" name="Oval Callout 2"/>
          <p:cNvSpPr/>
          <p:nvPr/>
        </p:nvSpPr>
        <p:spPr>
          <a:xfrm>
            <a:off x="4287520" y="115994"/>
            <a:ext cx="6809105" cy="1997287"/>
          </a:xfrm>
          <a:prstGeom prst="wedgeEllipseCallout">
            <a:avLst>
              <a:gd name="adj1" fmla="val -55636"/>
              <a:gd name="adj2" fmla="val -1844"/>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4267"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3.</a:t>
            </a:r>
            <a:r>
              <a:rPr lang="vi-VN" altLang="en-US" sz="42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Thương cỏ non, chim én đã làm gì?</a:t>
            </a:r>
          </a:p>
        </p:txBody>
      </p:sp>
      <p:grpSp>
        <p:nvGrpSpPr>
          <p:cNvPr id="13" name="Group 12"/>
          <p:cNvGrpSpPr/>
          <p:nvPr/>
        </p:nvGrpSpPr>
        <p:grpSpPr>
          <a:xfrm>
            <a:off x="8517467" y="2201545"/>
            <a:ext cx="3523827" cy="4864947"/>
            <a:chOff x="6910" y="2679"/>
            <a:chExt cx="4162" cy="5746"/>
          </a:xfrm>
        </p:grpSpPr>
        <p:sp>
          <p:nvSpPr>
            <p:cNvPr id="9" name="Up Arrow 8"/>
            <p:cNvSpPr/>
            <p:nvPr/>
          </p:nvSpPr>
          <p:spPr>
            <a:xfrm>
              <a:off x="8763" y="5427"/>
              <a:ext cx="638" cy="25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descr="B1"/>
            <p:cNvPicPr>
              <a:picLocks noChangeAspect="1"/>
            </p:cNvPicPr>
            <p:nvPr/>
          </p:nvPicPr>
          <p:blipFill>
            <a:blip r:embed="rId4"/>
            <a:stretch>
              <a:fillRect/>
            </a:stretch>
          </p:blipFill>
          <p:spPr>
            <a:xfrm>
              <a:off x="7182" y="3087"/>
              <a:ext cx="3618" cy="2827"/>
            </a:xfrm>
            <a:prstGeom prst="rect">
              <a:avLst/>
            </a:prstGeom>
          </p:spPr>
        </p:pic>
        <p:sp>
          <p:nvSpPr>
            <p:cNvPr id="21" name="Rectangle 20"/>
            <p:cNvSpPr/>
            <p:nvPr/>
          </p:nvSpPr>
          <p:spPr>
            <a:xfrm>
              <a:off x="7706" y="3504"/>
              <a:ext cx="2752" cy="2090"/>
            </a:xfrm>
            <a:prstGeom prst="rect">
              <a:avLst/>
            </a:prstGeom>
            <a:solidFill>
              <a:srgbClr val="0070C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buClr>
                  <a:srgbClr val="000000"/>
                </a:buClr>
              </a:pPr>
              <a:r>
                <a:rPr lang="en-US" sz="2667" b="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KHÔNG </a:t>
              </a:r>
              <a:r>
                <a:rPr lang="vi-VN" altLang="en-US" sz="2667" b="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a:t>
              </a:r>
              <a:r>
                <a:rPr lang="en-US" sz="2667" b="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ẪM CHÂN LÊN CỎ</a:t>
              </a:r>
            </a:p>
          </p:txBody>
        </p:sp>
        <p:pic>
          <p:nvPicPr>
            <p:cNvPr id="6" name="Picture 5" descr="B16"/>
            <p:cNvPicPr>
              <a:picLocks noChangeAspect="1"/>
            </p:cNvPicPr>
            <p:nvPr/>
          </p:nvPicPr>
          <p:blipFill>
            <a:blip r:embed="rId5"/>
            <a:stretch>
              <a:fillRect/>
            </a:stretch>
          </p:blipFill>
          <p:spPr>
            <a:xfrm>
              <a:off x="6910" y="2679"/>
              <a:ext cx="4163" cy="1030"/>
            </a:xfrm>
            <a:prstGeom prst="rect">
              <a:avLst/>
            </a:prstGeom>
          </p:spPr>
        </p:pic>
        <p:pic>
          <p:nvPicPr>
            <p:cNvPr id="12" name="Picture 11" descr="B9"/>
            <p:cNvPicPr>
              <a:picLocks noChangeAspect="1"/>
            </p:cNvPicPr>
            <p:nvPr/>
          </p:nvPicPr>
          <p:blipFill>
            <a:blip r:embed="rId6"/>
            <a:stretch>
              <a:fillRect/>
            </a:stretch>
          </p:blipFill>
          <p:spPr>
            <a:xfrm>
              <a:off x="7292" y="6045"/>
              <a:ext cx="3581" cy="2380"/>
            </a:xfrm>
            <a:prstGeom prst="rect">
              <a:avLst/>
            </a:prstGeom>
          </p:spPr>
        </p:pic>
      </p:grpSp>
      <p:sp>
        <p:nvSpPr>
          <p:cNvPr id="14" name="Flowchart: Alternate Process 13"/>
          <p:cNvSpPr/>
          <p:nvPr/>
        </p:nvSpPr>
        <p:spPr>
          <a:xfrm>
            <a:off x="1657774" y="3295228"/>
            <a:ext cx="5716693" cy="2940473"/>
          </a:xfrm>
          <a:prstGeom prst="flowChartAlternateProcess">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Thương cỏ non, chim én đã gọi thêm nhiều bạn của mình ra sức đi tìm cỏ khô tết thành dòng chữ “Không giẫm chân lên cỏ!” và đặt cạnh bãi cỏ.</a:t>
            </a:r>
          </a:p>
        </p:txBody>
      </p:sp>
      <p:pic>
        <p:nvPicPr>
          <p:cNvPr id="5122" name="Picture 2" descr="Chim Én Hình ảnh | Định dạng hình ảnh PNG 400202120| vn.lovepik.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472" b="89877" l="2674" r="90000">
                        <a14:foregroundMark x1="65930" y1="71272" x2="81163" y2="66758"/>
                      </a14:backgroundRemoval>
                    </a14:imgEffect>
                  </a14:imgLayer>
                </a14:imgProps>
              </a:ext>
              <a:ext uri="{28A0092B-C50C-407E-A947-70E740481C1C}">
                <a14:useLocalDpi xmlns:a14="http://schemas.microsoft.com/office/drawing/2010/main" val="0"/>
              </a:ext>
            </a:extLst>
          </a:blip>
          <a:srcRect/>
          <a:stretch>
            <a:fillRect/>
          </a:stretch>
        </p:blipFill>
        <p:spPr bwMode="auto">
          <a:xfrm rot="20500067">
            <a:off x="1617980" y="-118533"/>
            <a:ext cx="2558627" cy="2175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heckerboard(across)">
                                      <p:cBhvr>
                                        <p:cTn id="7" dur="500"/>
                                        <p:tgtEl>
                                          <p:spTgt spid="5122"/>
                                        </p:tgtEl>
                                      </p:cBhvr>
                                    </p:animEffect>
                                  </p:childTnLst>
                                </p:cTn>
                              </p:par>
                              <p:par>
                                <p:cTn id="8" presetID="55" presetClass="entr" presetSubtype="0" fill="hold" grpId="0" nodeType="withEffect">
                                  <p:stCondLst>
                                    <p:cond delay="0"/>
                                  </p:stCondLst>
                                  <p:childTnLst>
                                    <p:set>
                                      <p:cBhvr>
                                        <p:cTn id="9" dur="500"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strVal val="#ppt_w*0.70"/>
                                          </p:val>
                                        </p:tav>
                                        <p:tav tm="100000">
                                          <p:val>
                                            <p:strVal val="#ppt_w"/>
                                          </p:val>
                                        </p:tav>
                                      </p:tavLst>
                                    </p:anim>
                                    <p:anim calcmode="lin" valueType="num">
                                      <p:cBhvr>
                                        <p:cTn id="11" dur="500" fill="hold"/>
                                        <p:tgtEl>
                                          <p:spTgt spid="3"/>
                                        </p:tgtEl>
                                        <p:attrNameLst>
                                          <p:attrName>ppt_h</p:attrName>
                                        </p:attrNameLst>
                                      </p:cBhvr>
                                      <p:tavLst>
                                        <p:tav tm="0">
                                          <p:val>
                                            <p:strVal val="#ppt_h"/>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500" fill="hold">
                                          <p:stCondLst>
                                            <p:cond delay="0"/>
                                          </p:stCondLst>
                                        </p:cTn>
                                        <p:tgtEl>
                                          <p:spTgt spid="14"/>
                                        </p:tgtEl>
                                        <p:attrNameLst>
                                          <p:attrName>style.visibility</p:attrName>
                                        </p:attrNameLst>
                                      </p:cBhvr>
                                      <p:to>
                                        <p:strVal val="visible"/>
                                      </p:to>
                                    </p:set>
                                    <p:animEffect transition="in" filter="circle(in)">
                                      <p:cBhvr>
                                        <p:cTn id="17" dur="500"/>
                                        <p:tgtEl>
                                          <p:spTgt spid="14"/>
                                        </p:tgtEl>
                                      </p:cBhvr>
                                    </p:animEffect>
                                  </p:childTnLst>
                                </p:cTn>
                              </p:par>
                              <p:par>
                                <p:cTn id="18" presetID="50" presetClass="entr" presetSubtype="0" decel="100000" fill="hold" nodeType="withEffect">
                                  <p:stCondLst>
                                    <p:cond delay="0"/>
                                  </p:stCondLst>
                                  <p:childTnLst>
                                    <p:set>
                                      <p:cBhvr>
                                        <p:cTn id="19" dur="500"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strVal val="#ppt_w+.3"/>
                                          </p:val>
                                        </p:tav>
                                        <p:tav tm="100000">
                                          <p:val>
                                            <p:strVal val="#ppt_w"/>
                                          </p:val>
                                        </p:tav>
                                      </p:tavLst>
                                    </p:anim>
                                    <p:anim calcmode="lin" valueType="num">
                                      <p:cBhvr>
                                        <p:cTn id="21" dur="500" fill="hold"/>
                                        <p:tgtEl>
                                          <p:spTgt spid="13"/>
                                        </p:tgtEl>
                                        <p:attrNameLst>
                                          <p:attrName>ppt_h</p:attrName>
                                        </p:attrNameLst>
                                      </p:cBhvr>
                                      <p:tavLst>
                                        <p:tav tm="0">
                                          <p:val>
                                            <p:strVal val="#ppt_h"/>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2000"/>
          </a:blip>
          <a:srcRect/>
          <a:stretch>
            <a:fillRect/>
          </a:stretch>
        </a:blipFill>
        <a:effectLst/>
      </p:bgPr>
    </p:bg>
    <p:spTree>
      <p:nvGrpSpPr>
        <p:cNvPr id="1" name=""/>
        <p:cNvGrpSpPr/>
        <p:nvPr/>
      </p:nvGrpSpPr>
      <p:grpSpPr>
        <a:xfrm>
          <a:off x="0" y="0"/>
          <a:ext cx="0" cy="0"/>
          <a:chOff x="0" y="0"/>
          <a:chExt cx="0" cy="0"/>
        </a:xfrm>
      </p:grpSpPr>
      <p:sp>
        <p:nvSpPr>
          <p:cNvPr id="3" name="Rounded Rectangular Callout 2"/>
          <p:cNvSpPr/>
          <p:nvPr/>
        </p:nvSpPr>
        <p:spPr>
          <a:xfrm>
            <a:off x="4653280" y="165101"/>
            <a:ext cx="5857240" cy="1619673"/>
          </a:xfrm>
          <a:prstGeom prst="wedgeRoundRectCallout">
            <a:avLst>
              <a:gd name="adj1" fmla="val -56201"/>
              <a:gd name="adj2" fmla="val 20517"/>
              <a:gd name="adj3" fmla="val 16667"/>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37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4. Thay lời chim én, nói lời nhắn nhủ tới các bạn nhỏ.</a:t>
            </a:r>
          </a:p>
        </p:txBody>
      </p:sp>
      <p:pic>
        <p:nvPicPr>
          <p:cNvPr id="5122" name="Picture 2" descr="Chim Én Hình ảnh | Định dạng hình ảnh PNG 400202120|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472" b="89877" l="2674" r="90000">
                        <a14:foregroundMark x1="65930" y1="71272" x2="81163" y2="66758"/>
                      </a14:backgroundRemoval>
                    </a14:imgEffect>
                  </a14:imgLayer>
                </a14:imgProps>
              </a:ext>
              <a:ext uri="{28A0092B-C50C-407E-A947-70E740481C1C}">
                <a14:useLocalDpi xmlns:a14="http://schemas.microsoft.com/office/drawing/2010/main" val="0"/>
              </a:ext>
            </a:extLst>
          </a:blip>
          <a:srcRect/>
          <a:stretch>
            <a:fillRect/>
          </a:stretch>
        </p:blipFill>
        <p:spPr bwMode="auto">
          <a:xfrm rot="20500067">
            <a:off x="1622214" y="-149860"/>
            <a:ext cx="2983653" cy="25366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13"/>
          <p:cNvPicPr>
            <a:picLocks noChangeAspect="1"/>
          </p:cNvPicPr>
          <p:nvPr/>
        </p:nvPicPr>
        <p:blipFill>
          <a:blip r:embed="rId6"/>
          <a:srcRect l="9650" t="15625" r="20169" b="66792"/>
          <a:stretch>
            <a:fillRect/>
          </a:stretch>
        </p:blipFill>
        <p:spPr>
          <a:xfrm>
            <a:off x="1524000" y="2528993"/>
            <a:ext cx="8829040" cy="1364827"/>
          </a:xfrm>
          <a:prstGeom prst="rect">
            <a:avLst/>
          </a:prstGeom>
        </p:spPr>
      </p:pic>
      <p:pic>
        <p:nvPicPr>
          <p:cNvPr id="5" name="Picture 4" descr="B13"/>
          <p:cNvPicPr>
            <a:picLocks noChangeAspect="1"/>
          </p:cNvPicPr>
          <p:nvPr/>
        </p:nvPicPr>
        <p:blipFill>
          <a:blip r:embed="rId6"/>
          <a:srcRect l="9750" t="67563" r="19938" b="15229"/>
          <a:stretch>
            <a:fillRect/>
          </a:stretch>
        </p:blipFill>
        <p:spPr>
          <a:xfrm>
            <a:off x="1681481" y="4638887"/>
            <a:ext cx="8824807" cy="1250527"/>
          </a:xfrm>
          <a:prstGeom prst="rect">
            <a:avLst/>
          </a:prstGeom>
        </p:spPr>
      </p:pic>
      <p:sp>
        <p:nvSpPr>
          <p:cNvPr id="6" name="Text Box 5"/>
          <p:cNvSpPr txBox="1"/>
          <p:nvPr/>
        </p:nvSpPr>
        <p:spPr>
          <a:xfrm>
            <a:off x="3484034" y="2528993"/>
            <a:ext cx="6869007" cy="1143005"/>
          </a:xfrm>
          <a:prstGeom prst="rect">
            <a:avLst/>
          </a:prstGeom>
          <a:noFill/>
        </p:spPr>
        <p:txBody>
          <a:bodyPr wrap="square" rtlCol="0">
            <a:spAutoFit/>
          </a:bodyPr>
          <a:lstStyle/>
          <a:p>
            <a:pPr defTabSz="1219170">
              <a:lnSpc>
                <a:spcPct val="80000"/>
              </a:lnSpc>
              <a:buClr>
                <a:srgbClr val="000000"/>
              </a:buClr>
            </a:pPr>
            <a:r>
              <a:rPr lang="vi-VN" altLang="en-US" sz="42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Các bạn ơi, không được giẫm chân lên cỏ nhé!</a:t>
            </a:r>
          </a:p>
        </p:txBody>
      </p:sp>
      <p:sp>
        <p:nvSpPr>
          <p:cNvPr id="7" name="Text Box 6"/>
          <p:cNvSpPr txBox="1"/>
          <p:nvPr/>
        </p:nvSpPr>
        <p:spPr>
          <a:xfrm>
            <a:off x="3405294" y="4525433"/>
            <a:ext cx="7938981" cy="1143005"/>
          </a:xfrm>
          <a:prstGeom prst="rect">
            <a:avLst/>
          </a:prstGeom>
          <a:noFill/>
        </p:spPr>
        <p:txBody>
          <a:bodyPr wrap="square" rtlCol="0">
            <a:spAutoFit/>
          </a:bodyPr>
          <a:lstStyle/>
          <a:p>
            <a:pPr defTabSz="1219170">
              <a:lnSpc>
                <a:spcPct val="80000"/>
              </a:lnSpc>
              <a:buClr>
                <a:srgbClr val="000000"/>
              </a:buClr>
            </a:pPr>
            <a:r>
              <a:rPr lang="vi-VN" altLang="en-US" sz="42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Các cậu ơi, giẫm chân lên cỏ sẽ làm cho các bạn cỏ đau đấy!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heckerboard(across)">
                                      <p:cBhvr>
                                        <p:cTn id="7" dur="500"/>
                                        <p:tgtEl>
                                          <p:spTgt spid="512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ppt_x</p:attrName>
                                        </p:attrNameLst>
                                      </p:cBhvr>
                                      <p:tavLst>
                                        <p:tav tm="0">
                                          <p:val>
                                            <p:strVal val="#ppt_x-#ppt_w*1.125000"/>
                                          </p:val>
                                        </p:tav>
                                        <p:tav tm="100000">
                                          <p:val>
                                            <p:strVal val="#ppt_x"/>
                                          </p:val>
                                        </p:tav>
                                      </p:tavLst>
                                    </p:anim>
                                    <p:animEffect transition="in" filter="wipe(right)">
                                      <p:cBhvr>
                                        <p:cTn id="16" dur="500"/>
                                        <p:tgtEl>
                                          <p:spTgt spid="4"/>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ppt_x</p:attrName>
                                        </p:attrNameLst>
                                      </p:cBhvr>
                                      <p:tavLst>
                                        <p:tav tm="0">
                                          <p:val>
                                            <p:strVal val="#ppt_x-#ppt_w*1.125000"/>
                                          </p:val>
                                        </p:tav>
                                        <p:tav tm="100000">
                                          <p:val>
                                            <p:strVal val="#ppt_x"/>
                                          </p:val>
                                        </p:tav>
                                      </p:tavLst>
                                    </p:anim>
                                    <p:animEffect transition="in" filter="wipe(righ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ppt_x</p:attrName>
                                        </p:attrNameLst>
                                      </p:cBhvr>
                                      <p:tavLst>
                                        <p:tav tm="0">
                                          <p:val>
                                            <p:strVal val="#ppt_x-#ppt_w*1.125000"/>
                                          </p:val>
                                        </p:tav>
                                        <p:tav tm="100000">
                                          <p:val>
                                            <p:strVal val="#ppt_x"/>
                                          </p:val>
                                        </p:tav>
                                      </p:tavLst>
                                    </p:anim>
                                    <p:animEffect transition="in" filter="wipe(right)">
                                      <p:cBhvr>
                                        <p:cTn id="26" dur="500"/>
                                        <p:tgtEl>
                                          <p:spTgt spid="5"/>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ppt_x</p:attrName>
                                        </p:attrNameLst>
                                      </p:cBhvr>
                                      <p:tavLst>
                                        <p:tav tm="0">
                                          <p:val>
                                            <p:strVal val="#ppt_x-#ppt_w*1.125000"/>
                                          </p:val>
                                        </p:tav>
                                        <p:tav tm="100000">
                                          <p:val>
                                            <p:strVal val="#ppt_x"/>
                                          </p:val>
                                        </p:tav>
                                      </p:tavLst>
                                    </p:anim>
                                    <p:animEffect transition="in" filter="wipe(righ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b="2000"/>
          </a:stretch>
        </a:blipFill>
        <a:effectLst/>
      </p:bgPr>
    </p:bg>
    <p:spTree>
      <p:nvGrpSpPr>
        <p:cNvPr id="1" name=""/>
        <p:cNvGrpSpPr/>
        <p:nvPr/>
      </p:nvGrpSpPr>
      <p:grpSpPr>
        <a:xfrm>
          <a:off x="0" y="0"/>
          <a:ext cx="0" cy="0"/>
          <a:chOff x="0" y="0"/>
          <a:chExt cx="0" cy="0"/>
        </a:xfrm>
      </p:grpSpPr>
      <p:sp>
        <p:nvSpPr>
          <p:cNvPr id="4" name="Text Box 3"/>
          <p:cNvSpPr txBox="1"/>
          <p:nvPr/>
        </p:nvSpPr>
        <p:spPr>
          <a:xfrm>
            <a:off x="2421043" y="3547746"/>
            <a:ext cx="7856431" cy="1862048"/>
          </a:xfrm>
          <a:prstGeom prst="rect">
            <a:avLst/>
          </a:prstGeom>
          <a:noFill/>
        </p:spPr>
        <p:txBody>
          <a:bodyPr wrap="square" rtlCol="0">
            <a:spAutoFit/>
          </a:bodyPr>
          <a:lstStyle/>
          <a:p>
            <a:pPr algn="ctr" defTabSz="1219170">
              <a:buClr>
                <a:srgbClr val="000000"/>
              </a:buClr>
            </a:pPr>
            <a:r>
              <a:rPr lang="vi-VN" altLang="en-US" sz="115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LUYỆN TẬP</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125E-6 7.40741E-7 L -3.125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0" y="-152400"/>
            <a:ext cx="8390468" cy="3352800"/>
          </a:xfrm>
          <a:prstGeom prst="cloudCallout">
            <a:avLst>
              <a:gd name="adj1" fmla="val -10034"/>
              <a:gd name="adj2" fmla="val 56756"/>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đạp</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842347" y="118533"/>
            <a:ext cx="8636000" cy="1427480"/>
            <a:chOff x="439" y="214"/>
            <a:chExt cx="10200" cy="1686"/>
          </a:xfrm>
        </p:grpSpPr>
        <p:sp>
          <p:nvSpPr>
            <p:cNvPr id="4" name="Rounded Rectangle 3"/>
            <p:cNvSpPr/>
            <p:nvPr/>
          </p:nvSpPr>
          <p:spPr>
            <a:xfrm>
              <a:off x="439" y="234"/>
              <a:ext cx="10200" cy="166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37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altLang="en-US" sz="3733" b="1"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1.</a:t>
              </a:r>
              <a:r>
                <a:rPr lang="vi-VN" altLang="en-US" sz="37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Tìm từ ngữ cho biết tâm trạng, cảm xúc của cỏ non.</a:t>
              </a:r>
            </a:p>
          </p:txBody>
        </p:sp>
        <p:pic>
          <p:nvPicPr>
            <p:cNvPr id="6" name="Picture 5" descr="trao đổi_preview_rev_1 (1)"/>
            <p:cNvPicPr>
              <a:picLocks noChangeAspect="1"/>
            </p:cNvPicPr>
            <p:nvPr/>
          </p:nvPicPr>
          <p:blipFill>
            <a:blip r:embed="rId4"/>
            <a:srcRect t="15599" b="6082"/>
            <a:stretch>
              <a:fillRect/>
            </a:stretch>
          </p:blipFill>
          <p:spPr>
            <a:xfrm>
              <a:off x="439" y="214"/>
              <a:ext cx="2206" cy="1687"/>
            </a:xfrm>
            <a:prstGeom prst="rect">
              <a:avLst/>
            </a:prstGeom>
          </p:spPr>
        </p:pic>
      </p:grpSp>
      <p:grpSp>
        <p:nvGrpSpPr>
          <p:cNvPr id="16" name="Group 15"/>
          <p:cNvGrpSpPr/>
          <p:nvPr/>
        </p:nvGrpSpPr>
        <p:grpSpPr>
          <a:xfrm>
            <a:off x="1842347" y="2163234"/>
            <a:ext cx="2594187" cy="4022513"/>
            <a:chOff x="376" y="2555"/>
            <a:chExt cx="3064" cy="4751"/>
          </a:xfrm>
        </p:grpSpPr>
        <p:pic>
          <p:nvPicPr>
            <p:cNvPr id="10" name="Picture 9" descr="B3"/>
            <p:cNvPicPr>
              <a:picLocks noChangeAspect="1"/>
            </p:cNvPicPr>
            <p:nvPr/>
          </p:nvPicPr>
          <p:blipFill>
            <a:blip r:embed="rId5"/>
            <a:srcRect l="34606" r="34606"/>
            <a:stretch>
              <a:fillRect/>
            </a:stretch>
          </p:blipFill>
          <p:spPr>
            <a:xfrm>
              <a:off x="376" y="2555"/>
              <a:ext cx="3064" cy="4751"/>
            </a:xfrm>
            <a:prstGeom prst="rect">
              <a:avLst/>
            </a:prstGeom>
          </p:spPr>
        </p:pic>
        <p:sp>
          <p:nvSpPr>
            <p:cNvPr id="13" name="Text Box 12"/>
            <p:cNvSpPr txBox="1"/>
            <p:nvPr/>
          </p:nvSpPr>
          <p:spPr>
            <a:xfrm>
              <a:off x="622" y="4254"/>
              <a:ext cx="2571" cy="3017"/>
            </a:xfrm>
            <a:prstGeom prst="rect">
              <a:avLst/>
            </a:prstGeom>
            <a:noFill/>
          </p:spPr>
          <p:txBody>
            <a:bodyPr wrap="square" rtlCol="0">
              <a:spAutoFit/>
            </a:bodyPr>
            <a:lstStyle/>
            <a:p>
              <a:pPr algn="ctr" defTabSz="1219170">
                <a:buClr>
                  <a:srgbClr val="000000"/>
                </a:buClr>
              </a:pPr>
              <a:r>
                <a:rPr lang="vi-VN" altLang="en-US" sz="5333"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Khóc thút thít</a:t>
              </a:r>
            </a:p>
          </p:txBody>
        </p:sp>
      </p:grpSp>
      <p:grpSp>
        <p:nvGrpSpPr>
          <p:cNvPr id="18" name="Group 17"/>
          <p:cNvGrpSpPr/>
          <p:nvPr/>
        </p:nvGrpSpPr>
        <p:grpSpPr>
          <a:xfrm>
            <a:off x="4773507" y="2163233"/>
            <a:ext cx="2644140" cy="4022513"/>
            <a:chOff x="3838" y="2555"/>
            <a:chExt cx="3123" cy="4751"/>
          </a:xfrm>
        </p:grpSpPr>
        <p:pic>
          <p:nvPicPr>
            <p:cNvPr id="9" name="Picture 8" descr="B3"/>
            <p:cNvPicPr>
              <a:picLocks noChangeAspect="1"/>
            </p:cNvPicPr>
            <p:nvPr/>
          </p:nvPicPr>
          <p:blipFill>
            <a:blip r:embed="rId5"/>
            <a:srcRect r="69552"/>
            <a:stretch>
              <a:fillRect/>
            </a:stretch>
          </p:blipFill>
          <p:spPr>
            <a:xfrm>
              <a:off x="3838" y="2555"/>
              <a:ext cx="3123" cy="4751"/>
            </a:xfrm>
            <a:prstGeom prst="rect">
              <a:avLst/>
            </a:prstGeom>
          </p:spPr>
        </p:pic>
        <p:sp>
          <p:nvSpPr>
            <p:cNvPr id="14" name="Text Box 13"/>
            <p:cNvSpPr txBox="1"/>
            <p:nvPr/>
          </p:nvSpPr>
          <p:spPr>
            <a:xfrm>
              <a:off x="4114" y="4254"/>
              <a:ext cx="2571" cy="3017"/>
            </a:xfrm>
            <a:prstGeom prst="rect">
              <a:avLst/>
            </a:prstGeom>
            <a:noFill/>
          </p:spPr>
          <p:txBody>
            <a:bodyPr wrap="square" rtlCol="0">
              <a:spAutoFit/>
            </a:bodyPr>
            <a:lstStyle/>
            <a:p>
              <a:pPr algn="ctr" defTabSz="1219170">
                <a:buClr>
                  <a:srgbClr val="000000"/>
                </a:buClr>
              </a:pPr>
              <a:r>
                <a:rPr lang="vi-VN" altLang="en-US" sz="53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khóc nấc lên</a:t>
              </a:r>
            </a:p>
          </p:txBody>
        </p:sp>
      </p:grpSp>
      <p:grpSp>
        <p:nvGrpSpPr>
          <p:cNvPr id="19" name="Group 18"/>
          <p:cNvGrpSpPr/>
          <p:nvPr/>
        </p:nvGrpSpPr>
        <p:grpSpPr>
          <a:xfrm>
            <a:off x="7754620" y="2163234"/>
            <a:ext cx="2644987" cy="4022513"/>
            <a:chOff x="7359" y="2555"/>
            <a:chExt cx="3124" cy="4751"/>
          </a:xfrm>
        </p:grpSpPr>
        <p:pic>
          <p:nvPicPr>
            <p:cNvPr id="11" name="Picture 10" descr="B3"/>
            <p:cNvPicPr>
              <a:picLocks noChangeAspect="1"/>
            </p:cNvPicPr>
            <p:nvPr/>
          </p:nvPicPr>
          <p:blipFill>
            <a:blip r:embed="rId5"/>
            <a:srcRect l="70215"/>
            <a:stretch>
              <a:fillRect/>
            </a:stretch>
          </p:blipFill>
          <p:spPr>
            <a:xfrm>
              <a:off x="7359" y="2555"/>
              <a:ext cx="3124" cy="4751"/>
            </a:xfrm>
            <a:prstGeom prst="rect">
              <a:avLst/>
            </a:prstGeom>
          </p:spPr>
        </p:pic>
        <p:sp>
          <p:nvSpPr>
            <p:cNvPr id="15" name="Text Box 14"/>
            <p:cNvSpPr txBox="1"/>
            <p:nvPr/>
          </p:nvSpPr>
          <p:spPr>
            <a:xfrm>
              <a:off x="7513" y="4254"/>
              <a:ext cx="2757" cy="2726"/>
            </a:xfrm>
            <a:prstGeom prst="rect">
              <a:avLst/>
            </a:prstGeom>
            <a:noFill/>
          </p:spPr>
          <p:txBody>
            <a:bodyPr wrap="square" rtlCol="0">
              <a:spAutoFit/>
            </a:bodyPr>
            <a:lstStyle/>
            <a:p>
              <a:pPr algn="ctr" defTabSz="1219170">
                <a:buClr>
                  <a:srgbClr val="000000"/>
                </a:buClr>
              </a:pPr>
              <a:r>
                <a:rPr lang="vi-VN" altLang="en-US" sz="4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nhoẻn miệng cười</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strVal val="#ppt_w*0.70"/>
                                          </p:val>
                                        </p:tav>
                                        <p:tav tm="100000">
                                          <p:val>
                                            <p:strVal val="#ppt_w"/>
                                          </p:val>
                                        </p:tav>
                                      </p:tavLst>
                                    </p:anim>
                                    <p:anim calcmode="lin" valueType="num">
                                      <p:cBhvr>
                                        <p:cTn id="22" dur="1000" fill="hold"/>
                                        <p:tgtEl>
                                          <p:spTgt spid="18"/>
                                        </p:tgtEl>
                                        <p:attrNameLst>
                                          <p:attrName>ppt_h</p:attrName>
                                        </p:attrNameLst>
                                      </p:cBhvr>
                                      <p:tavLst>
                                        <p:tav tm="0">
                                          <p:val>
                                            <p:strVal val="#ppt_h"/>
                                          </p:val>
                                        </p:tav>
                                        <p:tav tm="100000">
                                          <p:val>
                                            <p:strVal val="#ppt_h"/>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strVal val="#ppt_w*0.70"/>
                                          </p:val>
                                        </p:tav>
                                        <p:tav tm="100000">
                                          <p:val>
                                            <p:strVal val="#ppt_w"/>
                                          </p:val>
                                        </p:tav>
                                      </p:tavLst>
                                    </p:anim>
                                    <p:anim calcmode="lin" valueType="num">
                                      <p:cBhvr>
                                        <p:cTn id="29" dur="1000" fill="hold"/>
                                        <p:tgtEl>
                                          <p:spTgt spid="19"/>
                                        </p:tgtEl>
                                        <p:attrNameLst>
                                          <p:attrName>ppt_h</p:attrName>
                                        </p:attrNameLst>
                                      </p:cBhvr>
                                      <p:tavLst>
                                        <p:tav tm="0">
                                          <p:val>
                                            <p:strVal val="#ppt_h"/>
                                          </p:val>
                                        </p:tav>
                                        <p:tav tm="100000">
                                          <p:val>
                                            <p:strVal val="#ppt_h"/>
                                          </p:val>
                                        </p:tav>
                                      </p:tavLst>
                                    </p:anim>
                                    <p:animEffect transition="in" filter="fade">
                                      <p:cBhvr>
                                        <p:cTn id="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5819987" y="3266441"/>
            <a:ext cx="4628727" cy="3714327"/>
            <a:chOff x="5055" y="3858"/>
            <a:chExt cx="5467" cy="4387"/>
          </a:xfrm>
        </p:grpSpPr>
        <p:pic>
          <p:nvPicPr>
            <p:cNvPr id="21" name="Picture 20" descr="B7"/>
            <p:cNvPicPr>
              <a:picLocks noChangeAspect="1"/>
            </p:cNvPicPr>
            <p:nvPr/>
          </p:nvPicPr>
          <p:blipFill>
            <a:blip r:embed="rId4"/>
            <a:srcRect t="48613" r="61387" b="253"/>
            <a:stretch>
              <a:fillRect/>
            </a:stretch>
          </p:blipFill>
          <p:spPr>
            <a:xfrm>
              <a:off x="5825" y="3858"/>
              <a:ext cx="3645" cy="4387"/>
            </a:xfrm>
            <a:prstGeom prst="round1Rect">
              <a:avLst/>
            </a:prstGeom>
          </p:spPr>
        </p:pic>
        <p:sp>
          <p:nvSpPr>
            <p:cNvPr id="22" name="Text Box 21"/>
            <p:cNvSpPr txBox="1"/>
            <p:nvPr/>
          </p:nvSpPr>
          <p:spPr>
            <a:xfrm rot="21420000">
              <a:off x="5055" y="5964"/>
              <a:ext cx="5467" cy="1466"/>
            </a:xfrm>
            <a:prstGeom prst="rect">
              <a:avLst/>
            </a:prstGeom>
            <a:solidFill>
              <a:schemeClr val="accent2"/>
            </a:solidFill>
            <a:ln w="79375">
              <a:solidFill>
                <a:srgbClr val="C00000"/>
              </a:solidFill>
            </a:ln>
          </p:spPr>
          <p:txBody>
            <a:bodyPr wrap="square" rtlCol="0">
              <a:spAutoFit/>
            </a:bodyPr>
            <a:lstStyle/>
            <a:p>
              <a:pPr defTabSz="1219170">
                <a:buClr>
                  <a:srgbClr val="000000"/>
                </a:buClr>
              </a:pPr>
              <a:r>
                <a:rPr lang="vi-VN" altLang="en-US" sz="37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Cậu bé ôm mặt khóc thút thít ngoài sân.</a:t>
              </a:r>
            </a:p>
          </p:txBody>
        </p:sp>
      </p:grpSp>
      <p:grpSp>
        <p:nvGrpSpPr>
          <p:cNvPr id="7" name="Group 6"/>
          <p:cNvGrpSpPr/>
          <p:nvPr/>
        </p:nvGrpSpPr>
        <p:grpSpPr>
          <a:xfrm>
            <a:off x="1842347" y="118533"/>
            <a:ext cx="8636000" cy="1427480"/>
            <a:chOff x="439" y="214"/>
            <a:chExt cx="10200" cy="1686"/>
          </a:xfrm>
        </p:grpSpPr>
        <p:sp>
          <p:nvSpPr>
            <p:cNvPr id="4" name="Rounded Rectangle 3"/>
            <p:cNvSpPr/>
            <p:nvPr/>
          </p:nvSpPr>
          <p:spPr>
            <a:xfrm>
              <a:off x="439" y="234"/>
              <a:ext cx="10200" cy="166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altLang="en-US" sz="4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altLang="en-US" sz="4800" b="1"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2.</a:t>
              </a:r>
              <a:r>
                <a:rPr lang="vi-VN" altLang="en-US" sz="4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Đặc một câu với từ ngữ         vừa tìm được.</a:t>
              </a:r>
            </a:p>
          </p:txBody>
        </p:sp>
        <p:pic>
          <p:nvPicPr>
            <p:cNvPr id="6" name="Picture 5" descr="trao đổi_preview_rev_1 (1)"/>
            <p:cNvPicPr>
              <a:picLocks noChangeAspect="1"/>
            </p:cNvPicPr>
            <p:nvPr/>
          </p:nvPicPr>
          <p:blipFill>
            <a:blip r:embed="rId5"/>
            <a:srcRect t="15599" b="6082"/>
            <a:stretch>
              <a:fillRect/>
            </a:stretch>
          </p:blipFill>
          <p:spPr>
            <a:xfrm>
              <a:off x="439" y="214"/>
              <a:ext cx="2206" cy="1687"/>
            </a:xfrm>
            <a:prstGeom prst="rect">
              <a:avLst/>
            </a:prstGeom>
          </p:spPr>
        </p:pic>
      </p:grpSp>
      <p:grpSp>
        <p:nvGrpSpPr>
          <p:cNvPr id="26" name="Group 25"/>
          <p:cNvGrpSpPr/>
          <p:nvPr/>
        </p:nvGrpSpPr>
        <p:grpSpPr>
          <a:xfrm>
            <a:off x="1759374" y="1663701"/>
            <a:ext cx="3970020" cy="3491654"/>
            <a:chOff x="429" y="1827"/>
            <a:chExt cx="4689" cy="4124"/>
          </a:xfrm>
        </p:grpSpPr>
        <p:pic>
          <p:nvPicPr>
            <p:cNvPr id="24" name="Picture 23" descr="B7"/>
            <p:cNvPicPr>
              <a:picLocks noChangeAspect="1"/>
            </p:cNvPicPr>
            <p:nvPr/>
          </p:nvPicPr>
          <p:blipFill>
            <a:blip r:embed="rId4"/>
            <a:srcRect l="54748" t="33253" r="3240" b="13493"/>
            <a:stretch>
              <a:fillRect/>
            </a:stretch>
          </p:blipFill>
          <p:spPr>
            <a:xfrm>
              <a:off x="975" y="1827"/>
              <a:ext cx="3597" cy="4124"/>
            </a:xfrm>
            <a:prstGeom prst="roundRect">
              <a:avLst/>
            </a:prstGeom>
          </p:spPr>
        </p:pic>
        <p:sp>
          <p:nvSpPr>
            <p:cNvPr id="25" name="Text Box 24"/>
            <p:cNvSpPr txBox="1"/>
            <p:nvPr/>
          </p:nvSpPr>
          <p:spPr>
            <a:xfrm rot="21420000">
              <a:off x="429" y="3859"/>
              <a:ext cx="4689" cy="1466"/>
            </a:xfrm>
            <a:prstGeom prst="rect">
              <a:avLst/>
            </a:prstGeom>
            <a:solidFill>
              <a:schemeClr val="accent2"/>
            </a:solidFill>
            <a:ln w="79375">
              <a:solidFill>
                <a:srgbClr val="C00000"/>
              </a:solidFill>
            </a:ln>
          </p:spPr>
          <p:txBody>
            <a:bodyPr wrap="square" rtlCol="0">
              <a:spAutoFit/>
            </a:bodyPr>
            <a:lstStyle/>
            <a:p>
              <a:pPr defTabSz="1219170">
                <a:buClr>
                  <a:srgbClr val="000000"/>
                </a:buClr>
              </a:pPr>
              <a:r>
                <a:rPr lang="vi-VN" altLang="en-US" sz="37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altLang="en-US" sz="3733"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a:t>
              </a:r>
              <a:r>
                <a:rPr lang="vi-VN" altLang="en-US" sz="37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 Cô bé nhoẻn miệng cười với An.</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500"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strVal val="#ppt_w+.3"/>
                                          </p:val>
                                        </p:tav>
                                        <p:tav tm="100000">
                                          <p:val>
                                            <p:strVal val="#ppt_w"/>
                                          </p:val>
                                        </p:tav>
                                      </p:tavLst>
                                    </p:anim>
                                    <p:anim calcmode="lin" valueType="num">
                                      <p:cBhvr>
                                        <p:cTn id="20" dur="500" fill="hold"/>
                                        <p:tgtEl>
                                          <p:spTgt spid="27"/>
                                        </p:tgtEl>
                                        <p:attrNameLst>
                                          <p:attrName>ppt_h</p:attrName>
                                        </p:attrNameLst>
                                      </p:cBhvr>
                                      <p:tavLst>
                                        <p:tav tm="0">
                                          <p:val>
                                            <p:strVal val="#ppt_h"/>
                                          </p:val>
                                        </p:tav>
                                        <p:tav tm="100000">
                                          <p:val>
                                            <p:strVal val="#ppt_h"/>
                                          </p:val>
                                        </p:tav>
                                      </p:tavLst>
                                    </p:anim>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l="-7000" t="-2000" r="-4000"/>
          </a:stretch>
        </a:blipFill>
        <a:effectLst/>
      </p:bgPr>
    </p:bg>
    <p:spTree>
      <p:nvGrpSpPr>
        <p:cNvPr id="1" name=""/>
        <p:cNvGrpSpPr/>
        <p:nvPr/>
      </p:nvGrpSpPr>
      <p:grpSpPr>
        <a:xfrm>
          <a:off x="0" y="0"/>
          <a:ext cx="0" cy="0"/>
          <a:chOff x="0" y="0"/>
          <a:chExt cx="0" cy="0"/>
        </a:xfrm>
      </p:grpSpPr>
      <p:sp>
        <p:nvSpPr>
          <p:cNvPr id="4" name="Text Box 3"/>
          <p:cNvSpPr txBox="1"/>
          <p:nvPr/>
        </p:nvSpPr>
        <p:spPr>
          <a:xfrm>
            <a:off x="3294381" y="4340013"/>
            <a:ext cx="5919047" cy="543675"/>
          </a:xfrm>
          <a:prstGeom prst="rect">
            <a:avLst/>
          </a:prstGeom>
          <a:solidFill>
            <a:schemeClr val="accent2"/>
          </a:solidFill>
        </p:spPr>
        <p:txBody>
          <a:bodyPr wrap="square" rtlCol="0">
            <a:spAutoFit/>
          </a:bodyPr>
          <a:lstStyle/>
          <a:p>
            <a:pPr defTabSz="1219170">
              <a:buClr>
                <a:srgbClr val="000000"/>
              </a:buClr>
            </a:pPr>
            <a:r>
              <a:rPr lang="vi-VN" altLang="en-US" sz="2933" b="1"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TIẾT HỌC ĐẾN ĐÂY KẾT THÚC.</a:t>
            </a:r>
          </a:p>
        </p:txBody>
      </p:sp>
      <p:sp>
        <p:nvSpPr>
          <p:cNvPr id="5" name="Text Box 4"/>
          <p:cNvSpPr txBox="1"/>
          <p:nvPr/>
        </p:nvSpPr>
        <p:spPr>
          <a:xfrm>
            <a:off x="3294381" y="524933"/>
            <a:ext cx="6252633" cy="3564437"/>
          </a:xfrm>
          <a:prstGeom prst="rect">
            <a:avLst/>
          </a:prstGeom>
          <a:noFill/>
        </p:spPr>
        <p:txBody>
          <a:bodyPr wrap="square" rtlCol="0">
            <a:spAutoFit/>
          </a:bodyPr>
          <a:lstStyle/>
          <a:p>
            <a:pPr marL="380990" indent="-380990" defTabSz="1219170">
              <a:lnSpc>
                <a:spcPct val="150000"/>
              </a:lnSpc>
              <a:buClr>
                <a:srgbClr val="000000"/>
              </a:buClr>
              <a:buFont typeface="Wingdings" panose="05000000000000000000" charset="0"/>
              <a:buChar char="v"/>
            </a:pPr>
            <a:r>
              <a:rPr lang="vi-VN" altLang="en-US" sz="8000" b="1"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CỦNG CỐ</a:t>
            </a:r>
          </a:p>
          <a:p>
            <a:pPr marL="380990" indent="-380990" defTabSz="1219170">
              <a:lnSpc>
                <a:spcPct val="150000"/>
              </a:lnSpc>
              <a:buClr>
                <a:srgbClr val="000000"/>
              </a:buClr>
              <a:buFont typeface="Wingdings" panose="05000000000000000000" charset="0"/>
              <a:buChar char="v"/>
            </a:pPr>
            <a:r>
              <a:rPr lang="vi-VN" altLang="en-US" sz="8000" b="1"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DẶN DÒ</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12" presetClass="entr" presetSubtype="8" repeatCount="indefinite" fill="hold" grpId="0" nodeType="withEffect">
                                  <p:stCondLst>
                                    <p:cond delay="0"/>
                                  </p:stCondLst>
                                  <p:childTnLst>
                                    <p:set>
                                      <p:cBhvr>
                                        <p:cTn id="12" dur="3000" fill="hold">
                                          <p:stCondLst>
                                            <p:cond delay="0"/>
                                          </p:stCondLst>
                                        </p:cTn>
                                        <p:tgtEl>
                                          <p:spTgt spid="4"/>
                                        </p:tgtEl>
                                        <p:attrNameLst>
                                          <p:attrName>style.visibility</p:attrName>
                                        </p:attrNameLst>
                                      </p:cBhvr>
                                      <p:to>
                                        <p:strVal val="visible"/>
                                      </p:to>
                                    </p:set>
                                    <p:anim calcmode="lin" valueType="num">
                                      <p:cBhvr additive="base">
                                        <p:cTn id="13" dur="3000"/>
                                        <p:tgtEl>
                                          <p:spTgt spid="4"/>
                                        </p:tgtEl>
                                        <p:attrNameLst>
                                          <p:attrName>ppt_x</p:attrName>
                                        </p:attrNameLst>
                                      </p:cBhvr>
                                      <p:tavLst>
                                        <p:tav tm="0">
                                          <p:val>
                                            <p:strVal val="#ppt_x-#ppt_w*1.125000"/>
                                          </p:val>
                                        </p:tav>
                                        <p:tav tm="100000">
                                          <p:val>
                                            <p:strVal val="#ppt_x"/>
                                          </p:val>
                                        </p:tav>
                                      </p:tavLst>
                                    </p:anim>
                                    <p:animEffect transition="in" filter="wipe(right)">
                                      <p:cBhvr>
                                        <p:cTn id="14"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69823" y="0"/>
            <a:ext cx="12461823"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4" action="ppaction://hlinksldjump"/>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6" action="ppaction://hlinksldjump"/>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0" name="Picture 6">
            <a:hlinkClick r:id="rId18" action="ppaction://hlinksldjump"/>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1" cstate="print">
            <a:extLst>
              <a:ext uri="{BEBA8EAE-BF5A-486C-A8C5-ECC9F3942E4B}">
                <a14:imgProps xmlns:a14="http://schemas.microsoft.com/office/drawing/2010/main">
                  <a14:imgLayer r:embed="rId22">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5" action="ppaction://hlinksldjump"/>
            <a:extLst>
              <a:ext uri="{FF2B5EF4-FFF2-40B4-BE49-F238E27FC236}">
                <a16:creationId xmlns:a16="http://schemas.microsoft.com/office/drawing/2014/main" id="{0894FE11-6D16-4C9B-9734-6F9E3F5236BD}"/>
              </a:ext>
            </a:extLst>
          </p:cNvPr>
          <p:cNvSpPr/>
          <p:nvPr/>
        </p:nvSpPr>
        <p:spPr>
          <a:xfrm>
            <a:off x="10322560" y="183010"/>
            <a:ext cx="1635760" cy="554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0921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19" y="838200"/>
            <a:ext cx="7369171"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Cloud Callout 8"/>
          <p:cNvSpPr/>
          <p:nvPr/>
        </p:nvSpPr>
        <p:spPr>
          <a:xfrm>
            <a:off x="3933826" y="4191000"/>
            <a:ext cx="4371976"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chổi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7731761" y="6062412"/>
            <a:ext cx="1388792"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371602" y="304800"/>
            <a:ext cx="8911650"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Tiếng</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động</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nối</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tiếp</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nhau</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cảnh</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yên</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tĩnh</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xác</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ight Arrow 10">
            <a:hlinkClick r:id="rId7" action="ppaction://hlinksldjump"/>
          </p:cNvPr>
          <p:cNvSpPr/>
          <p:nvPr/>
        </p:nvSpPr>
        <p:spPr>
          <a:xfrm>
            <a:off x="9164321" y="6011379"/>
            <a:ext cx="125488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492434" y="569626"/>
            <a:ext cx="9450386" cy="3392774"/>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Điền</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defRPr/>
            </a:pP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đêm</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hè</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Đêm</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đông</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1"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endPar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ight Arrow 7">
            <a:hlinkClick r:id="rId8" action="ppaction://hlinksldjump"/>
          </p:cNvPr>
          <p:cNvSpPr/>
          <p:nvPr/>
        </p:nvSpPr>
        <p:spPr>
          <a:xfrm>
            <a:off x="7813040" y="5953394"/>
            <a:ext cx="133096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18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18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115550" y="33957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693890" y="304800"/>
            <a:ext cx="9623684"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Tác giả nhắn nhủ em điều gì qua 3 câu thơ cuối</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chổi</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tre</a:t>
            </a: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Callout 9"/>
          <p:cNvSpPr/>
          <p:nvPr/>
        </p:nvSpPr>
        <p:spPr>
          <a:xfrm>
            <a:off x="3067050" y="3657600"/>
            <a:ext cx="6867525" cy="2574365"/>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 3 câu thơ cuối tác giả muốn nhắn nhủ em giữ gìn đường phố sạch đẹp.</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1336330" y="952965"/>
            <a:ext cx="1002857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13" name="Google Shape;487;p33">
            <a:extLst>
              <a:ext uri="{FF2B5EF4-FFF2-40B4-BE49-F238E27FC236}">
                <a16:creationId xmlns:a16="http://schemas.microsoft.com/office/drawing/2014/main" id="{96E5D45A-1F51-44C6-BD97-5506287251F8}"/>
              </a:ext>
            </a:extLst>
          </p:cNvPr>
          <p:cNvSpPr txBox="1">
            <a:spLocks/>
          </p:cNvSpPr>
          <p:nvPr/>
        </p:nvSpPr>
        <p:spPr>
          <a:xfrm>
            <a:off x="1214618" y="1362367"/>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smtClean="0">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noProof="0" dirty="0" smtClean="0">
                <a:ln>
                  <a:noFill/>
                </a:ln>
                <a:solidFill>
                  <a:srgbClr val="000000"/>
                </a:solidFill>
                <a:effectLst/>
                <a:uLnTx/>
                <a:uFillTx/>
                <a:latin typeface="Arial" panose="020B0604020202020204" pitchFamily="34" charset="0"/>
                <a:sym typeface="Bubblegum Sans"/>
              </a:rPr>
              <a:t>  </a:t>
            </a:r>
            <a:r>
              <a:rPr kumimoji="0" lang="en-US" sz="3200" b="0" i="0" u="none" strike="noStrike" kern="1200" cap="none" spc="0" normalizeH="0" noProof="0" dirty="0" err="1" smtClean="0">
                <a:ln>
                  <a:noFill/>
                </a:ln>
                <a:solidFill>
                  <a:srgbClr val="000000"/>
                </a:solidFill>
                <a:effectLst/>
                <a:uLnTx/>
                <a:uFillTx/>
                <a:latin typeface="Arial" panose="020B0604020202020204" pitchFamily="34" charset="0"/>
                <a:sym typeface="Bubblegum Sans"/>
              </a:rPr>
              <a:t>Tư</a:t>
            </a:r>
            <a:r>
              <a:rPr kumimoji="0" lang="en-US" sz="3200" b="0" i="0" u="none" strike="noStrike" kern="1200" cap="none" spc="0" normalizeH="0" noProof="0" dirty="0" smtClean="0">
                <a:ln>
                  <a:noFill/>
                </a:ln>
                <a:solidFill>
                  <a:srgbClr val="000000"/>
                </a:solidFill>
                <a:effectLst/>
                <a:uLnTx/>
                <a:uFillTx/>
                <a:latin typeface="Arial" panose="020B0604020202020204" pitchFamily="34" charset="0"/>
                <a:sym typeface="Bubblegum Sans"/>
              </a:rPr>
              <a:t> </a:t>
            </a:r>
            <a:r>
              <a:rPr kumimoji="0" lang="en-US" sz="3200" b="0" i="0" u="none" strike="noStrike" kern="1200" cap="none" spc="0" normalizeH="0" noProof="0" dirty="0" err="1" smtClean="0">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noProof="0" dirty="0" smtClean="0">
                <a:ln>
                  <a:noFill/>
                </a:ln>
                <a:solidFill>
                  <a:srgbClr val="000000"/>
                </a:solidFill>
                <a:effectLst/>
                <a:uLnTx/>
                <a:uFillTx/>
                <a:latin typeface="Arial" panose="020B0604020202020204" pitchFamily="34" charset="0"/>
                <a:sym typeface="Bubblegum Sans"/>
              </a:rPr>
              <a:t> 12 </a:t>
            </a:r>
            <a:r>
              <a:rPr kumimoji="0" lang="en-US" sz="3200" b="0" i="0" u="none" strike="noStrike" kern="1200" cap="none" spc="0" normalizeH="0" noProof="0" dirty="0" err="1" smtClean="0">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noProof="0" dirty="0" smtClean="0">
                <a:ln>
                  <a:noFill/>
                </a:ln>
                <a:solidFill>
                  <a:srgbClr val="000000"/>
                </a:solidFill>
                <a:effectLst/>
                <a:uLnTx/>
                <a:uFillTx/>
                <a:latin typeface="Arial" panose="020B0604020202020204" pitchFamily="34" charset="0"/>
                <a:sym typeface="Bubblegum Sans"/>
              </a:rPr>
              <a:t> 3 </a:t>
            </a:r>
            <a:r>
              <a:rPr kumimoji="0" lang="en-US" sz="3200" b="0" i="0" u="none" strike="noStrike" kern="1200" cap="none" spc="0" normalizeH="0" noProof="0" dirty="0" err="1" smtClean="0">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noProof="0" dirty="0" smtClean="0">
                <a:ln>
                  <a:noFill/>
                </a:ln>
                <a:solidFill>
                  <a:srgbClr val="000000"/>
                </a:solidFill>
                <a:effectLst/>
                <a:uLnTx/>
                <a:uFillTx/>
                <a:latin typeface="Arial" panose="020B0604020202020204" pitchFamily="34" charset="0"/>
                <a:sym typeface="Bubblegum Sans"/>
              </a:rPr>
              <a:t> 2025</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endParaRPr>
          </a:p>
        </p:txBody>
      </p:sp>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4FA348C-3032-BB02-C0BD-BF1AB46B5F6E}"/>
              </a:ext>
            </a:extLst>
          </p:cNvPr>
          <p:cNvPicPr>
            <a:picLocks noChangeAspect="1"/>
          </p:cNvPicPr>
          <p:nvPr/>
        </p:nvPicPr>
        <p:blipFill>
          <a:blip r:embed="rId7"/>
          <a:stretch>
            <a:fillRect/>
          </a:stretch>
        </p:blipFill>
        <p:spPr>
          <a:xfrm>
            <a:off x="1759480" y="1807383"/>
            <a:ext cx="8272989" cy="1871634"/>
          </a:xfrm>
          <a:prstGeom prst="rect">
            <a:avLst/>
          </a:prstGeom>
        </p:spPr>
      </p:pic>
      <p:pic>
        <p:nvPicPr>
          <p:cNvPr id="10" name="Picture 9">
            <a:extLst>
              <a:ext uri="{FF2B5EF4-FFF2-40B4-BE49-F238E27FC236}">
                <a16:creationId xmlns:a16="http://schemas.microsoft.com/office/drawing/2014/main" id="{B7774897-9581-FC63-4311-8B2CBD0430B7}"/>
              </a:ext>
            </a:extLst>
          </p:cNvPr>
          <p:cNvPicPr>
            <a:picLocks noChangeAspect="1"/>
          </p:cNvPicPr>
          <p:nvPr/>
        </p:nvPicPr>
        <p:blipFill>
          <a:blip r:embed="rId8"/>
          <a:stretch>
            <a:fillRect/>
          </a:stretch>
        </p:blipFill>
        <p:spPr>
          <a:xfrm>
            <a:off x="2949771" y="3218223"/>
            <a:ext cx="7187807" cy="1926503"/>
          </a:xfrm>
          <a:prstGeom prst="rect">
            <a:avLst/>
          </a:prstGeom>
        </p:spPr>
      </p:pic>
    </p:spTree>
    <p:extLst>
      <p:ext uri="{BB962C8B-B14F-4D97-AF65-F5344CB8AC3E}">
        <p14:creationId xmlns:p14="http://schemas.microsoft.com/office/powerpoint/2010/main" val="13411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4nw0jox">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1735</Words>
  <Application>Microsoft Office PowerPoint</Application>
  <PresentationFormat>Widescreen</PresentationFormat>
  <Paragraphs>161</Paragraphs>
  <Slides>33</Slides>
  <Notes>21</Notes>
  <HiddenSlides>0</HiddenSlides>
  <MMClips>2</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33</vt:i4>
      </vt:variant>
    </vt:vector>
  </HeadingPairs>
  <TitlesOfParts>
    <vt:vector size="62" baseType="lpstr">
      <vt:lpstr>微软雅黑</vt:lpstr>
      <vt:lpstr>宋体</vt:lpstr>
      <vt:lpstr>Alibaba PuHuiTi</vt:lpstr>
      <vt:lpstr>Arial</vt:lpstr>
      <vt:lpstr>Arial-Rounded</vt:lpstr>
      <vt:lpstr>Bubblegum Sans</vt:lpstr>
      <vt:lpstr>Calibri</vt:lpstr>
      <vt:lpstr>Calibri Light</vt:lpstr>
      <vt:lpstr>等线</vt:lpstr>
      <vt:lpstr>KaiTi</vt:lpstr>
      <vt:lpstr>Kalam</vt:lpstr>
      <vt:lpstr>Montserrat</vt:lpstr>
      <vt:lpstr>Nunito Black</vt:lpstr>
      <vt:lpstr>黑体</vt:lpstr>
      <vt:lpstr>Times New Roman</vt:lpstr>
      <vt:lpstr>Wingdings</vt:lpstr>
      <vt:lpstr>义启小魏楷</vt:lpstr>
      <vt:lpstr>字魂105号-简雅黑</vt:lpstr>
      <vt:lpstr>字魂59号-创粗黑</vt:lpstr>
      <vt:lpstr>杨任东竹石体-Semibold</vt:lpstr>
      <vt:lpstr>2_Office 主题​​</vt:lpstr>
      <vt:lpstr>1_Office 主题</vt:lpstr>
      <vt:lpstr>Doodle Sketchbook by Slidesgo</vt:lpstr>
      <vt:lpstr>www.freeppt7.com</vt:lpstr>
      <vt:lpstr>1_Office Theme</vt:lpstr>
      <vt:lpstr>2_Office Theme</vt:lpstr>
      <vt:lpstr>Office 主题</vt:lpstr>
      <vt:lpstr>2_Doodle Sketchbook by Slidesgo</vt:lpstr>
      <vt:lpstr>Office Theme</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25</cp:revision>
  <dcterms:created xsi:type="dcterms:W3CDTF">2021-08-02T09:04:01Z</dcterms:created>
  <dcterms:modified xsi:type="dcterms:W3CDTF">2025-03-12T01:54:31Z</dcterms:modified>
</cp:coreProperties>
</file>