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29" r:id="rId4"/>
    <p:sldMasterId id="2147483742" r:id="rId5"/>
  </p:sldMasterIdLst>
  <p:notesMasterIdLst>
    <p:notesMasterId r:id="rId20"/>
  </p:notesMasterIdLst>
  <p:sldIdLst>
    <p:sldId id="264" r:id="rId6"/>
    <p:sldId id="2007577123" r:id="rId7"/>
    <p:sldId id="271" r:id="rId8"/>
    <p:sldId id="272" r:id="rId9"/>
    <p:sldId id="273" r:id="rId10"/>
    <p:sldId id="274" r:id="rId11"/>
    <p:sldId id="275" r:id="rId12"/>
    <p:sldId id="2007577124" r:id="rId13"/>
    <p:sldId id="2884" r:id="rId14"/>
    <p:sldId id="2007577120" r:id="rId15"/>
    <p:sldId id="278" r:id="rId16"/>
    <p:sldId id="2896" r:id="rId17"/>
    <p:sldId id="2893" r:id="rId18"/>
    <p:sldId id="3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620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1785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3890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097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9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009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1582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9128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750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1221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601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871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526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3079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758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2105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844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1069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9651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76096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91307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9304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47561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9322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5572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6066-4FB9-4E89-97AD-50AA531F344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1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2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ransition spd="slow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18.png"/><Relationship Id="rId2" Type="http://schemas.openxmlformats.org/officeDocument/2006/relationships/audio" Target="../media/media1.wma"/><Relationship Id="rId16" Type="http://schemas.openxmlformats.org/officeDocument/2006/relationships/image" Target="../media/image12.png"/><Relationship Id="rId20" Type="http://schemas.microsoft.com/office/2007/relationships/hdphoto" Target="../media/hdphoto7.wdp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microsoft.com/office/2007/relationships/hdphoto" Target="../media/hdphoto8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microsoft.com/office/2007/relationships/hdphoto" Target="../media/hdphoto1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microsoft.com/office/2007/relationships/hdphoto" Target="../media/hdphoto5.wdp"/><Relationship Id="rId3" Type="http://schemas.microsoft.com/office/2007/relationships/hdphoto" Target="../media/hdphoto1.wdp"/><Relationship Id="rId21" Type="http://schemas.openxmlformats.org/officeDocument/2006/relationships/slide" Target="slide3.xml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17" Type="http://schemas.microsoft.com/office/2007/relationships/hdphoto" Target="../media/hdphoto3.wdp"/><Relationship Id="rId25" Type="http://schemas.openxmlformats.org/officeDocument/2006/relationships/image" Target="../media/image10.png"/><Relationship Id="rId2" Type="http://schemas.openxmlformats.org/officeDocument/2006/relationships/image" Target="../media/image6.png"/><Relationship Id="rId16" Type="http://schemas.openxmlformats.org/officeDocument/2006/relationships/image" Target="../media/image8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openxmlformats.org/officeDocument/2006/relationships/slide" Target="slide7.xml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23" Type="http://schemas.microsoft.com/office/2007/relationships/hdphoto" Target="../media/hdphoto7.wdp"/><Relationship Id="rId10" Type="http://schemas.openxmlformats.org/officeDocument/2006/relationships/slide" Target="slide4.xml"/><Relationship Id="rId19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9.gif"/><Relationship Id="rId14" Type="http://schemas.microsoft.com/office/2007/relationships/hdphoto" Target="../media/hdphoto6.wdp"/><Relationship Id="rId22" Type="http://schemas.openxmlformats.org/officeDocument/2006/relationships/image" Target="../media/image14.png"/><Relationship Id="rId27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3" Type="http://schemas.microsoft.com/office/2007/relationships/hdphoto" Target="../media/hdphoto9.wdp"/><Relationship Id="rId21" Type="http://schemas.microsoft.com/office/2007/relationships/hdphoto" Target="../media/hdphoto7.wdp"/><Relationship Id="rId7" Type="http://schemas.openxmlformats.org/officeDocument/2006/relationships/image" Target="../media/image24.gif"/><Relationship Id="rId12" Type="http://schemas.openxmlformats.org/officeDocument/2006/relationships/image" Target="../media/image15.png"/><Relationship Id="rId17" Type="http://schemas.openxmlformats.org/officeDocument/2006/relationships/image" Target="../media/image27.jpg"/><Relationship Id="rId2" Type="http://schemas.openxmlformats.org/officeDocument/2006/relationships/image" Target="../media/image21.png"/><Relationship Id="rId16" Type="http://schemas.openxmlformats.org/officeDocument/2006/relationships/slide" Target="slide2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26.gif"/><Relationship Id="rId14" Type="http://schemas.openxmlformats.org/officeDocument/2006/relationships/image" Target="../media/image17.png"/><Relationship Id="rId22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3" Type="http://schemas.microsoft.com/office/2007/relationships/hdphoto" Target="../media/hdphoto9.wdp"/><Relationship Id="rId21" Type="http://schemas.openxmlformats.org/officeDocument/2006/relationships/image" Target="../media/image13.png"/><Relationship Id="rId7" Type="http://schemas.openxmlformats.org/officeDocument/2006/relationships/image" Target="../media/image24.gif"/><Relationship Id="rId12" Type="http://schemas.openxmlformats.org/officeDocument/2006/relationships/image" Target="../media/image15.png"/><Relationship Id="rId17" Type="http://schemas.openxmlformats.org/officeDocument/2006/relationships/image" Target="../media/image27.jpg"/><Relationship Id="rId2" Type="http://schemas.openxmlformats.org/officeDocument/2006/relationships/image" Target="../media/image21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26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3" Type="http://schemas.microsoft.com/office/2007/relationships/hdphoto" Target="../media/hdphoto9.wdp"/><Relationship Id="rId21" Type="http://schemas.openxmlformats.org/officeDocument/2006/relationships/image" Target="../media/image12.png"/><Relationship Id="rId7" Type="http://schemas.openxmlformats.org/officeDocument/2006/relationships/image" Target="../media/image24.gif"/><Relationship Id="rId12" Type="http://schemas.openxmlformats.org/officeDocument/2006/relationships/image" Target="../media/image15.png"/><Relationship Id="rId17" Type="http://schemas.openxmlformats.org/officeDocument/2006/relationships/image" Target="../media/image27.jpg"/><Relationship Id="rId2" Type="http://schemas.openxmlformats.org/officeDocument/2006/relationships/image" Target="../media/image21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26.gif"/><Relationship Id="rId14" Type="http://schemas.openxmlformats.org/officeDocument/2006/relationships/image" Target="../media/image17.png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3" Type="http://schemas.microsoft.com/office/2007/relationships/hdphoto" Target="../media/hdphoto9.wdp"/><Relationship Id="rId21" Type="http://schemas.openxmlformats.org/officeDocument/2006/relationships/image" Target="../media/image9.png"/><Relationship Id="rId7" Type="http://schemas.openxmlformats.org/officeDocument/2006/relationships/image" Target="../media/image24.gif"/><Relationship Id="rId12" Type="http://schemas.openxmlformats.org/officeDocument/2006/relationships/image" Target="../media/image15.png"/><Relationship Id="rId17" Type="http://schemas.openxmlformats.org/officeDocument/2006/relationships/image" Target="../media/image27.jpg"/><Relationship Id="rId2" Type="http://schemas.openxmlformats.org/officeDocument/2006/relationships/image" Target="../media/image21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26.gif"/><Relationship Id="rId14" Type="http://schemas.openxmlformats.org/officeDocument/2006/relationships/image" Target="../media/image17.pn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3" Type="http://schemas.microsoft.com/office/2007/relationships/hdphoto" Target="../media/hdphoto9.wdp"/><Relationship Id="rId21" Type="http://schemas.openxmlformats.org/officeDocument/2006/relationships/image" Target="../media/image10.png"/><Relationship Id="rId7" Type="http://schemas.openxmlformats.org/officeDocument/2006/relationships/image" Target="../media/image24.gif"/><Relationship Id="rId12" Type="http://schemas.openxmlformats.org/officeDocument/2006/relationships/image" Target="../media/image15.png"/><Relationship Id="rId17" Type="http://schemas.openxmlformats.org/officeDocument/2006/relationships/image" Target="../media/image27.jpg"/><Relationship Id="rId2" Type="http://schemas.openxmlformats.org/officeDocument/2006/relationships/image" Target="../media/image21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26.gif"/><Relationship Id="rId14" Type="http://schemas.openxmlformats.org/officeDocument/2006/relationships/image" Target="../media/image17.pn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3" Type="http://schemas.microsoft.com/office/2007/relationships/hdphoto" Target="../media/hdphoto9.wdp"/><Relationship Id="rId21" Type="http://schemas.openxmlformats.org/officeDocument/2006/relationships/image" Target="../media/image8.png"/><Relationship Id="rId7" Type="http://schemas.openxmlformats.org/officeDocument/2006/relationships/image" Target="../media/image24.gif"/><Relationship Id="rId12" Type="http://schemas.openxmlformats.org/officeDocument/2006/relationships/image" Target="../media/image15.png"/><Relationship Id="rId17" Type="http://schemas.openxmlformats.org/officeDocument/2006/relationships/image" Target="../media/image27.jpg"/><Relationship Id="rId2" Type="http://schemas.openxmlformats.org/officeDocument/2006/relationships/image" Target="../media/image21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20.gif"/><Relationship Id="rId4" Type="http://schemas.openxmlformats.org/officeDocument/2006/relationships/image" Target="../media/image22.jpg"/><Relationship Id="rId9" Type="http://schemas.openxmlformats.org/officeDocument/2006/relationships/image" Target="../media/image26.gif"/><Relationship Id="rId14" Type="http://schemas.openxmlformats.org/officeDocument/2006/relationships/image" Target="../media/image17.png"/><Relationship Id="rId22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75DDD066-A49D-477F-AC77-8C236125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70" y="776177"/>
            <a:ext cx="2056765" cy="1038428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528500-5942-4D2C-BC82-522F76E4C47E}"/>
              </a:ext>
            </a:extLst>
          </p:cNvPr>
          <p:cNvGrpSpPr/>
          <p:nvPr/>
        </p:nvGrpSpPr>
        <p:grpSpPr>
          <a:xfrm>
            <a:off x="2892057" y="940770"/>
            <a:ext cx="3883547" cy="540362"/>
            <a:chOff x="2736998" y="607865"/>
            <a:chExt cx="6166370" cy="62194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9C869AE1-823A-45E2-A26F-B62FBEB6B78D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6D856EA-A928-4D15-901D-03F3896A0990}"/>
                </a:ext>
              </a:extLst>
            </p:cNvPr>
            <p:cNvGrpSpPr/>
            <p:nvPr/>
          </p:nvGrpSpPr>
          <p:grpSpPr>
            <a:xfrm>
              <a:off x="2736998" y="617724"/>
              <a:ext cx="6166370" cy="612090"/>
              <a:chOff x="962519" y="1464304"/>
              <a:chExt cx="6166370" cy="6120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DAC0F-47E9-4620-A578-02923EB434A1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5308820" cy="60221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DAAD726-39FB-4878-8A6E-EADD8BB9B59E}"/>
                  </a:ext>
                </a:extLst>
              </p:cNvPr>
              <p:cNvSpPr/>
              <p:nvPr/>
            </p:nvSpPr>
            <p:spPr>
              <a:xfrm>
                <a:off x="962519" y="1464304"/>
                <a:ext cx="791414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54092-50D0-4701-9E13-8F2351A4C594}"/>
              </a:ext>
            </a:extLst>
          </p:cNvPr>
          <p:cNvGrpSpPr/>
          <p:nvPr/>
        </p:nvGrpSpPr>
        <p:grpSpPr>
          <a:xfrm>
            <a:off x="576210" y="2192998"/>
            <a:ext cx="10788372" cy="1406197"/>
            <a:chOff x="401914" y="1179167"/>
            <a:chExt cx="17129987" cy="161851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3D352F-398E-4138-91D0-D1F7786AB87E}"/>
                </a:ext>
              </a:extLst>
            </p:cNvPr>
            <p:cNvGrpSpPr/>
            <p:nvPr/>
          </p:nvGrpSpPr>
          <p:grpSpPr>
            <a:xfrm>
              <a:off x="401914" y="1198653"/>
              <a:ext cx="17129987" cy="1488796"/>
              <a:chOff x="578376" y="1198653"/>
              <a:chExt cx="17129987" cy="148879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D23C0E-7E3F-44C5-9D20-9239E9BAA090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16193577" cy="1488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 dm =         cm		6 dm =         cm	          3 m =            dm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 m =          dm		3 m =            cm		6 m =             cm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8B4CB5-48C3-4724-B688-78437FD5BA29}"/>
                  </a:ext>
                </a:extLst>
              </p:cNvPr>
              <p:cNvSpPr txBox="1"/>
              <p:nvPr/>
            </p:nvSpPr>
            <p:spPr>
              <a:xfrm>
                <a:off x="578376" y="1357292"/>
                <a:ext cx="802273" cy="758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ounded Rectangle 17">
              <a:extLst>
                <a:ext uri="{FF2B5EF4-FFF2-40B4-BE49-F238E27FC236}">
                  <a16:creationId xmlns:a16="http://schemas.microsoft.com/office/drawing/2014/main" id="{0485F211-8B7F-45C8-B0BC-332D6F945BAD}"/>
                </a:ext>
              </a:extLst>
            </p:cNvPr>
            <p:cNvSpPr/>
            <p:nvPr/>
          </p:nvSpPr>
          <p:spPr>
            <a:xfrm>
              <a:off x="3315496" y="1179167"/>
              <a:ext cx="11287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142D4490-57DC-43F9-9118-929B9A930121}"/>
                </a:ext>
              </a:extLst>
            </p:cNvPr>
            <p:cNvSpPr/>
            <p:nvPr/>
          </p:nvSpPr>
          <p:spPr>
            <a:xfrm>
              <a:off x="3244589" y="2017192"/>
              <a:ext cx="1128698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2EA3EAD8-4C13-463A-B526-9249C44141AD}"/>
                </a:ext>
              </a:extLst>
            </p:cNvPr>
            <p:cNvSpPr/>
            <p:nvPr/>
          </p:nvSpPr>
          <p:spPr>
            <a:xfrm>
              <a:off x="9118962" y="1208998"/>
              <a:ext cx="1227075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Rounded Rectangle 20">
              <a:extLst>
                <a:ext uri="{FF2B5EF4-FFF2-40B4-BE49-F238E27FC236}">
                  <a16:creationId xmlns:a16="http://schemas.microsoft.com/office/drawing/2014/main" id="{A9177EA2-DFC4-42B4-B67C-DAFAC63DC273}"/>
                </a:ext>
              </a:extLst>
            </p:cNvPr>
            <p:cNvSpPr/>
            <p:nvPr/>
          </p:nvSpPr>
          <p:spPr>
            <a:xfrm>
              <a:off x="9011817" y="2083962"/>
              <a:ext cx="1497349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649DEE43-B13F-42FE-B5F6-3A42145C84C1}"/>
                </a:ext>
              </a:extLst>
            </p:cNvPr>
            <p:cNvSpPr/>
            <p:nvPr/>
          </p:nvSpPr>
          <p:spPr>
            <a:xfrm>
              <a:off x="14931256" y="1220642"/>
              <a:ext cx="1252758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7" name="Rounded Rectangle 22">
              <a:extLst>
                <a:ext uri="{FF2B5EF4-FFF2-40B4-BE49-F238E27FC236}">
                  <a16:creationId xmlns:a16="http://schemas.microsoft.com/office/drawing/2014/main" id="{21F0578D-1CF2-48BB-B4D5-83283DD3DF14}"/>
                </a:ext>
              </a:extLst>
            </p:cNvPr>
            <p:cNvSpPr/>
            <p:nvPr/>
          </p:nvSpPr>
          <p:spPr>
            <a:xfrm>
              <a:off x="14743793" y="2038021"/>
              <a:ext cx="1497347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BE2B32-46BE-4805-A81D-0151132B11C7}"/>
              </a:ext>
            </a:extLst>
          </p:cNvPr>
          <p:cNvGrpSpPr/>
          <p:nvPr/>
        </p:nvGrpSpPr>
        <p:grpSpPr>
          <a:xfrm>
            <a:off x="576210" y="3859552"/>
            <a:ext cx="10303801" cy="1388723"/>
            <a:chOff x="417469" y="863872"/>
            <a:chExt cx="16360575" cy="1598402"/>
          </a:xfrm>
          <a:noFill/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7AD6D93-FB99-4681-939A-4F58F33F8055}"/>
                </a:ext>
              </a:extLst>
            </p:cNvPr>
            <p:cNvGrpSpPr/>
            <p:nvPr/>
          </p:nvGrpSpPr>
          <p:grpSpPr>
            <a:xfrm>
              <a:off x="417469" y="863872"/>
              <a:ext cx="16360575" cy="1502228"/>
              <a:chOff x="593931" y="863872"/>
              <a:chExt cx="16360575" cy="1502228"/>
            </a:xfrm>
            <a:grpFill/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1F6785-E2FA-48AF-8963-9F79640C4139}"/>
                  </a:ext>
                </a:extLst>
              </p:cNvPr>
              <p:cNvSpPr txBox="1"/>
              <p:nvPr/>
            </p:nvSpPr>
            <p:spPr>
              <a:xfrm>
                <a:off x="1633962" y="863872"/>
                <a:ext cx="15320544" cy="150222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100 cm = 1 m 		200 cm =         m	  500 cm =         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 dm = 1 m 		20 dm =        m	    50 dm =          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848DA3-F73D-4EF5-8A6C-0012A4B2F152}"/>
                  </a:ext>
                </a:extLst>
              </p:cNvPr>
              <p:cNvSpPr txBox="1"/>
              <p:nvPr/>
            </p:nvSpPr>
            <p:spPr>
              <a:xfrm>
                <a:off x="593931" y="1198652"/>
                <a:ext cx="802273" cy="7583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43E79590-4967-4BA7-89FF-DFCA687F1BE5}"/>
                </a:ext>
              </a:extLst>
            </p:cNvPr>
            <p:cNvSpPr/>
            <p:nvPr/>
          </p:nvSpPr>
          <p:spPr>
            <a:xfrm>
              <a:off x="9989967" y="889279"/>
              <a:ext cx="840446" cy="71371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Rounded Rectangle 29">
              <a:extLst>
                <a:ext uri="{FF2B5EF4-FFF2-40B4-BE49-F238E27FC236}">
                  <a16:creationId xmlns:a16="http://schemas.microsoft.com/office/drawing/2014/main" id="{710D042B-9A22-4708-9CD7-2CC1156B0367}"/>
                </a:ext>
              </a:extLst>
            </p:cNvPr>
            <p:cNvSpPr/>
            <p:nvPr/>
          </p:nvSpPr>
          <p:spPr>
            <a:xfrm>
              <a:off x="9653646" y="1738705"/>
              <a:ext cx="828915" cy="72356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C1B4A5A9-8230-4E9B-B8E4-D184BBFEB00F}"/>
                </a:ext>
              </a:extLst>
            </p:cNvPr>
            <p:cNvSpPr/>
            <p:nvPr/>
          </p:nvSpPr>
          <p:spPr>
            <a:xfrm>
              <a:off x="14710127" y="872047"/>
              <a:ext cx="713718" cy="71371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Rounded Rectangle 31">
              <a:extLst>
                <a:ext uri="{FF2B5EF4-FFF2-40B4-BE49-F238E27FC236}">
                  <a16:creationId xmlns:a16="http://schemas.microsoft.com/office/drawing/2014/main" id="{19F34435-929F-4B5E-9B9D-CA4610EA6EC8}"/>
                </a:ext>
              </a:extLst>
            </p:cNvPr>
            <p:cNvSpPr/>
            <p:nvPr/>
          </p:nvSpPr>
          <p:spPr>
            <a:xfrm>
              <a:off x="14659653" y="1694500"/>
              <a:ext cx="713718" cy="71371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0D38C1F-BF1F-4151-B4EE-D490B3276E21}"/>
              </a:ext>
            </a:extLst>
          </p:cNvPr>
          <p:cNvSpPr txBox="1"/>
          <p:nvPr/>
        </p:nvSpPr>
        <p:spPr>
          <a:xfrm>
            <a:off x="2477037" y="2227222"/>
            <a:ext cx="64009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C6DADC-D40C-4E5E-86C2-E76F028BE4C1}"/>
              </a:ext>
            </a:extLst>
          </p:cNvPr>
          <p:cNvSpPr txBox="1"/>
          <p:nvPr/>
        </p:nvSpPr>
        <p:spPr>
          <a:xfrm>
            <a:off x="2411168" y="2955837"/>
            <a:ext cx="60859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108024-3C7B-4D30-9E31-7EB3674CD83C}"/>
              </a:ext>
            </a:extLst>
          </p:cNvPr>
          <p:cNvSpPr txBox="1"/>
          <p:nvPr/>
        </p:nvSpPr>
        <p:spPr>
          <a:xfrm>
            <a:off x="6160222" y="2236747"/>
            <a:ext cx="62335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A021E7-C5E9-43C2-8C37-190CED73189F}"/>
              </a:ext>
            </a:extLst>
          </p:cNvPr>
          <p:cNvSpPr txBox="1"/>
          <p:nvPr/>
        </p:nvSpPr>
        <p:spPr>
          <a:xfrm>
            <a:off x="6040680" y="3032624"/>
            <a:ext cx="85902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C764BA-88AC-4211-B6B7-DD53BFB33521}"/>
              </a:ext>
            </a:extLst>
          </p:cNvPr>
          <p:cNvSpPr txBox="1"/>
          <p:nvPr/>
        </p:nvSpPr>
        <p:spPr>
          <a:xfrm>
            <a:off x="9802396" y="2282903"/>
            <a:ext cx="61232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869353-4B1F-45AF-AC4F-D6CC4F552962}"/>
              </a:ext>
            </a:extLst>
          </p:cNvPr>
          <p:cNvSpPr txBox="1"/>
          <p:nvPr/>
        </p:nvSpPr>
        <p:spPr>
          <a:xfrm>
            <a:off x="9668169" y="2999838"/>
            <a:ext cx="8239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1AFBC0-47C6-48A9-82A6-962FF52DEF1A}"/>
              </a:ext>
            </a:extLst>
          </p:cNvPr>
          <p:cNvSpPr txBox="1"/>
          <p:nvPr/>
        </p:nvSpPr>
        <p:spPr>
          <a:xfrm>
            <a:off x="6732953" y="3921774"/>
            <a:ext cx="2830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D65B71-A0D9-45EF-962D-7EFE9FDAA011}"/>
              </a:ext>
            </a:extLst>
          </p:cNvPr>
          <p:cNvSpPr txBox="1"/>
          <p:nvPr/>
        </p:nvSpPr>
        <p:spPr>
          <a:xfrm>
            <a:off x="6441039" y="4648199"/>
            <a:ext cx="44553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42047F-2C67-4FE7-A11D-08A92061B3C8}"/>
              </a:ext>
            </a:extLst>
          </p:cNvPr>
          <p:cNvSpPr txBox="1"/>
          <p:nvPr/>
        </p:nvSpPr>
        <p:spPr>
          <a:xfrm>
            <a:off x="9608647" y="4617820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40E7FB-A623-4961-9F7E-6FAB12581504}"/>
              </a:ext>
            </a:extLst>
          </p:cNvPr>
          <p:cNvSpPr txBox="1"/>
          <p:nvPr/>
        </p:nvSpPr>
        <p:spPr>
          <a:xfrm>
            <a:off x="9645321" y="3898747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A64E0-44F2-4C9E-9AEC-5960D34C79CF}"/>
              </a:ext>
            </a:extLst>
          </p:cNvPr>
          <p:cNvSpPr txBox="1"/>
          <p:nvPr/>
        </p:nvSpPr>
        <p:spPr>
          <a:xfrm>
            <a:off x="2548606" y="24655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F4006B-BB7C-4928-A97B-FD6B6407F028}"/>
              </a:ext>
            </a:extLst>
          </p:cNvPr>
          <p:cNvGrpSpPr/>
          <p:nvPr/>
        </p:nvGrpSpPr>
        <p:grpSpPr>
          <a:xfrm>
            <a:off x="823495" y="1060832"/>
            <a:ext cx="1560027" cy="580447"/>
            <a:chOff x="2957822" y="607865"/>
            <a:chExt cx="1560027" cy="58044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F1671DA-B2C5-475C-AA79-05C776E41CC4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BA4088-F2B7-4343-9134-5A4EC3C469AE}"/>
                </a:ext>
              </a:extLst>
            </p:cNvPr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F206AA-BBE7-4EA9-AA1C-E525280CA671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B8F285E-3B1D-47F9-9E22-8123BE6A138F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807D5F-4214-406B-B52D-167019C97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26FA0F-ECF4-4E24-9411-CA82DCE9D062}"/>
              </a:ext>
            </a:extLst>
          </p:cNvPr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A5D4D6-D3CE-4CF2-B26D-1B74928A24F6}"/>
                </a:ext>
              </a:extLst>
            </p:cNvPr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AB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m.</a:t>
              </a:r>
              <a:endParaRPr lang="en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C7A6B922-32B4-4E46-895F-5401A557C4BE}"/>
                </a:ext>
              </a:extLst>
            </p:cNvPr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9B7E22-7705-497D-98F3-3C809E149814}"/>
              </a:ext>
            </a:extLst>
          </p:cNvPr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CB517-1F60-411F-B1CC-84D6114B5E9B}"/>
              </a:ext>
            </a:extLst>
          </p:cNvPr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4C7AB-38B1-4B57-913C-D9059082CA8D}"/>
              </a:ext>
            </a:extLst>
          </p:cNvPr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E75386-6172-4249-8D9A-CF49391BA819}"/>
              </a:ext>
            </a:extLst>
          </p:cNvPr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F515B-7574-4C61-9CA9-24A68C5EF4FF}"/>
              </a:ext>
            </a:extLst>
          </p:cNvPr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2F639-455E-4620-9EF4-3EE644773813}"/>
              </a:ext>
            </a:extLst>
          </p:cNvPr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DC43BE-488E-4C3F-ADBC-C3FFE898AA3A}"/>
              </a:ext>
            </a:extLst>
          </p:cNvPr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B6CC3F-0CD4-46BA-99D8-3B8838EBFC80}"/>
              </a:ext>
            </a:extLst>
          </p:cNvPr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95D28B-7494-4877-B57F-0F460698CAD3}"/>
              </a:ext>
            </a:extLst>
          </p:cNvPr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F54AC3-40B8-4052-96C4-773020B20966}"/>
              </a:ext>
            </a:extLst>
          </p:cNvPr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5FA9E17F-7E5D-4229-94D9-565389F589B5}"/>
              </a:ext>
            </a:extLst>
          </p:cNvPr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8CAECA-996C-46EA-9DA5-7D7DE4439722}"/>
              </a:ext>
            </a:extLst>
          </p:cNvPr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082AE039-B540-4DB8-BECE-E61D879CE585}"/>
              </a:ext>
            </a:extLst>
          </p:cNvPr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5B6227-3557-4EF8-B914-F12095DAA72C}"/>
              </a:ext>
            </a:extLst>
          </p:cNvPr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BD7AA3-3443-4BE3-8A65-5A015DC4E62A}"/>
              </a:ext>
            </a:extLst>
          </p:cNvPr>
          <p:cNvGrpSpPr/>
          <p:nvPr/>
        </p:nvGrpSpPr>
        <p:grpSpPr>
          <a:xfrm>
            <a:off x="706140" y="2808105"/>
            <a:ext cx="4327625" cy="2400748"/>
            <a:chOff x="692610" y="3134137"/>
            <a:chExt cx="4327625" cy="240074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5362BAE-63C7-42D1-B04C-6EEAB33D4F39}"/>
                </a:ext>
              </a:extLst>
            </p:cNvPr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m.</a:t>
              </a:r>
              <a:r>
                <a:rPr lang="en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4">
              <a:extLst>
                <a:ext uri="{FF2B5EF4-FFF2-40B4-BE49-F238E27FC236}">
                  <a16:creationId xmlns:a16="http://schemas.microsoft.com/office/drawing/2014/main" id="{61B78072-CE4E-4B62-908C-AB146B27FF7D}"/>
                </a:ext>
              </a:extLst>
            </p:cNvPr>
            <p:cNvSpPr/>
            <p:nvPr/>
          </p:nvSpPr>
          <p:spPr>
            <a:xfrm>
              <a:off x="3774076" y="4821166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4B20512-DFFC-4E2A-ADBA-75AEF3259DB5}"/>
              </a:ext>
            </a:extLst>
          </p:cNvPr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( ABCD 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6C7446-CA56-4EAF-B75D-8F71725CF333}"/>
              </a:ext>
            </a:extLst>
          </p:cNvPr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FE43CD-5FF1-4EF9-8AE6-E01E7861A069}"/>
              </a:ext>
            </a:extLst>
          </p:cNvPr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3B43CA-A310-4354-90D4-882FD6E2E5EF}"/>
              </a:ext>
            </a:extLst>
          </p:cNvPr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9297F0-33D4-4438-9E17-78A8E7C8E54F}"/>
              </a:ext>
            </a:extLst>
          </p:cNvPr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516EE4-1FF6-4629-8AD1-E756F2E38D03}"/>
              </a:ext>
            </a:extLst>
          </p:cNvPr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 )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201F7-A5C2-4ACD-BF03-FF041456DA11}"/>
              </a:ext>
            </a:extLst>
          </p:cNvPr>
          <p:cNvSpPr txBox="1"/>
          <p:nvPr/>
        </p:nvSpPr>
        <p:spPr>
          <a:xfrm>
            <a:off x="3836804" y="4539995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/>
      <p:bldP spid="29" grpId="0" animBg="1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567540-5A96-4086-956A-BA5ACB98A4E1}"/>
              </a:ext>
            </a:extLst>
          </p:cNvPr>
          <p:cNvGrpSpPr/>
          <p:nvPr/>
        </p:nvGrpSpPr>
        <p:grpSpPr>
          <a:xfrm>
            <a:off x="747747" y="629641"/>
            <a:ext cx="1603676" cy="658835"/>
            <a:chOff x="2939610" y="521550"/>
            <a:chExt cx="1603676" cy="658835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id="{4ED225F1-75EA-44B6-9A9E-6664EC8FC8CF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6BB6C8-09FC-477A-86E4-ABDB9AD03BE4}"/>
                </a:ext>
              </a:extLst>
            </p:cNvPr>
            <p:cNvGrpSpPr/>
            <p:nvPr/>
          </p:nvGrpSpPr>
          <p:grpSpPr>
            <a:xfrm>
              <a:off x="2939610" y="521550"/>
              <a:ext cx="1603676" cy="658835"/>
              <a:chOff x="1165131" y="1368130"/>
              <a:chExt cx="1603676" cy="65883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A232BB-58C6-4ACD-90DD-A1E7BCA0E808}"/>
                  </a:ext>
                </a:extLst>
              </p:cNvPr>
              <p:cNvSpPr txBox="1"/>
              <p:nvPr/>
            </p:nvSpPr>
            <p:spPr>
              <a:xfrm>
                <a:off x="1845506" y="1368130"/>
                <a:ext cx="923301" cy="65883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235F51A-3157-48E0-B32B-5E4C78A3A046}"/>
                  </a:ext>
                </a:extLst>
              </p:cNvPr>
              <p:cNvSpPr/>
              <p:nvPr/>
            </p:nvSpPr>
            <p:spPr>
              <a:xfrm>
                <a:off x="1165131" y="1454445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4CDE980-977C-430F-9936-E4F5B66C739B}"/>
              </a:ext>
            </a:extLst>
          </p:cNvPr>
          <p:cNvSpPr/>
          <p:nvPr/>
        </p:nvSpPr>
        <p:spPr>
          <a:xfrm>
            <a:off x="1366372" y="1204606"/>
            <a:ext cx="5895204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endParaRPr lang="en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6AAB2-F0E3-4087-A7A2-CEBEB2728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6C128-7FFF-4163-994D-643123515786}"/>
              </a:ext>
            </a:extLst>
          </p:cNvPr>
          <p:cNvGrpSpPr/>
          <p:nvPr/>
        </p:nvGrpSpPr>
        <p:grpSpPr>
          <a:xfrm>
            <a:off x="2019300" y="3336910"/>
            <a:ext cx="6388429" cy="2156681"/>
            <a:chOff x="2074147" y="3527484"/>
            <a:chExt cx="6388429" cy="28443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5EB185-9B3E-49CF-91EA-14E36631443C}"/>
                </a:ext>
              </a:extLst>
            </p:cNvPr>
            <p:cNvSpPr/>
            <p:nvPr/>
          </p:nvSpPr>
          <p:spPr>
            <a:xfrm>
              <a:off x="2074147" y="3527484"/>
              <a:ext cx="6388429" cy="2844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FF9EA22D-1FFB-4286-9E41-FDFF1EDF3CE5}"/>
                </a:ext>
              </a:extLst>
            </p:cNvPr>
            <p:cNvSpPr/>
            <p:nvPr/>
          </p:nvSpPr>
          <p:spPr>
            <a:xfrm>
              <a:off x="4992293" y="3575621"/>
              <a:ext cx="844566" cy="8236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Rounded Rectangle 22">
              <a:extLst>
                <a:ext uri="{FF2B5EF4-FFF2-40B4-BE49-F238E27FC236}">
                  <a16:creationId xmlns:a16="http://schemas.microsoft.com/office/drawing/2014/main" id="{275E3B72-DB6C-45BE-BE4E-B7285EB0EFC4}"/>
                </a:ext>
              </a:extLst>
            </p:cNvPr>
            <p:cNvSpPr/>
            <p:nvPr/>
          </p:nvSpPr>
          <p:spPr>
            <a:xfrm>
              <a:off x="4997143" y="4557413"/>
              <a:ext cx="844566" cy="8351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Rounded Rectangle 23">
              <a:extLst>
                <a:ext uri="{FF2B5EF4-FFF2-40B4-BE49-F238E27FC236}">
                  <a16:creationId xmlns:a16="http://schemas.microsoft.com/office/drawing/2014/main" id="{73A54284-4CF2-4735-88AB-2AE8A386EA30}"/>
                </a:ext>
              </a:extLst>
            </p:cNvPr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7775B5A-F618-4FA5-ABF8-C57B69F07408}"/>
              </a:ext>
            </a:extLst>
          </p:cNvPr>
          <p:cNvSpPr txBox="1"/>
          <p:nvPr/>
        </p:nvSpPr>
        <p:spPr>
          <a:xfrm>
            <a:off x="5079216" y="3351958"/>
            <a:ext cx="585417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2A181-17A9-4286-BD3E-32008CE7184A}"/>
              </a:ext>
            </a:extLst>
          </p:cNvPr>
          <p:cNvSpPr txBox="1"/>
          <p:nvPr/>
        </p:nvSpPr>
        <p:spPr>
          <a:xfrm>
            <a:off x="5108512" y="4105301"/>
            <a:ext cx="558743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E723C-3515-4DBB-9B27-8CAA8E1AE2CB}"/>
              </a:ext>
            </a:extLst>
          </p:cNvPr>
          <p:cNvSpPr txBox="1"/>
          <p:nvPr/>
        </p:nvSpPr>
        <p:spPr>
          <a:xfrm>
            <a:off x="5079216" y="4865988"/>
            <a:ext cx="585417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D9774D-EEF2-4ACE-9FAE-655F54700C33}"/>
              </a:ext>
            </a:extLst>
          </p:cNvPr>
          <p:cNvGrpSpPr/>
          <p:nvPr/>
        </p:nvGrpSpPr>
        <p:grpSpPr>
          <a:xfrm>
            <a:off x="393823" y="483354"/>
            <a:ext cx="11494343" cy="1675843"/>
            <a:chOff x="1162561" y="1401629"/>
            <a:chExt cx="10969617" cy="16758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955950-3B95-4CB0-BE46-39E1461D0A8F}"/>
                </a:ext>
              </a:extLst>
            </p:cNvPr>
            <p:cNvSpPr txBox="1"/>
            <p:nvPr/>
          </p:nvSpPr>
          <p:spPr>
            <a:xfrm>
              <a:off x="1694519" y="1401629"/>
              <a:ext cx="10437659" cy="16758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E0258F-19D2-408B-B944-429B510EBCF7}"/>
                </a:ext>
              </a:extLst>
            </p:cNvPr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A1A470-7472-4E03-B197-7339F6AC2DDA}"/>
              </a:ext>
            </a:extLst>
          </p:cNvPr>
          <p:cNvGrpSpPr/>
          <p:nvPr/>
        </p:nvGrpSpPr>
        <p:grpSpPr>
          <a:xfrm>
            <a:off x="1275247" y="184806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FC7474D-1E36-46FF-8493-07065B40D395}"/>
                </a:ext>
              </a:extLst>
            </p:cNvPr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" descr="Funny house cartoon Royalty Free Vector Image - VectorStock">
              <a:extLst>
                <a:ext uri="{FF2B5EF4-FFF2-40B4-BE49-F238E27FC236}">
                  <a16:creationId xmlns:a16="http://schemas.microsoft.com/office/drawing/2014/main" id="{8B302A9A-0592-415D-ADA7-DAA6AFAC3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/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Bus stop cartoon pop art Royalty Free Vector Image">
              <a:extLst>
                <a:ext uri="{FF2B5EF4-FFF2-40B4-BE49-F238E27FC236}">
                  <a16:creationId xmlns:a16="http://schemas.microsoft.com/office/drawing/2014/main" id="{54159476-F2C9-425A-8E90-DDFB62C2E8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/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artoon collection zoo animals | Stock Images Page | Everypixel">
              <a:extLst>
                <a:ext uri="{FF2B5EF4-FFF2-40B4-BE49-F238E27FC236}">
                  <a16:creationId xmlns:a16="http://schemas.microsoft.com/office/drawing/2014/main" id="{6CC33B03-01BC-4BB9-BA96-C74B3B1ED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1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Left Brace 13">
            <a:extLst>
              <a:ext uri="{FF2B5EF4-FFF2-40B4-BE49-F238E27FC236}">
                <a16:creationId xmlns:a16="http://schemas.microsoft.com/office/drawing/2014/main" id="{83984ADB-CDFB-48B7-827D-951114F411F8}"/>
              </a:ext>
            </a:extLst>
          </p:cNvPr>
          <p:cNvSpPr/>
          <p:nvPr/>
        </p:nvSpPr>
        <p:spPr>
          <a:xfrm rot="16200000">
            <a:off x="5807909" y="173432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380269-F32E-4BAB-8245-A5C034DC67E0}"/>
              </a:ext>
            </a:extLst>
          </p:cNvPr>
          <p:cNvSpPr txBox="1"/>
          <p:nvPr/>
        </p:nvSpPr>
        <p:spPr>
          <a:xfrm>
            <a:off x="5473008" y="4029871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DB970-B3C1-4B61-BA45-5165C73229CC}"/>
              </a:ext>
            </a:extLst>
          </p:cNvPr>
          <p:cNvSpPr/>
          <p:nvPr/>
        </p:nvSpPr>
        <p:spPr>
          <a:xfrm>
            <a:off x="5922252" y="586123"/>
            <a:ext cx="5251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tham quan cách nhà 50 km </a:t>
            </a:r>
            <a:endParaRPr lang="en-VN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DF7A0C-9A0C-4EEB-A056-EDA29C8144E8}"/>
              </a:ext>
            </a:extLst>
          </p:cNvPr>
          <p:cNvSpPr/>
          <p:nvPr/>
        </p:nvSpPr>
        <p:spPr>
          <a:xfrm>
            <a:off x="4790315" y="116428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 đã đi được 25 km</a:t>
            </a:r>
            <a:endParaRPr lang="en-VN" sz="2400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1E90C5-64E4-4642-B9E1-E183953CDC30}"/>
              </a:ext>
            </a:extLst>
          </p:cNvPr>
          <p:cNvCxnSpPr/>
          <p:nvPr/>
        </p:nvCxnSpPr>
        <p:spPr>
          <a:xfrm>
            <a:off x="6096000" y="1585063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2598F90-0F03-4E23-BEEB-88EB5B8821A1}"/>
              </a:ext>
            </a:extLst>
          </p:cNvPr>
          <p:cNvSpPr/>
          <p:nvPr/>
        </p:nvSpPr>
        <p:spPr>
          <a:xfrm rot="5400000" flipV="1">
            <a:off x="3440129" y="1517756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FF149F-63AE-4C97-A7F3-1BB0FE9DCE1A}"/>
              </a:ext>
            </a:extLst>
          </p:cNvPr>
          <p:cNvSpPr txBox="1"/>
          <p:nvPr/>
        </p:nvSpPr>
        <p:spPr>
          <a:xfrm>
            <a:off x="3073107" y="214440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km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AC840B9-F92B-44A4-9E76-BF4E17C9F7E8}"/>
              </a:ext>
            </a:extLst>
          </p:cNvPr>
          <p:cNvSpPr/>
          <p:nvPr/>
        </p:nvSpPr>
        <p:spPr>
          <a:xfrm rot="5400000" flipV="1">
            <a:off x="8070541" y="1517757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DB376C-BB5F-4B3A-958B-DB91546E1483}"/>
              </a:ext>
            </a:extLst>
          </p:cNvPr>
          <p:cNvSpPr txBox="1"/>
          <p:nvPr/>
        </p:nvSpPr>
        <p:spPr>
          <a:xfrm>
            <a:off x="7838429" y="2144405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40FF99-5658-41CB-BC94-9F9407D5B190}"/>
              </a:ext>
            </a:extLst>
          </p:cNvPr>
          <p:cNvSpPr txBox="1"/>
          <p:nvPr/>
        </p:nvSpPr>
        <p:spPr>
          <a:xfrm>
            <a:off x="2340003" y="4714246"/>
            <a:ext cx="751199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Bài giải</a:t>
            </a:r>
          </a:p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Từ trạm dừng nghỉ còn cách điểm đến số ki-lô-mét là:</a:t>
            </a:r>
          </a:p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50 –  25 = 25 (km)</a:t>
            </a:r>
          </a:p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Đáp số: 25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20" grpId="0"/>
      <p:bldP spid="21" grpId="0" animBg="1"/>
      <p:bldP spid="22" grpId="0"/>
      <p:bldP spid="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EM</a:t>
            </a:r>
            <a:endParaRPr kumimoji="0" lang="en-US" sz="6600" b="1" i="0" u="none" strike="noStrike" kern="1200" cap="none" spc="0" normalizeH="0" baseline="0" noProof="0" dirty="0">
              <a:ln w="10160">
                <a:solidFill>
                  <a:srgbClr val="00AF92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223022" y="2468649"/>
              <a:ext cx="3239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dm = ? cm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48817" y="157708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km = ? 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10000 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34846" y="1528458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93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2000 cm = ? 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12632" y="1572549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5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km = ? dm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50000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34388" y="1518044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82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60 m = ? cm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606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88357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14475" y="1559593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6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85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95000 cm= ? 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5812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950000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14849" y="5273142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6806" y="154756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5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3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610289" y="1920795"/>
            <a:ext cx="8673656" cy="36496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</a:t>
            </a:r>
            <a:r>
              <a:rPr kumimoji="0" lang="en-US" altLang="ja-JP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58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chung</a:t>
            </a:r>
            <a:endParaRPr kumimoji="0" lang="en-US" sz="6000" b="1" i="0" u="none" strike="noStrike" kern="1200" cap="none" spc="0" normalizeH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6000" b="1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Tiết</a:t>
            </a:r>
            <a:r>
              <a:rPr lang="en-US" sz="6000" b="1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1)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2B6AC1-25F0-4486-85ED-336D51DFB312}"/>
              </a:ext>
            </a:extLst>
          </p:cNvPr>
          <p:cNvGrpSpPr/>
          <p:nvPr/>
        </p:nvGrpSpPr>
        <p:grpSpPr>
          <a:xfrm>
            <a:off x="761752" y="138286"/>
            <a:ext cx="2190751" cy="1424699"/>
            <a:chOff x="1523996" y="-1"/>
            <a:chExt cx="2190751" cy="1424699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23F8DE-B181-4C67-869A-EC7083D85D4A}"/>
                </a:ext>
              </a:extLst>
            </p:cNvPr>
            <p:cNvGrpSpPr/>
            <p:nvPr/>
          </p:nvGrpSpPr>
          <p:grpSpPr>
            <a:xfrm>
              <a:off x="1523996" y="-1"/>
              <a:ext cx="2190751" cy="1424699"/>
              <a:chOff x="1523998" y="-2"/>
              <a:chExt cx="1285462" cy="2656871"/>
            </a:xfrm>
            <a:grpFill/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8D32F19A-708E-4C79-B375-F6C84D6E0078}"/>
                  </a:ext>
                </a:extLst>
              </p:cNvPr>
              <p:cNvSpPr/>
              <p:nvPr/>
            </p:nvSpPr>
            <p:spPr>
              <a:xfrm rot="10800000">
                <a:off x="1523998" y="-2"/>
                <a:ext cx="1285462" cy="2656871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4C319051-1332-4010-A106-CB7C023AA347}"/>
                  </a:ext>
                </a:extLst>
              </p:cNvPr>
              <p:cNvSpPr/>
              <p:nvPr/>
            </p:nvSpPr>
            <p:spPr>
              <a:xfrm rot="10800000">
                <a:off x="1566862" y="76196"/>
                <a:ext cx="1204497" cy="2441874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1CB233-C0AB-4182-95B6-C31D2B876113}"/>
                </a:ext>
              </a:extLst>
            </p:cNvPr>
            <p:cNvSpPr txBox="1"/>
            <p:nvPr/>
          </p:nvSpPr>
          <p:spPr>
            <a:xfrm>
              <a:off x="1726776" y="220924"/>
              <a:ext cx="178519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48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 ĐỀ 11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02DAA6-CB3A-4F9C-AB58-0E18A524DB98}"/>
              </a:ext>
            </a:extLst>
          </p:cNvPr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48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VÀ ĐƠN VỊ ĐO ĐỘ DÀI</a:t>
            </a:r>
          </a:p>
          <a:p>
            <a:pPr algn="ctr"/>
            <a:r>
              <a:rPr lang="vi-VN" sz="3600" b="1" dirty="0">
                <a:solidFill>
                  <a:srgbClr val="0048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575</Words>
  <Application>Microsoft Office PowerPoint</Application>
  <PresentationFormat>Widescreen</PresentationFormat>
  <Paragraphs>155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ITC Avant Garde Std Bk</vt:lpstr>
      <vt:lpstr>Arial</vt:lpstr>
      <vt:lpstr>Calibri</vt:lpstr>
      <vt:lpstr>Calibri Light</vt:lpstr>
      <vt:lpstr>Cambria</vt:lpstr>
      <vt:lpstr>Papyrus</vt:lpstr>
      <vt:lpstr>Tahoma</vt:lpstr>
      <vt:lpstr>Times New Roman</vt:lpstr>
      <vt:lpstr>Utm AVO</vt:lpstr>
      <vt:lpstr>自定义设计方案</vt:lpstr>
      <vt:lpstr>第一PPT，www.1ppt.com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32</cp:revision>
  <dcterms:created xsi:type="dcterms:W3CDTF">2021-07-09T06:30:31Z</dcterms:created>
  <dcterms:modified xsi:type="dcterms:W3CDTF">2022-12-01T10:29:05Z</dcterms:modified>
</cp:coreProperties>
</file>