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4" r:id="rId2"/>
    <p:sldMasterId id="2147483696" r:id="rId3"/>
  </p:sldMasterIdLst>
  <p:notesMasterIdLst>
    <p:notesMasterId r:id="rId17"/>
  </p:notesMasterIdLst>
  <p:sldIdLst>
    <p:sldId id="312" r:id="rId4"/>
    <p:sldId id="2007577115" r:id="rId5"/>
    <p:sldId id="325" r:id="rId6"/>
    <p:sldId id="2007577116" r:id="rId7"/>
    <p:sldId id="2007577118" r:id="rId8"/>
    <p:sldId id="2007577117" r:id="rId9"/>
    <p:sldId id="2007577119" r:id="rId10"/>
    <p:sldId id="2007577122" r:id="rId11"/>
    <p:sldId id="319" r:id="rId12"/>
    <p:sldId id="2007577120" r:id="rId13"/>
    <p:sldId id="296" r:id="rId14"/>
    <p:sldId id="2007577121" r:id="rId15"/>
    <p:sldId id="293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5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6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1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3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>
            <a:off x="878345" y="977179"/>
            <a:ext cx="3445682" cy="35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5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972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964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74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083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98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0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7FE06198-4FF1-46B6-A644-5A7768B33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70B67C2-2ED1-409C-9E29-A902E74B4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A087528F-1532-4375-9D89-65333546A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4A3CD319-5D9F-4481-AC5D-45D89315F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538" y="721158"/>
            <a:ext cx="9168627" cy="565325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59FC145F-AC62-4DB0-9FCD-EB343A537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17AD62FA-B341-462C-A19D-FE2270EE8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70DDFD08-7F61-47F4-890B-F8C42271C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F46DA712-F7D8-40D2-8928-64468A2543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8" name="文本框 18">
            <a:extLst>
              <a:ext uri="{FF2B5EF4-FFF2-40B4-BE49-F238E27FC236}">
                <a16:creationId xmlns:a16="http://schemas.microsoft.com/office/drawing/2014/main" id="{0389D89A-A70B-4BBA-9F4E-CD31DFAF2859}"/>
              </a:ext>
            </a:extLst>
          </p:cNvPr>
          <p:cNvSpPr txBox="1"/>
          <p:nvPr/>
        </p:nvSpPr>
        <p:spPr>
          <a:xfrm>
            <a:off x="3094450" y="2439790"/>
            <a:ext cx="6003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Tahoma" panose="020B060403050404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418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650" y="342901"/>
            <a:ext cx="11696700" cy="6192902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1B155D71-89C9-492A-ACE1-4FAB0E00CEDD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853B42-B003-4CF3-A67B-8721C1010F2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DE221F-9B6B-4854-9237-397EC1B1F99D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D5605CF1-D0AC-4551-8145-F94FE40F7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E74091CA-1BCB-4F7A-99C1-C99ADA0F5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088" y="176734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Thảo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luận</a:t>
            </a:r>
            <a:r>
              <a:rPr kumimoji="0" lang="en-US" altLang="en-US" sz="3200" b="1" i="0" u="none" strike="noStrike" kern="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0" cap="none" spc="0" normalizeH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2F8B560D-C447-41C1-A9A5-A46FD1FFE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088" y="1166621"/>
            <a:ext cx="10280427" cy="109196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Thảo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luận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tất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cả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những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có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thể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thực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hiện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cùng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bạn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hàng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xóm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.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2E02BF2A-6010-4CC9-84B4-059380C76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26" y="4225002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03DE9B-EC3D-4168-9DA1-7FB0DD66D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488" y="2051187"/>
            <a:ext cx="3759003" cy="2904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5979A3-D8B4-46C2-ABD4-B86CFF6EBE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35" b="1955"/>
          <a:stretch/>
        </p:blipFill>
        <p:spPr>
          <a:xfrm>
            <a:off x="4020098" y="2117459"/>
            <a:ext cx="3856377" cy="293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13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AECDD71-5A30-4FB8-9137-F46A65FBB6C9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91C369AA-ECDC-4B8D-B0B6-306CE5260374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4" name="图片 2">
                <a:extLst>
                  <a:ext uri="{FF2B5EF4-FFF2-40B4-BE49-F238E27FC236}">
                    <a16:creationId xmlns:a16="http://schemas.microsoft.com/office/drawing/2014/main" id="{60423A22-81BF-423F-B6F1-F3A523375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5" name="对">
                <a:extLst>
                  <a:ext uri="{FF2B5EF4-FFF2-40B4-BE49-F238E27FC236}">
                    <a16:creationId xmlns:a16="http://schemas.microsoft.com/office/drawing/2014/main" id="{9EFF1949-5D4E-4E77-B08A-9234002EE5B2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A5A71E-6679-41D6-A0D3-B1C752C7A761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4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6" name="圆角矩形 15">
            <a:extLst>
              <a:ext uri="{FF2B5EF4-FFF2-40B4-BE49-F238E27FC236}">
                <a16:creationId xmlns:a16="http://schemas.microsoft.com/office/drawing/2014/main" id="{4126A631-E905-46A0-9768-AEEA8BB97D13}"/>
              </a:ext>
            </a:extLst>
          </p:cNvPr>
          <p:cNvSpPr/>
          <p:nvPr/>
        </p:nvSpPr>
        <p:spPr>
          <a:xfrm>
            <a:off x="1209676" y="1974927"/>
            <a:ext cx="932719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圆角矩形 16">
            <a:extLst>
              <a:ext uri="{FF2B5EF4-FFF2-40B4-BE49-F238E27FC236}">
                <a16:creationId xmlns:a16="http://schemas.microsoft.com/office/drawing/2014/main" id="{52A03484-F233-4215-A1EB-5B17AE55E218}"/>
              </a:ext>
            </a:extLst>
          </p:cNvPr>
          <p:cNvSpPr/>
          <p:nvPr/>
        </p:nvSpPr>
        <p:spPr>
          <a:xfrm>
            <a:off x="1209676" y="2209800"/>
            <a:ext cx="9201053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17">
            <a:extLst>
              <a:ext uri="{FF2B5EF4-FFF2-40B4-BE49-F238E27FC236}">
                <a16:creationId xmlns:a16="http://schemas.microsoft.com/office/drawing/2014/main" id="{034413F1-665D-4713-AEC8-457DA8005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AB3E534A-9219-4F78-8BDE-C4A78E373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344" y="2901764"/>
            <a:ext cx="1605021" cy="3956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099D0A-8837-4D61-9C03-1D55565BCEED}"/>
              </a:ext>
            </a:extLst>
          </p:cNvPr>
          <p:cNvSpPr txBox="1"/>
          <p:nvPr/>
        </p:nvSpPr>
        <p:spPr>
          <a:xfrm>
            <a:off x="2614435" y="2585921"/>
            <a:ext cx="7599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80A11-DAB8-4B69-83BC-EF307CD1D93F}"/>
              </a:ext>
            </a:extLst>
          </p:cNvPr>
          <p:cNvSpPr txBox="1"/>
          <p:nvPr/>
        </p:nvSpPr>
        <p:spPr>
          <a:xfrm>
            <a:off x="1961379" y="3469687"/>
            <a:ext cx="7697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</a:rPr>
              <a:t>Về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nhà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cùng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bố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mẹ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tìm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hiểu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thêm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về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hàng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xóm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của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mình</a:t>
            </a:r>
            <a:endParaRPr 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30" y="2858134"/>
            <a:ext cx="719390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E5A0797F-87C1-49D9-938A-EFE4CBC04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855041" y="539189"/>
              <a:ext cx="6486832" cy="62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Hoạt</a:t>
              </a:r>
              <a:r>
                <a:rPr kumimoji="0" lang="en-US" sz="2800" b="0" i="0" u="sng" strike="noStrike" kern="1200" cap="none" spc="0" normalizeH="0" baseline="0" noProof="0" dirty="0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động</a:t>
              </a:r>
              <a:r>
                <a:rPr kumimoji="0" lang="en-US" sz="2800" b="0" i="0" u="sng" strike="noStrike" kern="1200" cap="none" spc="0" normalizeH="0" baseline="0" noProof="0" dirty="0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trải</a:t>
              </a:r>
              <a:r>
                <a:rPr kumimoji="0" lang="en-US" sz="2800" b="0" i="0" u="sng" strike="noStrike" kern="1200" cap="none" spc="0" normalizeH="0" baseline="0" noProof="0" dirty="0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nghiệm</a:t>
              </a:r>
              <a:endPara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400053" y="2219325"/>
            <a:ext cx="3747984" cy="48382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7C65A3-0324-4A0C-B72E-21CFD505B3D2}"/>
              </a:ext>
            </a:extLst>
          </p:cNvPr>
          <p:cNvSpPr/>
          <p:nvPr/>
        </p:nvSpPr>
        <p:spPr>
          <a:xfrm>
            <a:off x="1691148" y="170712"/>
            <a:ext cx="9067800" cy="687709"/>
          </a:xfrm>
          <a:prstGeom prst="roundRect">
            <a:avLst/>
          </a:prstGeom>
          <a:ln>
            <a:solidFill>
              <a:srgbClr val="0192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BD104-DF86-4FA3-9574-CBA52581E4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8405" y="2088924"/>
            <a:ext cx="809619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6" name="圆角矩形 15">
            <a:extLst>
              <a:ext uri="{FF2B5EF4-FFF2-40B4-BE49-F238E27FC236}">
                <a16:creationId xmlns:a16="http://schemas.microsoft.com/office/drawing/2014/main" id="{4126A631-E905-46A0-9768-AEEA8BB97D13}"/>
              </a:ext>
            </a:extLst>
          </p:cNvPr>
          <p:cNvSpPr/>
          <p:nvPr/>
        </p:nvSpPr>
        <p:spPr>
          <a:xfrm>
            <a:off x="1209676" y="1974927"/>
            <a:ext cx="932719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16">
            <a:extLst>
              <a:ext uri="{FF2B5EF4-FFF2-40B4-BE49-F238E27FC236}">
                <a16:creationId xmlns:a16="http://schemas.microsoft.com/office/drawing/2014/main" id="{52A03484-F233-4215-A1EB-5B17AE55E218}"/>
              </a:ext>
            </a:extLst>
          </p:cNvPr>
          <p:cNvSpPr/>
          <p:nvPr/>
        </p:nvSpPr>
        <p:spPr>
          <a:xfrm>
            <a:off x="1209676" y="2209800"/>
            <a:ext cx="9201053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8" name="图片 17">
            <a:extLst>
              <a:ext uri="{FF2B5EF4-FFF2-40B4-BE49-F238E27FC236}">
                <a16:creationId xmlns:a16="http://schemas.microsoft.com/office/drawing/2014/main" id="{034413F1-665D-4713-AEC8-457DA8005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AB3E534A-9219-4F78-8BDE-C4A78E373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344" y="2901764"/>
            <a:ext cx="1605021" cy="3956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099D0A-8837-4D61-9C03-1D55565BCEED}"/>
              </a:ext>
            </a:extLst>
          </p:cNvPr>
          <p:cNvSpPr txBox="1"/>
          <p:nvPr/>
        </p:nvSpPr>
        <p:spPr>
          <a:xfrm>
            <a:off x="2614435" y="2585921"/>
            <a:ext cx="7599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Trò chơi </a:t>
            </a:r>
            <a:r>
              <a:rPr lang="vi-VN" sz="4000" b="1" i="1" dirty="0">
                <a:solidFill>
                  <a:srgbClr val="FF0000"/>
                </a:solidFill>
                <a:latin typeface="Calibri" panose="020F0502020204030204" pitchFamily="34" charset="0"/>
              </a:rPr>
              <a:t>Hàng xóm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của tôi là …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80A11-DAB8-4B69-83BC-EF307CD1D93F}"/>
              </a:ext>
            </a:extLst>
          </p:cNvPr>
          <p:cNvSpPr txBox="1"/>
          <p:nvPr/>
        </p:nvSpPr>
        <p:spPr>
          <a:xfrm>
            <a:off x="1781271" y="3371190"/>
            <a:ext cx="76976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K</a:t>
            </a:r>
            <a:r>
              <a:rPr lang="vi-VN" sz="3600" dirty="0"/>
              <a:t>ể tên “hàng xóm” trong chỗ ngồi lớp học của mình: “Hàng xóm ở phía trước, phía sau, bên phải, bên trái … của tôi là …” 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783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44816476-5ABB-4AA1-A45B-823B5973E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867" y="2606810"/>
            <a:ext cx="2647691" cy="3249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EF4210-7DBF-4153-87A0-CC4EF6FB6649}"/>
              </a:ext>
            </a:extLst>
          </p:cNvPr>
          <p:cNvSpPr txBox="1"/>
          <p:nvPr/>
        </p:nvSpPr>
        <p:spPr>
          <a:xfrm>
            <a:off x="3648076" y="1323875"/>
            <a:ext cx="74104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457200"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srgbClr val="0D6662"/>
                </a:solidFill>
                <a:cs typeface="Times New Roman" panose="02020603050405020304" pitchFamily="18" charset="0"/>
              </a:rPr>
              <a:t>Trong cuộc sống, không ai nên sống đơn độc.</a:t>
            </a:r>
            <a:endParaRPr lang="en-US" sz="4000" dirty="0">
              <a:solidFill>
                <a:srgbClr val="0D6662"/>
              </a:solidFill>
              <a:cs typeface="Times New Roman" panose="02020603050405020304" pitchFamily="18" charset="0"/>
            </a:endParaRPr>
          </a:p>
          <a:p>
            <a:pPr marL="571500" lvl="0" indent="-571500" algn="just" defTabSz="457200"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srgbClr val="0D6662"/>
                </a:solidFill>
                <a:cs typeface="Times New Roman" panose="02020603050405020304" pitchFamily="18" charset="0"/>
              </a:rPr>
              <a:t>Ở lớp có bạn cùng bàn, bạn ngồi gần thì ở nhà có hàng xóm, láng giềng,.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D6662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7FE06198-4FF1-46B6-A644-5A7768B33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870B67C2-2ED1-409C-9E29-A902E74B4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A087528F-1532-4375-9D89-65333546A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4A3CD319-5D9F-4481-AC5D-45D89315F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538" y="721158"/>
            <a:ext cx="9168627" cy="565325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59FC145F-AC62-4DB0-9FCD-EB343A537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17AD62FA-B341-462C-A19D-FE2270EE8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70DDFD08-7F61-47F4-890B-F8C42271CF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F46DA712-F7D8-40D2-8928-64468A2543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8" name="文本框 18">
            <a:extLst>
              <a:ext uri="{FF2B5EF4-FFF2-40B4-BE49-F238E27FC236}">
                <a16:creationId xmlns:a16="http://schemas.microsoft.com/office/drawing/2014/main" id="{0389D89A-A70B-4BBA-9F4E-CD31DFAF2859}"/>
              </a:ext>
            </a:extLst>
          </p:cNvPr>
          <p:cNvSpPr txBox="1"/>
          <p:nvPr/>
        </p:nvSpPr>
        <p:spPr>
          <a:xfrm>
            <a:off x="3094450" y="2439790"/>
            <a:ext cx="6003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Tahoma" panose="020B0604030504040204" pitchFamily="34" charset="0"/>
                <a:cs typeface="Arial" panose="020B0604020202020204" pitchFamily="34" charset="0"/>
              </a:rPr>
              <a:t>Khám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Tahoma" panose="020B0604030504040204" pitchFamily="34" charset="0"/>
                <a:cs typeface="Arial" panose="020B0604020202020204" pitchFamily="34" charset="0"/>
              </a:rPr>
              <a:t>phá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5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650" y="342901"/>
            <a:ext cx="11696700" cy="6192902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EA91DF-DF51-429E-8999-1752B4A5A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80" y="1752081"/>
            <a:ext cx="4830061" cy="4032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024B44-277D-4C51-9B7C-3993CEDB4458}"/>
              </a:ext>
            </a:extLst>
          </p:cNvPr>
          <p:cNvSpPr txBox="1"/>
          <p:nvPr/>
        </p:nvSpPr>
        <p:spPr>
          <a:xfrm>
            <a:off x="805843" y="1511707"/>
            <a:ext cx="5045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Kể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về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một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xóm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mà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biết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A45CE4-4C8F-4BCF-8B17-23320C562CA2}"/>
              </a:ext>
            </a:extLst>
          </p:cNvPr>
          <p:cNvGrpSpPr/>
          <p:nvPr/>
        </p:nvGrpSpPr>
        <p:grpSpPr>
          <a:xfrm>
            <a:off x="1248598" y="3397657"/>
            <a:ext cx="3928534" cy="740432"/>
            <a:chOff x="6265790" y="1409644"/>
            <a:chExt cx="3928534" cy="74043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1AD3828-6456-454B-8DB5-5092EEDF13A6}"/>
                </a:ext>
              </a:extLst>
            </p:cNvPr>
            <p:cNvSpPr/>
            <p:nvPr/>
          </p:nvSpPr>
          <p:spPr>
            <a:xfrm>
              <a:off x="6265790" y="1409644"/>
              <a:ext cx="3928534" cy="740432"/>
            </a:xfrm>
            <a:prstGeom prst="roundRect">
              <a:avLst>
                <a:gd name="adj" fmla="val 50000"/>
              </a:avLst>
            </a:prstGeom>
            <a:solidFill>
              <a:srgbClr val="1D83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AAB305-54D0-4B2F-B2B1-54772283565E}"/>
                </a:ext>
              </a:extLst>
            </p:cNvPr>
            <p:cNvSpPr txBox="1"/>
            <p:nvPr/>
          </p:nvSpPr>
          <p:spPr>
            <a:xfrm>
              <a:off x="6471708" y="1456694"/>
              <a:ext cx="35958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Nêu</a:t>
              </a:r>
              <a:r>
                <a:rPr lang="en-US" sz="36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tên</a:t>
              </a:r>
              <a:r>
                <a:rPr lang="en-US" sz="36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bạn</a:t>
              </a:r>
              <a:endParaRPr lang="en-US" sz="36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C11DC3-0EC9-4899-9EE9-7275FA3C6651}"/>
              </a:ext>
            </a:extLst>
          </p:cNvPr>
          <p:cNvGrpSpPr/>
          <p:nvPr/>
        </p:nvGrpSpPr>
        <p:grpSpPr>
          <a:xfrm>
            <a:off x="1248597" y="4617611"/>
            <a:ext cx="4460423" cy="1247379"/>
            <a:chOff x="6265275" y="1409643"/>
            <a:chExt cx="3928534" cy="124737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0F2D63C-5A65-45B5-A8A1-EAD801DB7B37}"/>
                </a:ext>
              </a:extLst>
            </p:cNvPr>
            <p:cNvSpPr/>
            <p:nvPr/>
          </p:nvSpPr>
          <p:spPr>
            <a:xfrm>
              <a:off x="6265275" y="1409643"/>
              <a:ext cx="3928534" cy="1247379"/>
            </a:xfrm>
            <a:prstGeom prst="roundRect">
              <a:avLst>
                <a:gd name="adj" fmla="val 36132"/>
              </a:avLst>
            </a:prstGeom>
            <a:solidFill>
              <a:srgbClr val="1D83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FC13E4-0090-4CAB-B8F4-42CAAEA99BEF}"/>
                </a:ext>
              </a:extLst>
            </p:cNvPr>
            <p:cNvSpPr txBox="1"/>
            <p:nvPr/>
          </p:nvSpPr>
          <p:spPr>
            <a:xfrm>
              <a:off x="6431634" y="1433167"/>
              <a:ext cx="35958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Kể</a:t>
              </a:r>
              <a:r>
                <a:rPr lang="en-US" sz="36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về</a:t>
              </a:r>
              <a:r>
                <a:rPr lang="en-US" sz="36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dáng</a:t>
              </a:r>
              <a:r>
                <a:rPr lang="en-US" sz="36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và</a:t>
              </a:r>
              <a:r>
                <a:rPr lang="en-US" sz="36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sở</a:t>
              </a:r>
              <a:r>
                <a:rPr lang="en-US" sz="36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thích</a:t>
              </a:r>
              <a:r>
                <a:rPr lang="en-US" sz="36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83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AECDD71-5A30-4FB8-9137-F46A65FBB6C9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91C369AA-ECDC-4B8D-B0B6-306CE5260374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4" name="图片 2">
                <a:extLst>
                  <a:ext uri="{FF2B5EF4-FFF2-40B4-BE49-F238E27FC236}">
                    <a16:creationId xmlns:a16="http://schemas.microsoft.com/office/drawing/2014/main" id="{60423A22-81BF-423F-B6F1-F3A523375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5" name="对">
                <a:extLst>
                  <a:ext uri="{FF2B5EF4-FFF2-40B4-BE49-F238E27FC236}">
                    <a16:creationId xmlns:a16="http://schemas.microsoft.com/office/drawing/2014/main" id="{9EFF1949-5D4E-4E77-B08A-9234002EE5B2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5A5A71E-6679-41D6-A0D3-B1C752C7A761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9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7" name="图片 3">
            <a:extLst>
              <a:ext uri="{FF2B5EF4-FFF2-40B4-BE49-F238E27FC236}">
                <a16:creationId xmlns:a16="http://schemas.microsoft.com/office/drawing/2014/main" id="{32E696B9-21D3-4E30-816A-5A27515587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815774" y="3105149"/>
            <a:ext cx="2781153" cy="258445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36B0222-B240-4290-B00B-A26264A1AC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2921365" y="-39753"/>
            <a:ext cx="8702548" cy="3840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F7BD9E-1524-4B64-BD6B-6560E7DF7AE3}"/>
              </a:ext>
            </a:extLst>
          </p:cNvPr>
          <p:cNvSpPr txBox="1"/>
          <p:nvPr/>
        </p:nvSpPr>
        <p:spPr>
          <a:xfrm>
            <a:off x="3705078" y="1166157"/>
            <a:ext cx="6633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iải thích câu Bán anh em xa mua láng giềng gần - Văn 7 (4 mẫu)">
            <a:extLst>
              <a:ext uri="{FF2B5EF4-FFF2-40B4-BE49-F238E27FC236}">
                <a16:creationId xmlns:a16="http://schemas.microsoft.com/office/drawing/2014/main" id="{52159941-E505-4483-80C0-E790EC62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493" y="3599651"/>
            <a:ext cx="5938291" cy="31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7DE784-1D04-4776-AA47-254212564D83}"/>
              </a:ext>
            </a:extLst>
          </p:cNvPr>
          <p:cNvSpPr txBox="1"/>
          <p:nvPr/>
        </p:nvSpPr>
        <p:spPr>
          <a:xfrm>
            <a:off x="3436883" y="950025"/>
            <a:ext cx="7357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vi-VN" sz="3600" b="1" dirty="0">
                <a:solidFill>
                  <a:srgbClr val="002060"/>
                </a:solidFill>
                <a:cs typeface="Arial" panose="020B0604020202020204" pitchFamily="34" charset="0"/>
              </a:rPr>
              <a:t>Câu tục ngữ có ý khuyên răn người ta nên ăn ở có tình có nghĩa, vui vẻ với hàng xóm láng giềng kề bên.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90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206</Words>
  <Application>Microsoft Office PowerPoint</Application>
  <PresentationFormat>Widescreen</PresentationFormat>
  <Paragraphs>20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Arial</vt:lpstr>
      <vt:lpstr>Calibri</vt:lpstr>
      <vt:lpstr>Coiny</vt:lpstr>
      <vt:lpstr>HP001 4 hàng</vt:lpstr>
      <vt:lpstr>Times New Roman</vt:lpstr>
      <vt:lpstr>Office 主题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Thao Tran</cp:lastModifiedBy>
  <cp:revision>29</cp:revision>
  <dcterms:created xsi:type="dcterms:W3CDTF">2016-11-23T14:13:00Z</dcterms:created>
  <dcterms:modified xsi:type="dcterms:W3CDTF">2022-12-20T11:46:03Z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