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Lst>
  <p:notesMasterIdLst>
    <p:notesMasterId r:id="rId17"/>
  </p:notesMasterIdLst>
  <p:sldIdLst>
    <p:sldId id="257" r:id="rId5"/>
    <p:sldId id="3400" r:id="rId6"/>
    <p:sldId id="3401" r:id="rId7"/>
    <p:sldId id="3402" r:id="rId8"/>
    <p:sldId id="3403" r:id="rId9"/>
    <p:sldId id="604" r:id="rId10"/>
    <p:sldId id="516" r:id="rId11"/>
    <p:sldId id="265" r:id="rId12"/>
    <p:sldId id="601" r:id="rId13"/>
    <p:sldId id="602" r:id="rId14"/>
    <p:sldId id="60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7" d="100"/>
          <a:sy n="67" d="100"/>
        </p:scale>
        <p:origin x="7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91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8753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572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54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7038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9917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81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78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3259466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377181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58752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3453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48253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19140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51726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98117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96053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88804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56438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99762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73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88962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55416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50903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2246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67218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000151"/>
      </p:ext>
    </p:extLst>
  </p:cSld>
  <p:clrMapOvr>
    <a:masterClrMapping/>
  </p:clrMapOvr>
  <p:transition spd="slow" advTm="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21558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62996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4167633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94196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67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12/11/2022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image" Target="../media/image4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image" Target="../media/image41.emf"/><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Shape&#10;&#10;Description automatically generated with medium confidence">
            <a:extLst>
              <a:ext uri="{FF2B5EF4-FFF2-40B4-BE49-F238E27FC236}">
                <a16:creationId xmlns:a16="http://schemas.microsoft.com/office/drawing/2014/main" id="{0C50BBF5-03DB-41AF-841B-399E2E3C412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592826" y="390833"/>
            <a:ext cx="1368229" cy="1368229"/>
          </a:xfrm>
          <a:prstGeom prst="rect">
            <a:avLst/>
          </a:prstGeom>
        </p:spPr>
      </p:pic>
    </p:spTree>
    <p:extLst>
      <p:ext uri="{BB962C8B-B14F-4D97-AF65-F5344CB8AC3E}">
        <p14:creationId xmlns:p14="http://schemas.microsoft.com/office/powerpoint/2010/main" val="211070814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png"/><Relationship Id="rId4" Type="http://schemas.openxmlformats.org/officeDocument/2006/relationships/image" Target="../media/image44.emf"/><Relationship Id="rId9" Type="http://schemas.openxmlformats.org/officeDocument/2006/relationships/image" Target="../media/image4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microsoft.com/office/2007/relationships/hdphoto" Target="../media/hdphoto3.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51.emf"/><Relationship Id="rId9" Type="http://schemas.openxmlformats.org/officeDocument/2006/relationships/image" Target="../media/image68.gif"/></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audio" Target="../media/audio3.wav"/><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67.png"/><Relationship Id="rId11" Type="http://schemas.openxmlformats.org/officeDocument/2006/relationships/image" Target="../media/image73.gif"/><Relationship Id="rId5" Type="http://schemas.openxmlformats.org/officeDocument/2006/relationships/image" Target="../media/image51.emf"/><Relationship Id="rId10" Type="http://schemas.openxmlformats.org/officeDocument/2006/relationships/image" Target="../media/image72.png"/><Relationship Id="rId4" Type="http://schemas.openxmlformats.org/officeDocument/2006/relationships/audio" Target="../media/audio2.wav"/><Relationship Id="rId9" Type="http://schemas.openxmlformats.org/officeDocument/2006/relationships/image" Target="../media/image71.png"/><Relationship Id="rId1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54.emf"/><Relationship Id="rId5" Type="http://schemas.openxmlformats.org/officeDocument/2006/relationships/image" Target="../media/image53.emf"/><Relationship Id="rId10" Type="http://schemas.openxmlformats.org/officeDocument/2006/relationships/image" Target="../media/image75.png"/><Relationship Id="rId4" Type="http://schemas.openxmlformats.org/officeDocument/2006/relationships/image" Target="../media/image52.emf"/><Relationship Id="rId9" Type="http://schemas.openxmlformats.org/officeDocument/2006/relationships/image" Target="../media/image56.emf"/></Relationships>
</file>

<file path=ppt/slides/_rels/slide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54.emf"/><Relationship Id="rId5" Type="http://schemas.openxmlformats.org/officeDocument/2006/relationships/image" Target="../media/image53.emf"/><Relationship Id="rId10" Type="http://schemas.openxmlformats.org/officeDocument/2006/relationships/image" Target="../media/image57.png"/><Relationship Id="rId4" Type="http://schemas.openxmlformats.org/officeDocument/2006/relationships/image" Target="../media/image52.emf"/><Relationship Id="rId9" Type="http://schemas.openxmlformats.org/officeDocument/2006/relationships/image" Target="../media/image56.emf"/></Relationships>
</file>

<file path=ppt/slides/_rels/slide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3.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51.emf"/><Relationship Id="rId9" Type="http://schemas.openxmlformats.org/officeDocument/2006/relationships/image" Target="../media/image6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EE6F24-230D-45DD-AD30-9E84C94189EB}"/>
              </a:ext>
            </a:extLst>
          </p:cNvPr>
          <p:cNvGrpSpPr/>
          <p:nvPr/>
        </p:nvGrpSpPr>
        <p:grpSpPr>
          <a:xfrm>
            <a:off x="-3486" y="0"/>
            <a:ext cx="12208162" cy="6858000"/>
            <a:chOff x="-3486" y="0"/>
            <a:chExt cx="12208162" cy="6858000"/>
          </a:xfrm>
        </p:grpSpPr>
        <p:sp>
          <p:nvSpPr>
            <p:cNvPr id="18" name="Rectangle 17">
              <a:extLst>
                <a:ext uri="{FF2B5EF4-FFF2-40B4-BE49-F238E27FC236}">
                  <a16:creationId xmlns:a16="http://schemas.microsoft.com/office/drawing/2014/main" id="{04AD59A7-8CB3-4DBF-BEF1-299ED9D40DF4}"/>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9" name="Rectangle 18">
              <a:extLst>
                <a:ext uri="{FF2B5EF4-FFF2-40B4-BE49-F238E27FC236}">
                  <a16:creationId xmlns:a16="http://schemas.microsoft.com/office/drawing/2014/main" id="{5FE663DD-EDE0-4CF5-A511-6E484AA98988}"/>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0" name="Rectangle 19">
              <a:extLst>
                <a:ext uri="{FF2B5EF4-FFF2-40B4-BE49-F238E27FC236}">
                  <a16:creationId xmlns:a16="http://schemas.microsoft.com/office/drawing/2014/main" id="{D929D7E5-D5C9-4864-A88B-7678E900760A}"/>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4" name="Rectangle 23">
              <a:extLst>
                <a:ext uri="{FF2B5EF4-FFF2-40B4-BE49-F238E27FC236}">
                  <a16:creationId xmlns:a16="http://schemas.microsoft.com/office/drawing/2014/main" id="{DC19A5AE-83CE-47D6-95E9-CD9C99F328A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6" name="图片 5"/>
          <p:cNvPicPr>
            <a:picLocks noChangeAspect="1"/>
          </p:cNvPicPr>
          <p:nvPr/>
        </p:nvPicPr>
        <p:blipFill>
          <a:blip r:embed="rId3"/>
          <a:stretch>
            <a:fillRect/>
          </a:stretch>
        </p:blipFill>
        <p:spPr>
          <a:xfrm>
            <a:off x="8054368" y="5879217"/>
            <a:ext cx="3879249" cy="74132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14" name="图片 13"/>
          <p:cNvPicPr>
            <a:picLocks noChangeAspect="1"/>
          </p:cNvPicPr>
          <p:nvPr/>
        </p:nvPicPr>
        <p:blipFill>
          <a:blip r:embed="rId6"/>
          <a:stretch>
            <a:fillRect/>
          </a:stretch>
        </p:blipFill>
        <p:spPr>
          <a:xfrm rot="19959090">
            <a:off x="560629" y="342033"/>
            <a:ext cx="1867027" cy="1852759"/>
          </a:xfrm>
          <a:prstGeom prst="rect">
            <a:avLst/>
          </a:prstGeom>
        </p:spPr>
      </p:pic>
      <p:pic>
        <p:nvPicPr>
          <p:cNvPr id="22" name="图片 1"/>
          <p:cNvPicPr>
            <a:picLocks noChangeAspect="1"/>
          </p:cNvPicPr>
          <p:nvPr/>
        </p:nvPicPr>
        <p:blipFill>
          <a:blip r:embed="rId7"/>
          <a:stretch>
            <a:fillRect/>
          </a:stretch>
        </p:blipFill>
        <p:spPr>
          <a:xfrm>
            <a:off x="9159749" y="4195455"/>
            <a:ext cx="2697132" cy="2708878"/>
          </a:xfrm>
          <a:prstGeom prst="rect">
            <a:avLst/>
          </a:prstGeom>
        </p:spPr>
      </p:pic>
      <p:pic>
        <p:nvPicPr>
          <p:cNvPr id="23" name="图片 3"/>
          <p:cNvPicPr>
            <a:picLocks noChangeAspect="1"/>
          </p:cNvPicPr>
          <p:nvPr/>
        </p:nvPicPr>
        <p:blipFill>
          <a:blip r:embed="rId8"/>
          <a:stretch>
            <a:fillRect/>
          </a:stretch>
        </p:blipFill>
        <p:spPr>
          <a:xfrm flipH="1">
            <a:off x="10465742" y="2822163"/>
            <a:ext cx="1500428" cy="1380537"/>
          </a:xfrm>
          <a:prstGeom prst="rect">
            <a:avLst/>
          </a:prstGeom>
        </p:spPr>
      </p:pic>
      <p:sp>
        <p:nvSpPr>
          <p:cNvPr id="15" name="Google Shape;487;p33">
            <a:extLst>
              <a:ext uri="{FF2B5EF4-FFF2-40B4-BE49-F238E27FC236}">
                <a16:creationId xmlns:a16="http://schemas.microsoft.com/office/drawing/2014/main" id="{01A36FA5-A99F-4D1F-9BD1-FD9F9D644564}"/>
              </a:ext>
            </a:extLst>
          </p:cNvPr>
          <p:cNvSpPr txBox="1">
            <a:spLocks/>
          </p:cNvSpPr>
          <p:nvPr/>
        </p:nvSpPr>
        <p:spPr>
          <a:xfrm>
            <a:off x="-180638" y="519793"/>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Thứ</a:t>
            </a:r>
            <a:r>
              <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ngày</a:t>
            </a:r>
            <a:r>
              <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tháng</a:t>
            </a:r>
            <a:r>
              <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năm</a:t>
            </a:r>
            <a:r>
              <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rPr>
              <a:t> 2023</a:t>
            </a:r>
          </a:p>
        </p:txBody>
      </p:sp>
      <p:pic>
        <p:nvPicPr>
          <p:cNvPr id="2" name="Picture 1">
            <a:extLst>
              <a:ext uri="{FF2B5EF4-FFF2-40B4-BE49-F238E27FC236}">
                <a16:creationId xmlns:a16="http://schemas.microsoft.com/office/drawing/2014/main" id="{C694A2DF-C8D0-4E3B-9117-8DD5F5337EE0}"/>
              </a:ext>
            </a:extLst>
          </p:cNvPr>
          <p:cNvPicPr>
            <a:picLocks noChangeAspect="1"/>
          </p:cNvPicPr>
          <p:nvPr/>
        </p:nvPicPr>
        <p:blipFill>
          <a:blip r:embed="rId9"/>
          <a:stretch>
            <a:fillRect/>
          </a:stretch>
        </p:blipFill>
        <p:spPr>
          <a:xfrm>
            <a:off x="3953965" y="1209904"/>
            <a:ext cx="4048095" cy="1213209"/>
          </a:xfrm>
          <a:prstGeom prst="rect">
            <a:avLst/>
          </a:prstGeom>
        </p:spPr>
      </p:pic>
      <p:pic>
        <p:nvPicPr>
          <p:cNvPr id="4" name="Picture 3">
            <a:extLst>
              <a:ext uri="{FF2B5EF4-FFF2-40B4-BE49-F238E27FC236}">
                <a16:creationId xmlns:a16="http://schemas.microsoft.com/office/drawing/2014/main" id="{6D88341D-D772-4F36-B785-DCF99A79FC26}"/>
              </a:ext>
            </a:extLst>
          </p:cNvPr>
          <p:cNvPicPr>
            <a:picLocks noChangeAspect="1"/>
          </p:cNvPicPr>
          <p:nvPr/>
        </p:nvPicPr>
        <p:blipFill>
          <a:blip r:embed="rId10"/>
          <a:stretch>
            <a:fillRect/>
          </a:stretch>
        </p:blipFill>
        <p:spPr>
          <a:xfrm>
            <a:off x="1781579" y="2413901"/>
            <a:ext cx="8266892" cy="2639797"/>
          </a:xfrm>
          <a:prstGeom prst="rect">
            <a:avLst/>
          </a:prstGeom>
        </p:spPr>
      </p:pic>
    </p:spTree>
    <p:extLst>
      <p:ext uri="{BB962C8B-B14F-4D97-AF65-F5344CB8AC3E}">
        <p14:creationId xmlns:p14="http://schemas.microsoft.com/office/powerpoint/2010/main" val="2771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96807"/>
            <a:ext cx="10754140" cy="2246769"/>
          </a:xfrm>
          <a:prstGeom prst="rect">
            <a:avLst/>
          </a:prstGeom>
          <a:noFill/>
        </p:spPr>
        <p:txBody>
          <a:bodyPr wrap="square">
            <a:spAutoFit/>
          </a:bodyPr>
          <a:lstStyle/>
          <a:p>
            <a:pPr lvl="0" algn="just"/>
            <a:r>
              <a:rPr lang="vi-VN" sz="2800" b="1" dirty="0">
                <a:solidFill>
                  <a:srgbClr val="002060"/>
                </a:solidFill>
                <a:latin typeface="Calibri" panose="020F0502020204030204" pitchFamily="34" charset="0"/>
                <a:cs typeface="Calibri" panose="020F0502020204030204" pitchFamily="34"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433298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5"/>
          <a:stretch>
            <a:fillRect/>
          </a:stretch>
        </p:blipFill>
        <p:spPr>
          <a:xfrm>
            <a:off x="11047741" y="-172768"/>
            <a:ext cx="1331106" cy="1318956"/>
          </a:xfrm>
          <a:prstGeom prst="rect">
            <a:avLst/>
          </a:prstGeom>
        </p:spPr>
      </p:pic>
      <p:pic>
        <p:nvPicPr>
          <p:cNvPr id="21"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26" name="图片 23">
            <a:extLst>
              <a:ext uri="{FF2B5EF4-FFF2-40B4-BE49-F238E27FC236}">
                <a16:creationId xmlns:a16="http://schemas.microsoft.com/office/drawing/2014/main" id="{05826A1A-1D65-4DCB-9300-3D8E7D947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7" name="Picture 26" descr="A group of children's toys&#10;&#10;Description automatically generated with low confidence">
            <a:extLst>
              <a:ext uri="{FF2B5EF4-FFF2-40B4-BE49-F238E27FC236}">
                <a16:creationId xmlns:a16="http://schemas.microsoft.com/office/drawing/2014/main" id="{02AA08FB-80DF-4887-9B21-F5CE2BBFB03C}"/>
              </a:ext>
            </a:extLst>
          </p:cNvPr>
          <p:cNvPicPr>
            <a:picLocks noChangeAspect="1"/>
          </p:cNvPicPr>
          <p:nvPr/>
        </p:nvPicPr>
        <p:blipFill rotWithShape="1">
          <a:blip r:embed="rId9">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30" name="Picture 29" descr="A group of children's toys&#10;&#10;Description automatically generated with low confidence">
            <a:extLst>
              <a:ext uri="{FF2B5EF4-FFF2-40B4-BE49-F238E27FC236}">
                <a16:creationId xmlns:a16="http://schemas.microsoft.com/office/drawing/2014/main" id="{09EC2A3E-C08E-432A-B5F0-A4E1E5A17F21}"/>
              </a:ext>
            </a:extLst>
          </p:cNvPr>
          <p:cNvPicPr>
            <a:picLocks noChangeAspect="1"/>
          </p:cNvPicPr>
          <p:nvPr/>
        </p:nvPicPr>
        <p:blipFill rotWithShape="1">
          <a:blip r:embed="rId9">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31" name="Picture 30" descr="A group of children's toys&#10;&#10;Description automatically generated with low confidence">
            <a:extLst>
              <a:ext uri="{FF2B5EF4-FFF2-40B4-BE49-F238E27FC236}">
                <a16:creationId xmlns:a16="http://schemas.microsoft.com/office/drawing/2014/main" id="{748DCD69-F523-4BC6-8181-42BD37E3C95B}"/>
              </a:ext>
            </a:extLst>
          </p:cNvPr>
          <p:cNvPicPr>
            <a:picLocks noChangeAspect="1"/>
          </p:cNvPicPr>
          <p:nvPr/>
        </p:nvPicPr>
        <p:blipFill rotWithShape="1">
          <a:blip r:embed="rId9">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32" name="Group 31">
            <a:extLst>
              <a:ext uri="{FF2B5EF4-FFF2-40B4-BE49-F238E27FC236}">
                <a16:creationId xmlns:a16="http://schemas.microsoft.com/office/drawing/2014/main" id="{60B9D78C-A825-48D3-AA75-A707D25D768C}"/>
              </a:ext>
            </a:extLst>
          </p:cNvPr>
          <p:cNvGrpSpPr/>
          <p:nvPr/>
        </p:nvGrpSpPr>
        <p:grpSpPr>
          <a:xfrm>
            <a:off x="8470120" y="914400"/>
            <a:ext cx="3704506" cy="2688828"/>
            <a:chOff x="9026330" y="1381655"/>
            <a:chExt cx="3704506" cy="2468880"/>
          </a:xfrm>
        </p:grpSpPr>
        <p:pic>
          <p:nvPicPr>
            <p:cNvPr id="33" name="Picture 32">
              <a:extLst>
                <a:ext uri="{FF2B5EF4-FFF2-40B4-BE49-F238E27FC236}">
                  <a16:creationId xmlns:a16="http://schemas.microsoft.com/office/drawing/2014/main" id="{3270AB0F-5234-44FC-9AA3-7301D0031FAA}"/>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34" name="TextBox 33">
              <a:extLst>
                <a:ext uri="{FF2B5EF4-FFF2-40B4-BE49-F238E27FC236}">
                  <a16:creationId xmlns:a16="http://schemas.microsoft.com/office/drawing/2014/main" id="{862F1A36-65B1-4274-9A92-4035E5741B14}"/>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35" name="Group 34">
            <a:extLst>
              <a:ext uri="{FF2B5EF4-FFF2-40B4-BE49-F238E27FC236}">
                <a16:creationId xmlns:a16="http://schemas.microsoft.com/office/drawing/2014/main" id="{8210DC6A-11DD-4C04-93D3-288918F8356A}"/>
              </a:ext>
            </a:extLst>
          </p:cNvPr>
          <p:cNvGrpSpPr/>
          <p:nvPr/>
        </p:nvGrpSpPr>
        <p:grpSpPr>
          <a:xfrm>
            <a:off x="4254832" y="997188"/>
            <a:ext cx="3672992" cy="2743200"/>
            <a:chOff x="4672461" y="1214043"/>
            <a:chExt cx="3672992" cy="2743200"/>
          </a:xfrm>
        </p:grpSpPr>
        <p:pic>
          <p:nvPicPr>
            <p:cNvPr id="36" name="Picture 35">
              <a:extLst>
                <a:ext uri="{FF2B5EF4-FFF2-40B4-BE49-F238E27FC236}">
                  <a16:creationId xmlns:a16="http://schemas.microsoft.com/office/drawing/2014/main" id="{278DC7FC-AF0E-42BA-9498-19B0AB05D55E}"/>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7" name="TextBox 36">
              <a:extLst>
                <a:ext uri="{FF2B5EF4-FFF2-40B4-BE49-F238E27FC236}">
                  <a16:creationId xmlns:a16="http://schemas.microsoft.com/office/drawing/2014/main" id="{13614C6F-4FAF-4B18-B99E-9A06FC249ABC}"/>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8" name="Group 37">
            <a:extLst>
              <a:ext uri="{FF2B5EF4-FFF2-40B4-BE49-F238E27FC236}">
                <a16:creationId xmlns:a16="http://schemas.microsoft.com/office/drawing/2014/main" id="{7E530A0F-61B4-47C1-B996-0DB9E5F28FAA}"/>
              </a:ext>
            </a:extLst>
          </p:cNvPr>
          <p:cNvGrpSpPr/>
          <p:nvPr/>
        </p:nvGrpSpPr>
        <p:grpSpPr>
          <a:xfrm rot="10374921" flipV="1">
            <a:off x="419481" y="1206020"/>
            <a:ext cx="3550560" cy="2651760"/>
            <a:chOff x="1758356" y="1446550"/>
            <a:chExt cx="3550560" cy="2651760"/>
          </a:xfrm>
        </p:grpSpPr>
        <p:pic>
          <p:nvPicPr>
            <p:cNvPr id="39" name="Picture 38">
              <a:extLst>
                <a:ext uri="{FF2B5EF4-FFF2-40B4-BE49-F238E27FC236}">
                  <a16:creationId xmlns:a16="http://schemas.microsoft.com/office/drawing/2014/main" id="{94348330-F92D-450E-B5A7-9D62BFFAEB84}"/>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0" name="TextBox 39">
              <a:extLst>
                <a:ext uri="{FF2B5EF4-FFF2-40B4-BE49-F238E27FC236}">
                  <a16:creationId xmlns:a16="http://schemas.microsoft.com/office/drawing/2014/main" id="{338F96A2-4CD4-45D6-88A4-7BD566536A2D}"/>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41" name="Picture 2" descr="Animated Butterflies Flying Wallpaper posted by Zoey Mercado">
            <a:extLst>
              <a:ext uri="{FF2B5EF4-FFF2-40B4-BE49-F238E27FC236}">
                <a16:creationId xmlns:a16="http://schemas.microsoft.com/office/drawing/2014/main" id="{0EF7408E-5C9A-4908-84CE-9B8067019D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667AFEE-0F81-4A48-8846-A2180D9A5B5D}"/>
              </a:ext>
            </a:extLst>
          </p:cNvPr>
          <p:cNvPicPr>
            <a:picLocks noChangeAspect="1"/>
          </p:cNvPicPr>
          <p:nvPr/>
        </p:nvPicPr>
        <p:blipFill>
          <a:blip r:embed="rId12"/>
          <a:stretch>
            <a:fillRect/>
          </a:stretch>
        </p:blipFill>
        <p:spPr>
          <a:xfrm>
            <a:off x="3794083" y="20849"/>
            <a:ext cx="4676037" cy="1316850"/>
          </a:xfrm>
          <a:prstGeom prst="rect">
            <a:avLst/>
          </a:prstGeom>
        </p:spPr>
      </p:pic>
    </p:spTree>
    <p:extLst>
      <p:ext uri="{BB962C8B-B14F-4D97-AF65-F5344CB8AC3E}">
        <p14:creationId xmlns:p14="http://schemas.microsoft.com/office/powerpoint/2010/main" val="30466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4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4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uỷn.wav"/>
                                            </p:tgtEl>
                                          </p:cMediaNode>
                                        </p:audio>
                                      </p:subTnLst>
                                    </p:cTn>
                                  </p:par>
                                  <p:par>
                                    <p:cTn id="40" presetID="2" presetClass="entr" presetSubtype="4" fill="hold" nodeType="withEffect" p14:presetBounceEnd="40000">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14:bounceEnd="40000">
                                          <p:cBhvr additive="base">
                                            <p:cTn id="42"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uỷn.wav"/>
                                            </p:tgtEl>
                                          </p:cMediaNode>
                                        </p:audio>
                                      </p:subTnLst>
                                    </p:cTn>
                                  </p:par>
                                  <p:par>
                                    <p:cTn id="44" presetID="2" presetClass="entr" presetSubtype="4" fill="hold" nodeType="withEffect" p14:presetBounceEnd="40000">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14:bounceEnd="40000">
                                          <p:cBhvr additive="base">
                                            <p:cTn id="46"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13" name="uỷn.wav"/>
                                            </p:tgtEl>
                                          </p:cMediaNode>
                                        </p:audio>
                                      </p:subTnLst>
                                    </p:cTn>
                                  </p:par>
                                  <p:par>
                                    <p:cTn id="40" presetID="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750" fill="hold"/>
                                            <p:tgtEl>
                                              <p:spTgt spid="30"/>
                                            </p:tgtEl>
                                            <p:attrNameLst>
                                              <p:attrName>ppt_x</p:attrName>
                                            </p:attrNameLst>
                                          </p:cBhvr>
                                          <p:tavLst>
                                            <p:tav tm="0">
                                              <p:val>
                                                <p:strVal val="#ppt_x"/>
                                              </p:val>
                                            </p:tav>
                                            <p:tav tm="100000">
                                              <p:val>
                                                <p:strVal val="#ppt_x"/>
                                              </p:val>
                                            </p:tav>
                                          </p:tavLst>
                                        </p:anim>
                                        <p:anim calcmode="lin" valueType="num">
                                          <p:cBhvr additive="base">
                                            <p:cTn id="43"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3" name="uỷn.wav"/>
                                            </p:tgtEl>
                                          </p:cMediaNode>
                                        </p:audio>
                                      </p:subTnLst>
                                    </p:cTn>
                                  </p:par>
                                  <p:par>
                                    <p:cTn id="44" presetID="2" presetClass="entr" presetSubtype="4"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750" fill="hold"/>
                                            <p:tgtEl>
                                              <p:spTgt spid="31"/>
                                            </p:tgtEl>
                                            <p:attrNameLst>
                                              <p:attrName>ppt_x</p:attrName>
                                            </p:attrNameLst>
                                          </p:cBhvr>
                                          <p:tavLst>
                                            <p:tav tm="0">
                                              <p:val>
                                                <p:strVal val="#ppt_x"/>
                                              </p:val>
                                            </p:tav>
                                            <p:tav tm="100000">
                                              <p:val>
                                                <p:strVal val="#ppt_x"/>
                                              </p:val>
                                            </p:tav>
                                          </p:tavLst>
                                        </p:anim>
                                        <p:anim calcmode="lin" valueType="num">
                                          <p:cBhvr additive="base">
                                            <p:cTn id="47"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13" name="uỷn.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circle(in)">
                                          <p:cBhvr>
                                            <p:cTn id="52" dur="500"/>
                                            <p:tgtEl>
                                              <p:spTgt spid="38"/>
                                            </p:tgtEl>
                                          </p:cBhvr>
                                        </p:animEffect>
                                      </p:childTnLst>
                                      <p:subTnLst>
                                        <p:audio>
                                          <p:cMediaNode>
                                            <p:cTn display="0" masterRel="sameClick">
                                              <p:stCondLst>
                                                <p:cond evt="begin" delay="0">
                                                  <p:tn val="50"/>
                                                </p:cond>
                                              </p:stCondLst>
                                              <p:endCondLst>
                                                <p:cond evt="onStopAudio" delay="0">
                                                  <p:tgtEl>
                                                    <p:sldTgt/>
                                                  </p:tgtEl>
                                                </p:cond>
                                              </p:endCondLst>
                                            </p:cTn>
                                            <p:tgtEl>
                                              <p:sndTgt r:embed="rId14"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5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14" name="Trò-chơi-chíu.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in)">
                                          <p:cBhvr>
                                            <p:cTn id="62" dur="500"/>
                                            <p:tgtEl>
                                              <p:spTgt spid="32"/>
                                            </p:tgtEl>
                                          </p:cBhvr>
                                        </p:animEffect>
                                      </p:childTnLst>
                                      <p:subTnLst>
                                        <p:audio>
                                          <p:cMediaNode>
                                            <p:cTn display="0" masterRel="sameClick">
                                              <p:stCondLst>
                                                <p:cond evt="begin" delay="0">
                                                  <p:tn val="60"/>
                                                </p:cond>
                                              </p:stCondLst>
                                              <p:endCondLst>
                                                <p:cond evt="onStopAudio" delay="0">
                                                  <p:tgtEl>
                                                    <p:sldTgt/>
                                                  </p:tgtEl>
                                                </p:cond>
                                              </p:endCondLst>
                                            </p:cTn>
                                            <p:tgtEl>
                                              <p:sndTgt r:embed="rId1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085" y="2302942"/>
            <a:ext cx="5688061" cy="3090940"/>
          </a:xfrm>
          <a:prstGeom prst="rect">
            <a:avLst/>
          </a:prstGeom>
        </p:spPr>
      </p:pic>
    </p:spTree>
    <p:extLst>
      <p:ext uri="{BB962C8B-B14F-4D97-AF65-F5344CB8AC3E}">
        <p14:creationId xmlns:p14="http://schemas.microsoft.com/office/powerpoint/2010/main" val="415321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2" name="Picture 1">
            <a:extLst>
              <a:ext uri="{FF2B5EF4-FFF2-40B4-BE49-F238E27FC236}">
                <a16:creationId xmlns:a16="http://schemas.microsoft.com/office/drawing/2014/main" id="{1DAEBB1B-FC70-42E2-BF98-C99825CEEB02}"/>
              </a:ext>
            </a:extLst>
          </p:cNvPr>
          <p:cNvPicPr>
            <a:picLocks noChangeAspect="1"/>
          </p:cNvPicPr>
          <p:nvPr/>
        </p:nvPicPr>
        <p:blipFill>
          <a:blip r:embed="rId10"/>
          <a:stretch>
            <a:fillRect/>
          </a:stretch>
        </p:blipFill>
        <p:spPr>
          <a:xfrm>
            <a:off x="2146775" y="3107414"/>
            <a:ext cx="4535817" cy="1646063"/>
          </a:xfrm>
          <a:prstGeom prst="rect">
            <a:avLst/>
          </a:prstGeom>
        </p:spPr>
      </p:pic>
    </p:spTree>
    <p:extLst>
      <p:ext uri="{BB962C8B-B14F-4D97-AF65-F5344CB8AC3E}">
        <p14:creationId xmlns:p14="http://schemas.microsoft.com/office/powerpoint/2010/main" val="38927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pic>
        <p:nvPicPr>
          <p:cNvPr id="1026" name="Picture 2" descr="1️⃣】 Tổng hợp đáp án game Đuổi hình bắt chữ (2710 câu) mới và đầy đủ nhất -  Tin Công Nghệ - Trường Thịnh ™">
            <a:extLst>
              <a:ext uri="{FF2B5EF4-FFF2-40B4-BE49-F238E27FC236}">
                <a16:creationId xmlns:a16="http://schemas.microsoft.com/office/drawing/2014/main" id="{EE1632AA-1622-4AA1-8F64-1DB3049E4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310867-8898-4AB2-827C-8041C9365FAA}"/>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EC1AB6-6808-4A17-B90E-24C30657A39F}"/>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Bếp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ga</a:t>
            </a:r>
          </a:p>
        </p:txBody>
      </p:sp>
      <p:pic>
        <p:nvPicPr>
          <p:cNvPr id="4" name="Picture 3">
            <a:extLst>
              <a:ext uri="{FF2B5EF4-FFF2-40B4-BE49-F238E27FC236}">
                <a16:creationId xmlns:a16="http://schemas.microsoft.com/office/drawing/2014/main" id="{54781746-6878-4F11-ADDD-8BDA88EE437F}"/>
              </a:ext>
            </a:extLst>
          </p:cNvPr>
          <p:cNvPicPr>
            <a:picLocks noChangeAspect="1"/>
          </p:cNvPicPr>
          <p:nvPr/>
        </p:nvPicPr>
        <p:blipFill>
          <a:blip r:embed="rId3"/>
          <a:stretch>
            <a:fillRect/>
          </a:stretch>
        </p:blipFill>
        <p:spPr>
          <a:xfrm>
            <a:off x="981075" y="0"/>
            <a:ext cx="10221146" cy="5438775"/>
          </a:xfrm>
          <a:prstGeom prst="rect">
            <a:avLst/>
          </a:prstGeom>
        </p:spPr>
      </p:pic>
    </p:spTree>
    <p:extLst>
      <p:ext uri="{BB962C8B-B14F-4D97-AF65-F5344CB8AC3E}">
        <p14:creationId xmlns:p14="http://schemas.microsoft.com/office/powerpoint/2010/main" val="425169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AE3DCB-364B-42F1-A2F2-DC012BA5774D}"/>
              </a:ext>
            </a:extLst>
          </p:cNvPr>
          <p:cNvSpPr/>
          <p:nvPr/>
        </p:nvSpPr>
        <p:spPr>
          <a:xfrm>
            <a:off x="3116826" y="5820697"/>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a:t>
            </a:r>
          </a:p>
        </p:txBody>
      </p:sp>
      <p:pic>
        <p:nvPicPr>
          <p:cNvPr id="3" name="Picture 2">
            <a:extLst>
              <a:ext uri="{FF2B5EF4-FFF2-40B4-BE49-F238E27FC236}">
                <a16:creationId xmlns:a16="http://schemas.microsoft.com/office/drawing/2014/main" id="{A947148D-20F0-40C8-B4D8-1B51A9FCF80B}"/>
              </a:ext>
            </a:extLst>
          </p:cNvPr>
          <p:cNvPicPr>
            <a:picLocks noChangeAspect="1"/>
          </p:cNvPicPr>
          <p:nvPr/>
        </p:nvPicPr>
        <p:blipFill>
          <a:blip r:embed="rId3"/>
          <a:stretch>
            <a:fillRect/>
          </a:stretch>
        </p:blipFill>
        <p:spPr>
          <a:xfrm>
            <a:off x="976312" y="271462"/>
            <a:ext cx="10177463" cy="4820904"/>
          </a:xfrm>
          <a:prstGeom prst="rect">
            <a:avLst/>
          </a:prstGeom>
        </p:spPr>
      </p:pic>
    </p:spTree>
    <p:extLst>
      <p:ext uri="{BB962C8B-B14F-4D97-AF65-F5344CB8AC3E}">
        <p14:creationId xmlns:p14="http://schemas.microsoft.com/office/powerpoint/2010/main" val="140876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C2964-17A3-4456-BE08-E12D7DBA786F}"/>
              </a:ext>
            </a:extLst>
          </p:cNvPr>
          <p:cNvPicPr>
            <a:picLocks noChangeAspect="1"/>
          </p:cNvPicPr>
          <p:nvPr/>
        </p:nvPicPr>
        <p:blipFill>
          <a:blip r:embed="rId3"/>
          <a:stretch>
            <a:fillRect/>
          </a:stretch>
        </p:blipFill>
        <p:spPr>
          <a:xfrm>
            <a:off x="928687" y="100012"/>
            <a:ext cx="10510838" cy="5135328"/>
          </a:xfrm>
          <a:prstGeom prst="rect">
            <a:avLst/>
          </a:prstGeom>
        </p:spPr>
      </p:pic>
      <p:sp>
        <p:nvSpPr>
          <p:cNvPr id="4" name="Rectangle 3">
            <a:extLst>
              <a:ext uri="{FF2B5EF4-FFF2-40B4-BE49-F238E27FC236}">
                <a16:creationId xmlns:a16="http://schemas.microsoft.com/office/drawing/2014/main" id="{96183CF1-836A-4B48-925C-F28F2E055491}"/>
              </a:ext>
            </a:extLst>
          </p:cNvPr>
          <p:cNvSpPr/>
          <p:nvPr/>
        </p:nvSpPr>
        <p:spPr>
          <a:xfrm>
            <a:off x="3135876" y="5620672"/>
            <a:ext cx="7207045" cy="93536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Ghế</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39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18149"/>
            <a:ext cx="107541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Phòng khách nhà em có một chiếc tivi rất lớn. Nó có hình chữ nhật, to phải gấp hơn mười lần chiếc máy tính của bố. Và nó còn siêu mỏng nữa, bề dày hỉ chừng hơn một xăng-ti-mét thôi. Không chỉ có màn hình lớn, tivi còn có thể kết nối internet để xem đủ các bộ phim nữa. Em rất tự hào về chiếc tivi nhà mình.</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108352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309</Words>
  <Application>Microsoft Office PowerPoint</Application>
  <PresentationFormat>Widescreen</PresentationFormat>
  <Paragraphs>32</Paragraphs>
  <Slides>12</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#9Slide05 IcielSmoothy Cursive</vt:lpstr>
      <vt:lpstr>Bubblegum Sans</vt:lpstr>
      <vt:lpstr>等线</vt:lpstr>
      <vt:lpstr>微软雅黑</vt:lpstr>
      <vt:lpstr>Arial</vt:lpstr>
      <vt:lpstr>Arial-Rounded</vt:lpstr>
      <vt:lpstr>Calibri</vt:lpstr>
      <vt:lpstr>Office Theme</vt:lpstr>
      <vt:lpstr>1_Office 主题</vt:lpstr>
      <vt:lpstr>2_Office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48</cp:revision>
  <dcterms:created xsi:type="dcterms:W3CDTF">2021-07-20T01:55:21Z</dcterms:created>
  <dcterms:modified xsi:type="dcterms:W3CDTF">2022-12-11T11:19:04Z</dcterms:modified>
</cp:coreProperties>
</file>