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913" r:id="rId5"/>
    <p:sldMasterId id="2147483918" r:id="rId6"/>
    <p:sldMasterId id="2147483929" r:id="rId7"/>
    <p:sldMasterId id="2147483941" r:id="rId8"/>
    <p:sldMasterId id="2147483953" r:id="rId9"/>
  </p:sldMasterIdLst>
  <p:notesMasterIdLst>
    <p:notesMasterId r:id="rId24"/>
  </p:notesMasterIdLst>
  <p:handoutMasterIdLst>
    <p:handoutMasterId r:id="rId25"/>
  </p:handoutMasterIdLst>
  <p:sldIdLst>
    <p:sldId id="702" r:id="rId10"/>
    <p:sldId id="703" r:id="rId11"/>
    <p:sldId id="258" r:id="rId12"/>
    <p:sldId id="259" r:id="rId13"/>
    <p:sldId id="704" r:id="rId14"/>
    <p:sldId id="705" r:id="rId15"/>
    <p:sldId id="706" r:id="rId16"/>
    <p:sldId id="2884" r:id="rId17"/>
    <p:sldId id="2007577116" r:id="rId18"/>
    <p:sldId id="2007577117" r:id="rId19"/>
    <p:sldId id="2007577118" r:id="rId20"/>
    <p:sldId id="265" r:id="rId21"/>
    <p:sldId id="3397" r:id="rId22"/>
    <p:sldId id="3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5196C1-816D-47B1-859E-C8712879C6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5A24C9-F880-44DB-93DF-3C10846848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49661-32F4-4377-8DC1-1C2A3B8D334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89E75-46A9-4C99-A819-CEDCAF8058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65695-8CCC-410D-85D7-ED3C375525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13E5B-0720-4BB1-8161-0BDF37C98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22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1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41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2023/4/10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8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0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06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0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9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2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6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08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8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49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3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5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7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9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8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8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7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2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4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9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6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9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40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2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5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6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92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8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08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AFC24A94-D717-4D68-B382-ECBE381D60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7C998-43E2-40F1-B12E-7828790C2B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28ADA-5F7E-40DA-9BE4-AAF9DFB188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390B0-23F5-468E-A763-425CCA939F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13807E-9B18-4E3D-B8BB-31150F0E494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505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65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slide" Target="slide3.xml"/><Relationship Id="rId1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16.jpg"/><Relationship Id="rId9" Type="http://schemas.openxmlformats.org/officeDocument/2006/relationships/image" Target="../media/image19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7.xml"/><Relationship Id="rId1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slide" Target="slide5.xml"/><Relationship Id="rId12" Type="http://schemas.microsoft.com/office/2007/relationships/hdphoto" Target="../media/hdphoto7.wdp"/><Relationship Id="rId17" Type="http://schemas.openxmlformats.org/officeDocument/2006/relationships/image" Target="../media/image28.png"/><Relationship Id="rId2" Type="http://schemas.openxmlformats.org/officeDocument/2006/relationships/image" Target="../media/image24.jpg"/><Relationship Id="rId16" Type="http://schemas.openxmlformats.org/officeDocument/2006/relationships/slide" Target="slide4.xml"/><Relationship Id="rId1" Type="http://schemas.openxmlformats.org/officeDocument/2006/relationships/slideLayout" Target="../slideLayouts/slideLayout78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5" Type="http://schemas.microsoft.com/office/2007/relationships/hdphoto" Target="../media/hdphoto8.wdp"/><Relationship Id="rId10" Type="http://schemas.openxmlformats.org/officeDocument/2006/relationships/slide" Target="slide6.xml"/><Relationship Id="rId19" Type="http://schemas.openxmlformats.org/officeDocument/2006/relationships/image" Target="../media/image29.gif"/><Relationship Id="rId4" Type="http://schemas.microsoft.com/office/2007/relationships/hdphoto" Target="../media/hdphoto6.wdp"/><Relationship Id="rId9" Type="http://schemas.microsoft.com/office/2007/relationships/hdphoto" Target="../media/hdphoto4.wdp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8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8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8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8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" y="605"/>
            <a:ext cx="12188156" cy="68558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073" y="369740"/>
            <a:ext cx="3569857" cy="16090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0" y="3215456"/>
            <a:ext cx="1876937" cy="8459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252" y="2442626"/>
            <a:ext cx="1251980" cy="161882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215390"/>
            <a:ext cx="1607820" cy="2000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A4FD57-7536-4EB8-944F-00631F784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7165" y="1643551"/>
            <a:ext cx="9437426" cy="2676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4D6E250-C783-4B4A-A7F5-42CFD3D1E28C}"/>
              </a:ext>
            </a:extLst>
          </p:cNvPr>
          <p:cNvGrpSpPr/>
          <p:nvPr/>
        </p:nvGrpSpPr>
        <p:grpSpPr>
          <a:xfrm>
            <a:off x="944316" y="254422"/>
            <a:ext cx="9724732" cy="1001475"/>
            <a:chOff x="1296327" y="1647588"/>
            <a:chExt cx="9724732" cy="10014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0D5D1B-E6BF-4618-9FDE-7822A322BB2B}"/>
                </a:ext>
              </a:extLst>
            </p:cNvPr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336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129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223071A-7A26-4C63-8E4C-F9ED35F1F25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96E83F-9066-4E67-8559-B2635F71C4B2}"/>
              </a:ext>
            </a:extLst>
          </p:cNvPr>
          <p:cNvGrpSpPr/>
          <p:nvPr/>
        </p:nvGrpSpPr>
        <p:grpSpPr>
          <a:xfrm>
            <a:off x="1690766" y="1825962"/>
            <a:ext cx="2635780" cy="3994217"/>
            <a:chOff x="5428342" y="2693987"/>
            <a:chExt cx="1886859" cy="2859315"/>
          </a:xfrm>
        </p:grpSpPr>
        <p:pic>
          <p:nvPicPr>
            <p:cNvPr id="21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D7E98832-0F55-47E9-AAF1-25ECCC750A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id="{8D7CC5D6-639B-4539-9864-981C21A2A9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1C9958-8F5B-44DA-B8C0-B6C2F6B2E898}"/>
              </a:ext>
            </a:extLst>
          </p:cNvPr>
          <p:cNvSpPr txBox="1"/>
          <p:nvPr/>
        </p:nvSpPr>
        <p:spPr>
          <a:xfrm>
            <a:off x="2069573" y="5820179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3100028E-BB9E-4FBD-9950-0117254A55F1}"/>
              </a:ext>
            </a:extLst>
          </p:cNvPr>
          <p:cNvSpPr/>
          <p:nvPr/>
        </p:nvSpPr>
        <p:spPr>
          <a:xfrm>
            <a:off x="1410743" y="3174570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B43A96-7D92-4028-AD00-F47ABB7EE070}"/>
              </a:ext>
            </a:extLst>
          </p:cNvPr>
          <p:cNvSpPr txBox="1"/>
          <p:nvPr/>
        </p:nvSpPr>
        <p:spPr>
          <a:xfrm>
            <a:off x="167510" y="408861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336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5D3740E4-2352-412A-AD50-B315359278E7}"/>
              </a:ext>
            </a:extLst>
          </p:cNvPr>
          <p:cNvSpPr/>
          <p:nvPr/>
        </p:nvSpPr>
        <p:spPr>
          <a:xfrm>
            <a:off x="2702377" y="1975610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8E29B8-08AB-420C-8BA4-E40CDE54DD51}"/>
              </a:ext>
            </a:extLst>
          </p:cNvPr>
          <p:cNvSpPr txBox="1"/>
          <p:nvPr/>
        </p:nvSpPr>
        <p:spPr>
          <a:xfrm>
            <a:off x="1461944" y="2282229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129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8063B-5979-4D27-A232-42D743086B48}"/>
              </a:ext>
            </a:extLst>
          </p:cNvPr>
          <p:cNvSpPr txBox="1"/>
          <p:nvPr/>
        </p:nvSpPr>
        <p:spPr>
          <a:xfrm>
            <a:off x="5508007" y="2430630"/>
            <a:ext cx="62409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336 + 129 = 465 (m)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41044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6" grpId="0" animBg="1"/>
      <p:bldP spid="27" grpId="0"/>
      <p:bldP spid="2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2">
            <a:extLst>
              <a:ext uri="{FF2B5EF4-FFF2-40B4-BE49-F238E27FC236}">
                <a16:creationId xmlns:a16="http://schemas.microsoft.com/office/drawing/2014/main" id="{FE193088-2A37-4A60-BEEF-BC614FB3F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0408" y="144790"/>
            <a:ext cx="844272" cy="11938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ECC7E49-0C2C-473C-95B2-B0C917428080}"/>
              </a:ext>
            </a:extLst>
          </p:cNvPr>
          <p:cNvGrpSpPr/>
          <p:nvPr/>
        </p:nvGrpSpPr>
        <p:grpSpPr>
          <a:xfrm>
            <a:off x="1338182" y="317906"/>
            <a:ext cx="1905624" cy="570588"/>
            <a:chOff x="1296327" y="1647588"/>
            <a:chExt cx="1696945" cy="57058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88D9FD-4EAE-4B32-ACA1-E56ABB5396CD}"/>
                </a:ext>
              </a:extLst>
            </p:cNvPr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DC92BD-32EF-445A-8728-B1C837F71C3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686DB96-EA6E-4C46-AA0B-00FD5F199EDD}"/>
              </a:ext>
            </a:extLst>
          </p:cNvPr>
          <p:cNvSpPr txBox="1"/>
          <p:nvPr/>
        </p:nvSpPr>
        <p:spPr>
          <a:xfrm>
            <a:off x="525967" y="1416684"/>
            <a:ext cx="3572541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468 + 22 + 200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490     + 200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690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37E2FB-44FE-4251-B9E9-50CFE0F7FCED}"/>
              </a:ext>
            </a:extLst>
          </p:cNvPr>
          <p:cNvSpPr txBox="1"/>
          <p:nvPr/>
        </p:nvSpPr>
        <p:spPr>
          <a:xfrm>
            <a:off x="4098508" y="2801679"/>
            <a:ext cx="3902151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75 – 25 + 550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50     + 550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600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14784E-2D22-4659-BE3A-D25B8C94D854}"/>
              </a:ext>
            </a:extLst>
          </p:cNvPr>
          <p:cNvSpPr txBox="1"/>
          <p:nvPr/>
        </p:nvSpPr>
        <p:spPr>
          <a:xfrm>
            <a:off x="8000659" y="4186674"/>
            <a:ext cx="375895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747 + 123 - 100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870     - 100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2863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20" grpId="0" uiExpand="1" build="p"/>
      <p:bldP spid="2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C39EC4-A12F-4FBD-B218-341299F240FA}"/>
              </a:ext>
            </a:extLst>
          </p:cNvPr>
          <p:cNvGrpSpPr/>
          <p:nvPr/>
        </p:nvGrpSpPr>
        <p:grpSpPr>
          <a:xfrm>
            <a:off x="956161" y="1218127"/>
            <a:ext cx="9928418" cy="954107"/>
            <a:chOff x="1296327" y="1571386"/>
            <a:chExt cx="9928418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B99E91-0F94-4FD2-81BE-DBC06E699996}"/>
                </a:ext>
              </a:extLst>
            </p:cNvPr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sấu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03AEA6-0294-481E-ADC6-6EEA4C8AE86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752F56D9-508C-4BD2-A898-F33129978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20" y="186491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96B86E-62D7-42F5-B2A2-29939F241755}"/>
              </a:ext>
            </a:extLst>
          </p:cNvPr>
          <p:cNvSpPr txBox="1"/>
          <p:nvPr/>
        </p:nvSpPr>
        <p:spPr>
          <a:xfrm>
            <a:off x="712381" y="2366247"/>
            <a:ext cx="5809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240 + 320 = 560 (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560 </a:t>
            </a:r>
            <a:r>
              <a:rPr lang="en-US" sz="2800" b="1" i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50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AB7FC9-E2D9-4766-82E7-C0B218D3AB60}"/>
              </a:ext>
            </a:extLst>
          </p:cNvPr>
          <p:cNvGrpSpPr/>
          <p:nvPr/>
        </p:nvGrpSpPr>
        <p:grpSpPr>
          <a:xfrm>
            <a:off x="848634" y="670203"/>
            <a:ext cx="1689584" cy="570588"/>
            <a:chOff x="945529" y="794599"/>
            <a:chExt cx="1590713" cy="5705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839DEB-B798-454B-A85E-C1EA339088B4}"/>
                </a:ext>
              </a:extLst>
            </p:cNvPr>
            <p:cNvGrpSpPr/>
            <p:nvPr/>
          </p:nvGrpSpPr>
          <p:grpSpPr>
            <a:xfrm>
              <a:off x="1647393" y="841967"/>
              <a:ext cx="888849" cy="523220"/>
              <a:chOff x="1216318" y="2040382"/>
              <a:chExt cx="888849" cy="523220"/>
            </a:xfrm>
          </p:grpSpPr>
          <p:sp>
            <p:nvSpPr>
              <p:cNvPr id="7" name="Rounded Rectangle 1">
                <a:extLst>
                  <a:ext uri="{FF2B5EF4-FFF2-40B4-BE49-F238E27FC236}">
                    <a16:creationId xmlns:a16="http://schemas.microsoft.com/office/drawing/2014/main" id="{207D4896-3551-4D20-A4B5-81A0D80E80CE}"/>
                  </a:ext>
                </a:extLst>
              </p:cNvPr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2EF266-FD31-400D-B7DE-B57E456EB03D}"/>
                  </a:ext>
                </a:extLst>
              </p:cNvPr>
              <p:cNvSpPr txBox="1"/>
              <p:nvPr/>
            </p:nvSpPr>
            <p:spPr>
              <a:xfrm>
                <a:off x="1216318" y="2040382"/>
                <a:ext cx="888849" cy="52322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1B430A-6EBD-4A9E-9A80-9A501F987B05}"/>
                </a:ext>
              </a:extLst>
            </p:cNvPr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AA282B1E-DFE4-48F5-9BB7-EECB7943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694004" y="2075308"/>
            <a:ext cx="4556443" cy="4312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7A5CFD-DB83-46DC-8FA1-EBB63CCCF15C}"/>
              </a:ext>
            </a:extLst>
          </p:cNvPr>
          <p:cNvSpPr txBox="1"/>
          <p:nvPr/>
        </p:nvSpPr>
        <p:spPr>
          <a:xfrm>
            <a:off x="5371459" y="2292167"/>
            <a:ext cx="6208071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 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.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A4ADA2D8-A06E-439B-A252-20B080C590F5}"/>
              </a:ext>
            </a:extLst>
          </p:cNvPr>
          <p:cNvSpPr/>
          <p:nvPr/>
        </p:nvSpPr>
        <p:spPr>
          <a:xfrm>
            <a:off x="2919061" y="3457080"/>
            <a:ext cx="851854" cy="8369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A8356339-710A-47BA-8E6F-BA53A109F8AD}"/>
              </a:ext>
            </a:extLst>
          </p:cNvPr>
          <p:cNvSpPr/>
          <p:nvPr/>
        </p:nvSpPr>
        <p:spPr>
          <a:xfrm>
            <a:off x="3891927" y="3473846"/>
            <a:ext cx="851854" cy="8370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C6185F-5600-4C8A-9BB1-690D28C73FBC}"/>
              </a:ext>
            </a:extLst>
          </p:cNvPr>
          <p:cNvCxnSpPr>
            <a:cxnSpLocks/>
          </p:cNvCxnSpPr>
          <p:nvPr/>
        </p:nvCxnSpPr>
        <p:spPr>
          <a:xfrm flipH="1">
            <a:off x="8667761" y="2626304"/>
            <a:ext cx="3781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1C0E45-9045-424D-A71E-D01A7CEA62B8}"/>
              </a:ext>
            </a:extLst>
          </p:cNvPr>
          <p:cNvCxnSpPr>
            <a:cxnSpLocks/>
          </p:cNvCxnSpPr>
          <p:nvPr/>
        </p:nvCxnSpPr>
        <p:spPr>
          <a:xfrm flipV="1">
            <a:off x="9151555" y="2455601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B3B1B3E5-77E0-450F-8523-BDB321192887}"/>
              </a:ext>
            </a:extLst>
          </p:cNvPr>
          <p:cNvSpPr/>
          <p:nvPr/>
        </p:nvSpPr>
        <p:spPr>
          <a:xfrm>
            <a:off x="8032667" y="3033862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AB555FDF-5347-4F23-8324-68F8C642BBF2}"/>
              </a:ext>
            </a:extLst>
          </p:cNvPr>
          <p:cNvSpPr/>
          <p:nvPr/>
        </p:nvSpPr>
        <p:spPr>
          <a:xfrm>
            <a:off x="8015377" y="4311816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6C4141-D35F-433A-893E-F73B3368A76E}"/>
              </a:ext>
            </a:extLst>
          </p:cNvPr>
          <p:cNvCxnSpPr>
            <a:cxnSpLocks/>
          </p:cNvCxnSpPr>
          <p:nvPr/>
        </p:nvCxnSpPr>
        <p:spPr>
          <a:xfrm flipV="1">
            <a:off x="8816144" y="3738118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158196-3529-4C7C-A3C6-A22B9FD21A27}"/>
              </a:ext>
            </a:extLst>
          </p:cNvPr>
          <p:cNvCxnSpPr>
            <a:cxnSpLocks/>
          </p:cNvCxnSpPr>
          <p:nvPr/>
        </p:nvCxnSpPr>
        <p:spPr>
          <a:xfrm>
            <a:off x="8867891" y="3938905"/>
            <a:ext cx="41817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4A7153-6D5E-4051-B835-BE2221BF9F87}"/>
              </a:ext>
            </a:extLst>
          </p:cNvPr>
          <p:cNvCxnSpPr>
            <a:cxnSpLocks/>
          </p:cNvCxnSpPr>
          <p:nvPr/>
        </p:nvCxnSpPr>
        <p:spPr>
          <a:xfrm>
            <a:off x="9315657" y="3692871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63194B8C-8216-4655-AAEC-4DCA209A1C95}"/>
              </a:ext>
            </a:extLst>
          </p:cNvPr>
          <p:cNvSpPr/>
          <p:nvPr/>
        </p:nvSpPr>
        <p:spPr>
          <a:xfrm>
            <a:off x="6435344" y="5674598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96EC574-D78B-4F95-B097-57B7701A5094}"/>
              </a:ext>
            </a:extLst>
          </p:cNvPr>
          <p:cNvSpPr/>
          <p:nvPr/>
        </p:nvSpPr>
        <p:spPr>
          <a:xfrm>
            <a:off x="1931765" y="4406991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8F4A4E04-A089-4ED1-AEBB-4D1B8A11737A}"/>
              </a:ext>
            </a:extLst>
          </p:cNvPr>
          <p:cNvSpPr/>
          <p:nvPr/>
        </p:nvSpPr>
        <p:spPr>
          <a:xfrm>
            <a:off x="1959330" y="3503430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414A1-0B04-4999-9DC5-92B9D401632C}"/>
              </a:ext>
            </a:extLst>
          </p:cNvPr>
          <p:cNvSpPr txBox="1"/>
          <p:nvPr/>
        </p:nvSpPr>
        <p:spPr>
          <a:xfrm>
            <a:off x="8112788" y="3117807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322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id="{D78759BA-9BEA-4347-88F9-8736EC242684}"/>
              </a:ext>
            </a:extLst>
          </p:cNvPr>
          <p:cNvSpPr/>
          <p:nvPr/>
        </p:nvSpPr>
        <p:spPr>
          <a:xfrm>
            <a:off x="3898324" y="4364011"/>
            <a:ext cx="813878" cy="8462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9D2FA6-3BAE-43E2-99D4-D47F77D59593}"/>
              </a:ext>
            </a:extLst>
          </p:cNvPr>
          <p:cNvSpPr txBox="1"/>
          <p:nvPr/>
        </p:nvSpPr>
        <p:spPr>
          <a:xfrm>
            <a:off x="8032667" y="434042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B44938-7152-4DD6-B07D-C67F133E9860}"/>
              </a:ext>
            </a:extLst>
          </p:cNvPr>
          <p:cNvSpPr txBox="1"/>
          <p:nvPr/>
        </p:nvSpPr>
        <p:spPr>
          <a:xfrm>
            <a:off x="6515465" y="570734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527858-B16D-4744-B6A3-46F57DA84E3F}"/>
              </a:ext>
            </a:extLst>
          </p:cNvPr>
          <p:cNvGrpSpPr/>
          <p:nvPr/>
        </p:nvGrpSpPr>
        <p:grpSpPr>
          <a:xfrm>
            <a:off x="1616504" y="1430572"/>
            <a:ext cx="8169159" cy="523220"/>
            <a:chOff x="2720749" y="703119"/>
            <a:chExt cx="7691116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BA0CFF-BD12-42C9-9D77-81CBA153E1B8}"/>
                </a:ext>
              </a:extLst>
            </p:cNvPr>
            <p:cNvSpPr/>
            <p:nvPr/>
          </p:nvSpPr>
          <p:spPr>
            <a:xfrm>
              <a:off x="2720749" y="703119"/>
              <a:ext cx="769111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“       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Tíc-tốc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90DB3D9-946B-4E15-81FC-282AEAB1BE5A}"/>
                </a:ext>
              </a:extLst>
            </p:cNvPr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92B02C9-CEA3-4C0A-80B1-DB48563A8A0C}"/>
                </a:ext>
              </a:extLst>
            </p:cNvPr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0F77CD1-3B7E-49DB-B5E8-00D333139804}"/>
              </a:ext>
            </a:extLst>
          </p:cNvPr>
          <p:cNvSpPr txBox="1"/>
          <p:nvPr/>
        </p:nvSpPr>
        <p:spPr>
          <a:xfrm>
            <a:off x="10255658" y="149537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16" grpId="0" animBg="1"/>
      <p:bldP spid="17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910D0BC0-A19D-4298-8195-0BA557202558}"/>
              </a:ext>
            </a:extLst>
          </p:cNvPr>
          <p:cNvSpPr txBox="1">
            <a:spLocks/>
          </p:cNvSpPr>
          <p:nvPr/>
        </p:nvSpPr>
        <p:spPr>
          <a:xfrm>
            <a:off x="2262474" y="3067689"/>
            <a:ext cx="7955869" cy="1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nnie Use Your Telescope"/>
              <a:buNone/>
              <a:defRPr sz="10640" b="1" i="0" u="none" strike="noStrike" cap="none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4800"/>
              <a:buFont typeface="Annie Use Your Telescope"/>
              <a:buNone/>
              <a:tabLst/>
              <a:defRPr/>
            </a:pPr>
            <a:r>
              <a:rPr kumimoji="0" lang="en-US" sz="1064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nie Use Your Telescope"/>
              </a:rPr>
              <a:t>Dặn</a:t>
            </a:r>
            <a:r>
              <a:rPr kumimoji="0" lang="en-US" sz="1064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nie Use Your Telescope"/>
              </a:rPr>
              <a:t> </a:t>
            </a:r>
            <a:r>
              <a:rPr kumimoji="0" lang="en-US" sz="1064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nnie Use Your Telescope"/>
              </a:rPr>
              <a:t>dò</a:t>
            </a:r>
            <a:endParaRPr kumimoji="0" lang="en-US" sz="1064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nnie Use Your Telescope"/>
            </a:endParaRPr>
          </a:p>
        </p:txBody>
      </p:sp>
    </p:spTree>
    <p:extLst>
      <p:ext uri="{BB962C8B-B14F-4D97-AF65-F5344CB8AC3E}">
        <p14:creationId xmlns:p14="http://schemas.microsoft.com/office/powerpoint/2010/main" val="50236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MẸ THU HOẠCH TRỨNG GÀ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863" y="1317171"/>
            <a:ext cx="4107873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864436" y="6131065"/>
            <a:ext cx="360054" cy="464131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BBBB2340-8EE2-497D-B7CD-D6C0AF4AF0E3}"/>
              </a:ext>
            </a:extLst>
          </p:cNvPr>
          <p:cNvSpPr/>
          <p:nvPr/>
        </p:nvSpPr>
        <p:spPr>
          <a:xfrm>
            <a:off x="11176000" y="6131065"/>
            <a:ext cx="898095" cy="589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5.92593E-6 C 0.00433 -0.01689 0.00729 -0.03379 0.01215 -0.05046 C 0.01336 -0.05925 0.01475 -0.06643 0.01666 -0.07476 C 0.01614 -0.10161 0.01614 -0.1287 0.01527 -0.15555 C 0.01493 -0.16342 0.01128 -0.17222 0.0092 -0.17962 C 0.00729 -0.18657 0.00312 -0.19999 0.00312 -0.19999 C 0.00104 -0.21574 -0.00539 -0.22893 -0.00747 -0.24444 C -0.00938 -0.25879 -0.0073 -0.253 -0.01198 -0.26249 C -0.01355 -0.27106 -0.01598 -0.27731 -0.01962 -0.28472 C -0.02275 -0.30092 -0.02761 -0.31504 -0.03629 -0.32731 C -0.03994 -0.34166 -0.03473 -0.3243 -0.04237 -0.33935 C -0.04532 -0.34513 -0.04723 -0.35324 -0.05001 -0.35949 C -0.05643 -0.37384 -0.06198 -0.38356 -0.06511 -0.39999 C -0.06285 -0.41435 -0.06407 -0.41874 -0.07119 -0.42824 C -0.07379 -0.43819 -0.07726 -0.43518 -0.08178 -0.44236 C -0.08664 -0.45023 -0.08317 -0.453 -0.0908 -0.45648 C -0.09549 -0.47453 -0.11442 -0.48217 -0.12726 -0.48472 C -0.13664 -0.48911 -0.14619 -0.49097 -0.15608 -0.49282 C -0.16511 -0.49212 -0.17431 -0.49212 -0.18334 -0.49074 C -0.21007 -0.4868 -0.23542 -0.47106 -0.2606 -0.46064 C -0.26511 -0.45648 -0.26893 -0.45462 -0.27414 -0.45254 C -0.27848 -0.44675 -0.28507 -0.44305 -0.2908 -0.44027 C -0.29167 -0.43911 -0.29636 -0.43356 -0.29688 -0.43217 C -0.29775 -0.43032 -0.2974 -0.42777 -0.29844 -0.42615 C -0.30157 -0.42083 -0.30556 -0.41689 -0.30903 -0.41203 C -0.31251 -0.39861 -0.31198 -0.39212 -0.31355 -0.37569 C -0.31494 -0.36064 -0.32049 -0.3456 -0.32414 -0.33124 C -0.32622 -0.32314 -0.32848 -0.31504 -0.33021 -0.30694 C -0.33143 -0.30161 -0.33334 -0.29074 -0.33334 -0.29074 C -0.33386 -0.28541 -0.33386 -0.28009 -0.33473 -0.27476 C -0.33542 -0.2706 -0.33785 -0.26249 -0.33785 -0.26249 C -0.33594 -0.22962 -0.33629 -0.22754 -0.33629 -0.25648 " pathEditMode="relative" ptsTypes="fffffffffffffffffffffffffffffff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C -0.00104 -0.06482 0.00053 -0.0706 -0.00451 -0.11296 C -0.0092 -0.15255 -0.00451 -0.13148 -0.01059 -0.15556 C -0.01232 -0.16204 -0.01354 -0.1757 -0.01354 -0.1757 C -0.01458 -0.19283 -0.01545 -0.21158 -0.01961 -0.22824 C -0.0217 -0.23704 -0.025 -0.2456 -0.02725 -0.2544 C -0.02916 -0.26227 -0.02899 -0.27107 -0.03177 -0.27871 C -0.03767 -0.29421 -0.03229 -0.27546 -0.03628 -0.29074 C -0.03993 -0.31945 -0.03472 -0.28773 -0.04236 -0.31296 C -0.04548 -0.32315 -0.046 -0.3331 -0.05 -0.34329 C -0.05104 -0.34931 -0.05138 -0.35579 -0.05295 -0.36158 C -0.05607 -0.37269 -0.06666 -0.38056 -0.07118 -0.38982 C -0.07586 -0.39954 -0.08003 -0.41181 -0.08784 -0.41806 C -0.09791 -0.42593 -0.08663 -0.4132 -0.09687 -0.42408 C -0.10416 -0.43171 -0.09496 -0.42523 -0.1059 -0.43426 C -0.11197 -0.43935 -0.11545 -0.4382 -0.12118 -0.4463 C -0.12847 -0.45648 -0.13993 -0.46621 -0.15 -0.4706 C -0.15468 -0.47732 -0.15833 -0.48056 -0.1651 -0.48264 C -0.17864 -0.49167 -0.17291 -0.48866 -0.18177 -0.49283 C -0.18836 -0.50209 -0.19479 -0.49792 -0.20451 -0.50301 C -0.21527 -0.5088 -0.20937 -0.50648 -0.22256 -0.50903 C -0.22413 -0.50972 -0.22586 -0.50996 -0.22725 -0.51111 C -0.22951 -0.51273 -0.23107 -0.51597 -0.23333 -0.51713 C -0.23906 -0.52014 -0.24843 -0.52107 -0.25451 -0.52315 C -0.26493 -0.52662 -0.27413 -0.5331 -0.28472 -0.53519 C -0.29357 -0.53912 -0.30138 -0.54329 -0.31059 -0.54537 C -0.32152 -0.55046 -0.33281 -0.55371 -0.34392 -0.55741 C -0.35138 -0.55996 -0.36006 -0.56435 -0.36805 -0.56551 C -0.37916 -0.56713 -0.39027 -0.56783 -0.40138 -0.56968 C -0.40486 -0.57037 -0.4085 -0.57084 -0.41197 -0.57153 C -0.4151 -0.57292 -0.41805 -0.57431 -0.42118 -0.5757 C -0.42274 -0.57639 -0.42569 -0.57778 -0.42569 -0.57778 C -0.44843 -0.57384 -0.471 -0.56968 -0.49392 -0.56759 C -0.5026 -0.56551 -0.50885 -0.56459 -0.51666 -0.56158 C -0.52708 -0.55741 -0.53645 -0.55023 -0.54687 -0.54537 C -0.55364 -0.53681 -0.54548 -0.5456 -0.55902 -0.53935 C -0.56076 -0.53866 -0.5618 -0.53611 -0.56354 -0.53519 C -0.56545 -0.53403 -0.56753 -0.53403 -0.56961 -0.53334 C -0.57065 -0.53195 -0.57135 -0.53009 -0.57256 -0.52917 C -0.57395 -0.52801 -0.57604 -0.52871 -0.57725 -0.52709 C -0.59253 -0.50695 -0.57986 -0.51412 -0.59079 -0.50903 C -0.59375 -0.49931 -0.59583 -0.49421 -0.60138 -0.48681 C -0.60503 -0.47477 -0.61041 -0.46551 -0.6151 -0.4544 C -0.621 -0.44005 -0.61423 -0.44792 -0.62256 -0.44028 C -0.625 -0.43056 -0.62777 -0.42801 -0.63177 -0.42014 C -0.64166 -0.40116 -0.65121 -0.37801 -0.65902 -0.35741 C -0.66302 -0.34676 -0.66475 -0.33125 -0.67118 -0.32315 C -0.67569 -0.30371 -0.67569 -0.32477 -0.67569 -0.29283 " pathEditMode="relative" ptsTypes="fffffffffffffffffffffffffffffffffffffffffffffff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56 -0.01852 0.0059 -0.03472 0.01059 -0.05254 C 0.01892 -0.11875 0.03646 -0.20092 0.00746 -0.25671 C 0.00434 -0.27014 -0.00174 -0.27963 -0.00764 -0.29097 C -0.00868 -0.29282 -0.00955 -0.29491 -0.01059 -0.29699 C -0.01163 -0.29907 -0.01372 -0.30301 -0.01372 -0.30301 C -0.01545 -0.31041 -0.01771 -0.31134 -0.02118 -0.31736 C -0.02691 -0.32708 -0.03125 -0.33727 -0.03646 -0.34745 C -0.03906 -0.35879 -0.04635 -0.36504 -0.05313 -0.37176 C -0.06111 -0.38796 -0.04983 -0.36805 -0.06215 -0.37986 C -0.07674 -0.39398 -0.05851 -0.38426 -0.07135 -0.39004 C -0.0809 -0.39977 -0.09097 -0.40717 -0.10174 -0.41412 C -0.10521 -0.41944 -0.10868 -0.42199 -0.11389 -0.4243 C -0.12188 -0.43518 -0.14167 -0.44352 -0.15313 -0.44653 C -0.16319 -0.45208 -0.17292 -0.45278 -0.18333 -0.45671 C -0.20139 -0.46342 -0.2191 -0.47153 -0.23785 -0.47477 C -0.24757 -0.48009 -0.25625 -0.48287 -0.26667 -0.48495 C -0.29705 -0.50069 -0.32917 -0.48981 -0.36215 -0.48889 C -0.37101 -0.48426 -0.37847 -0.47893 -0.38785 -0.47685 C -0.39792 -0.47037 -0.40608 -0.45949 -0.41667 -0.45463 C -0.42379 -0.44583 -0.43785 -0.43217 -0.44705 -0.42847 C -0.45208 -0.42153 -0.4566 -0.41528 -0.46372 -0.41227 C -0.47795 -0.39907 -0.47795 -0.38819 -0.48646 -0.37176 C -0.49028 -0.35532 -0.4849 -0.375 -0.49097 -0.3618 C -0.49618 -0.35069 -0.48785 -0.35949 -0.49705 -0.35162 C -0.50087 -0.34398 -0.50243 -0.33495 -0.50608 -0.32731 C -0.50764 -0.32407 -0.51042 -0.32222 -0.51215 -0.31921 C -0.52135 -0.30254 -0.53142 -0.28217 -0.53646 -0.26273 C -0.53698 -0.25602 -0.53785 -0.24259 -0.53785 -0.24259 L -0.53646 -0.25671 " pathEditMode="relative" ptsTypes="ffffffffffffffffffffffffffff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168 + 207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375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250881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375 + 200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575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308938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9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409 +231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640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250881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387 + 550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937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178309" y="609600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0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42107" y="1794336"/>
            <a:ext cx="9830718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60: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Phép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cộng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(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nhớ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vi 1000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(TIẾT 3)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A90A8-6319-49C8-9104-0BF1CE5439F8}"/>
              </a:ext>
            </a:extLst>
          </p:cNvPr>
          <p:cNvSpPr txBox="1"/>
          <p:nvPr/>
        </p:nvSpPr>
        <p:spPr>
          <a:xfrm>
            <a:off x="1959386" y="100224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7BA79-B127-41C5-8A8A-69AF1EBA8C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822"/>
          <a:stretch/>
        </p:blipFill>
        <p:spPr>
          <a:xfrm>
            <a:off x="4497600" y="660845"/>
            <a:ext cx="2499577" cy="9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3010570"/>
            <a:ext cx="3028932" cy="38474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7EDEBB-B328-448E-92BB-2FF1DD9FC022}"/>
              </a:ext>
            </a:extLst>
          </p:cNvPr>
          <p:cNvSpPr/>
          <p:nvPr/>
        </p:nvSpPr>
        <p:spPr>
          <a:xfrm>
            <a:off x="962964" y="1573895"/>
            <a:ext cx="10266071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C4D708-0BEB-4E29-AE90-A23FF3657722}"/>
              </a:ext>
            </a:extLst>
          </p:cNvPr>
          <p:cNvGrpSpPr/>
          <p:nvPr/>
        </p:nvGrpSpPr>
        <p:grpSpPr>
          <a:xfrm>
            <a:off x="858418" y="1192463"/>
            <a:ext cx="4093434" cy="570588"/>
            <a:chOff x="1296327" y="1647588"/>
            <a:chExt cx="4093434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FBA60E-B580-46AC-A293-850242466CEA}"/>
                </a:ext>
              </a:extLst>
            </p:cNvPr>
            <p:cNvSpPr txBox="1"/>
            <p:nvPr/>
          </p:nvSpPr>
          <p:spPr>
            <a:xfrm>
              <a:off x="1866914" y="1694956"/>
              <a:ext cx="3522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7455BE-2170-4493-B2DC-838A21E7C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43B98B-B014-44B2-9149-4E74BBB9BA0C}"/>
              </a:ext>
            </a:extLst>
          </p:cNvPr>
          <p:cNvGrpSpPr/>
          <p:nvPr/>
        </p:nvGrpSpPr>
        <p:grpSpPr>
          <a:xfrm>
            <a:off x="1429006" y="2818357"/>
            <a:ext cx="1147790" cy="1305165"/>
            <a:chOff x="1566470" y="2095726"/>
            <a:chExt cx="1147790" cy="130516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4ED7621-0CA6-4B81-B2AC-A36B06AB53F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9739F4-A1C6-440F-B7BC-666E8712E8A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548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312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7FCCDE-2FC7-4CFE-9CA4-16AF41EFCD3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5FED69-697E-40B1-A479-2B39551CD61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A2FE03-96E0-47EF-BF18-4AF49E4CFA25}"/>
              </a:ext>
            </a:extLst>
          </p:cNvPr>
          <p:cNvGrpSpPr/>
          <p:nvPr/>
        </p:nvGrpSpPr>
        <p:grpSpPr>
          <a:xfrm>
            <a:off x="3940223" y="2818357"/>
            <a:ext cx="1147790" cy="1305165"/>
            <a:chOff x="1566470" y="2095726"/>
            <a:chExt cx="1147790" cy="13051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4DBFA4-EAE2-4831-BE39-5542534D680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A087613-5D83-4261-BEBD-2E8D79326BC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592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234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9EB2E4-7CDB-4E63-BFBB-E8964899623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EBBB10B-0943-4431-BD78-6E4C071C7F5D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FC9F0F-0184-4C90-AA43-9983E420A2D5}"/>
              </a:ext>
            </a:extLst>
          </p:cNvPr>
          <p:cNvGrpSpPr/>
          <p:nvPr/>
        </p:nvGrpSpPr>
        <p:grpSpPr>
          <a:xfrm>
            <a:off x="6667341" y="2818357"/>
            <a:ext cx="1147790" cy="1305165"/>
            <a:chOff x="1566470" y="2095726"/>
            <a:chExt cx="1147790" cy="130516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AF7CF57-9D3E-4C92-94BC-47793CBFD435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F2344C9-7069-44E1-9E4C-19C32987282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690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89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7882BE-F4E8-4A56-AFF8-98AEAFD2075E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26F5B7-E435-447F-9F9D-6228F02E6B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E094DA-1009-49AA-A3EC-B3675CA864C2}"/>
              </a:ext>
            </a:extLst>
          </p:cNvPr>
          <p:cNvGrpSpPr/>
          <p:nvPr/>
        </p:nvGrpSpPr>
        <p:grpSpPr>
          <a:xfrm>
            <a:off x="9112506" y="2818357"/>
            <a:ext cx="1147790" cy="1305165"/>
            <a:chOff x="1566470" y="2095726"/>
            <a:chExt cx="1147790" cy="130516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8A5B78-AF12-4243-AEA5-1F6D503D554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C9D782-1181-419A-BDC8-7CD6B71BA87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427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970BB6-635E-4545-9021-D5327A6FDD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12DE1A-CEC3-4B6A-B6E8-2FD41631E5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14DCC38-6656-4276-B60F-F41403A56688}"/>
              </a:ext>
            </a:extLst>
          </p:cNvPr>
          <p:cNvSpPr txBox="1"/>
          <p:nvPr/>
        </p:nvSpPr>
        <p:spPr>
          <a:xfrm>
            <a:off x="1649486" y="3974041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58C866-0AF2-400C-BA9C-5E743C083CE3}"/>
              </a:ext>
            </a:extLst>
          </p:cNvPr>
          <p:cNvSpPr txBox="1"/>
          <p:nvPr/>
        </p:nvSpPr>
        <p:spPr>
          <a:xfrm>
            <a:off x="4167995" y="3974041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A0ECBD-94D6-4777-A704-7D46A7326578}"/>
              </a:ext>
            </a:extLst>
          </p:cNvPr>
          <p:cNvSpPr txBox="1"/>
          <p:nvPr/>
        </p:nvSpPr>
        <p:spPr>
          <a:xfrm>
            <a:off x="6898335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779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E0D6C-2AD3-4317-8447-648244A86470}"/>
              </a:ext>
            </a:extLst>
          </p:cNvPr>
          <p:cNvSpPr txBox="1"/>
          <p:nvPr/>
        </p:nvSpPr>
        <p:spPr>
          <a:xfrm>
            <a:off x="9359622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D6C27C-AE0D-48D2-948A-E167081C7183}"/>
              </a:ext>
            </a:extLst>
          </p:cNvPr>
          <p:cNvSpPr txBox="1"/>
          <p:nvPr/>
        </p:nvSpPr>
        <p:spPr>
          <a:xfrm>
            <a:off x="1143712" y="2111062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382</Words>
  <Application>Microsoft Office PowerPoint</Application>
  <PresentationFormat>Widescreen</PresentationFormat>
  <Paragraphs>80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Annie Use Your Telescope</vt:lpstr>
      <vt:lpstr>等线</vt:lpstr>
      <vt:lpstr>微软雅黑</vt:lpstr>
      <vt:lpstr>字魂59号-创粗黑</vt:lpstr>
      <vt:lpstr>Arial</vt:lpstr>
      <vt:lpstr>Arial-Rounded</vt:lpstr>
      <vt:lpstr>Calibri</vt:lpstr>
      <vt:lpstr>Calibri Light</vt:lpstr>
      <vt:lpstr>Cambria</vt:lpstr>
      <vt:lpstr>Times New Roman</vt:lpstr>
      <vt:lpstr>Utm AVO</vt:lpstr>
      <vt:lpstr>1_Office 主题</vt:lpstr>
      <vt:lpstr>千图网海量PPT模板www.58pic.com​​</vt:lpstr>
      <vt:lpstr>2_Office 主题</vt:lpstr>
      <vt:lpstr>https://www.freeppt7.com</vt:lpstr>
      <vt:lpstr>自定义设计方案</vt:lpstr>
      <vt:lpstr>3_Office 主题</vt:lpstr>
      <vt:lpstr>2_Office Theme</vt:lpstr>
      <vt:lpstr>5_Office Theme</vt:lpstr>
      <vt:lpstr>1_Office 主题​​</vt:lpstr>
      <vt:lpstr>PowerPoint Presentation</vt:lpstr>
      <vt:lpstr>GIÚP MẸ THU HOẠCH TRỨNG GÀ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56</cp:revision>
  <dcterms:created xsi:type="dcterms:W3CDTF">2021-07-20T01:55:21Z</dcterms:created>
  <dcterms:modified xsi:type="dcterms:W3CDTF">2023-04-10T07:04:49Z</dcterms:modified>
</cp:coreProperties>
</file>