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797" r:id="rId3"/>
    <p:sldMasterId id="2147483827" r:id="rId4"/>
    <p:sldMasterId id="2147483851" r:id="rId5"/>
    <p:sldMasterId id="2147483859" r:id="rId6"/>
    <p:sldMasterId id="2147483899" r:id="rId7"/>
    <p:sldMasterId id="2147483913" r:id="rId8"/>
    <p:sldMasterId id="2147483918" r:id="rId9"/>
    <p:sldMasterId id="2147483930" r:id="rId10"/>
  </p:sldMasterIdLst>
  <p:notesMasterIdLst>
    <p:notesMasterId r:id="rId23"/>
  </p:notesMasterIdLst>
  <p:sldIdLst>
    <p:sldId id="257" r:id="rId11"/>
    <p:sldId id="280" r:id="rId12"/>
    <p:sldId id="371" r:id="rId13"/>
    <p:sldId id="269" r:id="rId14"/>
    <p:sldId id="270" r:id="rId15"/>
    <p:sldId id="3404" r:id="rId16"/>
    <p:sldId id="2901" r:id="rId17"/>
    <p:sldId id="496" r:id="rId18"/>
    <p:sldId id="3403" r:id="rId19"/>
    <p:sldId id="265" r:id="rId20"/>
    <p:sldId id="300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2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6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2022/12/1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1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0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5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9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9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1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8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7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1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2022/12/1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8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8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7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AF511BDE-3786-4BFC-8CE0-99B67F4DDA5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7F15C-63EE-40CB-81D0-26ED4A5626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AE070A-B230-48A5-83AA-DE250EB66F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060AB-0860-47CB-A926-A27E5285BD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917C7-E0E1-4605-82F5-CCEF299690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71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tmp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2.jpg"/><Relationship Id="rId5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2.jpg"/><Relationship Id="rId5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3.jpe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38952" y="2834081"/>
            <a:ext cx="7371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0" grpId="1"/>
    </p:bld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B260A2-A459-4B56-9DAE-F9E83203CA94}"/>
              </a:ext>
            </a:extLst>
          </p:cNvPr>
          <p:cNvGrpSpPr/>
          <p:nvPr/>
        </p:nvGrpSpPr>
        <p:grpSpPr>
          <a:xfrm>
            <a:off x="967663" y="1131102"/>
            <a:ext cx="10511855" cy="1692771"/>
            <a:chOff x="1296327" y="1567956"/>
            <a:chExt cx="10172498" cy="16927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0C7A14-519B-4839-994E-ED3C834A8938}"/>
                </a:ext>
              </a:extLst>
            </p:cNvPr>
            <p:cNvSpPr txBox="1"/>
            <p:nvPr/>
          </p:nvSpPr>
          <p:spPr>
            <a:xfrm>
              <a:off x="1866915" y="1567956"/>
              <a:ext cx="960191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rét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248 km.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70 km.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ki-lô-mét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595BA0-7919-43D9-8571-40D143BC7BF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EAD575-CCFF-43F1-B5A2-420184791BBD}"/>
              </a:ext>
            </a:extLst>
          </p:cNvPr>
          <p:cNvSpPr txBox="1"/>
          <p:nvPr/>
        </p:nvSpPr>
        <p:spPr>
          <a:xfrm>
            <a:off x="1557286" y="2783706"/>
            <a:ext cx="84173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248km</a:t>
            </a:r>
          </a:p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70km</a:t>
            </a:r>
          </a:p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km?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46B5C-1AE0-4674-AD13-63B94C9C4683}"/>
              </a:ext>
            </a:extLst>
          </p:cNvPr>
          <p:cNvSpPr txBox="1"/>
          <p:nvPr/>
        </p:nvSpPr>
        <p:spPr>
          <a:xfrm>
            <a:off x="2305641" y="4436310"/>
            <a:ext cx="78358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sếu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ki-lô-mét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 + 70 = 318 (km)</a:t>
            </a:r>
          </a:p>
          <a:p>
            <a:pPr algn="ctr"/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318 km</a:t>
            </a:r>
          </a:p>
        </p:txBody>
      </p:sp>
      <p:pic>
        <p:nvPicPr>
          <p:cNvPr id="15" name="Picture 14" descr="C:\Users\TUAN\Downloads\Luyện tập 1.png">
            <a:extLst>
              <a:ext uri="{FF2B5EF4-FFF2-40B4-BE49-F238E27FC236}">
                <a16:creationId xmlns:a16="http://schemas.microsoft.com/office/drawing/2014/main" id="{73D6D5BF-A816-4DF2-A281-B09B48DC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600" y="-50873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-31898" y="333386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42" y="2129707"/>
            <a:ext cx="3920858" cy="5689483"/>
          </a:xfrm>
          <a:prstGeom prst="rect">
            <a:avLst/>
          </a:prstGeom>
        </p:spPr>
      </p:pic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2CE52A06-B702-43D5-8025-F36A8B68AC3E}"/>
              </a:ext>
            </a:extLst>
          </p:cNvPr>
          <p:cNvSpPr/>
          <p:nvPr/>
        </p:nvSpPr>
        <p:spPr>
          <a:xfrm>
            <a:off x="5645640" y="4393774"/>
            <a:ext cx="1968500" cy="52451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264 + 375</a:t>
            </a:r>
          </a:p>
        </p:txBody>
      </p:sp>
      <p:sp>
        <p:nvSpPr>
          <p:cNvPr id="36" name="Rounded Rectangle 17">
            <a:extLst>
              <a:ext uri="{FF2B5EF4-FFF2-40B4-BE49-F238E27FC236}">
                <a16:creationId xmlns:a16="http://schemas.microsoft.com/office/drawing/2014/main" id="{8F66F5EE-C37F-4E4C-909E-4028315987F8}"/>
              </a:ext>
            </a:extLst>
          </p:cNvPr>
          <p:cNvSpPr/>
          <p:nvPr/>
        </p:nvSpPr>
        <p:spPr>
          <a:xfrm>
            <a:off x="4056870" y="4941780"/>
            <a:ext cx="1968500" cy="52451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153 + 450</a:t>
            </a:r>
          </a:p>
        </p:txBody>
      </p:sp>
      <p:sp>
        <p:nvSpPr>
          <p:cNvPr id="37" name="Rounded Rectangle 18">
            <a:extLst>
              <a:ext uri="{FF2B5EF4-FFF2-40B4-BE49-F238E27FC236}">
                <a16:creationId xmlns:a16="http://schemas.microsoft.com/office/drawing/2014/main" id="{BAE29944-397B-4742-B905-C6D4CFFB4D93}"/>
              </a:ext>
            </a:extLst>
          </p:cNvPr>
          <p:cNvSpPr/>
          <p:nvPr/>
        </p:nvSpPr>
        <p:spPr>
          <a:xfrm>
            <a:off x="2879580" y="5585037"/>
            <a:ext cx="1968500" cy="52451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246 + 347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6FE693-44D8-4971-B32C-E2D68B0226A2}"/>
              </a:ext>
            </a:extLst>
          </p:cNvPr>
          <p:cNvSpPr txBox="1"/>
          <p:nvPr/>
        </p:nvSpPr>
        <p:spPr>
          <a:xfrm>
            <a:off x="7710660" y="4381074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F0D5A5-7F8D-4269-A2AB-82D27293CEB6}"/>
              </a:ext>
            </a:extLst>
          </p:cNvPr>
          <p:cNvSpPr txBox="1"/>
          <p:nvPr/>
        </p:nvSpPr>
        <p:spPr>
          <a:xfrm>
            <a:off x="6099030" y="4950679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F89FFC-96EB-4511-A9F0-DD9F88F9C540}"/>
              </a:ext>
            </a:extLst>
          </p:cNvPr>
          <p:cNvSpPr txBox="1"/>
          <p:nvPr/>
        </p:nvSpPr>
        <p:spPr>
          <a:xfrm>
            <a:off x="4905230" y="5585682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20B833-B05B-4943-A5F9-CAF1FE0EC688}"/>
              </a:ext>
            </a:extLst>
          </p:cNvPr>
          <p:cNvGrpSpPr/>
          <p:nvPr/>
        </p:nvGrpSpPr>
        <p:grpSpPr>
          <a:xfrm>
            <a:off x="1410190" y="1249889"/>
            <a:ext cx="4904740" cy="4795520"/>
            <a:chOff x="3197860" y="822960"/>
            <a:chExt cx="4904740" cy="47955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5F0378A-B23D-4400-88D2-720EA9381F16}"/>
                </a:ext>
              </a:extLst>
            </p:cNvPr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45" name="Picture 44" descr="Screen Clipping">
                <a:extLst>
                  <a:ext uri="{FF2B5EF4-FFF2-40B4-BE49-F238E27FC236}">
                    <a16:creationId xmlns:a16="http://schemas.microsoft.com/office/drawing/2014/main" id="{9F7CF79A-7C08-485A-ACE7-D26EA3BC09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CAEC793-A982-4A20-8EAF-348E08CF0873}"/>
                  </a:ext>
                </a:extLst>
              </p:cNvPr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54" name="Freeform 3">
                  <a:extLst>
                    <a:ext uri="{FF2B5EF4-FFF2-40B4-BE49-F238E27FC236}">
                      <a16:creationId xmlns:a16="http://schemas.microsoft.com/office/drawing/2014/main" id="{A576AD06-AF5F-48E7-B3D9-161B7B326297}"/>
                    </a:ext>
                  </a:extLst>
                </p:cNvPr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4">
                  <a:extLst>
                    <a:ext uri="{FF2B5EF4-FFF2-40B4-BE49-F238E27FC236}">
                      <a16:creationId xmlns:a16="http://schemas.microsoft.com/office/drawing/2014/main" id="{16B0A4B9-37C1-4E16-8EBC-5E97FD8F538C}"/>
                    </a:ext>
                  </a:extLst>
                </p:cNvPr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5">
                  <a:extLst>
                    <a:ext uri="{FF2B5EF4-FFF2-40B4-BE49-F238E27FC236}">
                      <a16:creationId xmlns:a16="http://schemas.microsoft.com/office/drawing/2014/main" id="{3B73BE50-19F6-4158-958E-55E01250E157}"/>
                    </a:ext>
                  </a:extLst>
                </p:cNvPr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70AAB59-2F2D-4B0B-B568-A1FE9A26BEBC}"/>
                  </a:ext>
                </a:extLst>
              </p:cNvPr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51" name="Freeform 7">
                  <a:extLst>
                    <a:ext uri="{FF2B5EF4-FFF2-40B4-BE49-F238E27FC236}">
                      <a16:creationId xmlns:a16="http://schemas.microsoft.com/office/drawing/2014/main" id="{689752AB-F9D6-4B63-910A-3B8386C1955D}"/>
                    </a:ext>
                  </a:extLst>
                </p:cNvPr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10">
                  <a:extLst>
                    <a:ext uri="{FF2B5EF4-FFF2-40B4-BE49-F238E27FC236}">
                      <a16:creationId xmlns:a16="http://schemas.microsoft.com/office/drawing/2014/main" id="{4A6F3669-8B47-4C48-AD05-9575EF5A8F13}"/>
                    </a:ext>
                  </a:extLst>
                </p:cNvPr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11">
                  <a:extLst>
                    <a:ext uri="{FF2B5EF4-FFF2-40B4-BE49-F238E27FC236}">
                      <a16:creationId xmlns:a16="http://schemas.microsoft.com/office/drawing/2014/main" id="{D505E349-9E12-4689-8455-3FAA20CD007A}"/>
                    </a:ext>
                  </a:extLst>
                </p:cNvPr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48" name="Picture 47" descr="Screen Clipping">
                <a:extLst>
                  <a:ext uri="{FF2B5EF4-FFF2-40B4-BE49-F238E27FC236}">
                    <a16:creationId xmlns:a16="http://schemas.microsoft.com/office/drawing/2014/main" id="{4D1ADBF5-A88D-4A17-BD37-F7B879C312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49" name="Picture 48" descr="Screen Clipping">
                <a:extLst>
                  <a:ext uri="{FF2B5EF4-FFF2-40B4-BE49-F238E27FC236}">
                    <a16:creationId xmlns:a16="http://schemas.microsoft.com/office/drawing/2014/main" id="{D3AC1BD1-4A9F-4152-A4B4-DFCD2C545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50" name="Picture 49" descr="Screen Clipping">
                <a:extLst>
                  <a:ext uri="{FF2B5EF4-FFF2-40B4-BE49-F238E27FC236}">
                    <a16:creationId xmlns:a16="http://schemas.microsoft.com/office/drawing/2014/main" id="{1870049C-58C0-4801-AAC0-897971813F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0A3DAEE-598F-4B49-8D77-61A97D073D75}"/>
                </a:ext>
              </a:extLst>
            </p:cNvPr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 w="12700" cap="flat" cmpd="sng" algn="ctr">
              <a:solidFill>
                <a:srgbClr val="D7EFF7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trăm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linh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83D5FD2-9414-4B05-9056-067254234370}"/>
              </a:ext>
            </a:extLst>
          </p:cNvPr>
          <p:cNvSpPr txBox="1"/>
          <p:nvPr/>
        </p:nvSpPr>
        <p:spPr>
          <a:xfrm>
            <a:off x="8169130" y="4381074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4EF852-71F6-47E3-904F-4524F7498722}"/>
              </a:ext>
            </a:extLst>
          </p:cNvPr>
          <p:cNvSpPr txBox="1"/>
          <p:nvPr/>
        </p:nvSpPr>
        <p:spPr>
          <a:xfrm>
            <a:off x="6586710" y="4950679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BE77E6-AD6B-408B-B5AC-BA9DCC261870}"/>
              </a:ext>
            </a:extLst>
          </p:cNvPr>
          <p:cNvSpPr txBox="1"/>
          <p:nvPr/>
        </p:nvSpPr>
        <p:spPr>
          <a:xfrm>
            <a:off x="5403070" y="5585682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593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E5D2B7E-F6FC-49B8-8554-AA23443E8210}"/>
              </a:ext>
            </a:extLst>
          </p:cNvPr>
          <p:cNvGrpSpPr/>
          <p:nvPr/>
        </p:nvGrpSpPr>
        <p:grpSpPr>
          <a:xfrm>
            <a:off x="1771532" y="561729"/>
            <a:ext cx="5560284" cy="599420"/>
            <a:chOff x="1098387" y="1618756"/>
            <a:chExt cx="4297298" cy="59942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2A243E-3DEC-4F36-951A-9CF71974A20F}"/>
                </a:ext>
              </a:extLst>
            </p:cNvPr>
            <p:cNvSpPr txBox="1"/>
            <p:nvPr/>
          </p:nvSpPr>
          <p:spPr>
            <a:xfrm>
              <a:off x="1866915" y="1618756"/>
              <a:ext cx="3528770" cy="558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4EC342E-BDCE-4AEB-BE30-377D755405FB}"/>
                </a:ext>
              </a:extLst>
            </p:cNvPr>
            <p:cNvSpPr/>
            <p:nvPr/>
          </p:nvSpPr>
          <p:spPr>
            <a:xfrm>
              <a:off x="1098387" y="1647588"/>
              <a:ext cx="768529" cy="5705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2527ED9-A518-4BF5-A6F9-48F12A90D4FE}"/>
              </a:ext>
            </a:extLst>
          </p:cNvPr>
          <p:cNvGrpSpPr/>
          <p:nvPr/>
        </p:nvGrpSpPr>
        <p:grpSpPr>
          <a:xfrm>
            <a:off x="6683230" y="915307"/>
            <a:ext cx="2851285" cy="3013337"/>
            <a:chOff x="7597998" y="653478"/>
            <a:chExt cx="2851285" cy="3013337"/>
          </a:xfrm>
        </p:grpSpPr>
        <p:pic>
          <p:nvPicPr>
            <p:cNvPr id="64" name="Picture 63" descr="Screen Clipping">
              <a:extLst>
                <a:ext uri="{FF2B5EF4-FFF2-40B4-BE49-F238E27FC236}">
                  <a16:creationId xmlns:a16="http://schemas.microsoft.com/office/drawing/2014/main" id="{2C632E3E-B618-450A-A598-5B571733A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1189969"/>
              <a:ext cx="2562583" cy="2476846"/>
            </a:xfrm>
            <a:prstGeom prst="roundRect">
              <a:avLst>
                <a:gd name="adj" fmla="val 32049"/>
              </a:avLst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7CC4295-67EE-428A-803F-1A547C3CEC73}"/>
                </a:ext>
              </a:extLst>
            </p:cNvPr>
            <p:cNvSpPr/>
            <p:nvPr/>
          </p:nvSpPr>
          <p:spPr>
            <a:xfrm rot="586468">
              <a:off x="7597998" y="653478"/>
              <a:ext cx="1134110" cy="143116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6" name="Picture 65" descr="C:\Users\TUAN\Downloads\Luyện tập 1.png">
            <a:extLst>
              <a:ext uri="{FF2B5EF4-FFF2-40B4-BE49-F238E27FC236}">
                <a16:creationId xmlns:a16="http://schemas.microsoft.com/office/drawing/2014/main" id="{E65BFA30-7D9B-4199-B904-3608D964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558" y="951438"/>
            <a:ext cx="1894008" cy="7308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1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D9F50-29DF-48E0-9BC5-7CB044A71734}"/>
              </a:ext>
            </a:extLst>
          </p:cNvPr>
          <p:cNvSpPr txBox="1"/>
          <p:nvPr/>
        </p:nvSpPr>
        <p:spPr>
          <a:xfrm>
            <a:off x="3912782" y="3800046"/>
            <a:ext cx="557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6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2" y="3107263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 "/>
                <a:ea typeface="+mn-ea"/>
                <a:cs typeface="+mn-cs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0" y="1409092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8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520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3" y="4275447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500+20=?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8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5" y="1363870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5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7" y="1403323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502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0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137+436=?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0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570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571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6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573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537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0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6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1" y="3528962"/>
            <a:ext cx="2754438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1" y="351642"/>
            <a:ext cx="3083414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4" cy="2899458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0"/>
            <a:ext cx="3083414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6" y="4373611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400+40.....404</a:t>
            </a:r>
          </a:p>
        </p:txBody>
      </p:sp>
      <p:sp>
        <p:nvSpPr>
          <p:cNvPr id="47" name="Oval 46"/>
          <p:cNvSpPr/>
          <p:nvPr/>
        </p:nvSpPr>
        <p:spPr>
          <a:xfrm>
            <a:off x="2768341" y="644032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747828" y="644032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727314" y="629690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8" y="1395356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&gt;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1" y="1384852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&lt;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6" y="1384852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=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8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F022795-A505-48ED-8FE1-D5041E9DF584}"/>
              </a:ext>
            </a:extLst>
          </p:cNvPr>
          <p:cNvSpPr txBox="1"/>
          <p:nvPr/>
        </p:nvSpPr>
        <p:spPr>
          <a:xfrm>
            <a:off x="2527888" y="920850"/>
            <a:ext cx="678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SVN-Dessert Menu Script" panose="00000500000000000000" pitchFamily="2" charset="0"/>
                <a:ea typeface="+mn-ea"/>
                <a:cs typeface="+mn-cs"/>
              </a:rPr>
              <a:t> …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309E862-6898-4CBC-8B82-A1FF2164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57" y="1773764"/>
            <a:ext cx="4644956" cy="19876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D7661C0-E981-4702-9AB7-B4C677E4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28" y="3606187"/>
            <a:ext cx="9285013" cy="1572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E4383-09BB-4E70-8198-6DBEC843E32D}"/>
              </a:ext>
            </a:extLst>
          </p:cNvPr>
          <p:cNvSpPr txBox="1"/>
          <p:nvPr/>
        </p:nvSpPr>
        <p:spPr>
          <a:xfrm>
            <a:off x="4305300" y="527685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7299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F6679F9-0A2D-464E-9A78-6CD1D6FCDF40}"/>
              </a:ext>
            </a:extLst>
          </p:cNvPr>
          <p:cNvGrpSpPr/>
          <p:nvPr/>
        </p:nvGrpSpPr>
        <p:grpSpPr>
          <a:xfrm>
            <a:off x="1842445" y="959426"/>
            <a:ext cx="3614218" cy="570588"/>
            <a:chOff x="1296327" y="1647588"/>
            <a:chExt cx="3614218" cy="5705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C3820E-2CB4-47B1-AAAE-929291319594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8A76B6-0089-49E7-A5AE-8946888C503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EA1918F-5F64-4788-8263-F3B1E7DE7EA6}"/>
              </a:ext>
            </a:extLst>
          </p:cNvPr>
          <p:cNvSpPr txBox="1"/>
          <p:nvPr/>
        </p:nvSpPr>
        <p:spPr>
          <a:xfrm>
            <a:off x="2033201" y="1632871"/>
            <a:ext cx="132396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F98E7-9D7C-49D2-BE39-7AACE7664B5E}"/>
              </a:ext>
            </a:extLst>
          </p:cNvPr>
          <p:cNvSpPr txBox="1"/>
          <p:nvPr/>
        </p:nvSpPr>
        <p:spPr>
          <a:xfrm>
            <a:off x="1731219" y="2232267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FEFA8-71C4-4AE8-853F-A79F9BE677C5}"/>
              </a:ext>
            </a:extLst>
          </p:cNvPr>
          <p:cNvCxnSpPr/>
          <p:nvPr/>
        </p:nvCxnSpPr>
        <p:spPr>
          <a:xfrm>
            <a:off x="1842445" y="3256732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F48AF9-8336-4B1F-909B-67BAE8B6CFA7}"/>
              </a:ext>
            </a:extLst>
          </p:cNvPr>
          <p:cNvSpPr txBox="1"/>
          <p:nvPr/>
        </p:nvSpPr>
        <p:spPr>
          <a:xfrm>
            <a:off x="2012870" y="3340262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C48CE5-C608-4F94-9523-C2107562A63B}"/>
              </a:ext>
            </a:extLst>
          </p:cNvPr>
          <p:cNvSpPr txBox="1"/>
          <p:nvPr/>
        </p:nvSpPr>
        <p:spPr>
          <a:xfrm>
            <a:off x="2277663" y="3340262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6D2E59-3789-4820-A7F8-9CD5662B3788}"/>
              </a:ext>
            </a:extLst>
          </p:cNvPr>
          <p:cNvSpPr txBox="1"/>
          <p:nvPr/>
        </p:nvSpPr>
        <p:spPr>
          <a:xfrm>
            <a:off x="2531125" y="334209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00A3A-B506-4CE3-8781-ED2E3052B880}"/>
              </a:ext>
            </a:extLst>
          </p:cNvPr>
          <p:cNvSpPr txBox="1"/>
          <p:nvPr/>
        </p:nvSpPr>
        <p:spPr>
          <a:xfrm>
            <a:off x="3024850" y="1829712"/>
            <a:ext cx="7524715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8F1760-88BD-42D1-98A1-33375274B9C7}"/>
              </a:ext>
            </a:extLst>
          </p:cNvPr>
          <p:cNvGrpSpPr/>
          <p:nvPr/>
        </p:nvGrpSpPr>
        <p:grpSpPr>
          <a:xfrm>
            <a:off x="3562729" y="4121719"/>
            <a:ext cx="1147790" cy="1478418"/>
            <a:chOff x="1566470" y="2095726"/>
            <a:chExt cx="1147790" cy="147841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7DA6C6-9B1B-4B05-9EA7-D6D83C1838D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478418"/>
              <a:chOff x="1697011" y="2095726"/>
              <a:chExt cx="1147790" cy="147841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83A133-7C9F-4B40-8C43-6FD4EE05296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381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342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D5F3D8-3002-4455-8076-7E13A7B5720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7BE3A-6B7C-4B2A-90D2-E7E46E9B6F13}"/>
                </a:ext>
              </a:extLst>
            </p:cNvPr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1C573A3-E302-42A2-84D2-55DA376C3119}"/>
              </a:ext>
            </a:extLst>
          </p:cNvPr>
          <p:cNvSpPr txBox="1"/>
          <p:nvPr/>
        </p:nvSpPr>
        <p:spPr>
          <a:xfrm>
            <a:off x="3797093" y="5520258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2A7685-6537-4CC4-A9C1-EBB44DDE586D}"/>
              </a:ext>
            </a:extLst>
          </p:cNvPr>
          <p:cNvGrpSpPr/>
          <p:nvPr/>
        </p:nvGrpSpPr>
        <p:grpSpPr>
          <a:xfrm>
            <a:off x="6661529" y="4121719"/>
            <a:ext cx="1147790" cy="1478418"/>
            <a:chOff x="1566470" y="2095726"/>
            <a:chExt cx="1147790" cy="14784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15F7B4E-5355-4896-98FA-92A4ADCDAF4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478418"/>
              <a:chOff x="1697011" y="2095726"/>
              <a:chExt cx="1147790" cy="147841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627372-1DC9-4006-AD03-53B4572CD1AA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550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193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7D62A4-4F16-4690-B426-86CDA823430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0B80F46-547B-4470-A5F8-2B2D48259B87}"/>
                </a:ext>
              </a:extLst>
            </p:cNvPr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7A0CB47-72E7-49DA-8679-627AB1DEB224}"/>
              </a:ext>
            </a:extLst>
          </p:cNvPr>
          <p:cNvSpPr txBox="1"/>
          <p:nvPr/>
        </p:nvSpPr>
        <p:spPr>
          <a:xfrm>
            <a:off x="6895893" y="5520258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743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 uiExpand="1" build="p"/>
      <p:bldP spid="3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字魂35号-经典雅黑" panose="00000500000000000000" pitchFamily="2" charset="-122"/>
              <a:cs typeface="Arial" panose="020B0604020202020204" pitchFamily="34" charset="0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FB715F7F-A41F-4FCA-AB32-72C6D28D2E74}"/>
              </a:ext>
            </a:extLst>
          </p:cNvPr>
          <p:cNvSpPr/>
          <p:nvPr/>
        </p:nvSpPr>
        <p:spPr>
          <a:xfrm>
            <a:off x="482009" y="1836569"/>
            <a:ext cx="11227981" cy="159243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686BD38-BF46-401B-9497-094C147C5516}"/>
              </a:ext>
            </a:extLst>
          </p:cNvPr>
          <p:cNvGrpSpPr/>
          <p:nvPr/>
        </p:nvGrpSpPr>
        <p:grpSpPr>
          <a:xfrm>
            <a:off x="1010818" y="1455137"/>
            <a:ext cx="4394066" cy="570588"/>
            <a:chOff x="1296327" y="1647588"/>
            <a:chExt cx="3614218" cy="57058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6B13A5-8A64-4D2D-881F-E24C4E94249C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EDFB378-8DEA-4BA0-92CA-F89F10F6564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CA8F45"/>
            </a:solidFill>
            <a:ln w="12700" cap="flat" cmpd="sng" algn="ctr">
              <a:solidFill>
                <a:srgbClr val="333F5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AA8502F-A8FC-4182-BF00-FAE1621A6F23}"/>
              </a:ext>
            </a:extLst>
          </p:cNvPr>
          <p:cNvGrpSpPr/>
          <p:nvPr/>
        </p:nvGrpSpPr>
        <p:grpSpPr>
          <a:xfrm>
            <a:off x="1581406" y="3081031"/>
            <a:ext cx="1147790" cy="1296830"/>
            <a:chOff x="1566470" y="2095726"/>
            <a:chExt cx="1147790" cy="129683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3F8223B-73D2-4FE6-A81B-08175221859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296830"/>
              <a:chOff x="1697011" y="2095726"/>
              <a:chExt cx="1147790" cy="1296830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47782A-7169-43D5-AF26-C2F4FCA25B1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457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452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E4E616-7C74-465C-8C51-3FFEAEB683E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A0EBBD-83A8-465A-AA8F-D7D9AF03272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7D79C7A-6E4A-4AB6-A736-16273C44FEB3}"/>
              </a:ext>
            </a:extLst>
          </p:cNvPr>
          <p:cNvGrpSpPr/>
          <p:nvPr/>
        </p:nvGrpSpPr>
        <p:grpSpPr>
          <a:xfrm>
            <a:off x="4092623" y="3081031"/>
            <a:ext cx="1147790" cy="1296830"/>
            <a:chOff x="1566470" y="2095726"/>
            <a:chExt cx="1147790" cy="129683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9B30BFB-7E0C-424D-AD74-967A387BE22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296830"/>
              <a:chOff x="1697011" y="2095726"/>
              <a:chExt cx="1147790" cy="129683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9682DE6-CA71-41BA-83A6-FCE17C9D5D7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326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29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EE02297-E894-4F0F-BE5E-C022D6AC226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29D6252-22EE-4A03-893A-724F99AF94A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6C6127A-1847-4576-835B-3334120B088B}"/>
              </a:ext>
            </a:extLst>
          </p:cNvPr>
          <p:cNvGrpSpPr/>
          <p:nvPr/>
        </p:nvGrpSpPr>
        <p:grpSpPr>
          <a:xfrm>
            <a:off x="6819741" y="3081031"/>
            <a:ext cx="1147790" cy="1296830"/>
            <a:chOff x="1566470" y="2095726"/>
            <a:chExt cx="1147790" cy="129683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1AC845F-F54F-44E6-9CFA-5AE39D5FAC1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296830"/>
              <a:chOff x="1697011" y="2095726"/>
              <a:chExt cx="1147790" cy="1296830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58FCEFF-E819-4B70-BC45-929E4F9914C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762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184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AB818C5-EBBF-43F1-AA9C-3007C30156A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E4B6AD7-E225-46C5-930E-96CC84F1DA4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993AAAA-817D-47FB-8B86-D21E40196629}"/>
              </a:ext>
            </a:extLst>
          </p:cNvPr>
          <p:cNvGrpSpPr/>
          <p:nvPr/>
        </p:nvGrpSpPr>
        <p:grpSpPr>
          <a:xfrm>
            <a:off x="9264906" y="3081031"/>
            <a:ext cx="1147790" cy="1296830"/>
            <a:chOff x="1566470" y="2095726"/>
            <a:chExt cx="1147790" cy="129683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67A86A4-AEA8-44DD-B15C-971203AE987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296830"/>
              <a:chOff x="1697011" y="2095726"/>
              <a:chExt cx="1147790" cy="129683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0C2E705-3B7C-456A-829B-D8E3635EFDBA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546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172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1574CAE-544B-4F66-8721-E996B0289E2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BA1D19F-D5F2-4584-8A83-49669EEBD68D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062F662-6B9C-4DBC-8BF7-951270908317}"/>
              </a:ext>
            </a:extLst>
          </p:cNvPr>
          <p:cNvSpPr txBox="1"/>
          <p:nvPr/>
        </p:nvSpPr>
        <p:spPr>
          <a:xfrm>
            <a:off x="1801886" y="4236715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EE65354-6145-4518-9759-F21C717F5BC5}"/>
              </a:ext>
            </a:extLst>
          </p:cNvPr>
          <p:cNvSpPr txBox="1"/>
          <p:nvPr/>
        </p:nvSpPr>
        <p:spPr>
          <a:xfrm>
            <a:off x="4320395" y="4236715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B322CCE-C909-4AD5-A5F5-BD1D6CEDE975}"/>
              </a:ext>
            </a:extLst>
          </p:cNvPr>
          <p:cNvSpPr txBox="1"/>
          <p:nvPr/>
        </p:nvSpPr>
        <p:spPr>
          <a:xfrm>
            <a:off x="7050735" y="4236715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F9C518-0D05-4B44-BBE6-26D87660AC48}"/>
              </a:ext>
            </a:extLst>
          </p:cNvPr>
          <p:cNvSpPr txBox="1"/>
          <p:nvPr/>
        </p:nvSpPr>
        <p:spPr>
          <a:xfrm>
            <a:off x="9512022" y="4236715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A9161B-5F5C-4528-8217-05C4BA7C8514}"/>
              </a:ext>
            </a:extLst>
          </p:cNvPr>
          <p:cNvSpPr txBox="1"/>
          <p:nvPr/>
        </p:nvSpPr>
        <p:spPr>
          <a:xfrm>
            <a:off x="1296112" y="2373736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457 + 452          326 + 29             762 + 184           546 + 172 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6">
            <a:extLst>
              <a:ext uri="{FF2B5EF4-FFF2-40B4-BE49-F238E27FC236}">
                <a16:creationId xmlns:a16="http://schemas.microsoft.com/office/drawing/2014/main" id="{D5C78DFE-9881-4F60-9834-7E5E4BFC6CC9}"/>
              </a:ext>
            </a:extLst>
          </p:cNvPr>
          <p:cNvSpPr/>
          <p:nvPr/>
        </p:nvSpPr>
        <p:spPr>
          <a:xfrm rot="5400000">
            <a:off x="3675195" y="-2456242"/>
            <a:ext cx="534093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/>
              <a:cs typeface="Arial" panose="020B0604020202020204" pitchFamily="34" charset="0"/>
            </a:endParaRPr>
          </a:p>
        </p:txBody>
      </p:sp>
      <p:grpSp>
        <p:nvGrpSpPr>
          <p:cNvPr id="17" name="组合 12">
            <a:extLst>
              <a:ext uri="{FF2B5EF4-FFF2-40B4-BE49-F238E27FC236}">
                <a16:creationId xmlns:a16="http://schemas.microsoft.com/office/drawing/2014/main" id="{354B3A49-06AA-41E3-808B-0EA5C2876BE6}"/>
              </a:ext>
            </a:extLst>
          </p:cNvPr>
          <p:cNvGrpSpPr/>
          <p:nvPr/>
        </p:nvGrpSpPr>
        <p:grpSpPr>
          <a:xfrm>
            <a:off x="-780548" y="375155"/>
            <a:ext cx="8613105" cy="758826"/>
            <a:chOff x="-768517" y="575994"/>
            <a:chExt cx="7951373" cy="758826"/>
          </a:xfrm>
        </p:grpSpPr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7424CF7B-4B0B-4195-AE03-20D28060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4F541575-6D75-4858-998D-2C4E19CCE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0" name="图片 3">
            <a:extLst>
              <a:ext uri="{FF2B5EF4-FFF2-40B4-BE49-F238E27FC236}">
                <a16:creationId xmlns:a16="http://schemas.microsoft.com/office/drawing/2014/main" id="{E6E5069E-1631-4891-88E4-2D304FBB9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146" y="691032"/>
            <a:ext cx="941253" cy="1209533"/>
          </a:xfrm>
          <a:prstGeom prst="rect">
            <a:avLst/>
          </a:prstGeom>
        </p:spPr>
      </p:pic>
      <p:pic>
        <p:nvPicPr>
          <p:cNvPr id="21" name="图片 26">
            <a:extLst>
              <a:ext uri="{FF2B5EF4-FFF2-40B4-BE49-F238E27FC236}">
                <a16:creationId xmlns:a16="http://schemas.microsoft.com/office/drawing/2014/main" id="{DD966731-C19C-46BF-95B5-056D9E8AE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91" y1="24845" x2="69811" y2="881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832" y="5173294"/>
            <a:ext cx="1905794" cy="145100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A8F2AE1-A3CE-4DE5-A92B-2966F1FBD531}"/>
              </a:ext>
            </a:extLst>
          </p:cNvPr>
          <p:cNvGrpSpPr/>
          <p:nvPr/>
        </p:nvGrpSpPr>
        <p:grpSpPr>
          <a:xfrm>
            <a:off x="993179" y="1100465"/>
            <a:ext cx="6039918" cy="570588"/>
            <a:chOff x="1296327" y="1647588"/>
            <a:chExt cx="6039918" cy="5705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C7768C-FA50-47CA-9D93-1EE07AE0F0F3}"/>
                </a:ext>
              </a:extLst>
            </p:cNvPr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832354-3BE7-4881-A1C9-CD4FAE68BC4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73B87E-1B85-407A-9933-7577AB01DBF8}"/>
              </a:ext>
            </a:extLst>
          </p:cNvPr>
          <p:cNvSpPr txBox="1"/>
          <p:nvPr/>
        </p:nvSpPr>
        <p:spPr>
          <a:xfrm>
            <a:off x="542034" y="2352920"/>
            <a:ext cx="56930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+ 200 = ?</a:t>
            </a:r>
          </a:p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400   +   200  =  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1446A7-19AB-49C8-92C3-AD98A4DCE630}"/>
              </a:ext>
            </a:extLst>
          </p:cNvPr>
          <p:cNvSpPr txBox="1"/>
          <p:nvPr/>
        </p:nvSpPr>
        <p:spPr>
          <a:xfrm>
            <a:off x="6014694" y="2352920"/>
            <a:ext cx="6084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+ 700 = ?</a:t>
            </a:r>
          </a:p>
          <a:p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300   +   700  =  1000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F8716-3C81-4DB3-80CD-7FB8139C9046}"/>
              </a:ext>
            </a:extLst>
          </p:cNvPr>
          <p:cNvSpPr txBox="1"/>
          <p:nvPr/>
        </p:nvSpPr>
        <p:spPr>
          <a:xfrm>
            <a:off x="1309750" y="44980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+ 600 = 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E8E257-F0BD-4CA6-9303-192FD72F4E41}"/>
              </a:ext>
            </a:extLst>
          </p:cNvPr>
          <p:cNvSpPr txBox="1"/>
          <p:nvPr/>
        </p:nvSpPr>
        <p:spPr>
          <a:xfrm>
            <a:off x="1309750" y="52981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+ 400 = 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E224EA-41F5-4004-949C-CB5FB1E9CA89}"/>
              </a:ext>
            </a:extLst>
          </p:cNvPr>
          <p:cNvSpPr txBox="1"/>
          <p:nvPr/>
        </p:nvSpPr>
        <p:spPr>
          <a:xfrm>
            <a:off x="6491350" y="44980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+ 600 = 1000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79C4E1-0D3C-482A-B14B-680D0202108B}"/>
              </a:ext>
            </a:extLst>
          </p:cNvPr>
          <p:cNvSpPr txBox="1"/>
          <p:nvPr/>
        </p:nvSpPr>
        <p:spPr>
          <a:xfrm>
            <a:off x="6491350" y="52981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+ 900 = 1000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425EA8-C2DF-44ED-8D9C-F4B687BF1ED2}"/>
              </a:ext>
            </a:extLst>
          </p:cNvPr>
          <p:cNvSpPr/>
          <p:nvPr/>
        </p:nvSpPr>
        <p:spPr>
          <a:xfrm>
            <a:off x="3323768" y="4604469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5C3341-828E-43B0-80D9-D80A4ABC0443}"/>
              </a:ext>
            </a:extLst>
          </p:cNvPr>
          <p:cNvSpPr/>
          <p:nvPr/>
        </p:nvSpPr>
        <p:spPr>
          <a:xfrm>
            <a:off x="3298824" y="5296355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22EE5D-B548-4C3C-9A93-2D332EB47EC8}"/>
              </a:ext>
            </a:extLst>
          </p:cNvPr>
          <p:cNvSpPr/>
          <p:nvPr/>
        </p:nvSpPr>
        <p:spPr>
          <a:xfrm>
            <a:off x="8606968" y="4604469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5D47BC-2BCD-4A17-BC01-2DFE43FEFA63}"/>
              </a:ext>
            </a:extLst>
          </p:cNvPr>
          <p:cNvSpPr/>
          <p:nvPr/>
        </p:nvSpPr>
        <p:spPr>
          <a:xfrm>
            <a:off x="8582024" y="5296355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7C520E-E31C-464F-8B69-08A24F75D2EE}"/>
              </a:ext>
            </a:extLst>
          </p:cNvPr>
          <p:cNvCxnSpPr/>
          <p:nvPr/>
        </p:nvCxnSpPr>
        <p:spPr>
          <a:xfrm>
            <a:off x="6025326" y="2063883"/>
            <a:ext cx="0" cy="420983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lg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2532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347</Words>
  <Application>Microsoft Office PowerPoint</Application>
  <PresentationFormat>Widescreen</PresentationFormat>
  <Paragraphs>115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7" baseType="lpstr">
      <vt:lpstr>Arial </vt:lpstr>
      <vt:lpstr>等线</vt:lpstr>
      <vt:lpstr>ITC Avant Garde Std Bk</vt:lpstr>
      <vt:lpstr>微软雅黑</vt:lpstr>
      <vt:lpstr>.VnBlack</vt:lpstr>
      <vt:lpstr>Arial</vt:lpstr>
      <vt:lpstr>Arial-Rounded</vt:lpstr>
      <vt:lpstr>Calibri</vt:lpstr>
      <vt:lpstr>Calibri Light</vt:lpstr>
      <vt:lpstr>Cambria</vt:lpstr>
      <vt:lpstr>Corbel</vt:lpstr>
      <vt:lpstr>SVN-Dessert Menu Script</vt:lpstr>
      <vt:lpstr>Tahoma</vt:lpstr>
      <vt:lpstr>Times New Roman</vt:lpstr>
      <vt:lpstr>Utm AVO</vt:lpstr>
      <vt:lpstr>1_Office 主题</vt:lpstr>
      <vt:lpstr>2_Office 主题</vt:lpstr>
      <vt:lpstr>2_第一PPT，www.1ppt.com</vt:lpstr>
      <vt:lpstr>https://www.freeppt7.com</vt:lpstr>
      <vt:lpstr>2_Office 主题​​</vt:lpstr>
      <vt:lpstr>1_Office Theme</vt:lpstr>
      <vt:lpstr>3_第一PPT，www.1ppt.com</vt:lpstr>
      <vt:lpstr>自定义设计方案</vt:lpstr>
      <vt:lpstr>3_Office 主题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47</cp:revision>
  <dcterms:created xsi:type="dcterms:W3CDTF">2021-07-20T01:55:21Z</dcterms:created>
  <dcterms:modified xsi:type="dcterms:W3CDTF">2022-12-01T11:17:06Z</dcterms:modified>
</cp:coreProperties>
</file>