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793" r:id="rId4"/>
    <p:sldMasterId id="2147483800" r:id="rId5"/>
    <p:sldMasterId id="2147483813" r:id="rId6"/>
    <p:sldMasterId id="2147483816" r:id="rId7"/>
    <p:sldMasterId id="2147483826" r:id="rId8"/>
    <p:sldMasterId id="2147483838" r:id="rId9"/>
  </p:sldMasterIdLst>
  <p:notesMasterIdLst>
    <p:notesMasterId r:id="rId34"/>
  </p:notesMasterIdLst>
  <p:sldIdLst>
    <p:sldId id="11671" r:id="rId10"/>
    <p:sldId id="464" r:id="rId11"/>
    <p:sldId id="265" r:id="rId12"/>
    <p:sldId id="2007577074" r:id="rId13"/>
    <p:sldId id="2007577071" r:id="rId14"/>
    <p:sldId id="2007577075" r:id="rId15"/>
    <p:sldId id="2007577076" r:id="rId16"/>
    <p:sldId id="2007577077" r:id="rId17"/>
    <p:sldId id="2007577078" r:id="rId18"/>
    <p:sldId id="2007577069" r:id="rId19"/>
    <p:sldId id="429" r:id="rId20"/>
    <p:sldId id="427" r:id="rId21"/>
    <p:sldId id="428" r:id="rId22"/>
    <p:sldId id="419" r:id="rId23"/>
    <p:sldId id="420" r:id="rId24"/>
    <p:sldId id="421" r:id="rId25"/>
    <p:sldId id="422" r:id="rId26"/>
    <p:sldId id="423" r:id="rId27"/>
    <p:sldId id="426" r:id="rId28"/>
    <p:sldId id="2007577072" r:id="rId29"/>
    <p:sldId id="3397" r:id="rId30"/>
    <p:sldId id="2007577070" r:id="rId31"/>
    <p:sldId id="2007577073" r:id="rId32"/>
    <p:sldId id="26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010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8FDAED7-9A4A-48BB-A605-FD93409012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45A876F8-449A-494B-92BA-16AF8FF48B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C9C4F80-C75B-4AEA-8251-85275C1D3C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5303B9-A34C-455E-B6F4-7D78A74FBD3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958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723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61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2023/10/8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03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08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884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217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BDE7A6-1EEC-415B-9EDA-88FB419454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CBC334-70DC-4D06-8079-897FE8BD8B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3F85B0-1576-4E04-A2E8-F807930D83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C591A-7AC8-4EB1-9DAD-3DF1279287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93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EA21F0-4C5F-41D8-A3C3-6B0BB7F09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EBC5BA-74D2-487C-830B-D9DFB59E3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53113B-DCE4-4938-B0B4-382AFE4A1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C720C4-C31E-4870-BDD3-F7912E0884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653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5B5C09-5E21-4EA4-B616-8546173B33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89C614-2777-48A4-92F0-F05689F8AD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13F48C-DAFD-4899-B184-8E566456D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2E182-CFDE-4E3E-BFD8-D4BB821C96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257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D223E6-89A2-4967-8C65-44D2D9DB27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FBC68C-E4E3-47D6-AB05-2B488F664C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039DB4-57C0-4D4C-A134-EF94202B3F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5223D9-D3A4-4AA2-A58C-6F3BB05C66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18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3BC6F5-ED75-4985-AB0A-19302933F1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2BB9222-D975-4EA3-AFC3-92E9EF03D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2F22822-7B09-40C4-8273-C759CF3DD0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6F67B-CAEB-4BB2-8CC4-98BA47B93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282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1995AED-96A5-4E0B-A43A-ABDC05BC84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BF15E03-DFAA-42FB-AEC5-D7F0E5CECA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3448509-2EFF-4C26-9378-A18701BCAD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7E1034-A109-49C1-BF83-82874FF071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82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BA4024-3F9C-4595-A618-E6E67CB355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3FB136-6DDA-4771-A2AC-654E1FD302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DC7AED-6D70-49E3-BE85-6F50E7D6E3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62C2A-4E8E-47A3-A781-DCC98A1A7C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201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DBB2C3-CDF3-4EEC-B9BB-59BC1B0DA0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5FEFA1-718E-4E64-88E0-D76694E983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F8969E-B4FA-4505-8339-03FC69F61A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3E7769-4FA1-4D0C-99CB-DBB09E25BD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128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097D6E-8D0F-4220-A2DB-BD8F0D099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09BFAF-304D-4C75-81EE-C03761EEF9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B5C8A0-6206-4712-8FE6-0EA99A33A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39A3A8-D72E-4A3C-B64D-C608844657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849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31AE05-2098-443D-89C6-F8EC815EE5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086767-5B57-4EAC-BA29-090F6A4ECF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6E7B71-76E3-4F2B-B9AE-FED811197A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27A09-15F9-47DC-999C-1577D01D1A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11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20D695-9A83-4DA5-A617-389A27E41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D2EC52-C476-468C-90F8-22CF139D9B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891768-BAF9-424F-AB2B-980A5DCBB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5FD9D5-4694-4A02-9A59-B12023D050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92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15CD72-42ED-4D83-83A4-86AC3B668C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98EFC1A-EAF5-4A17-9B52-071385A681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3069AA-E967-46EE-99D3-5326189681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46301-F6EF-4570-AA08-0582013375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390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2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24487E-85A0-467E-AED0-B852469D05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0887D-31FF-43D9-8C51-ED6C4223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5E3A9-DDCB-4F90-AC1F-2AE7B8DD5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87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081596-4BE4-4D08-A58C-4E9A54830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5B485D-8CA7-4CE9-9BD0-F6CAE0DC3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54"/>
            <a:ext cx="8361802" cy="57476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BA0696E-4B6D-4764-94DE-C249F5C480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83" y="5036936"/>
            <a:ext cx="2798369" cy="18210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13171BF-B997-42EC-B2B2-D14EFC6A6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B005E6E-3EFC-449A-80AC-D9222C3C3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7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5A5DBA-31C7-44D4-B88A-56A973CA6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616D68-CB9E-4FFD-8C31-09E6F837B1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" y="4441937"/>
            <a:ext cx="3712684" cy="24160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941490-D6BC-4BC9-9599-1286B5605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73DA5A-5A91-4AE5-9304-B5B0692882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97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CC7CAC7-0C09-4B28-8540-75571BB764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2E8810F-ADBC-4AB8-B094-F2A24FD1D2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28F42A5-D6B1-41E4-AE9E-5A6D9A4ACC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01" y="4428962"/>
            <a:ext cx="2666081" cy="17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2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A91486A-023B-4491-B288-65548C07C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57266BB-0252-4F9A-A112-287B204F2924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83455B6-7970-422A-88B1-64CC2D2CAD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93" y="4671356"/>
            <a:ext cx="3360144" cy="21866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A2643A-CBA1-402A-B775-9F1F161C1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0" y="-1"/>
            <a:ext cx="2152701" cy="29084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79FEE16-B3F4-401C-9C64-5253C7920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1498295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7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4A8DE07-6811-4433-9C79-C31EC7F594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CD3589E-3559-41E0-B310-A85ECC8A2FB3}"/>
              </a:ext>
            </a:extLst>
          </p:cNvPr>
          <p:cNvSpPr/>
          <p:nvPr userDrawn="1"/>
        </p:nvSpPr>
        <p:spPr>
          <a:xfrm>
            <a:off x="1057619" y="669273"/>
            <a:ext cx="10091451" cy="6348471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F1F8FFA-DB64-446A-A460-658CA60A9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FE9BE6F-1857-45F2-A0A5-B48803CD2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ECE76F2-EE32-4A30-B800-734DCD6C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6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D7D4419-46C1-4BE3-8B01-47FCB0AA0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9F4B1C5-921F-4882-9954-FBD21B7757FB}"/>
              </a:ext>
            </a:extLst>
          </p:cNvPr>
          <p:cNvSpPr/>
          <p:nvPr userDrawn="1"/>
        </p:nvSpPr>
        <p:spPr>
          <a:xfrm>
            <a:off x="495300" y="304801"/>
            <a:ext cx="11153775" cy="6257924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19773D3-3510-41D3-BBC5-748D0E2E1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637A452-5FAC-45DE-A714-1F78BB124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7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8BC8764-13A5-4262-AFB0-F71D4D8D8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88ADA07-8D36-442D-847B-B17F6BCAA5CA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2D01ED8-A83F-4505-B3BC-5C0A5FA7D1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6270" y="3836510"/>
            <a:ext cx="4395730" cy="30214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CCCD043-1C6F-4023-96D3-4E2BF9ED7A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0" y="-1"/>
            <a:ext cx="2152701" cy="290845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B1F6707-17E9-41FD-A44A-5D987CDB4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1498295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0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B7A3DAD-A263-4D80-853F-A00A46612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FBBDE5-50A1-4972-AA2A-9ED3787E17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54"/>
            <a:ext cx="8361802" cy="57476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9BA8B42-BEE1-4BC1-A796-A993F72D2F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83" y="5036936"/>
            <a:ext cx="2798369" cy="18210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8A2F6D6-B447-44D3-A9A2-0F6E1AE46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E3BB6F-5B7B-4A23-8291-3DCC8725B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8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9878001-413B-4914-B37B-3DE659562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85A48E9-D6B2-4A06-8126-65D9646C56DE}"/>
              </a:ext>
            </a:extLst>
          </p:cNvPr>
          <p:cNvSpPr/>
          <p:nvPr userDrawn="1"/>
        </p:nvSpPr>
        <p:spPr>
          <a:xfrm>
            <a:off x="1057619" y="669273"/>
            <a:ext cx="10091451" cy="6348471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262DC79-1061-47FA-94F8-30BF0E273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0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BC63-B2F9-1676-03A5-6E5F4635C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8C77E-D307-714C-2036-CF272536B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4C853-880D-39C2-3F57-DBF3C408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7D972-1807-1E14-406B-A6C27DC2D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2980-5254-B416-6282-B639A5F4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8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6988-C763-8F9C-4E40-8FDD1369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41245-50D6-20DE-12DF-64B0AAA4E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670F1-526F-9B14-021D-E7F568985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EC299-75CE-D353-8306-207A0E6B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8CE08-A1D6-E6F1-B032-92E8A58A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9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4E968-D994-3BB6-EE58-8E2DC150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100F1-FF16-E81E-6BE0-CAED505A2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C47FF-1D82-04D2-15B3-077A403D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BA2A9-C4BD-27DD-2E91-880AB8E1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54A68-BC0B-FF6B-5B6D-F6BEEF50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7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DAD5A-037B-CE35-2750-37E05F809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0B61B-7F6C-AF1E-E9F3-795B1DDD5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D7783-4B50-36DE-6BAB-3E4946E37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31E51-34B8-8E95-510E-7A09FC69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E6954-B7AD-E6CE-9B2C-A85AFE64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22909-591E-D5C2-0756-48539AFC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8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B15AB-9AE3-412C-6BE9-43D61DFD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025B4-CFC3-DE33-7079-D3E2DF229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82E7A-B899-29F2-4C3A-55EB1440D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86166-DCD0-E4A7-787C-0B6BB24CE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DE8F9-570D-E061-09B9-065195F70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FC002F-4B29-060D-70FE-F425C1B2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3F0C9-4489-0875-AC47-B3ACED1C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4AC2A-43BE-4E49-004E-230EDE1CC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DADD-B9A7-113A-0FE4-C8DABF49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FB207-55E7-FF9C-181C-AE22684A9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A024F-D16F-C49A-DDCE-714A8ECF0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10061-70B6-9170-1807-A0C5B8BD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0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26CB70-0F3E-4FD4-2DBA-422992B0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085378-82C3-B7AB-AE64-749FDC23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593D7-D05C-B6E7-3BEC-FA89526F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84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25880-D88C-0051-D473-897DD766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4AD09-3D7B-303D-3AAC-3D338C45F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2A0A2-241D-5F54-3998-4208B3CAB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33356-E5A0-1860-13D8-9EFEE7BF9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D49FB-C9E2-16FC-D8A9-4BE3A32F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B61CC-7BA8-3B20-C1A9-1DCAB9D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2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DA541-C38D-9C3E-187C-A2524431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9C5BA-3497-5170-8CD7-A0FB6D8CA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C325C-00B2-63EE-B5BE-D92AF8C63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1C62C-41B0-8245-28CC-73BD117C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0F3F5-C62A-AC84-A396-A124CDEC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97CF3-B7DA-CB6D-C927-9D58163E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7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EB1E-6F50-34DC-6779-8736C5EC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2F4E7-F7B3-0C64-C7D2-AF95AA444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6647D-79F8-F12F-132D-63425BE5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5454A-E208-9504-6E3B-234B4626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6F363-AA4F-42F9-654E-3FEFBFB4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6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F5D7D4-4F11-F5E7-FBF6-B8DE36A0D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27A3B-4AB7-3318-E623-EBD23F384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C3653-0230-E11D-2BBB-ECE97EB5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6EBFB-0D8F-91CB-B35C-EA23781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19C76-EEF9-8347-3B15-61466026B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56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90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2023/10/8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75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4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2023/10/8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1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190"/>
            <a:ext cx="10363200" cy="15007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2023/10/8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6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2023/10/8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2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4584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5939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4584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5939"/>
            <a:ext cx="5389033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2023/10/8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4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2023/10/8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48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2023/10/8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0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7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258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0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2023/10/8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9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2023/10/8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7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2023/10/8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756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2023/10/8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6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4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9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1EA079-7879-483F-9406-FDFAF798D1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E433749-8578-4F84-BF83-4D52001AC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EEB4287-0183-44FB-BC8E-20F4A30E7B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41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19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83981E6-1431-4587-BABC-29E89A4CC86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987" y="414669"/>
            <a:ext cx="1289343" cy="128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0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A11C25-654C-4BCD-AEB6-CAEE8160B0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79F24CE2-1D46-4651-8ED8-B04A480FD6A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1" y="51434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3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19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49.gif"/><Relationship Id="rId3" Type="http://schemas.openxmlformats.org/officeDocument/2006/relationships/slide" Target="slide17.xml"/><Relationship Id="rId7" Type="http://schemas.openxmlformats.org/officeDocument/2006/relationships/slide" Target="slide15.xml"/><Relationship Id="rId12" Type="http://schemas.openxmlformats.org/officeDocument/2006/relationships/slide" Target="slide20.xml"/><Relationship Id="rId17" Type="http://schemas.openxmlformats.org/officeDocument/2006/relationships/image" Target="../media/image51.gif"/><Relationship Id="rId2" Type="http://schemas.openxmlformats.org/officeDocument/2006/relationships/image" Target="../media/image43.png"/><Relationship Id="rId16" Type="http://schemas.openxmlformats.org/officeDocument/2006/relationships/slide" Target="slide1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5.gif"/><Relationship Id="rId11" Type="http://schemas.openxmlformats.org/officeDocument/2006/relationships/image" Target="../media/image48.gif"/><Relationship Id="rId5" Type="http://schemas.openxmlformats.org/officeDocument/2006/relationships/slide" Target="slide19.xml"/><Relationship Id="rId15" Type="http://schemas.openxmlformats.org/officeDocument/2006/relationships/image" Target="../media/image50.gif"/><Relationship Id="rId10" Type="http://schemas.openxmlformats.org/officeDocument/2006/relationships/slide" Target="slide21.xml"/><Relationship Id="rId4" Type="http://schemas.openxmlformats.org/officeDocument/2006/relationships/image" Target="../media/image44.gif"/><Relationship Id="rId9" Type="http://schemas.openxmlformats.org/officeDocument/2006/relationships/image" Target="../media/image47.gif"/><Relationship Id="rId1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6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4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5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6.png"/><Relationship Id="rId4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8.png"/><Relationship Id="rId4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0.gif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99D44A-FC77-406F-8A40-C43A2D80D9A8}"/>
              </a:ext>
            </a:extLst>
          </p:cNvPr>
          <p:cNvSpPr/>
          <p:nvPr/>
        </p:nvSpPr>
        <p:spPr>
          <a:xfrm>
            <a:off x="773723" y="705952"/>
            <a:ext cx="10410092" cy="5446096"/>
          </a:xfrm>
          <a:custGeom>
            <a:avLst/>
            <a:gdLst>
              <a:gd name="connsiteX0" fmla="*/ 0 w 10410092"/>
              <a:gd name="connsiteY0" fmla="*/ 509754 h 5446096"/>
              <a:gd name="connsiteX1" fmla="*/ 509754 w 10410092"/>
              <a:gd name="connsiteY1" fmla="*/ 0 h 5446096"/>
              <a:gd name="connsiteX2" fmla="*/ 9900337 w 10410092"/>
              <a:gd name="connsiteY2" fmla="*/ 0 h 5446096"/>
              <a:gd name="connsiteX3" fmla="*/ 10410092 w 10410092"/>
              <a:gd name="connsiteY3" fmla="*/ 509754 h 5446096"/>
              <a:gd name="connsiteX4" fmla="*/ 10410092 w 10410092"/>
              <a:gd name="connsiteY4" fmla="*/ 4936341 h 5446096"/>
              <a:gd name="connsiteX5" fmla="*/ 9900337 w 10410092"/>
              <a:gd name="connsiteY5" fmla="*/ 5446096 h 5446096"/>
              <a:gd name="connsiteX6" fmla="*/ 509754 w 10410092"/>
              <a:gd name="connsiteY6" fmla="*/ 5446096 h 5446096"/>
              <a:gd name="connsiteX7" fmla="*/ 0 w 10410092"/>
              <a:gd name="connsiteY7" fmla="*/ 4936341 h 5446096"/>
              <a:gd name="connsiteX8" fmla="*/ 0 w 10410092"/>
              <a:gd name="connsiteY8" fmla="*/ 509754 h 5446096"/>
              <a:gd name="connsiteX0" fmla="*/ 0 w 10410092"/>
              <a:gd name="connsiteY0" fmla="*/ 509754 h 5446096"/>
              <a:gd name="connsiteX1" fmla="*/ 509754 w 10410092"/>
              <a:gd name="connsiteY1" fmla="*/ 0 h 5446096"/>
              <a:gd name="connsiteX2" fmla="*/ 9900337 w 10410092"/>
              <a:gd name="connsiteY2" fmla="*/ 0 h 5446096"/>
              <a:gd name="connsiteX3" fmla="*/ 10410092 w 10410092"/>
              <a:gd name="connsiteY3" fmla="*/ 509754 h 5446096"/>
              <a:gd name="connsiteX4" fmla="*/ 10410092 w 10410092"/>
              <a:gd name="connsiteY4" fmla="*/ 4936341 h 5446096"/>
              <a:gd name="connsiteX5" fmla="*/ 9900337 w 10410092"/>
              <a:gd name="connsiteY5" fmla="*/ 5446096 h 5446096"/>
              <a:gd name="connsiteX6" fmla="*/ 509754 w 10410092"/>
              <a:gd name="connsiteY6" fmla="*/ 5446096 h 5446096"/>
              <a:gd name="connsiteX7" fmla="*/ 0 w 10410092"/>
              <a:gd name="connsiteY7" fmla="*/ 4936341 h 5446096"/>
              <a:gd name="connsiteX8" fmla="*/ 0 w 10410092"/>
              <a:gd name="connsiteY8" fmla="*/ 509754 h 544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0092" h="5446096" fill="none" extrusionOk="0">
                <a:moveTo>
                  <a:pt x="0" y="509754"/>
                </a:moveTo>
                <a:cubicBezTo>
                  <a:pt x="-72163" y="216553"/>
                  <a:pt x="261417" y="27145"/>
                  <a:pt x="509754" y="0"/>
                </a:cubicBezTo>
                <a:cubicBezTo>
                  <a:pt x="1667624" y="404439"/>
                  <a:pt x="5822941" y="371532"/>
                  <a:pt x="9900337" y="0"/>
                </a:cubicBezTo>
                <a:cubicBezTo>
                  <a:pt x="10205882" y="36992"/>
                  <a:pt x="10462730" y="292704"/>
                  <a:pt x="10410092" y="509754"/>
                </a:cubicBezTo>
                <a:cubicBezTo>
                  <a:pt x="10236797" y="1852325"/>
                  <a:pt x="10535737" y="3901132"/>
                  <a:pt x="10410092" y="4936341"/>
                </a:cubicBezTo>
                <a:cubicBezTo>
                  <a:pt x="10358638" y="5226320"/>
                  <a:pt x="10118039" y="5402055"/>
                  <a:pt x="9900337" y="5446096"/>
                </a:cubicBezTo>
                <a:cubicBezTo>
                  <a:pt x="8168457" y="5635929"/>
                  <a:pt x="3369095" y="5216337"/>
                  <a:pt x="509754" y="5446096"/>
                </a:cubicBezTo>
                <a:cubicBezTo>
                  <a:pt x="233702" y="5372014"/>
                  <a:pt x="-45830" y="5244631"/>
                  <a:pt x="0" y="4936341"/>
                </a:cubicBezTo>
                <a:cubicBezTo>
                  <a:pt x="7574" y="4414207"/>
                  <a:pt x="99078" y="2105663"/>
                  <a:pt x="0" y="509754"/>
                </a:cubicBezTo>
                <a:close/>
              </a:path>
              <a:path w="10410092" h="5446096" stroke="0" extrusionOk="0">
                <a:moveTo>
                  <a:pt x="0" y="509754"/>
                </a:moveTo>
                <a:cubicBezTo>
                  <a:pt x="-3877" y="240228"/>
                  <a:pt x="259248" y="-22611"/>
                  <a:pt x="509754" y="0"/>
                </a:cubicBezTo>
                <a:cubicBezTo>
                  <a:pt x="3669845" y="514637"/>
                  <a:pt x="5608538" y="-95550"/>
                  <a:pt x="9900337" y="0"/>
                </a:cubicBezTo>
                <a:cubicBezTo>
                  <a:pt x="10187578" y="50373"/>
                  <a:pt x="10392628" y="275868"/>
                  <a:pt x="10410092" y="509754"/>
                </a:cubicBezTo>
                <a:cubicBezTo>
                  <a:pt x="10462416" y="993599"/>
                  <a:pt x="10576768" y="3534321"/>
                  <a:pt x="10410092" y="4936341"/>
                </a:cubicBezTo>
                <a:cubicBezTo>
                  <a:pt x="10492189" y="5252759"/>
                  <a:pt x="10183414" y="5457724"/>
                  <a:pt x="9900337" y="5446096"/>
                </a:cubicBezTo>
                <a:cubicBezTo>
                  <a:pt x="5810254" y="5582492"/>
                  <a:pt x="4232726" y="5252596"/>
                  <a:pt x="509754" y="5446096"/>
                </a:cubicBezTo>
                <a:cubicBezTo>
                  <a:pt x="260431" y="5452493"/>
                  <a:pt x="-6428" y="5170160"/>
                  <a:pt x="0" y="4936341"/>
                </a:cubicBezTo>
                <a:cubicBezTo>
                  <a:pt x="65599" y="2833484"/>
                  <a:pt x="32510" y="1700179"/>
                  <a:pt x="0" y="509754"/>
                </a:cubicBezTo>
                <a:close/>
              </a:path>
              <a:path w="10410092" h="5446096" fill="none" stroke="0" extrusionOk="0">
                <a:moveTo>
                  <a:pt x="0" y="509754"/>
                </a:moveTo>
                <a:cubicBezTo>
                  <a:pt x="-73737" y="202041"/>
                  <a:pt x="193983" y="19774"/>
                  <a:pt x="509754" y="0"/>
                </a:cubicBezTo>
                <a:cubicBezTo>
                  <a:pt x="1619407" y="196958"/>
                  <a:pt x="5366138" y="71661"/>
                  <a:pt x="9900337" y="0"/>
                </a:cubicBezTo>
                <a:cubicBezTo>
                  <a:pt x="10179790" y="25509"/>
                  <a:pt x="10426618" y="303678"/>
                  <a:pt x="10410092" y="509754"/>
                </a:cubicBezTo>
                <a:cubicBezTo>
                  <a:pt x="10044989" y="1786209"/>
                  <a:pt x="10567429" y="3973997"/>
                  <a:pt x="10410092" y="4936341"/>
                </a:cubicBezTo>
                <a:cubicBezTo>
                  <a:pt x="10396855" y="5229400"/>
                  <a:pt x="10144679" y="5396304"/>
                  <a:pt x="9900337" y="5446096"/>
                </a:cubicBezTo>
                <a:cubicBezTo>
                  <a:pt x="7868011" y="5570134"/>
                  <a:pt x="3530459" y="5718042"/>
                  <a:pt x="509754" y="5446096"/>
                </a:cubicBezTo>
                <a:cubicBezTo>
                  <a:pt x="226659" y="5351368"/>
                  <a:pt x="-58396" y="5277745"/>
                  <a:pt x="0" y="4936341"/>
                </a:cubicBezTo>
                <a:cubicBezTo>
                  <a:pt x="147652" y="4308005"/>
                  <a:pt x="83792" y="2040253"/>
                  <a:pt x="0" y="509754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07569"/>
                      <a:gd name="connsiteY0" fmla="*/ 382316 h 4084572"/>
                      <a:gd name="connsiteX1" fmla="*/ 382316 w 7807569"/>
                      <a:gd name="connsiteY1" fmla="*/ 0 h 4084572"/>
                      <a:gd name="connsiteX2" fmla="*/ 7425253 w 7807569"/>
                      <a:gd name="connsiteY2" fmla="*/ 0 h 4084572"/>
                      <a:gd name="connsiteX3" fmla="*/ 7807569 w 7807569"/>
                      <a:gd name="connsiteY3" fmla="*/ 382316 h 4084572"/>
                      <a:gd name="connsiteX4" fmla="*/ 7807569 w 7807569"/>
                      <a:gd name="connsiteY4" fmla="*/ 3702256 h 4084572"/>
                      <a:gd name="connsiteX5" fmla="*/ 7425253 w 7807569"/>
                      <a:gd name="connsiteY5" fmla="*/ 4084572 h 4084572"/>
                      <a:gd name="connsiteX6" fmla="*/ 382316 w 7807569"/>
                      <a:gd name="connsiteY6" fmla="*/ 4084572 h 4084572"/>
                      <a:gd name="connsiteX7" fmla="*/ 0 w 7807569"/>
                      <a:gd name="connsiteY7" fmla="*/ 3702256 h 4084572"/>
                      <a:gd name="connsiteX8" fmla="*/ 0 w 7807569"/>
                      <a:gd name="connsiteY8" fmla="*/ 382316 h 408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807569" h="4084572" fill="none" extrusionOk="0">
                        <a:moveTo>
                          <a:pt x="0" y="382316"/>
                        </a:moveTo>
                        <a:cubicBezTo>
                          <a:pt x="-31806" y="166025"/>
                          <a:pt x="175521" y="3559"/>
                          <a:pt x="382316" y="0"/>
                        </a:cubicBezTo>
                        <a:cubicBezTo>
                          <a:pt x="1134921" y="130954"/>
                          <a:pt x="4344509" y="43574"/>
                          <a:pt x="7425253" y="0"/>
                        </a:cubicBezTo>
                        <a:cubicBezTo>
                          <a:pt x="7643397" y="10778"/>
                          <a:pt x="7826096" y="193863"/>
                          <a:pt x="7807569" y="382316"/>
                        </a:cubicBezTo>
                        <a:cubicBezTo>
                          <a:pt x="7657130" y="1407165"/>
                          <a:pt x="7893448" y="2965149"/>
                          <a:pt x="7807569" y="3702256"/>
                        </a:cubicBezTo>
                        <a:cubicBezTo>
                          <a:pt x="7772833" y="3919107"/>
                          <a:pt x="7601923" y="4060783"/>
                          <a:pt x="7425253" y="4084572"/>
                        </a:cubicBezTo>
                        <a:cubicBezTo>
                          <a:pt x="6306976" y="4239769"/>
                          <a:pt x="2691329" y="4247592"/>
                          <a:pt x="382316" y="4084572"/>
                        </a:cubicBezTo>
                        <a:cubicBezTo>
                          <a:pt x="173764" y="4049476"/>
                          <a:pt x="-19806" y="3924968"/>
                          <a:pt x="0" y="3702256"/>
                        </a:cubicBezTo>
                        <a:cubicBezTo>
                          <a:pt x="64656" y="3205205"/>
                          <a:pt x="-17807" y="1510799"/>
                          <a:pt x="0" y="382316"/>
                        </a:cubicBezTo>
                        <a:close/>
                      </a:path>
                      <a:path w="7807569" h="4084572" stroke="0" extrusionOk="0">
                        <a:moveTo>
                          <a:pt x="0" y="382316"/>
                        </a:moveTo>
                        <a:cubicBezTo>
                          <a:pt x="-2465" y="169648"/>
                          <a:pt x="156678" y="5439"/>
                          <a:pt x="382316" y="0"/>
                        </a:cubicBezTo>
                        <a:cubicBezTo>
                          <a:pt x="2911810" y="132882"/>
                          <a:pt x="4455619" y="-84951"/>
                          <a:pt x="7425253" y="0"/>
                        </a:cubicBezTo>
                        <a:cubicBezTo>
                          <a:pt x="7626491" y="9677"/>
                          <a:pt x="7801804" y="203034"/>
                          <a:pt x="7807569" y="382316"/>
                        </a:cubicBezTo>
                        <a:cubicBezTo>
                          <a:pt x="7827756" y="854174"/>
                          <a:pt x="7960049" y="2652296"/>
                          <a:pt x="7807569" y="3702256"/>
                        </a:cubicBezTo>
                        <a:cubicBezTo>
                          <a:pt x="7843732" y="3917693"/>
                          <a:pt x="7649115" y="4058404"/>
                          <a:pt x="7425253" y="4084572"/>
                        </a:cubicBezTo>
                        <a:cubicBezTo>
                          <a:pt x="4364992" y="4172211"/>
                          <a:pt x="3229145" y="4011893"/>
                          <a:pt x="382316" y="4084572"/>
                        </a:cubicBezTo>
                        <a:cubicBezTo>
                          <a:pt x="170869" y="4081708"/>
                          <a:pt x="-2902" y="3917436"/>
                          <a:pt x="0" y="3702256"/>
                        </a:cubicBezTo>
                        <a:cubicBezTo>
                          <a:pt x="-38581" y="2069812"/>
                          <a:pt x="63341" y="1266585"/>
                          <a:pt x="0" y="38231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CCD69C2-D2DB-2777-1610-841E345E5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567" y="3118960"/>
            <a:ext cx="1968023" cy="38240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A9412A5C-8A02-48E5-50E2-283B3A8FEA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" y="3316459"/>
            <a:ext cx="2360428" cy="34290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BC8A8E-13B5-4F5B-A2C4-1CDE19B77ACA}"/>
              </a:ext>
            </a:extLst>
          </p:cNvPr>
          <p:cNvSpPr txBox="1"/>
          <p:nvPr/>
        </p:nvSpPr>
        <p:spPr>
          <a:xfrm>
            <a:off x="3016092" y="1202109"/>
            <a:ext cx="721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FF46DE-449B-4C1C-8C8E-4FC32F8EC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363" y="2002891"/>
            <a:ext cx="5578323" cy="585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DF3DFD-25DE-49E1-92D1-1F5E01F11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2343" y="2727486"/>
            <a:ext cx="8669263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4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32E53F2-2AD1-49FE-BA27-D4728F122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8013">
            <a:off x="4305115" y="1076304"/>
            <a:ext cx="7120092" cy="400253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4AD7078-B068-401B-AF38-30D9ADACA5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780431"/>
            <a:ext cx="8712267" cy="30775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5DF5907-7BF9-4765-8A5C-4E0DA205FD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72" t="23089" r="23006" b="24573"/>
          <a:stretch/>
        </p:blipFill>
        <p:spPr>
          <a:xfrm>
            <a:off x="4694834" y="4649499"/>
            <a:ext cx="1637729" cy="16377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1012DF-C606-407E-9AF0-C87E4A63B0A8}"/>
              </a:ext>
            </a:extLst>
          </p:cNvPr>
          <p:cNvSpPr txBox="1"/>
          <p:nvPr/>
        </p:nvSpPr>
        <p:spPr>
          <a:xfrm>
            <a:off x="6096000" y="2101662"/>
            <a:ext cx="3827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Trò</a:t>
            </a:r>
            <a:r>
              <a:rPr lang="en-US" sz="6600" dirty="0"/>
              <a:t> </a:t>
            </a:r>
            <a:r>
              <a:rPr lang="en-US" sz="6600" dirty="0" err="1"/>
              <a:t>chơi</a:t>
            </a:r>
            <a:r>
              <a:rPr lang="en-US" sz="6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1816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D75673-2BAC-420B-B716-D777CA5FD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783E2789-ABE2-4223-8CF7-42536C32E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B00E223F-B4AD-4192-A0A3-19C9BE106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23D7376-322E-4DD0-8C7B-3E6B40ED9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63BDD1E6-3245-4B9B-80A6-7332320A8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E8C339D2-4A74-45C5-8F1C-7E2E9D2850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2E978304-7330-4C07-94B6-2BFA06C04B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69835A2-33D2-4832-8A47-4D9A734471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E49A619A-F830-4E58-816E-F14007265D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43777B99-23B6-42AF-9370-73A4C972D5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058A5D1B-B98E-416A-823D-2B994D0B5D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VỀ NHÀ THÔI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F8CBC8DA-0600-44CF-BCB2-27ABC31EC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4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6E83270-4703-4529-AD7E-BA5D1DC54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5BA20700-BCD8-4C34-9ACA-ED75E359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200" b="1" dirty="0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giáo sẻ dạy học trò làm gì?</a:t>
            </a:r>
            <a:endParaRPr lang="en-US" sz="3200" dirty="0">
              <a:solidFill>
                <a:srgbClr val="333399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6BAAA-BA3E-4D1F-A06C-C12674591D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49" r="53818"/>
          <a:stretch/>
        </p:blipFill>
        <p:spPr>
          <a:xfrm>
            <a:off x="7623544" y="461964"/>
            <a:ext cx="4242391" cy="2967036"/>
          </a:xfrm>
          <a:prstGeom prst="roundRect">
            <a:avLst>
              <a:gd name="adj" fmla="val 13442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Thầy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giáo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sẻ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hướng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dẫn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học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trò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để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gửi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thư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Thầy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giáo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sẻ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hướng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dẫn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học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trò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nhờ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gió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gửi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thư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sym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34476B9-17C5-442E-B79D-46E69B066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B1795C12-6371-4FCD-9824-E10155D85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ABDC1-53C5-4812-A4D9-30459CC4DD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977"/>
          <a:stretch/>
        </p:blipFill>
        <p:spPr>
          <a:xfrm>
            <a:off x="7449540" y="499731"/>
            <a:ext cx="4636691" cy="3158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0382F7B-5947-4901-80AA-AD2C3FDA2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09CB2FF6-BD8B-48E7-B06E-BD8E80524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lá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thư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89AF308-8108-4213-9B89-8579E0C3EB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8" r="1575"/>
          <a:stretch/>
        </p:blipFill>
        <p:spPr>
          <a:xfrm>
            <a:off x="7666074" y="423862"/>
            <a:ext cx="4295554" cy="349567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2BB6B1F-3777-410A-B201-A0D61B504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332E0D48-F3EA-4353-B216-DDCF4958B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gửi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thư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08BF704-788B-4DAE-9774-A720BC624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774" y="266591"/>
            <a:ext cx="4082224" cy="3624926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D3A6E97C-288C-411D-8E8B-5E820E37C9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9257650-6E22-4427-86B0-5DCA3F0FC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085178-AE9C-4A6A-8EE6-DF3ED4ADD4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endParaRPr lang="en-US" sz="24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B1AE47E-5384-6B67-1EA0-6B103AA5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903" t="2963" r="6221" b="20328"/>
          <a:stretch/>
        </p:blipFill>
        <p:spPr>
          <a:xfrm>
            <a:off x="0" y="-19051"/>
            <a:ext cx="12192000" cy="685800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925B2C0-F356-46FD-8726-EF8AAE994E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9201150" cy="6611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031FC4-77F6-44B8-AA81-E3B4257D11CB}"/>
              </a:ext>
            </a:extLst>
          </p:cNvPr>
          <p:cNvSpPr txBox="1"/>
          <p:nvPr/>
        </p:nvSpPr>
        <p:spPr>
          <a:xfrm>
            <a:off x="1219153" y="2066018"/>
            <a:ext cx="63341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1. Nghe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C00000"/>
                </a:solidFill>
                <a:prstDash val="solid"/>
              </a:ln>
              <a:solidFill>
                <a:srgbClr val="FA3751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EE0B2C1-EF84-4666-B5BC-44FF254B5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57" y="3428999"/>
            <a:ext cx="5373952" cy="33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8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uild="allAtOnce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B1AE47E-5384-6B67-1EA0-6B103AA5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903" t="2963" r="6221" b="20328"/>
          <a:stretch/>
        </p:blipFill>
        <p:spPr>
          <a:xfrm>
            <a:off x="0" y="-19051"/>
            <a:ext cx="12192000" cy="685800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925B2C0-F356-46FD-8726-EF8AAE994E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9201150" cy="6611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031FC4-77F6-44B8-AA81-E3B4257D11CB}"/>
              </a:ext>
            </a:extLst>
          </p:cNvPr>
          <p:cNvSpPr txBox="1"/>
          <p:nvPr/>
        </p:nvSpPr>
        <p:spPr>
          <a:xfrm>
            <a:off x="1200103" y="1351643"/>
            <a:ext cx="633417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2.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Kể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lại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từng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đoạn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của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câu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chuyện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theo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tranh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.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C00000"/>
                </a:solidFill>
                <a:prstDash val="solid"/>
              </a:ln>
              <a:solidFill>
                <a:srgbClr val="FA3751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EE0B2C1-EF84-4666-B5BC-44FF254B5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57" y="3428999"/>
            <a:ext cx="5373952" cy="33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9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uild="allAtOnce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FD3023C-DFCA-4428-9E98-DBB4ECE4011A}"/>
              </a:ext>
            </a:extLst>
          </p:cNvPr>
          <p:cNvGrpSpPr/>
          <p:nvPr/>
        </p:nvGrpSpPr>
        <p:grpSpPr>
          <a:xfrm>
            <a:off x="6146208" y="847880"/>
            <a:ext cx="5555682" cy="938408"/>
            <a:chOff x="8074959" y="1866151"/>
            <a:chExt cx="3934904" cy="938408"/>
          </a:xfrm>
        </p:grpSpPr>
        <p:sp>
          <p:nvSpPr>
            <p:cNvPr id="7" name="Rounded Rectangular Callout 15">
              <a:extLst>
                <a:ext uri="{FF2B5EF4-FFF2-40B4-BE49-F238E27FC236}">
                  <a16:creationId xmlns:a16="http://schemas.microsoft.com/office/drawing/2014/main" id="{7D278DDA-14AE-48D2-97D0-CE299A290870}"/>
                </a:ext>
              </a:extLst>
            </p:cNvPr>
            <p:cNvSpPr/>
            <p:nvPr/>
          </p:nvSpPr>
          <p:spPr>
            <a:xfrm>
              <a:off x="8074959" y="1866151"/>
              <a:ext cx="3934904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16">
              <a:extLst>
                <a:ext uri="{FF2B5EF4-FFF2-40B4-BE49-F238E27FC236}">
                  <a16:creationId xmlns:a16="http://schemas.microsoft.com/office/drawing/2014/main" id="{CC3E3811-7372-4D98-9B76-B1CBEA19A267}"/>
                </a:ext>
              </a:extLst>
            </p:cNvPr>
            <p:cNvSpPr/>
            <p:nvPr/>
          </p:nvSpPr>
          <p:spPr>
            <a:xfrm>
              <a:off x="8208456" y="2009289"/>
              <a:ext cx="3753135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Rounded Rectangle 35">
            <a:extLst>
              <a:ext uri="{FF2B5EF4-FFF2-40B4-BE49-F238E27FC236}">
                <a16:creationId xmlns:a16="http://schemas.microsoft.com/office/drawing/2014/main" id="{A960C1AD-ADD5-47ED-B40A-76783B861E3A}"/>
              </a:ext>
            </a:extLst>
          </p:cNvPr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10" name="Rounded Rectangle 36">
            <a:extLst>
              <a:ext uri="{FF2B5EF4-FFF2-40B4-BE49-F238E27FC236}">
                <a16:creationId xmlns:a16="http://schemas.microsoft.com/office/drawing/2014/main" id="{5EDA2645-4718-4452-BE47-5D89E89A0A43}"/>
              </a:ext>
            </a:extLst>
          </p:cNvPr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CEEFB-4A85-4A4E-9A29-4A04482D3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5" y="714375"/>
            <a:ext cx="4667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FD3023C-DFCA-4428-9E98-DBB4ECE4011A}"/>
              </a:ext>
            </a:extLst>
          </p:cNvPr>
          <p:cNvGrpSpPr/>
          <p:nvPr/>
        </p:nvGrpSpPr>
        <p:grpSpPr>
          <a:xfrm>
            <a:off x="5543550" y="847880"/>
            <a:ext cx="6572249" cy="938408"/>
            <a:chOff x="8031891" y="1866151"/>
            <a:chExt cx="4245337" cy="938408"/>
          </a:xfrm>
        </p:grpSpPr>
        <p:sp>
          <p:nvSpPr>
            <p:cNvPr id="7" name="Rounded Rectangular Callout 15">
              <a:extLst>
                <a:ext uri="{FF2B5EF4-FFF2-40B4-BE49-F238E27FC236}">
                  <a16:creationId xmlns:a16="http://schemas.microsoft.com/office/drawing/2014/main" id="{7D278DDA-14AE-48D2-97D0-CE299A290870}"/>
                </a:ext>
              </a:extLst>
            </p:cNvPr>
            <p:cNvSpPr/>
            <p:nvPr/>
          </p:nvSpPr>
          <p:spPr>
            <a:xfrm>
              <a:off x="8074959" y="1866151"/>
              <a:ext cx="3934904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8" name="Rectangle 16">
              <a:extLst>
                <a:ext uri="{FF2B5EF4-FFF2-40B4-BE49-F238E27FC236}">
                  <a16:creationId xmlns:a16="http://schemas.microsoft.com/office/drawing/2014/main" id="{CC3E3811-7372-4D98-9B76-B1CBEA19A267}"/>
                </a:ext>
              </a:extLst>
            </p:cNvPr>
            <p:cNvSpPr/>
            <p:nvPr/>
          </p:nvSpPr>
          <p:spPr>
            <a:xfrm>
              <a:off x="8031891" y="1999764"/>
              <a:ext cx="4245337" cy="664012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Rounded Rectangle 35">
            <a:extLst>
              <a:ext uri="{FF2B5EF4-FFF2-40B4-BE49-F238E27FC236}">
                <a16:creationId xmlns:a16="http://schemas.microsoft.com/office/drawing/2014/main" id="{A960C1AD-ADD5-47ED-B40A-76783B861E3A}"/>
              </a:ext>
            </a:extLst>
          </p:cNvPr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10" name="Rounded Rectangle 36">
            <a:extLst>
              <a:ext uri="{FF2B5EF4-FFF2-40B4-BE49-F238E27FC236}">
                <a16:creationId xmlns:a16="http://schemas.microsoft.com/office/drawing/2014/main" id="{5EDA2645-4718-4452-BE47-5D89E89A0A43}"/>
              </a:ext>
            </a:extLst>
          </p:cNvPr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CEEFB-4A85-4A4E-9A29-4A04482D3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714375"/>
            <a:ext cx="4667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7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D0DD695-4612-AC73-E744-7AE64660914B}"/>
              </a:ext>
            </a:extLst>
          </p:cNvPr>
          <p:cNvSpPr txBox="1"/>
          <p:nvPr/>
        </p:nvSpPr>
        <p:spPr>
          <a:xfrm>
            <a:off x="1337109" y="467520"/>
            <a:ext cx="8970387" cy="160043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 defTabSz="1219020"/>
            <a:r>
              <a:rPr lang="en-US" sz="4800" b="1" dirty="0" err="1">
                <a:solidFill>
                  <a:srgbClr val="000000"/>
                </a:solidFill>
                <a:latin typeface="+mj-lt"/>
                <a:cs typeface="Arial"/>
              </a:rPr>
              <a:t>Về</a:t>
            </a:r>
            <a:r>
              <a:rPr lang="en-US" sz="4800" b="1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+mj-lt"/>
                <a:cs typeface="Arial"/>
              </a:rPr>
              <a:t>nhà</a:t>
            </a:r>
            <a:r>
              <a:rPr lang="en-US" sz="4800" b="1" dirty="0">
                <a:solidFill>
                  <a:srgbClr val="000000"/>
                </a:solidFill>
                <a:latin typeface="+mj-lt"/>
                <a:cs typeface="Arial"/>
              </a:rPr>
              <a:t>: </a:t>
            </a:r>
            <a:r>
              <a:rPr lang="vi-VN" sz="4800" b="1" dirty="0">
                <a:solidFill>
                  <a:srgbClr val="000000"/>
                </a:solidFill>
                <a:latin typeface="+mj-lt"/>
                <a:cs typeface="Arial"/>
              </a:rPr>
              <a:t>Kể cho người thân về thầy giáo sẻ trong câu chuyện trên</a:t>
            </a:r>
            <a:endParaRPr lang="en-US" sz="4800" b="1" dirty="0">
              <a:solidFill>
                <a:srgbClr val="000000"/>
              </a:solidFill>
              <a:latin typeface="+mj-lt"/>
              <a:cs typeface="Arial"/>
            </a:endParaRPr>
          </a:p>
        </p:txBody>
      </p:sp>
      <p:pic>
        <p:nvPicPr>
          <p:cNvPr id="26" name="Picture 2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0B40AA4E-8F52-B5C8-0109-1C466439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" y="3776895"/>
            <a:ext cx="12197651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818996A9-BFB7-E986-5006-590B68315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81" y="1661616"/>
            <a:ext cx="4784611" cy="483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79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8C9E4D4-E416-4A21-A395-47AD2A522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80" y="2079451"/>
            <a:ext cx="7803556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9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85336" y="127439"/>
            <a:ext cx="30213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Nghe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kể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chuyện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C25D2-D6D4-416D-AF67-0C6DB3E1378B}"/>
              </a:ext>
            </a:extLst>
          </p:cNvPr>
          <p:cNvSpPr txBox="1"/>
          <p:nvPr/>
        </p:nvSpPr>
        <p:spPr>
          <a:xfrm>
            <a:off x="3158028" y="490039"/>
            <a:ext cx="587594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thư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91971D-7FB3-418A-97BC-EEE763A54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61" y="1229793"/>
            <a:ext cx="11164186" cy="2362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97816A-489E-4038-BAC0-F58E837818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60" y="3775110"/>
            <a:ext cx="11164187" cy="27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54">
            <a:extLst>
              <a:ext uri="{FF2B5EF4-FFF2-40B4-BE49-F238E27FC236}">
                <a16:creationId xmlns:a16="http://schemas.microsoft.com/office/drawing/2014/main" id="{C379755E-2C14-0C13-2ACC-ACE102A44567}"/>
              </a:ext>
            </a:extLst>
          </p:cNvPr>
          <p:cNvSpPr/>
          <p:nvPr/>
        </p:nvSpPr>
        <p:spPr>
          <a:xfrm>
            <a:off x="3816826" y="2814073"/>
            <a:ext cx="3980343" cy="1813649"/>
          </a:xfrm>
          <a:prstGeom prst="cloudCallout">
            <a:avLst>
              <a:gd name="adj1" fmla="val -56928"/>
              <a:gd name="adj2" fmla="val -27892"/>
            </a:avLst>
          </a:prstGeom>
          <a:solidFill>
            <a:srgbClr val="BDF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noFill/>
              <a:latin typeface="+mj-lt"/>
            </a:endParaRPr>
          </a:p>
        </p:txBody>
      </p:sp>
      <p:sp>
        <p:nvSpPr>
          <p:cNvPr id="8" name="Cloud Callout 52">
            <a:extLst>
              <a:ext uri="{FF2B5EF4-FFF2-40B4-BE49-F238E27FC236}">
                <a16:creationId xmlns:a16="http://schemas.microsoft.com/office/drawing/2014/main" id="{C6AD1380-058F-9732-BFC5-871E4A836B39}"/>
              </a:ext>
            </a:extLst>
          </p:cNvPr>
          <p:cNvSpPr/>
          <p:nvPr/>
        </p:nvSpPr>
        <p:spPr>
          <a:xfrm>
            <a:off x="143340" y="1796819"/>
            <a:ext cx="3264363" cy="1505880"/>
          </a:xfrm>
          <a:prstGeom prst="cloudCallout">
            <a:avLst>
              <a:gd name="adj1" fmla="val -41370"/>
              <a:gd name="adj2" fmla="val 51069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noFill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CC56F-DAD2-7165-C10D-34D23362DA81}"/>
              </a:ext>
            </a:extLst>
          </p:cNvPr>
          <p:cNvSpPr txBox="1"/>
          <p:nvPr/>
        </p:nvSpPr>
        <p:spPr>
          <a:xfrm>
            <a:off x="6559472" y="1029494"/>
            <a:ext cx="6241664" cy="533530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 defTabSz="1219020"/>
            <a:r>
              <a:rPr lang="vi-VN" sz="2667" dirty="0">
                <a:solidFill>
                  <a:prstClr val="black"/>
                </a:solidFill>
                <a:latin typeface="+mj-lt"/>
                <a:cs typeface="Arial" pitchFamily="34" charset="0"/>
              </a:rPr>
              <a:t>( Theo Tun Te-le-gơn)</a:t>
            </a:r>
            <a:endParaRPr lang="en-US" sz="2667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" name="Picture 2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83D8587D-2440-AA47-4D6D-968661F93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978" y="1599495"/>
            <a:ext cx="4309673" cy="45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BC35D2-E2A1-3F0B-891C-EFD0CBCFD3E8}"/>
              </a:ext>
            </a:extLst>
          </p:cNvPr>
          <p:cNvSpPr txBox="1"/>
          <p:nvPr/>
        </p:nvSpPr>
        <p:spPr>
          <a:xfrm>
            <a:off x="420443" y="1988840"/>
            <a:ext cx="2463300" cy="943962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just" defTabSz="1219020"/>
            <a:r>
              <a:rPr lang="vi-VN" sz="2667">
                <a:solidFill>
                  <a:prstClr val="black"/>
                </a:solidFill>
                <a:latin typeface="+mj-lt"/>
                <a:cs typeface="Arial" pitchFamily="34" charset="0"/>
              </a:rPr>
              <a:t>- Tranh vẽ cảnh ở đâu? </a:t>
            </a:r>
            <a:endParaRPr lang="en-US" sz="2667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2" name="Picture 5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967F730A-9D68-8673-90F6-3F52620D1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0"/>
          <a:stretch/>
        </p:blipFill>
        <p:spPr bwMode="auto">
          <a:xfrm>
            <a:off x="3424" y="3089072"/>
            <a:ext cx="4903715" cy="322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4202A9-6114-E661-8F2F-249EF4DCFBCA}"/>
              </a:ext>
            </a:extLst>
          </p:cNvPr>
          <p:cNvSpPr txBox="1"/>
          <p:nvPr/>
        </p:nvSpPr>
        <p:spPr>
          <a:xfrm>
            <a:off x="4367808" y="2911792"/>
            <a:ext cx="3072341" cy="1354396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just" defTabSz="1219020"/>
            <a:r>
              <a:rPr lang="vi-VN" sz="2667">
                <a:solidFill>
                  <a:prstClr val="black"/>
                </a:solidFill>
                <a:latin typeface="+mj-lt"/>
                <a:cs typeface="Arial" pitchFamily="34" charset="0"/>
              </a:rPr>
              <a:t>- Trong tranh có những ai? Họ đang làm gì?</a:t>
            </a:r>
            <a:endParaRPr lang="en-US" sz="2667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841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_ LỚP HỌC VIẾT THƯ">
            <a:hlinkClick r:id="" action="ppaction://media"/>
            <a:extLst>
              <a:ext uri="{FF2B5EF4-FFF2-40B4-BE49-F238E27FC236}">
                <a16:creationId xmlns:a16="http://schemas.microsoft.com/office/drawing/2014/main" id="{A6E528DC-762F-47C2-AD68-93FC9816E1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17-1A.mp4">
            <a:hlinkClick r:id="" action="ppaction://media"/>
            <a:extLst>
              <a:ext uri="{FF2B5EF4-FFF2-40B4-BE49-F238E27FC236}">
                <a16:creationId xmlns:a16="http://schemas.microsoft.com/office/drawing/2014/main" id="{1114EBAD-E266-6022-403F-DC498A0C32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7948" y="975387"/>
            <a:ext cx="5761627" cy="4655788"/>
          </a:xfrm>
          <a:prstGeom prst="rect">
            <a:avLst/>
          </a:prstGeom>
        </p:spPr>
      </p:pic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C0B5DF47-0829-6338-F284-8517F502F705}"/>
              </a:ext>
            </a:extLst>
          </p:cNvPr>
          <p:cNvSpPr/>
          <p:nvPr/>
        </p:nvSpPr>
        <p:spPr>
          <a:xfrm>
            <a:off x="299464" y="1280490"/>
            <a:ext cx="6338400" cy="4186388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B505CC-E7C3-0E2D-ED2D-25FE70C33793}"/>
              </a:ext>
            </a:extLst>
          </p:cNvPr>
          <p:cNvSpPr txBox="1"/>
          <p:nvPr/>
        </p:nvSpPr>
        <p:spPr>
          <a:xfrm>
            <a:off x="896349" y="1270434"/>
            <a:ext cx="5383039" cy="492428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 defTabSz="1219020"/>
            <a:r>
              <a:rPr lang="vi-VN" sz="2400" b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LỚP HỌC VIẾT THƯ</a:t>
            </a:r>
            <a:endParaRPr lang="en-US" sz="2400" b="1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A500D0-ACB4-CEAF-3309-15AB3BD34FD7}"/>
              </a:ext>
            </a:extLst>
          </p:cNvPr>
          <p:cNvSpPr txBox="1"/>
          <p:nvPr/>
        </p:nvSpPr>
        <p:spPr>
          <a:xfrm>
            <a:off x="408339" y="1647462"/>
            <a:ext cx="6229525" cy="3816415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indent="620168" algn="just" defTabSz="1219020"/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Một ngày đẹp trời, sẻ mời các con vật muốn tập viết thư qua học lớp thầy sẻ.</a:t>
            </a:r>
          </a:p>
          <a:p>
            <a:pPr indent="620168" algn="just" defTabSz="1219020"/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Mỗi con vật được phát một cái bút và một miếng vỏ cây sồi. Thầy sẻ nói: “Nào ta bắt đầu.”. Học trò nắm chặt bút và chăm chú lắng nghe.</a:t>
            </a:r>
          </a:p>
          <a:p>
            <a:pPr indent="620168" algn="just" defTabSz="1219020"/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- Các bạn nhớ, khi bắt đầu viết thư, cho bạn bè chẳng hạn, thì phải có </a:t>
            </a:r>
            <a:r>
              <a:rPr lang="vi-VN" sz="2400" i="1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Cậu thân mến!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- sẻ bắt đầu. Tất cả các con vật tỉ mẩn viết: </a:t>
            </a:r>
            <a:r>
              <a:rPr lang="vi-VN" sz="2400" i="1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Cậu thân mến!.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ECFCE7-4B5C-1B59-852E-64927BAF7AA6}"/>
              </a:ext>
            </a:extLst>
          </p:cNvPr>
          <p:cNvGrpSpPr/>
          <p:nvPr/>
        </p:nvGrpSpPr>
        <p:grpSpPr>
          <a:xfrm>
            <a:off x="7228318" y="1331976"/>
            <a:ext cx="651244" cy="861775"/>
            <a:chOff x="417444" y="2357467"/>
            <a:chExt cx="488433" cy="64633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FE75F74-68BE-A3F7-2DE2-F0868D18EC4A}"/>
                </a:ext>
              </a:extLst>
            </p:cNvPr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76F90C-E3DE-004A-0C63-6C7CBC0C18C5}"/>
                </a:ext>
              </a:extLst>
            </p:cNvPr>
            <p:cNvSpPr/>
            <p:nvPr/>
          </p:nvSpPr>
          <p:spPr>
            <a:xfrm>
              <a:off x="440688" y="2357467"/>
              <a:ext cx="441948" cy="646331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 defTabSz="1219020"/>
              <a:r>
                <a:rPr lang="en-US" sz="48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12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6">
            <a:extLst>
              <a:ext uri="{FF2B5EF4-FFF2-40B4-BE49-F238E27FC236}">
                <a16:creationId xmlns:a16="http://schemas.microsoft.com/office/drawing/2014/main" id="{32359588-6B10-C0C4-F40A-6E0D6FF66AC0}"/>
              </a:ext>
            </a:extLst>
          </p:cNvPr>
          <p:cNvSpPr/>
          <p:nvPr/>
        </p:nvSpPr>
        <p:spPr>
          <a:xfrm>
            <a:off x="366139" y="1099515"/>
            <a:ext cx="6338400" cy="4186388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F3D3CE6E-140B-1F50-19A8-882EDE7DB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6704540" y="964606"/>
            <a:ext cx="5031033" cy="43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6DA550-67E2-6773-D219-C1E6A805068A}"/>
              </a:ext>
            </a:extLst>
          </p:cNvPr>
          <p:cNvSpPr txBox="1"/>
          <p:nvPr/>
        </p:nvSpPr>
        <p:spPr>
          <a:xfrm>
            <a:off x="420577" y="1082444"/>
            <a:ext cx="6229525" cy="4241532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indent="541853"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Sẻ ngẫm nghĩ rồi nói:</a:t>
            </a:r>
          </a:p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     - Rồi hỏi thăm, ví dụ như </a:t>
            </a:r>
            <a:r>
              <a:rPr lang="vi-VN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Cậu khoẻ chứ?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</a:p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     Các con vật lại cắm cúi viết.</a:t>
            </a:r>
          </a:p>
          <a:p>
            <a:pPr indent="541853"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Sẻ hài lòng: </a:t>
            </a:r>
          </a:p>
          <a:p>
            <a:pPr indent="541853"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- Hãy viết bất cứ điều gì các bạn muốn, rồi đề tên các bạn ở cuối thư nhé! </a:t>
            </a:r>
          </a:p>
          <a:p>
            <a:pPr indent="620168"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Các con vật sốt sắng gật gù, cố gắng khắc ghi từng lời. </a:t>
            </a:r>
            <a:endParaRPr lang="en-US" sz="24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C24169-3C4D-4758-78A4-CBA51F71B6D4}"/>
              </a:ext>
            </a:extLst>
          </p:cNvPr>
          <p:cNvGrpSpPr/>
          <p:nvPr/>
        </p:nvGrpSpPr>
        <p:grpSpPr>
          <a:xfrm>
            <a:off x="7006961" y="1151001"/>
            <a:ext cx="651244" cy="861775"/>
            <a:chOff x="417444" y="2357467"/>
            <a:chExt cx="488433" cy="64633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691A58-E252-1CB2-BAD0-935F8E57C8F4}"/>
                </a:ext>
              </a:extLst>
            </p:cNvPr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067E02-EC18-28C9-B66B-085C429DE4FE}"/>
                </a:ext>
              </a:extLst>
            </p:cNvPr>
            <p:cNvSpPr/>
            <p:nvPr/>
          </p:nvSpPr>
          <p:spPr>
            <a:xfrm>
              <a:off x="440687" y="2357467"/>
              <a:ext cx="441948" cy="646331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 defTabSz="1219020"/>
              <a:r>
                <a:rPr lang="vi-VN" sz="48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213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6">
            <a:extLst>
              <a:ext uri="{FF2B5EF4-FFF2-40B4-BE49-F238E27FC236}">
                <a16:creationId xmlns:a16="http://schemas.microsoft.com/office/drawing/2014/main" id="{5FA06737-4D60-37BE-5B80-C2B4F1528918}"/>
              </a:ext>
            </a:extLst>
          </p:cNvPr>
          <p:cNvSpPr/>
          <p:nvPr/>
        </p:nvSpPr>
        <p:spPr>
          <a:xfrm>
            <a:off x="366139" y="1290015"/>
            <a:ext cx="5548886" cy="4186388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3CE4DD-86A3-72CD-1147-35FE345175F5}"/>
              </a:ext>
            </a:extLst>
          </p:cNvPr>
          <p:cNvSpPr txBox="1"/>
          <p:nvPr/>
        </p:nvSpPr>
        <p:spPr>
          <a:xfrm>
            <a:off x="371476" y="1601649"/>
            <a:ext cx="4916256" cy="3152131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just" defTabSz="1219020">
              <a:lnSpc>
                <a:spcPct val="125000"/>
              </a:lnSpc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     Sau đó, sẻ hướng dẫn các con vật cách nhờ gió gửi thư. Các con vật cảm ơn sẻ và trở về nhà.</a:t>
            </a:r>
            <a:endParaRPr lang="en-US" sz="32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4" name="Picture 2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6F8217C9-D4B7-96E1-C214-B61972C09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47" y="1162778"/>
            <a:ext cx="4876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94D97630-8DFB-BA94-2499-7704680DA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843" y="1366073"/>
            <a:ext cx="26797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AE1AFD17-0C9A-5B8C-15D2-FF01624D6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92"/>
          <a:stretch/>
        </p:blipFill>
        <p:spPr bwMode="auto">
          <a:xfrm>
            <a:off x="6944023" y="2800925"/>
            <a:ext cx="1028700" cy="71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D8F17692-5761-A828-7F25-A3BAAA9E4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3" b="49467"/>
          <a:stretch/>
        </p:blipFill>
        <p:spPr bwMode="auto">
          <a:xfrm>
            <a:off x="7067451" y="3277327"/>
            <a:ext cx="1028700" cy="77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31634ACF-7342-5279-0485-6298260C8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9911"/>
          <a:stretch/>
        </p:blipFill>
        <p:spPr bwMode="auto">
          <a:xfrm>
            <a:off x="8260755" y="3448752"/>
            <a:ext cx="1028700" cy="82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99BDD21E-B79A-9843-A904-01084C79B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24"/>
          <a:stretch/>
        </p:blipFill>
        <p:spPr bwMode="auto">
          <a:xfrm>
            <a:off x="8960247" y="3726816"/>
            <a:ext cx="1028700" cy="64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7D2DF32-EF30-1131-8F9F-134791BAF3C3}"/>
              </a:ext>
            </a:extLst>
          </p:cNvPr>
          <p:cNvGrpSpPr/>
          <p:nvPr/>
        </p:nvGrpSpPr>
        <p:grpSpPr>
          <a:xfrm>
            <a:off x="6618400" y="1270435"/>
            <a:ext cx="651244" cy="861775"/>
            <a:chOff x="417444" y="2357467"/>
            <a:chExt cx="488433" cy="6463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02C297A-C424-9340-4A32-774E67960007}"/>
                </a:ext>
              </a:extLst>
            </p:cNvPr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4B3555-1301-8C65-C380-33B4D0E5A610}"/>
                </a:ext>
              </a:extLst>
            </p:cNvPr>
            <p:cNvSpPr/>
            <p:nvPr/>
          </p:nvSpPr>
          <p:spPr>
            <a:xfrm>
              <a:off x="440688" y="2357467"/>
              <a:ext cx="441948" cy="646331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 defTabSz="1219020"/>
              <a:r>
                <a:rPr lang="vi-VN" sz="48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15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6">
            <a:extLst>
              <a:ext uri="{FF2B5EF4-FFF2-40B4-BE49-F238E27FC236}">
                <a16:creationId xmlns:a16="http://schemas.microsoft.com/office/drawing/2014/main" id="{665CBF0B-A869-E3AF-A324-9AE810E017E2}"/>
              </a:ext>
            </a:extLst>
          </p:cNvPr>
          <p:cNvSpPr/>
          <p:nvPr/>
        </p:nvSpPr>
        <p:spPr>
          <a:xfrm>
            <a:off x="223264" y="1813890"/>
            <a:ext cx="7120875" cy="4186388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4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BCD2F10B-56DE-93C1-7254-D4AEDE7EB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7632171" y="1700809"/>
            <a:ext cx="4013487" cy="421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438994C4-521A-153D-A11F-E40CB400E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7318418" y="1756558"/>
            <a:ext cx="4832113" cy="437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A80AEC-6E45-E041-1528-D8BD146062DB}"/>
              </a:ext>
            </a:extLst>
          </p:cNvPr>
          <p:cNvSpPr txBox="1"/>
          <p:nvPr/>
        </p:nvSpPr>
        <p:spPr>
          <a:xfrm>
            <a:off x="332139" y="1940489"/>
            <a:ext cx="6819979" cy="1009878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     Sẻ vừa về tới nhà thì các lá thư mà học trò gửi tới cho mình được gió chuyển đến. </a:t>
            </a:r>
            <a:endParaRPr lang="en-US" sz="2400" b="1" dirty="0">
              <a:solidFill>
                <a:srgbClr val="C00000"/>
              </a:solidFill>
              <a:latin typeface="Calibri"/>
              <a:cs typeface="Arial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04C06E-3185-A86D-30A4-A006D60214AF}"/>
              </a:ext>
            </a:extLst>
          </p:cNvPr>
          <p:cNvGrpSpPr/>
          <p:nvPr/>
        </p:nvGrpSpPr>
        <p:grpSpPr>
          <a:xfrm>
            <a:off x="7632172" y="1703131"/>
            <a:ext cx="651244" cy="861775"/>
            <a:chOff x="417444" y="2357467"/>
            <a:chExt cx="488433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213380E-6033-75AA-62A4-6BD1E59CC2A6}"/>
                </a:ext>
              </a:extLst>
            </p:cNvPr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5977D3-E71D-F332-1312-5E3A7846DDCE}"/>
                </a:ext>
              </a:extLst>
            </p:cNvPr>
            <p:cNvSpPr/>
            <p:nvPr/>
          </p:nvSpPr>
          <p:spPr>
            <a:xfrm>
              <a:off x="440688" y="2357467"/>
              <a:ext cx="441948" cy="646331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 defTabSz="1219020"/>
              <a:r>
                <a:rPr lang="vi-VN" sz="48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A408AFC-B5D7-246D-3784-D5C9F1525028}"/>
              </a:ext>
            </a:extLst>
          </p:cNvPr>
          <p:cNvSpPr txBox="1"/>
          <p:nvPr/>
        </p:nvSpPr>
        <p:spPr>
          <a:xfrm>
            <a:off x="349279" y="3182111"/>
            <a:ext cx="6947235" cy="2394872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     Sẻ cảm động lắm, gửi lại thư cho từng trò, trên đó viết những chữ to tướng:</a:t>
            </a:r>
          </a:p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“Các trò thân mến!</a:t>
            </a:r>
          </a:p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             Cảm ơn các trò rất nhiều!</a:t>
            </a:r>
          </a:p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                                           Thầy giáo sẻ”.</a:t>
            </a:r>
            <a:endParaRPr lang="en-US" sz="2400" b="1" dirty="0">
              <a:solidFill>
                <a:srgbClr val="C00000"/>
              </a:solidFill>
              <a:latin typeface="Calibri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E41133-F5B0-FB71-2F86-B2E676F1FD8B}"/>
              </a:ext>
            </a:extLst>
          </p:cNvPr>
          <p:cNvGrpSpPr/>
          <p:nvPr/>
        </p:nvGrpSpPr>
        <p:grpSpPr>
          <a:xfrm>
            <a:off x="7581462" y="1803835"/>
            <a:ext cx="651244" cy="861775"/>
            <a:chOff x="417444" y="2357467"/>
            <a:chExt cx="488433" cy="64633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E02C6E-EB0C-49BA-634F-06FE9A6A38DE}"/>
                </a:ext>
              </a:extLst>
            </p:cNvPr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BC780C-25DD-1B8D-85CA-3520F62730BE}"/>
                </a:ext>
              </a:extLst>
            </p:cNvPr>
            <p:cNvSpPr/>
            <p:nvPr/>
          </p:nvSpPr>
          <p:spPr>
            <a:xfrm>
              <a:off x="440688" y="2357467"/>
              <a:ext cx="441948" cy="646331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 defTabSz="1219020"/>
              <a:r>
                <a:rPr lang="vi-VN" sz="48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17690DC-BE55-3075-5F0E-B6F84B5DAAA0}"/>
              </a:ext>
            </a:extLst>
          </p:cNvPr>
          <p:cNvSpPr txBox="1"/>
          <p:nvPr/>
        </p:nvSpPr>
        <p:spPr>
          <a:xfrm rot="1500197">
            <a:off x="9504437" y="4333444"/>
            <a:ext cx="2133891" cy="477361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just" defTabSz="1219020">
              <a:lnSpc>
                <a:spcPct val="125000"/>
              </a:lnSpc>
            </a:pPr>
            <a:r>
              <a:rPr lang="vi-VN" sz="2000" b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Cảm ơn các trò</a:t>
            </a:r>
            <a:endParaRPr lang="en-US" sz="2000" b="1">
              <a:solidFill>
                <a:srgbClr val="002060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06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0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540</Words>
  <Application>Microsoft Office PowerPoint</Application>
  <PresentationFormat>Widescreen</PresentationFormat>
  <Paragraphs>60</Paragraphs>
  <Slides>24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等线</vt:lpstr>
      <vt:lpstr>微软雅黑</vt:lpstr>
      <vt:lpstr>Arial</vt:lpstr>
      <vt:lpstr>Arial-Rounded</vt:lpstr>
      <vt:lpstr>Calibri</vt:lpstr>
      <vt:lpstr>Calibri Light</vt:lpstr>
      <vt:lpstr>Impact</vt:lpstr>
      <vt:lpstr>1_Office 主题</vt:lpstr>
      <vt:lpstr>千图网海量PPT模板www.58pic.com​​</vt:lpstr>
      <vt:lpstr>2_Office 主题</vt:lpstr>
      <vt:lpstr>1_https://www.freeppt7.com</vt:lpstr>
      <vt:lpstr>Default Design</vt:lpstr>
      <vt:lpstr>1_Office Theme</vt:lpstr>
      <vt:lpstr>1_千图网海量PPT模板www.58pic.com​​</vt:lpstr>
      <vt:lpstr>2_Office Theme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47</cp:revision>
  <dcterms:created xsi:type="dcterms:W3CDTF">2021-07-20T01:55:21Z</dcterms:created>
  <dcterms:modified xsi:type="dcterms:W3CDTF">2023-10-08T08:26:20Z</dcterms:modified>
</cp:coreProperties>
</file>