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773" r:id="rId3"/>
  </p:sldMasterIdLst>
  <p:notesMasterIdLst>
    <p:notesMasterId r:id="rId17"/>
  </p:notesMasterIdLst>
  <p:sldIdLst>
    <p:sldId id="259" r:id="rId4"/>
    <p:sldId id="2007577073" r:id="rId5"/>
    <p:sldId id="2007577074" r:id="rId6"/>
    <p:sldId id="261" r:id="rId7"/>
    <p:sldId id="2631" r:id="rId8"/>
    <p:sldId id="2632" r:id="rId9"/>
    <p:sldId id="2633" r:id="rId10"/>
    <p:sldId id="2007577071" r:id="rId11"/>
    <p:sldId id="267" r:id="rId12"/>
    <p:sldId id="265" r:id="rId13"/>
    <p:sldId id="2007577072" r:id="rId14"/>
    <p:sldId id="3371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1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53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0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1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CE948A6-1895-4B3A-86EB-4C987EA8C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36195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5">
            <a:extLst>
              <a:ext uri="{FF2B5EF4-FFF2-40B4-BE49-F238E27FC236}">
                <a16:creationId xmlns:a16="http://schemas.microsoft.com/office/drawing/2014/main" id="{C4BCB238-9207-40DD-8A2B-57E92D934F4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4250" y="3369259"/>
            <a:ext cx="2301613" cy="1183523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3" name="MH_Other_5">
            <a:extLst>
              <a:ext uri="{FF2B5EF4-FFF2-40B4-BE49-F238E27FC236}">
                <a16:creationId xmlns:a16="http://schemas.microsoft.com/office/drawing/2014/main" id="{D58F015F-B2F4-4EFB-AF8E-ECDED517154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17306" y="2066463"/>
            <a:ext cx="1276949" cy="630555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E1E6FC97-4983-4571-9E75-E272DF0B0D5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01170" y="3908906"/>
            <a:ext cx="1655786" cy="817624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759A31-8821-4335-982C-C115BF3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0455" y="4411059"/>
            <a:ext cx="3304701" cy="2440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23E9B-33A5-4E27-A870-943730B5D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10011644" y="4779145"/>
            <a:ext cx="2872632" cy="2631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4F7B0A-6BED-40E2-95AD-E7FF033F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10273092" y="1549696"/>
            <a:ext cx="859187" cy="7336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90736F0-302B-428E-B668-2C220F90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30655" y="-1069469"/>
            <a:ext cx="4958135" cy="43861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3C05F5A-CE35-4DE0-A51A-F23228B31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787D9C1-7F6F-4618-9B12-890C7EF1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2924790" y="-19159"/>
            <a:ext cx="2621308" cy="12837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47DD64-E387-47BB-8FA9-F619E5932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449BB49-D5D0-4EBC-AFBB-00CD10ED5F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6" y="1444936"/>
            <a:ext cx="1198404" cy="980704"/>
          </a:xfrm>
          <a:prstGeom prst="rect">
            <a:avLst/>
          </a:prstGeom>
        </p:spPr>
      </p:pic>
      <p:sp>
        <p:nvSpPr>
          <p:cNvPr id="16" name="矩形: 圆角 5">
            <a:extLst>
              <a:ext uri="{FF2B5EF4-FFF2-40B4-BE49-F238E27FC236}">
                <a16:creationId xmlns:a16="http://schemas.microsoft.com/office/drawing/2014/main" id="{366280C0-5DCD-44EB-849A-CFAE0B141076}"/>
              </a:ext>
            </a:extLst>
          </p:cNvPr>
          <p:cNvSpPr/>
          <p:nvPr/>
        </p:nvSpPr>
        <p:spPr>
          <a:xfrm>
            <a:off x="2594710" y="1157421"/>
            <a:ext cx="7656732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64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Google Shape;304;p20">
            <a:extLst>
              <a:ext uri="{FF2B5EF4-FFF2-40B4-BE49-F238E27FC236}">
                <a16:creationId xmlns:a16="http://schemas.microsoft.com/office/drawing/2014/main" id="{D0F93225-A821-4088-8F2A-081213FB552B}"/>
              </a:ext>
            </a:extLst>
          </p:cNvPr>
          <p:cNvSpPr txBox="1">
            <a:spLocks/>
          </p:cNvSpPr>
          <p:nvPr/>
        </p:nvSpPr>
        <p:spPr>
          <a:xfrm>
            <a:off x="3237735" y="1007151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97919-457F-46D6-826F-46F390C73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60" y="1867065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4AAB37-BD1C-467E-BE39-875074C789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2279" y="2801451"/>
            <a:ext cx="405419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710EB-9D1F-4BD6-B420-20F8511B65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0691" y="3557715"/>
            <a:ext cx="743166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DB0B69-2076-4CA8-89D0-4C9CBB4B2955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B5BDA-61E8-4095-A3D7-F7A1D48AD159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69902E-EBDF-48AF-AC50-07A5BAD7F024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F45624-0339-4E21-978C-A09217EEA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EB778-B8B4-4ACA-BA7B-A3B6B41377CE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AB2BCC2-B676-43CC-90A9-79846319392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A26B1-049F-4480-8144-129CADBE8923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B8F72-E867-4D94-8F97-DA70474C44D8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B031E-76F5-41C2-95BC-8F84579FA24A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BC1761-0138-4D23-ABAA-2C5BD072E3E8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B64A60-16B4-4FFB-9655-48FB6A8F7B6A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EAB24D-B429-47E0-BE30-459B184814AE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3DBCD0-8F61-442D-9D31-A6BBE007129C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4B2ECB-9569-4583-B7CE-08CB96AA6AFF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F2A531-3FE4-4296-A25E-15DD7E335F6C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F218EB-BC89-4F77-BA63-F131ACFA5E68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/>
      <p:bldP spid="13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58116" y="1528311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987117" y="3453063"/>
            <a:ext cx="20136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24BDE-E802-4983-9D41-4E9119CEB6EC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Ô li">
            <a:extLst>
              <a:ext uri="{FF2B5EF4-FFF2-40B4-BE49-F238E27FC236}">
                <a16:creationId xmlns:a16="http://schemas.microsoft.com/office/drawing/2014/main" id="{F17D7216-6309-4BFF-9062-84D3FEAD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4" name="Tập viết 1">
            <a:extLst>
              <a:ext uri="{FF2B5EF4-FFF2-40B4-BE49-F238E27FC236}">
                <a16:creationId xmlns:a16="http://schemas.microsoft.com/office/drawing/2014/main" id="{EFCDA089-2C48-4F2F-A2D4-802A5306D77E}"/>
              </a:ext>
            </a:extLst>
          </p:cNvPr>
          <p:cNvSpPr txBox="1"/>
          <p:nvPr/>
        </p:nvSpPr>
        <p:spPr>
          <a:xfrm>
            <a:off x="-919015" y="2622941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Nḓớ Ôșḑ ǢẀ Ǻắt ȤɁȰḑ ǻẑờΤ΅</a:t>
            </a:r>
          </a:p>
        </p:txBody>
      </p:sp>
      <p:sp>
        <p:nvSpPr>
          <p:cNvPr id="5" name="Tập viết 1">
            <a:extLst>
              <a:ext uri="{FF2B5EF4-FFF2-40B4-BE49-F238E27FC236}">
                <a16:creationId xmlns:a16="http://schemas.microsoft.com/office/drawing/2014/main" id="{CDB78B03-28D3-412C-88F4-A1F8D14FC698}"/>
              </a:ext>
            </a:extLst>
          </p:cNvPr>
          <p:cNvSpPr txBox="1"/>
          <p:nvPr/>
        </p:nvSpPr>
        <p:spPr>
          <a:xfrm>
            <a:off x="-2030178" y="3538517"/>
            <a:ext cx="14034604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o ǻâu, Ǉúi ȩải Αʲp ǇươΤ΅ ẚạ κườΪḑ.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6" name="Kí hiệu - Viết">
            <a:extLst>
              <a:ext uri="{FF2B5EF4-FFF2-40B4-BE49-F238E27FC236}">
                <a16:creationId xmlns:a16="http://schemas.microsoft.com/office/drawing/2014/main" id="{3B6E5452-0715-45B1-82BA-6C46F755A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8" y="887097"/>
            <a:ext cx="804669" cy="7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7CF8B-A3F1-499E-A95B-63570770F756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7F2A40-2861-4C33-BAB6-52BFA9FBAE95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9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6C03994-17EA-4ABC-8832-C4104EA4C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Callout 19">
              <a:extLst>
                <a:ext uri="{FF2B5EF4-FFF2-40B4-BE49-F238E27FC236}">
                  <a16:creationId xmlns:a16="http://schemas.microsoft.com/office/drawing/2014/main" id="{463103A6-8575-4982-8219-A099316686C5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ập viết 1">
            <a:extLst>
              <a:ext uri="{FF2B5EF4-FFF2-40B4-BE49-F238E27FC236}">
                <a16:creationId xmlns:a16="http://schemas.microsoft.com/office/drawing/2014/main" id="{51E23EE4-E1EE-41D2-8628-8CF5C01502F6}"/>
              </a:ext>
            </a:extLst>
          </p:cNvPr>
          <p:cNvSpPr txBox="1"/>
          <p:nvPr/>
        </p:nvSpPr>
        <p:spPr>
          <a:xfrm>
            <a:off x="3383067" y="4458746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Tố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Hữu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5131DDB-54DE-41BB-A726-68C960775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23D0D98-5CE3-4342-91A8-0015DEED7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5A8738-C7BF-47E6-9CB3-337EDBF2050B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51BA30F-3E9A-4EA4-81FB-69B112E3F827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1B0DE6-7F11-4DEA-B7E4-98B013B61365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7E1FB64E-9585-4354-A9F0-8FCA065BDDF3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D6EEC8BD-F578-491F-A1C9-105AD82A9A9D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">
            <a:extLst>
              <a:ext uri="{FF2B5EF4-FFF2-40B4-BE49-F238E27FC236}">
                <a16:creationId xmlns:a16="http://schemas.microsoft.com/office/drawing/2014/main" id="{271545EF-1E7D-4C55-8DEB-46B2601BC484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0" name="矩形: 圆角 15">
              <a:extLst>
                <a:ext uri="{FF2B5EF4-FFF2-40B4-BE49-F238E27FC236}">
                  <a16:creationId xmlns:a16="http://schemas.microsoft.com/office/drawing/2014/main" id="{DAB7509B-E679-4E1E-B1B8-34D446B2DBD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: 圆角 27">
              <a:extLst>
                <a:ext uri="{FF2B5EF4-FFF2-40B4-BE49-F238E27FC236}">
                  <a16:creationId xmlns:a16="http://schemas.microsoft.com/office/drawing/2014/main" id="{677FE805-A3E0-40C7-AA47-0F0F04CFC90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FBC6C6E-12B6-45B2-9AA6-3A02DAA2F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23" name="Google Shape;697;p24">
            <a:extLst>
              <a:ext uri="{FF2B5EF4-FFF2-40B4-BE49-F238E27FC236}">
                <a16:creationId xmlns:a16="http://schemas.microsoft.com/office/drawing/2014/main" id="{915A4C93-BF1F-4D52-AD49-8FF4AC2B6416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thêm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464DD-3231-4672-B6E2-41119E821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01117-4594-42BC-B4E6-81866A18E410}"/>
              </a:ext>
            </a:extLst>
          </p:cNvPr>
          <p:cNvSpPr/>
          <p:nvPr/>
        </p:nvSpPr>
        <p:spPr>
          <a:xfrm>
            <a:off x="2225961" y="2603680"/>
            <a:ext cx="354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0E4ED6-A5B1-4C32-BC54-57218695641A}"/>
              </a:ext>
            </a:extLst>
          </p:cNvPr>
          <p:cNvCxnSpPr/>
          <p:nvPr/>
        </p:nvCxnSpPr>
        <p:spPr>
          <a:xfrm flipV="1">
            <a:off x="1821864" y="3276600"/>
            <a:ext cx="98299" cy="134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A7468D-BFF1-4FF6-A5F5-566C7176C226}"/>
              </a:ext>
            </a:extLst>
          </p:cNvPr>
          <p:cNvCxnSpPr>
            <a:cxnSpLocks/>
          </p:cNvCxnSpPr>
          <p:nvPr/>
        </p:nvCxnSpPr>
        <p:spPr>
          <a:xfrm flipV="1">
            <a:off x="3908671" y="2347909"/>
            <a:ext cx="146946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5FDE0B-9E31-442B-9D94-B4CEB97C7345}"/>
              </a:ext>
            </a:extLst>
          </p:cNvPr>
          <p:cNvCxnSpPr>
            <a:cxnSpLocks/>
          </p:cNvCxnSpPr>
          <p:nvPr/>
        </p:nvCxnSpPr>
        <p:spPr>
          <a:xfrm>
            <a:off x="4055617" y="2347909"/>
            <a:ext cx="154433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39C1F-EB2D-41B4-A280-5053D71BD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098" y="2354877"/>
            <a:ext cx="561490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B055E-9992-4F88-A8EB-232B5E460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623" y="2500826"/>
            <a:ext cx="561490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208193" y="-229710"/>
            <a:ext cx="848868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2197878" y="667680"/>
            <a:ext cx="5613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lvl="0"/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Anh,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E9263-37E9-401E-A508-B0077423B857}"/>
              </a:ext>
            </a:extLst>
          </p:cNvPr>
          <p:cNvSpPr txBox="1"/>
          <p:nvPr/>
        </p:nvSpPr>
        <p:spPr>
          <a:xfrm>
            <a:off x="1752600" y="3476625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Anh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108163-1007-415A-B28C-1C957CAD8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763">
            <a:off x="2085476" y="810136"/>
            <a:ext cx="6681959" cy="5341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AF6B4E-4D0F-47A8-B6C9-55121D6C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098" y="2061259"/>
            <a:ext cx="2460913" cy="24855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C6EDC-3996-4B21-82AC-5F0F72FD7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573"/>
          <a:stretch/>
        </p:blipFill>
        <p:spPr>
          <a:xfrm>
            <a:off x="2154130" y="2240080"/>
            <a:ext cx="1238467" cy="10822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0D488-2AC0-4AA3-8097-2B2BC7248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69"/>
          <a:stretch/>
        </p:blipFill>
        <p:spPr>
          <a:xfrm>
            <a:off x="6797666" y="2140538"/>
            <a:ext cx="1502629" cy="1107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EA76DA-1201-444B-9A01-5E7524DD1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035" t="50909"/>
          <a:stretch/>
        </p:blipFill>
        <p:spPr>
          <a:xfrm>
            <a:off x="11282912" y="3480852"/>
            <a:ext cx="661067" cy="9975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DD8EF8-F6B5-4EA8-9E17-A88D28EAC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29" t="7633" r="11348" b="48730"/>
          <a:stretch/>
        </p:blipFill>
        <p:spPr>
          <a:xfrm>
            <a:off x="8404083" y="1174568"/>
            <a:ext cx="785090" cy="886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C7BDDB-ADBB-4DA6-A526-95444120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26" r="33194" b="70455"/>
          <a:stretch/>
        </p:blipFill>
        <p:spPr>
          <a:xfrm>
            <a:off x="10361771" y="1460896"/>
            <a:ext cx="921141" cy="6003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CA34A-5077-4AD5-A4FC-D27785485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9932177" y="4780354"/>
            <a:ext cx="859187" cy="733693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90EDDF6F-FAE8-41E1-BBB4-1A72392DB74B}"/>
              </a:ext>
            </a:extLst>
          </p:cNvPr>
          <p:cNvSpPr txBox="1"/>
          <p:nvPr/>
        </p:nvSpPr>
        <p:spPr>
          <a:xfrm>
            <a:off x="4434637" y="1460896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6EA1AF7-9AFB-4990-BDD8-5A3E3A82EF5B}"/>
              </a:ext>
            </a:extLst>
          </p:cNvPr>
          <p:cNvSpPr txBox="1"/>
          <p:nvPr/>
        </p:nvSpPr>
        <p:spPr>
          <a:xfrm>
            <a:off x="3258870" y="2569732"/>
            <a:ext cx="381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MH_Other_9">
            <a:extLst>
              <a:ext uri="{FF2B5EF4-FFF2-40B4-BE49-F238E27FC236}">
                <a16:creationId xmlns:a16="http://schemas.microsoft.com/office/drawing/2014/main" id="{9E93FD1A-AEE4-44BE-8243-630DD5C4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0" y="4162363"/>
            <a:ext cx="2255670" cy="26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(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02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C4307-74C6-4C80-99E5-1D0F8C8EB19E}"/>
              </a:ext>
            </a:extLst>
          </p:cNvPr>
          <p:cNvSpPr/>
          <p:nvPr/>
        </p:nvSpPr>
        <p:spPr>
          <a:xfrm>
            <a:off x="417744" y="1395100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7481ED-5E20-4637-A1CB-2E83B9C2A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C4BE-DE6F-4EA2-822E-3B8B59932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40F43439-6155-4CC8-801F-C3EDDD4057B4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89F43A8E-B936-478E-9EEE-9BF110FC5DD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CFEE75F4-7E75-4068-86D4-571AB3493A8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" name="椭圆 16">
                <a:extLst>
                  <a:ext uri="{FF2B5EF4-FFF2-40B4-BE49-F238E27FC236}">
                    <a16:creationId xmlns:a16="http://schemas.microsoft.com/office/drawing/2014/main" id="{018E94A3-9886-47A3-A277-07F449763F6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等腰三角形 17">
                <a:extLst>
                  <a:ext uri="{FF2B5EF4-FFF2-40B4-BE49-F238E27FC236}">
                    <a16:creationId xmlns:a16="http://schemas.microsoft.com/office/drawing/2014/main" id="{D9A8B755-A3E3-4E79-B092-246169D097B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1F37CB5-0384-4619-96AF-E575DA3AD75D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9846CE43-2FB6-4B39-8386-35090ACBFFC6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: 圆角 27">
              <a:extLst>
                <a:ext uri="{FF2B5EF4-FFF2-40B4-BE49-F238E27FC236}">
                  <a16:creationId xmlns:a16="http://schemas.microsoft.com/office/drawing/2014/main" id="{286E3761-9B2E-44D7-BE00-624A5E0C40E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26C31ED1-AC36-4E5F-8A5E-B9C03AD0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B487A196-FBB5-4578-AFE1-4C8F81D38E17}"/>
              </a:ext>
            </a:extLst>
          </p:cNvPr>
          <p:cNvSpPr txBox="1">
            <a:spLocks/>
          </p:cNvSpPr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quan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sát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BCE44-FB5A-419E-B71C-581AB7D55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92602F00-FCFA-4B3E-A241-15106DD6C0EE}"/>
              </a:ext>
            </a:extLst>
          </p:cNvPr>
          <p:cNvSpPr txBox="1">
            <a:spLocks/>
          </p:cNvSpPr>
          <p:nvPr/>
        </p:nvSpPr>
        <p:spPr>
          <a:xfrm flipH="1">
            <a:off x="6583936" y="927451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Xem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7BA1F2-EF98-4FFF-AEAC-7987E307E526}"/>
              </a:ext>
            </a:extLst>
          </p:cNvPr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043BC-C46C-4BE5-A117-482F5C037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5" y="1840896"/>
            <a:ext cx="3571537" cy="3571537"/>
          </a:xfrm>
          <a:prstGeom prst="rect">
            <a:avLst/>
          </a:prstGeom>
        </p:spPr>
      </p:pic>
      <p:pic>
        <p:nvPicPr>
          <p:cNvPr id="21" name="Cô giáo Thùy Liên- Hướng dẫn viết hoa - Chữ A (kiểu 2)">
            <a:hlinkClick r:id="" action="ppaction://media"/>
            <a:extLst>
              <a:ext uri="{FF2B5EF4-FFF2-40B4-BE49-F238E27FC236}">
                <a16:creationId xmlns:a16="http://schemas.microsoft.com/office/drawing/2014/main" id="{00671451-5BB5-449B-82CB-D440BE275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6164" y="1642984"/>
            <a:ext cx="5841201" cy="42567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90B021-89B5-49FE-9AB8-CC0681BAF480}"/>
              </a:ext>
            </a:extLst>
          </p:cNvPr>
          <p:cNvSpPr/>
          <p:nvPr/>
        </p:nvSpPr>
        <p:spPr>
          <a:xfrm>
            <a:off x="8724900" y="5074705"/>
            <a:ext cx="1842952" cy="362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A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62E7C-07BA-40BF-A88D-B683BA9682F6}"/>
              </a:ext>
            </a:extLst>
          </p:cNvPr>
          <p:cNvGrpSpPr/>
          <p:nvPr/>
        </p:nvGrpSpPr>
        <p:grpSpPr>
          <a:xfrm>
            <a:off x="8604557" y="4289481"/>
            <a:ext cx="3587750" cy="2459444"/>
            <a:chOff x="6865144" y="3555389"/>
            <a:chExt cx="2166889" cy="1588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8EC50A-FE69-4F5D-8DCE-931A5EB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0DBD7B-6BE2-402B-891D-79DD9633529D}"/>
                </a:ext>
              </a:extLst>
            </p:cNvPr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1201249" y="139836"/>
            <a:ext cx="715005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FB3F4447-9371-4E01-8951-181A78CC4D8A}"/>
              </a:ext>
            </a:extLst>
          </p:cNvPr>
          <p:cNvSpPr txBox="1"/>
          <p:nvPr/>
        </p:nvSpPr>
        <p:spPr>
          <a:xfrm>
            <a:off x="4299164" y="1277099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1959753" y="2477430"/>
            <a:ext cx="561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262">
            <a:extLst>
              <a:ext uri="{FF2B5EF4-FFF2-40B4-BE49-F238E27FC236}">
                <a16:creationId xmlns:a16="http://schemas.microsoft.com/office/drawing/2014/main" id="{9A8888A6-072A-411D-A30C-500B8EB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414" y="2518606"/>
            <a:ext cx="2218586" cy="3126127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9A592EE-4D91-4CFE-9FC2-65F7F584C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919855"/>
            <a:ext cx="934113" cy="818623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1EAE8F4-3833-4904-B562-3FA08CC1B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1061718"/>
            <a:ext cx="1271688" cy="1114461"/>
          </a:xfrm>
          <a:prstGeom prst="rect">
            <a:avLst/>
          </a:prstGeom>
        </p:spPr>
      </p:pic>
      <p:grpSp>
        <p:nvGrpSpPr>
          <p:cNvPr id="44" name="组合 13">
            <a:extLst>
              <a:ext uri="{FF2B5EF4-FFF2-40B4-BE49-F238E27FC236}">
                <a16:creationId xmlns:a16="http://schemas.microsoft.com/office/drawing/2014/main" id="{713AC7CB-73AA-4624-BC68-4C5D3257F2A6}"/>
              </a:ext>
            </a:extLst>
          </p:cNvPr>
          <p:cNvGrpSpPr/>
          <p:nvPr/>
        </p:nvGrpSpPr>
        <p:grpSpPr>
          <a:xfrm rot="21168012">
            <a:off x="884570" y="330910"/>
            <a:ext cx="1119390" cy="997329"/>
            <a:chOff x="1411309" y="921917"/>
            <a:chExt cx="4912289" cy="4537496"/>
          </a:xfrm>
        </p:grpSpPr>
        <p:sp>
          <p:nvSpPr>
            <p:cNvPr id="45" name="椭圆 14">
              <a:extLst>
                <a:ext uri="{FF2B5EF4-FFF2-40B4-BE49-F238E27FC236}">
                  <a16:creationId xmlns:a16="http://schemas.microsoft.com/office/drawing/2014/main" id="{24EAA211-4746-4263-943D-21C86A59E4CF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C70A03C1-9822-46D1-BF81-FF9DDE531179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47" name="椭圆 16">
                <a:extLst>
                  <a:ext uri="{FF2B5EF4-FFF2-40B4-BE49-F238E27FC236}">
                    <a16:creationId xmlns:a16="http://schemas.microsoft.com/office/drawing/2014/main" id="{2D3F61B3-29CE-44F6-A9FC-595704033A4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等腰三角形 17">
                <a:extLst>
                  <a:ext uri="{FF2B5EF4-FFF2-40B4-BE49-F238E27FC236}">
                    <a16:creationId xmlns:a16="http://schemas.microsoft.com/office/drawing/2014/main" id="{68F18C9C-48AD-4B7E-AF5E-A0F0A65E784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9" name="组合 1">
            <a:extLst>
              <a:ext uri="{FF2B5EF4-FFF2-40B4-BE49-F238E27FC236}">
                <a16:creationId xmlns:a16="http://schemas.microsoft.com/office/drawing/2014/main" id="{29468377-9746-47FE-9836-15B49AD439BC}"/>
              </a:ext>
            </a:extLst>
          </p:cNvPr>
          <p:cNvGrpSpPr/>
          <p:nvPr/>
        </p:nvGrpSpPr>
        <p:grpSpPr>
          <a:xfrm>
            <a:off x="1574276" y="369522"/>
            <a:ext cx="9617413" cy="782434"/>
            <a:chOff x="1305482" y="2213477"/>
            <a:chExt cx="3838375" cy="684264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945F0205-B535-48AA-942C-6F627ACAA17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矩形: 圆角 27">
              <a:extLst>
                <a:ext uri="{FF2B5EF4-FFF2-40B4-BE49-F238E27FC236}">
                  <a16:creationId xmlns:a16="http://schemas.microsoft.com/office/drawing/2014/main" id="{E233FA66-81D9-474D-BBC1-5EBE9B970AC8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3DC6B063-50B5-4466-A45D-65181EB45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1067773"/>
            <a:ext cx="629743" cy="551884"/>
          </a:xfrm>
          <a:prstGeom prst="rect">
            <a:avLst/>
          </a:prstGeom>
        </p:spPr>
      </p:pic>
      <p:sp>
        <p:nvSpPr>
          <p:cNvPr id="53" name="Google Shape;697;p24">
            <a:extLst>
              <a:ext uri="{FF2B5EF4-FFF2-40B4-BE49-F238E27FC236}">
                <a16:creationId xmlns:a16="http://schemas.microsoft.com/office/drawing/2014/main" id="{C427119E-A3CF-4D73-A353-BFC16EE582D5}"/>
              </a:ext>
            </a:extLst>
          </p:cNvPr>
          <p:cNvSpPr txBox="1">
            <a:spLocks/>
          </p:cNvSpPr>
          <p:nvPr/>
        </p:nvSpPr>
        <p:spPr>
          <a:xfrm flipH="1">
            <a:off x="3164112" y="329342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108379-2377-4250-9FF8-1E6BD338A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481981"/>
            <a:ext cx="509568" cy="663136"/>
          </a:xfrm>
          <a:prstGeom prst="rect">
            <a:avLst/>
          </a:prstGeom>
        </p:spPr>
      </p:pic>
      <p:sp>
        <p:nvSpPr>
          <p:cNvPr id="55" name="矩形: 圆角 5">
            <a:extLst>
              <a:ext uri="{FF2B5EF4-FFF2-40B4-BE49-F238E27FC236}">
                <a16:creationId xmlns:a16="http://schemas.microsoft.com/office/drawing/2014/main" id="{5FC9DE73-11BD-408C-83CC-562BDF848249}"/>
              </a:ext>
            </a:extLst>
          </p:cNvPr>
          <p:cNvSpPr/>
          <p:nvPr/>
        </p:nvSpPr>
        <p:spPr>
          <a:xfrm>
            <a:off x="595009" y="18551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5E3BEA20-177E-455C-A14A-713BB9E04098}"/>
              </a:ext>
            </a:extLst>
          </p:cNvPr>
          <p:cNvSpPr txBox="1"/>
          <p:nvPr/>
        </p:nvSpPr>
        <p:spPr>
          <a:xfrm>
            <a:off x="1196901" y="3456513"/>
            <a:ext cx="9793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Ý </a:t>
            </a:r>
            <a:r>
              <a:rPr kumimoji="0" lang="en-US" sz="3200" b="0" i="0" u="sng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nghĩa</a:t>
            </a: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: </a:t>
            </a:r>
          </a:p>
          <a:p>
            <a:pPr lvl="0" algn="just"/>
            <a:r>
              <a:rPr lang="vi-VN" sz="3200" dirty="0">
                <a:latin typeface="+mn-lt"/>
              </a:rPr>
              <a:t>Mọi người ở khắp nơi cùng đồng lòng, đoàn kết như anh em trong một gia đình, thống nhất về một mối</a:t>
            </a:r>
            <a:r>
              <a:rPr lang="en-US" sz="3200" dirty="0">
                <a:latin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3FD262-8FDF-4EB3-9F0A-FDC6EEEADACB}"/>
              </a:ext>
            </a:extLst>
          </p:cNvPr>
          <p:cNvSpPr/>
          <p:nvPr/>
        </p:nvSpPr>
        <p:spPr>
          <a:xfrm>
            <a:off x="1820778" y="2308515"/>
            <a:ext cx="922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ƌ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bū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λμϜ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ε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jŎ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42115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304</Words>
  <Application>Microsoft Office PowerPoint</Application>
  <PresentationFormat>Widescreen</PresentationFormat>
  <Paragraphs>58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Odibee Sans</vt:lpstr>
      <vt:lpstr>字魂35号-经典雅黑</vt:lpstr>
      <vt:lpstr>汉仪夏日体W</vt:lpstr>
      <vt:lpstr>Arial</vt:lpstr>
      <vt:lpstr>Arial-Rounded</vt:lpstr>
      <vt:lpstr>Calibri</vt:lpstr>
      <vt:lpstr>HP001</vt:lpstr>
      <vt:lpstr>HP001 4 hàng</vt:lpstr>
      <vt:lpstr>UTM Avo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49</cp:revision>
  <dcterms:created xsi:type="dcterms:W3CDTF">2021-07-20T01:55:21Z</dcterms:created>
  <dcterms:modified xsi:type="dcterms:W3CDTF">2022-12-11T01:03:08Z</dcterms:modified>
</cp:coreProperties>
</file>