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7" r:id="rId4"/>
    <p:sldMasterId id="2147483899" r:id="rId5"/>
    <p:sldMasterId id="2147483913" r:id="rId6"/>
    <p:sldMasterId id="2147483918" r:id="rId7"/>
    <p:sldMasterId id="2147484049" r:id="rId8"/>
  </p:sldMasterIdLst>
  <p:notesMasterIdLst>
    <p:notesMasterId r:id="rId22"/>
  </p:notesMasterIdLst>
  <p:sldIdLst>
    <p:sldId id="262" r:id="rId9"/>
    <p:sldId id="2007577117" r:id="rId10"/>
    <p:sldId id="272" r:id="rId11"/>
    <p:sldId id="271" r:id="rId12"/>
    <p:sldId id="588" r:id="rId13"/>
    <p:sldId id="589" r:id="rId14"/>
    <p:sldId id="261" r:id="rId15"/>
    <p:sldId id="2892" r:id="rId16"/>
    <p:sldId id="2007577116" r:id="rId17"/>
    <p:sldId id="3398" r:id="rId18"/>
    <p:sldId id="265" r:id="rId19"/>
    <p:sldId id="2893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43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81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0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41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528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40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15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85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00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9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34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11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277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4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5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6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70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9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2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87610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881119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4946421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7132927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145602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4645567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216332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7931635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294728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007401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942126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2025/4/11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0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93" r:id="rId12"/>
    <p:sldLayoutId id="2147483932" r:id="rId13"/>
    <p:sldLayoutId id="2147483933" r:id="rId14"/>
    <p:sldLayoutId id="2147483935" r:id="rId15"/>
    <p:sldLayoutId id="21474839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5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25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0.pn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6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2.emf"/><Relationship Id="rId11" Type="http://schemas.openxmlformats.org/officeDocument/2006/relationships/image" Target="../media/image18.emf"/><Relationship Id="rId5" Type="http://schemas.openxmlformats.org/officeDocument/2006/relationships/image" Target="../media/image11.emf"/><Relationship Id="rId15" Type="http://schemas.openxmlformats.org/officeDocument/2006/relationships/image" Target="../media/image28.emf"/><Relationship Id="rId10" Type="http://schemas.openxmlformats.org/officeDocument/2006/relationships/image" Target="../media/image17.emf"/><Relationship Id="rId4" Type="http://schemas.openxmlformats.org/officeDocument/2006/relationships/image" Target="../media/image10.emf"/><Relationship Id="rId9" Type="http://schemas.openxmlformats.org/officeDocument/2006/relationships/image" Target="../media/image16.emf"/><Relationship Id="rId1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6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2.emf"/><Relationship Id="rId11" Type="http://schemas.openxmlformats.org/officeDocument/2006/relationships/image" Target="../media/image18.emf"/><Relationship Id="rId5" Type="http://schemas.openxmlformats.org/officeDocument/2006/relationships/image" Target="../media/image11.emf"/><Relationship Id="rId15" Type="http://schemas.openxmlformats.org/officeDocument/2006/relationships/image" Target="../media/image28.emf"/><Relationship Id="rId10" Type="http://schemas.openxmlformats.org/officeDocument/2006/relationships/image" Target="../media/image17.emf"/><Relationship Id="rId4" Type="http://schemas.openxmlformats.org/officeDocument/2006/relationships/image" Target="../media/image10.emf"/><Relationship Id="rId9" Type="http://schemas.openxmlformats.org/officeDocument/2006/relationships/image" Target="../media/image16.emf"/><Relationship Id="rId1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59"/>
            <a:ext cx="11188006" cy="4561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3693" y="1189512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676615" y="920085"/>
            <a:ext cx="593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8C808-A31A-1F99-B544-9D0D86A921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74774" y="2412807"/>
            <a:ext cx="7547502" cy="15180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FAD411-C652-5FB4-7F3C-992BE7F5E850}"/>
              </a:ext>
            </a:extLst>
          </p:cNvPr>
          <p:cNvSpPr txBox="1"/>
          <p:nvPr/>
        </p:nvSpPr>
        <p:spPr>
          <a:xfrm>
            <a:off x="6419850" y="38100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9712" y="6494848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24980" y="640248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571449" y="2294678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711575" y="496785"/>
            <a:ext cx="10480424" cy="649188"/>
            <a:chOff x="1252608" y="1540036"/>
            <a:chExt cx="8768847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8" y="1540036"/>
              <a:ext cx="6583363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835971" y="1864630"/>
              <a:ext cx="2185484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oogle Shape;3396;p13">
            <a:extLst>
              <a:ext uri="{FF2B5EF4-FFF2-40B4-BE49-F238E27FC236}">
                <a16:creationId xmlns:a16="http://schemas.microsoft.com/office/drawing/2014/main" id="{36C845F3-C08A-4DB4-BF7D-E3B838EBD36F}"/>
              </a:ext>
            </a:extLst>
          </p:cNvPr>
          <p:cNvGrpSpPr/>
          <p:nvPr/>
        </p:nvGrpSpPr>
        <p:grpSpPr>
          <a:xfrm>
            <a:off x="2303947" y="514735"/>
            <a:ext cx="5988754" cy="570588"/>
            <a:chOff x="1296327" y="1647588"/>
            <a:chExt cx="5988754" cy="570588"/>
          </a:xfrm>
        </p:grpSpPr>
        <p:sp>
          <p:nvSpPr>
            <p:cNvPr id="119" name="Google Shape;3397;p13">
              <a:extLst>
                <a:ext uri="{FF2B5EF4-FFF2-40B4-BE49-F238E27FC236}">
                  <a16:creationId xmlns:a16="http://schemas.microsoft.com/office/drawing/2014/main" id="{FEEB45E2-C6FE-41F9-BC69-FA212DECD87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ô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hợp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" name="Google Shape;3398;p13">
              <a:extLst>
                <a:ext uri="{FF2B5EF4-FFF2-40B4-BE49-F238E27FC236}">
                  <a16:creationId xmlns:a16="http://schemas.microsoft.com/office/drawing/2014/main" id="{53E42000-2F97-4AEF-A62B-1ED6B80D16F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1" name="Google Shape;3400;p13">
            <a:extLst>
              <a:ext uri="{FF2B5EF4-FFF2-40B4-BE49-F238E27FC236}">
                <a16:creationId xmlns:a16="http://schemas.microsoft.com/office/drawing/2014/main" id="{3992197B-0382-4DAD-A80F-AD32DBD70ECE}"/>
              </a:ext>
            </a:extLst>
          </p:cNvPr>
          <p:cNvGrpSpPr/>
          <p:nvPr/>
        </p:nvGrpSpPr>
        <p:grpSpPr>
          <a:xfrm>
            <a:off x="551179" y="1226854"/>
            <a:ext cx="2390775" cy="2137389"/>
            <a:chOff x="1045182" y="1179149"/>
            <a:chExt cx="2390775" cy="2137389"/>
          </a:xfrm>
        </p:grpSpPr>
        <p:grpSp>
          <p:nvGrpSpPr>
            <p:cNvPr id="122" name="Google Shape;3401;p13">
              <a:extLst>
                <a:ext uri="{FF2B5EF4-FFF2-40B4-BE49-F238E27FC236}">
                  <a16:creationId xmlns:a16="http://schemas.microsoft.com/office/drawing/2014/main" id="{5FD871A2-DB34-4798-9BD3-7ED83A8FF37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38" name="Google Shape;3402;p13" descr="Cartoon Cloud - Cliparts.co">
                <a:extLst>
                  <a:ext uri="{FF2B5EF4-FFF2-40B4-BE49-F238E27FC236}">
                    <a16:creationId xmlns:a16="http://schemas.microsoft.com/office/drawing/2014/main" id="{6C10DC39-EA4E-410B-9C2E-78A54BC5B4C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3403;p13">
                <a:extLst>
                  <a:ext uri="{FF2B5EF4-FFF2-40B4-BE49-F238E27FC236}">
                    <a16:creationId xmlns:a16="http://schemas.microsoft.com/office/drawing/2014/main" id="{051A04CC-FF67-43FA-B0E4-3D8837A35A20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362 - 150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3404;p13">
              <a:extLst>
                <a:ext uri="{FF2B5EF4-FFF2-40B4-BE49-F238E27FC236}">
                  <a16:creationId xmlns:a16="http://schemas.microsoft.com/office/drawing/2014/main" id="{605806BB-41A9-4BA8-B70C-2A66311168F7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36" name="Google Shape;3405;p13">
                <a:extLst>
                  <a:ext uri="{FF2B5EF4-FFF2-40B4-BE49-F238E27FC236}">
                    <a16:creationId xmlns:a16="http://schemas.microsoft.com/office/drawing/2014/main" id="{1A330692-5D52-4B83-A9C9-55853F05ABD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37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0053050-35D0-40DD-9EAE-D131F960FA3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3407;p13">
              <a:extLst>
                <a:ext uri="{FF2B5EF4-FFF2-40B4-BE49-F238E27FC236}">
                  <a16:creationId xmlns:a16="http://schemas.microsoft.com/office/drawing/2014/main" id="{18339FF4-2237-4C39-96F5-9F84E49176E0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34" name="Google Shape;3408;p13">
                <a:extLst>
                  <a:ext uri="{FF2B5EF4-FFF2-40B4-BE49-F238E27FC236}">
                    <a16:creationId xmlns:a16="http://schemas.microsoft.com/office/drawing/2014/main" id="{7583FCE0-354F-4FB3-8CFB-4026CCC5066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35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2D63B72-C5CE-416F-B10F-3940691F701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" name="Google Shape;3410;p13">
              <a:extLst>
                <a:ext uri="{FF2B5EF4-FFF2-40B4-BE49-F238E27FC236}">
                  <a16:creationId xmlns:a16="http://schemas.microsoft.com/office/drawing/2014/main" id="{50F105D0-6C4F-4F1D-A059-D6F457184A63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32" name="Google Shape;3411;p13">
                <a:extLst>
                  <a:ext uri="{FF2B5EF4-FFF2-40B4-BE49-F238E27FC236}">
                    <a16:creationId xmlns:a16="http://schemas.microsoft.com/office/drawing/2014/main" id="{44D222C2-C28F-49B0-8F09-3B5E845B2DC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33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5704575-A24C-4B39-A6E0-FD1CD160E450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3413;p13">
              <a:extLst>
                <a:ext uri="{FF2B5EF4-FFF2-40B4-BE49-F238E27FC236}">
                  <a16:creationId xmlns:a16="http://schemas.microsoft.com/office/drawing/2014/main" id="{0EEE591E-20C7-4110-ADD1-3FE9FAE6848C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30" name="Google Shape;3414;p13">
                <a:extLst>
                  <a:ext uri="{FF2B5EF4-FFF2-40B4-BE49-F238E27FC236}">
                    <a16:creationId xmlns:a16="http://schemas.microsoft.com/office/drawing/2014/main" id="{3BE94AC6-C85B-496A-B8FC-361A3B0E07A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31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460624C3-D06E-42C0-B66F-657B8194B7BB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3416;p13">
              <a:extLst>
                <a:ext uri="{FF2B5EF4-FFF2-40B4-BE49-F238E27FC236}">
                  <a16:creationId xmlns:a16="http://schemas.microsoft.com/office/drawing/2014/main" id="{AAFE855D-FC5F-4FCF-B633-9F3898BAF57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28" name="Google Shape;3417;p13">
                <a:extLst>
                  <a:ext uri="{FF2B5EF4-FFF2-40B4-BE49-F238E27FC236}">
                    <a16:creationId xmlns:a16="http://schemas.microsoft.com/office/drawing/2014/main" id="{D35618BB-745D-40B0-BC25-44EF39AC5E0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29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111457A-2980-4929-8C50-58972CACC5A9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0" name="Google Shape;3419;p13">
            <a:extLst>
              <a:ext uri="{FF2B5EF4-FFF2-40B4-BE49-F238E27FC236}">
                <a16:creationId xmlns:a16="http://schemas.microsoft.com/office/drawing/2014/main" id="{56A030CC-87D2-4C02-A46B-70EE8E01FA4F}"/>
              </a:ext>
            </a:extLst>
          </p:cNvPr>
          <p:cNvGrpSpPr/>
          <p:nvPr/>
        </p:nvGrpSpPr>
        <p:grpSpPr>
          <a:xfrm>
            <a:off x="3220272" y="1226854"/>
            <a:ext cx="2390775" cy="2137389"/>
            <a:chOff x="1045182" y="1179149"/>
            <a:chExt cx="2390775" cy="2137389"/>
          </a:xfrm>
        </p:grpSpPr>
        <p:grpSp>
          <p:nvGrpSpPr>
            <p:cNvPr id="141" name="Google Shape;3420;p13">
              <a:extLst>
                <a:ext uri="{FF2B5EF4-FFF2-40B4-BE49-F238E27FC236}">
                  <a16:creationId xmlns:a16="http://schemas.microsoft.com/office/drawing/2014/main" id="{07CD69DF-AF3E-4B38-AB6C-D254A6BA4432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57" name="Google Shape;3421;p13" descr="Cartoon Cloud - Cliparts.co">
                <a:extLst>
                  <a:ext uri="{FF2B5EF4-FFF2-40B4-BE49-F238E27FC236}">
                    <a16:creationId xmlns:a16="http://schemas.microsoft.com/office/drawing/2014/main" id="{48FF2381-C7DC-404E-B17F-C2D02339449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8" name="Google Shape;3422;p13">
                <a:extLst>
                  <a:ext uri="{FF2B5EF4-FFF2-40B4-BE49-F238E27FC236}">
                    <a16:creationId xmlns:a16="http://schemas.microsoft.com/office/drawing/2014/main" id="{4479638C-60EA-4871-B03C-085DF4E91068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3423;p13">
              <a:extLst>
                <a:ext uri="{FF2B5EF4-FFF2-40B4-BE49-F238E27FC236}">
                  <a16:creationId xmlns:a16="http://schemas.microsoft.com/office/drawing/2014/main" id="{C284A025-D5B8-4B51-9158-5C0104AD6D08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55" name="Google Shape;3424;p13">
                <a:extLst>
                  <a:ext uri="{FF2B5EF4-FFF2-40B4-BE49-F238E27FC236}">
                    <a16:creationId xmlns:a16="http://schemas.microsoft.com/office/drawing/2014/main" id="{13099EB3-D328-49C2-AA63-CAA518BB922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56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BE58DE8-DB07-4457-8DE1-76FE0CF402B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3" name="Google Shape;3426;p13">
              <a:extLst>
                <a:ext uri="{FF2B5EF4-FFF2-40B4-BE49-F238E27FC236}">
                  <a16:creationId xmlns:a16="http://schemas.microsoft.com/office/drawing/2014/main" id="{BC3E2B0F-4D2F-4C57-A5CD-69D74B072DEA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53" name="Google Shape;3427;p13">
                <a:extLst>
                  <a:ext uri="{FF2B5EF4-FFF2-40B4-BE49-F238E27FC236}">
                    <a16:creationId xmlns:a16="http://schemas.microsoft.com/office/drawing/2014/main" id="{BD89304E-2040-4471-A581-7E19A8FB17A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54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1D676C4-B6E3-4AFC-A29E-5D0F79809B8B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3429;p13">
              <a:extLst>
                <a:ext uri="{FF2B5EF4-FFF2-40B4-BE49-F238E27FC236}">
                  <a16:creationId xmlns:a16="http://schemas.microsoft.com/office/drawing/2014/main" id="{6EC55FBA-F2BF-4EEE-A96E-0B396D6FC34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51" name="Google Shape;3430;p13">
                <a:extLst>
                  <a:ext uri="{FF2B5EF4-FFF2-40B4-BE49-F238E27FC236}">
                    <a16:creationId xmlns:a16="http://schemas.microsoft.com/office/drawing/2014/main" id="{8A308A4C-4553-4468-A2AF-9977C70D7418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52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EC050B35-7C8A-486E-99E0-51131987C82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5" name="Google Shape;3432;p13">
              <a:extLst>
                <a:ext uri="{FF2B5EF4-FFF2-40B4-BE49-F238E27FC236}">
                  <a16:creationId xmlns:a16="http://schemas.microsoft.com/office/drawing/2014/main" id="{C2BE55D2-CF6F-4475-BC0F-5072F9E7D8BB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49" name="Google Shape;3433;p13">
                <a:extLst>
                  <a:ext uri="{FF2B5EF4-FFF2-40B4-BE49-F238E27FC236}">
                    <a16:creationId xmlns:a16="http://schemas.microsoft.com/office/drawing/2014/main" id="{12751004-4CF4-4F0B-A2FC-8B7DCC73466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50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60F3C2C-29BD-4D83-9933-7CCC6FFA6D6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6" name="Google Shape;3435;p13">
              <a:extLst>
                <a:ext uri="{FF2B5EF4-FFF2-40B4-BE49-F238E27FC236}">
                  <a16:creationId xmlns:a16="http://schemas.microsoft.com/office/drawing/2014/main" id="{F157718C-80C8-4DDF-ACD3-740F4D00110B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47" name="Google Shape;3436;p13">
                <a:extLst>
                  <a:ext uri="{FF2B5EF4-FFF2-40B4-BE49-F238E27FC236}">
                    <a16:creationId xmlns:a16="http://schemas.microsoft.com/office/drawing/2014/main" id="{E4DC1F91-234F-40EE-BC2A-BC0B5FCEB60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48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0B4CD66-AAD3-49CD-A8FB-E8F02028B40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9" name="Google Shape;3438;p13">
            <a:extLst>
              <a:ext uri="{FF2B5EF4-FFF2-40B4-BE49-F238E27FC236}">
                <a16:creationId xmlns:a16="http://schemas.microsoft.com/office/drawing/2014/main" id="{333409CD-6EE5-4E0E-B7BA-E8253E0A3BF2}"/>
              </a:ext>
            </a:extLst>
          </p:cNvPr>
          <p:cNvGrpSpPr/>
          <p:nvPr/>
        </p:nvGrpSpPr>
        <p:grpSpPr>
          <a:xfrm>
            <a:off x="5893039" y="1226854"/>
            <a:ext cx="2390775" cy="2137389"/>
            <a:chOff x="1045182" y="1179149"/>
            <a:chExt cx="2390775" cy="2137389"/>
          </a:xfrm>
        </p:grpSpPr>
        <p:grpSp>
          <p:nvGrpSpPr>
            <p:cNvPr id="160" name="Google Shape;3439;p13">
              <a:extLst>
                <a:ext uri="{FF2B5EF4-FFF2-40B4-BE49-F238E27FC236}">
                  <a16:creationId xmlns:a16="http://schemas.microsoft.com/office/drawing/2014/main" id="{7841460D-98CB-4F0B-8B74-1B2E7508C6E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76" name="Google Shape;3440;p13" descr="Cartoon Cloud - Cliparts.co">
                <a:extLst>
                  <a:ext uri="{FF2B5EF4-FFF2-40B4-BE49-F238E27FC236}">
                    <a16:creationId xmlns:a16="http://schemas.microsoft.com/office/drawing/2014/main" id="{1DB674CE-2B9E-4473-B2EE-B2F3A02221C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3441;p13">
                <a:extLst>
                  <a:ext uri="{FF2B5EF4-FFF2-40B4-BE49-F238E27FC236}">
                    <a16:creationId xmlns:a16="http://schemas.microsoft.com/office/drawing/2014/main" id="{78CA86FF-3351-4CA5-A3F4-18F1BF0B3439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474 - 374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3442;p13">
              <a:extLst>
                <a:ext uri="{FF2B5EF4-FFF2-40B4-BE49-F238E27FC236}">
                  <a16:creationId xmlns:a16="http://schemas.microsoft.com/office/drawing/2014/main" id="{5069FCD6-16E9-4C52-BF59-F9F8AF5F1B75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74" name="Google Shape;3443;p13">
                <a:extLst>
                  <a:ext uri="{FF2B5EF4-FFF2-40B4-BE49-F238E27FC236}">
                    <a16:creationId xmlns:a16="http://schemas.microsoft.com/office/drawing/2014/main" id="{009B7237-A1C0-48E3-9348-FFBC29EB35C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75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BE551BC-2616-464B-9D87-74D45E26B6D9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2" name="Google Shape;3445;p13">
              <a:extLst>
                <a:ext uri="{FF2B5EF4-FFF2-40B4-BE49-F238E27FC236}">
                  <a16:creationId xmlns:a16="http://schemas.microsoft.com/office/drawing/2014/main" id="{2901A936-C4E0-4FD2-ACC1-58D8587E59EA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72" name="Google Shape;3446;p13">
                <a:extLst>
                  <a:ext uri="{FF2B5EF4-FFF2-40B4-BE49-F238E27FC236}">
                    <a16:creationId xmlns:a16="http://schemas.microsoft.com/office/drawing/2014/main" id="{33EC67AA-6F6A-4F82-8D8B-1A7291F6055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73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162F06E-CCF1-4629-927C-A241C058C54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3" name="Google Shape;3448;p13">
              <a:extLst>
                <a:ext uri="{FF2B5EF4-FFF2-40B4-BE49-F238E27FC236}">
                  <a16:creationId xmlns:a16="http://schemas.microsoft.com/office/drawing/2014/main" id="{322A4E54-8465-4A9E-952C-3BE897D43A29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70" name="Google Shape;3449;p13">
                <a:extLst>
                  <a:ext uri="{FF2B5EF4-FFF2-40B4-BE49-F238E27FC236}">
                    <a16:creationId xmlns:a16="http://schemas.microsoft.com/office/drawing/2014/main" id="{AB11871A-7058-484C-AEC2-477C177792B6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71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EAA4C5F2-9252-4E1C-82B0-302C59B8ABE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4" name="Google Shape;3451;p13">
              <a:extLst>
                <a:ext uri="{FF2B5EF4-FFF2-40B4-BE49-F238E27FC236}">
                  <a16:creationId xmlns:a16="http://schemas.microsoft.com/office/drawing/2014/main" id="{8CDA3EE0-B29A-4063-A035-1047FE204AF0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68" name="Google Shape;3452;p13">
                <a:extLst>
                  <a:ext uri="{FF2B5EF4-FFF2-40B4-BE49-F238E27FC236}">
                    <a16:creationId xmlns:a16="http://schemas.microsoft.com/office/drawing/2014/main" id="{DD944E97-4068-4EC5-A136-F87B33EF5E1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69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F8D4809-90EB-4313-84BF-4FC0ECEE1C2E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3454;p13">
              <a:extLst>
                <a:ext uri="{FF2B5EF4-FFF2-40B4-BE49-F238E27FC236}">
                  <a16:creationId xmlns:a16="http://schemas.microsoft.com/office/drawing/2014/main" id="{11B82A9C-58F8-4AF6-8A21-38B0FF92B494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66" name="Google Shape;3455;p13">
                <a:extLst>
                  <a:ext uri="{FF2B5EF4-FFF2-40B4-BE49-F238E27FC236}">
                    <a16:creationId xmlns:a16="http://schemas.microsoft.com/office/drawing/2014/main" id="{23B0BD0F-A480-48F7-B3A6-012D48E992A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67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5A30BE1-F649-411E-8820-29866819674C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8" name="Google Shape;3457;p13">
            <a:extLst>
              <a:ext uri="{FF2B5EF4-FFF2-40B4-BE49-F238E27FC236}">
                <a16:creationId xmlns:a16="http://schemas.microsoft.com/office/drawing/2014/main" id="{4D3192C2-8428-402E-BECA-F9C88986E62A}"/>
              </a:ext>
            </a:extLst>
          </p:cNvPr>
          <p:cNvGrpSpPr/>
          <p:nvPr/>
        </p:nvGrpSpPr>
        <p:grpSpPr>
          <a:xfrm>
            <a:off x="8516116" y="1226854"/>
            <a:ext cx="2390775" cy="2137389"/>
            <a:chOff x="1045182" y="1179149"/>
            <a:chExt cx="2390775" cy="2137389"/>
          </a:xfrm>
        </p:grpSpPr>
        <p:grpSp>
          <p:nvGrpSpPr>
            <p:cNvPr id="179" name="Google Shape;3458;p13">
              <a:extLst>
                <a:ext uri="{FF2B5EF4-FFF2-40B4-BE49-F238E27FC236}">
                  <a16:creationId xmlns:a16="http://schemas.microsoft.com/office/drawing/2014/main" id="{D716374D-F4D2-459B-BB06-B037D8C1F86A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94" name="Google Shape;3459;p13" descr="Cartoon Cloud - Cliparts.co">
                <a:extLst>
                  <a:ext uri="{FF2B5EF4-FFF2-40B4-BE49-F238E27FC236}">
                    <a16:creationId xmlns:a16="http://schemas.microsoft.com/office/drawing/2014/main" id="{8277404D-D6C6-48D1-B546-4E684CC4F08A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5" name="Google Shape;3460;p13">
                <a:extLst>
                  <a:ext uri="{FF2B5EF4-FFF2-40B4-BE49-F238E27FC236}">
                    <a16:creationId xmlns:a16="http://schemas.microsoft.com/office/drawing/2014/main" id="{D5DB54D3-B02A-4CD8-8890-51E6A0554E17}"/>
                  </a:ext>
                </a:extLst>
              </p:cNvPr>
              <p:cNvSpPr txBox="1"/>
              <p:nvPr/>
            </p:nvSpPr>
            <p:spPr>
              <a:xfrm>
                <a:off x="-2435229" y="-183914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835 - 30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3461;p13">
              <a:extLst>
                <a:ext uri="{FF2B5EF4-FFF2-40B4-BE49-F238E27FC236}">
                  <a16:creationId xmlns:a16="http://schemas.microsoft.com/office/drawing/2014/main" id="{4D982967-9C66-4948-AFB5-BE085C7340EE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92" name="Google Shape;3462;p13">
                <a:extLst>
                  <a:ext uri="{FF2B5EF4-FFF2-40B4-BE49-F238E27FC236}">
                    <a16:creationId xmlns:a16="http://schemas.microsoft.com/office/drawing/2014/main" id="{E60DE153-6377-45D0-A824-1F727C3DA2B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93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CB34234-77FF-4D20-B47C-D3F65A58F58A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3464;p13">
              <a:extLst>
                <a:ext uri="{FF2B5EF4-FFF2-40B4-BE49-F238E27FC236}">
                  <a16:creationId xmlns:a16="http://schemas.microsoft.com/office/drawing/2014/main" id="{ECAF9E68-5EA2-47BE-AA1B-AE2BACACCA95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188" name="Google Shape;3465;p13">
                <a:extLst>
                  <a:ext uri="{FF2B5EF4-FFF2-40B4-BE49-F238E27FC236}">
                    <a16:creationId xmlns:a16="http://schemas.microsoft.com/office/drawing/2014/main" id="{1108C82C-E29D-4385-9A6E-33C636DEE827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3466;p13">
                <a:extLst>
                  <a:ext uri="{FF2B5EF4-FFF2-40B4-BE49-F238E27FC236}">
                    <a16:creationId xmlns:a16="http://schemas.microsoft.com/office/drawing/2014/main" id="{F4B64FD9-7EBA-4D0D-B068-FF0A442E1C3F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90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050891C-50CA-4714-82E8-73F6BE3C95BE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D1262AB-4DC1-4282-AEEE-FF826098E923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2" name="Google Shape;3469;p13">
              <a:extLst>
                <a:ext uri="{FF2B5EF4-FFF2-40B4-BE49-F238E27FC236}">
                  <a16:creationId xmlns:a16="http://schemas.microsoft.com/office/drawing/2014/main" id="{D304274A-9A4A-46AF-8261-63E8E4E68E39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86" name="Google Shape;3470;p13">
                <a:extLst>
                  <a:ext uri="{FF2B5EF4-FFF2-40B4-BE49-F238E27FC236}">
                    <a16:creationId xmlns:a16="http://schemas.microsoft.com/office/drawing/2014/main" id="{C8149E7E-3886-4975-83D8-37E0BD9413A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87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E343CAF-CA80-436E-B0E7-8367B944D0BE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" name="Google Shape;3472;p13">
              <a:extLst>
                <a:ext uri="{FF2B5EF4-FFF2-40B4-BE49-F238E27FC236}">
                  <a16:creationId xmlns:a16="http://schemas.microsoft.com/office/drawing/2014/main" id="{9D6433CE-C915-40E0-83DF-816C9635563C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84" name="Google Shape;3473;p13">
                <a:extLst>
                  <a:ext uri="{FF2B5EF4-FFF2-40B4-BE49-F238E27FC236}">
                    <a16:creationId xmlns:a16="http://schemas.microsoft.com/office/drawing/2014/main" id="{F65D27D1-A54A-4E30-B9C9-BDF9E7D1C6D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185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C5B1086-4E62-4548-AE8C-715BD98A1750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6" name="Google Shape;3475;p13">
            <a:extLst>
              <a:ext uri="{FF2B5EF4-FFF2-40B4-BE49-F238E27FC236}">
                <a16:creationId xmlns:a16="http://schemas.microsoft.com/office/drawing/2014/main" id="{6DF7E3ED-A7B0-4EA0-B236-B8E519906E63}"/>
              </a:ext>
            </a:extLst>
          </p:cNvPr>
          <p:cNvGrpSpPr/>
          <p:nvPr/>
        </p:nvGrpSpPr>
        <p:grpSpPr>
          <a:xfrm>
            <a:off x="881435" y="4050968"/>
            <a:ext cx="1925286" cy="2264594"/>
            <a:chOff x="1094087" y="4003263"/>
            <a:chExt cx="1925286" cy="2264594"/>
          </a:xfrm>
        </p:grpSpPr>
        <p:pic>
          <p:nvPicPr>
            <p:cNvPr id="197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09C069E-3310-40EE-BCEE-2B207E052666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3477;p13">
              <a:extLst>
                <a:ext uri="{FF2B5EF4-FFF2-40B4-BE49-F238E27FC236}">
                  <a16:creationId xmlns:a16="http://schemas.microsoft.com/office/drawing/2014/main" id="{DD0A4DD9-9479-4CD7-A9AA-6131FC53019D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585969"/>
              <a:chOff x="1238228" y="4587596"/>
              <a:chExt cx="956240" cy="585969"/>
            </a:xfrm>
          </p:grpSpPr>
          <p:sp>
            <p:nvSpPr>
              <p:cNvPr id="199" name="Google Shape;3478;p13">
                <a:extLst>
                  <a:ext uri="{FF2B5EF4-FFF2-40B4-BE49-F238E27FC236}">
                    <a16:creationId xmlns:a16="http://schemas.microsoft.com/office/drawing/2014/main" id="{F0141B8E-5BA7-4D5B-A9E1-D136FB3CF108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3479;p13">
                <a:extLst>
                  <a:ext uri="{FF2B5EF4-FFF2-40B4-BE49-F238E27FC236}">
                    <a16:creationId xmlns:a16="http://schemas.microsoft.com/office/drawing/2014/main" id="{79174E71-2DA6-4C58-A5BF-5E398708302C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" name="Google Shape;3480;p13">
            <a:extLst>
              <a:ext uri="{FF2B5EF4-FFF2-40B4-BE49-F238E27FC236}">
                <a16:creationId xmlns:a16="http://schemas.microsoft.com/office/drawing/2014/main" id="{9BEC4187-96D3-4A20-B837-9D1D243E6339}"/>
              </a:ext>
            </a:extLst>
          </p:cNvPr>
          <p:cNvGrpSpPr/>
          <p:nvPr/>
        </p:nvGrpSpPr>
        <p:grpSpPr>
          <a:xfrm>
            <a:off x="3425301" y="4010318"/>
            <a:ext cx="1925286" cy="2264594"/>
            <a:chOff x="4495203" y="3962613"/>
            <a:chExt cx="1925286" cy="2264594"/>
          </a:xfrm>
        </p:grpSpPr>
        <p:pic>
          <p:nvPicPr>
            <p:cNvPr id="202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8D140E82-41B1-4CBA-9969-4E2859EA1850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3482;p13">
              <a:extLst>
                <a:ext uri="{FF2B5EF4-FFF2-40B4-BE49-F238E27FC236}">
                  <a16:creationId xmlns:a16="http://schemas.microsoft.com/office/drawing/2014/main" id="{177ED4AC-D3F9-426D-A808-ED9F1BC063B5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584851"/>
              <a:chOff x="1238228" y="4587480"/>
              <a:chExt cx="957045" cy="584851"/>
            </a:xfrm>
          </p:grpSpPr>
          <p:sp>
            <p:nvSpPr>
              <p:cNvPr id="204" name="Google Shape;3483;p13">
                <a:extLst>
                  <a:ext uri="{FF2B5EF4-FFF2-40B4-BE49-F238E27FC236}">
                    <a16:creationId xmlns:a16="http://schemas.microsoft.com/office/drawing/2014/main" id="{335DE9AE-220F-491A-8ABC-757DB8DEBE93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3484;p13">
                <a:extLst>
                  <a:ext uri="{FF2B5EF4-FFF2-40B4-BE49-F238E27FC236}">
                    <a16:creationId xmlns:a16="http://schemas.microsoft.com/office/drawing/2014/main" id="{7DB6E0A6-7868-4F45-8F5B-572517211E22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" name="Google Shape;3485;p13">
            <a:extLst>
              <a:ext uri="{FF2B5EF4-FFF2-40B4-BE49-F238E27FC236}">
                <a16:creationId xmlns:a16="http://schemas.microsoft.com/office/drawing/2014/main" id="{7BEF03FF-9A6B-46EE-B351-C165BD31099B}"/>
              </a:ext>
            </a:extLst>
          </p:cNvPr>
          <p:cNvGrpSpPr/>
          <p:nvPr/>
        </p:nvGrpSpPr>
        <p:grpSpPr>
          <a:xfrm>
            <a:off x="6042850" y="4010202"/>
            <a:ext cx="1925286" cy="2264594"/>
            <a:chOff x="6255502" y="3962497"/>
            <a:chExt cx="1925286" cy="2264594"/>
          </a:xfrm>
        </p:grpSpPr>
        <p:pic>
          <p:nvPicPr>
            <p:cNvPr id="207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2B4E16DD-434D-4FF3-83C4-CB31FC2C04A3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3487;p13">
              <a:extLst>
                <a:ext uri="{FF2B5EF4-FFF2-40B4-BE49-F238E27FC236}">
                  <a16:creationId xmlns:a16="http://schemas.microsoft.com/office/drawing/2014/main" id="{7244BBB0-A9F1-4C5B-8ABC-6D63D22BFE92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599625"/>
              <a:chOff x="1238227" y="4587596"/>
              <a:chExt cx="954108" cy="599625"/>
            </a:xfrm>
          </p:grpSpPr>
          <p:sp>
            <p:nvSpPr>
              <p:cNvPr id="209" name="Google Shape;3488;p13">
                <a:extLst>
                  <a:ext uri="{FF2B5EF4-FFF2-40B4-BE49-F238E27FC236}">
                    <a16:creationId xmlns:a16="http://schemas.microsoft.com/office/drawing/2014/main" id="{2C7B9E4C-BDF7-48B3-8032-1A084B6A0324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3489;p13">
                <a:extLst>
                  <a:ext uri="{FF2B5EF4-FFF2-40B4-BE49-F238E27FC236}">
                    <a16:creationId xmlns:a16="http://schemas.microsoft.com/office/drawing/2014/main" id="{C3BA4FE5-53CC-48F2-A4B2-1F13D2CFDF91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" name="Google Shape;3490;p13">
            <a:extLst>
              <a:ext uri="{FF2B5EF4-FFF2-40B4-BE49-F238E27FC236}">
                <a16:creationId xmlns:a16="http://schemas.microsoft.com/office/drawing/2014/main" id="{9A22474C-2E7E-4876-93AE-9F37D96D1D24}"/>
              </a:ext>
            </a:extLst>
          </p:cNvPr>
          <p:cNvGrpSpPr/>
          <p:nvPr/>
        </p:nvGrpSpPr>
        <p:grpSpPr>
          <a:xfrm>
            <a:off x="8696436" y="3986577"/>
            <a:ext cx="1925286" cy="2264594"/>
            <a:chOff x="8737638" y="3729322"/>
            <a:chExt cx="1925286" cy="2264594"/>
          </a:xfrm>
        </p:grpSpPr>
        <p:pic>
          <p:nvPicPr>
            <p:cNvPr id="212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0FCC6515-0679-4332-B751-B472120166C1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3" name="Google Shape;3492;p13">
              <a:extLst>
                <a:ext uri="{FF2B5EF4-FFF2-40B4-BE49-F238E27FC236}">
                  <a16:creationId xmlns:a16="http://schemas.microsoft.com/office/drawing/2014/main" id="{C5B78AC1-BDE1-4B12-B9A3-CD7FADE4F2D9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584736"/>
              <a:chOff x="1238228" y="4587595"/>
              <a:chExt cx="957462" cy="584736"/>
            </a:xfrm>
          </p:grpSpPr>
          <p:sp>
            <p:nvSpPr>
              <p:cNvPr id="214" name="Google Shape;3493;p13">
                <a:extLst>
                  <a:ext uri="{FF2B5EF4-FFF2-40B4-BE49-F238E27FC236}">
                    <a16:creationId xmlns:a16="http://schemas.microsoft.com/office/drawing/2014/main" id="{7AF582A8-6ACF-48A5-AF83-945F05D5D53C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3494;p13">
                <a:extLst>
                  <a:ext uri="{FF2B5EF4-FFF2-40B4-BE49-F238E27FC236}">
                    <a16:creationId xmlns:a16="http://schemas.microsoft.com/office/drawing/2014/main" id="{4DE6F6B0-E9D7-4F3F-BCA2-7BAA6368D078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16" name="Google Shape;3495;p13">
            <a:extLst>
              <a:ext uri="{FF2B5EF4-FFF2-40B4-BE49-F238E27FC236}">
                <a16:creationId xmlns:a16="http://schemas.microsoft.com/office/drawing/2014/main" id="{2AFC89DE-F7F2-48FD-8514-03A3C3173D14}"/>
              </a:ext>
            </a:extLst>
          </p:cNvPr>
          <p:cNvCxnSpPr>
            <a:stCxn id="171" idx="2"/>
          </p:cNvCxnSpPr>
          <p:nvPr/>
        </p:nvCxnSpPr>
        <p:spPr>
          <a:xfrm rot="5400000">
            <a:off x="3998244" y="1026670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3496;p13">
            <a:extLst>
              <a:ext uri="{FF2B5EF4-FFF2-40B4-BE49-F238E27FC236}">
                <a16:creationId xmlns:a16="http://schemas.microsoft.com/office/drawing/2014/main" id="{84E1E3CA-23EA-4A5E-B1CD-EFBAABB09785}"/>
              </a:ext>
            </a:extLst>
          </p:cNvPr>
          <p:cNvCxnSpPr>
            <a:endCxn id="191" idx="2"/>
          </p:cNvCxnSpPr>
          <p:nvPr/>
        </p:nvCxnSpPr>
        <p:spPr>
          <a:xfrm rot="10800000" flipH="1">
            <a:off x="7088296" y="3027780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3497;p13">
            <a:extLst>
              <a:ext uri="{FF2B5EF4-FFF2-40B4-BE49-F238E27FC236}">
                <a16:creationId xmlns:a16="http://schemas.microsoft.com/office/drawing/2014/main" id="{D358A097-5CE5-49EB-AAF6-989492C6D893}"/>
              </a:ext>
            </a:extLst>
          </p:cNvPr>
          <p:cNvCxnSpPr>
            <a:stCxn id="152" idx="2"/>
          </p:cNvCxnSpPr>
          <p:nvPr/>
        </p:nvCxnSpPr>
        <p:spPr>
          <a:xfrm rot="-5400000" flipH="1">
            <a:off x="3849827" y="3550420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Freeform 7"/>
          <p:cNvSpPr/>
          <p:nvPr/>
        </p:nvSpPr>
        <p:spPr>
          <a:xfrm>
            <a:off x="1772333" y="2505879"/>
            <a:ext cx="8208592" cy="1569931"/>
          </a:xfrm>
          <a:custGeom>
            <a:avLst/>
            <a:gdLst>
              <a:gd name="connsiteX0" fmla="*/ 213221 w 8208592"/>
              <a:gd name="connsiteY0" fmla="*/ 93630 h 1569931"/>
              <a:gd name="connsiteX1" fmla="*/ 8207690 w 8208592"/>
              <a:gd name="connsiteY1" fmla="*/ 1569732 h 1569931"/>
              <a:gd name="connsiteX2" fmla="*/ 735736 w 8208592"/>
              <a:gd name="connsiteY2" fmla="*/ 198132 h 1569931"/>
              <a:gd name="connsiteX3" fmla="*/ 304661 w 8208592"/>
              <a:gd name="connsiteY3" fmla="*/ 15252 h 1569931"/>
              <a:gd name="connsiteX4" fmla="*/ 983930 w 8208592"/>
              <a:gd name="connsiteY4" fmla="*/ 263447 h 156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592" h="1569931">
                <a:moveTo>
                  <a:pt x="213221" y="93630"/>
                </a:moveTo>
                <a:lnTo>
                  <a:pt x="8207690" y="1569732"/>
                </a:lnTo>
                <a:cubicBezTo>
                  <a:pt x="8294776" y="1587149"/>
                  <a:pt x="2052907" y="457212"/>
                  <a:pt x="735736" y="198132"/>
                </a:cubicBezTo>
                <a:cubicBezTo>
                  <a:pt x="-581435" y="-60948"/>
                  <a:pt x="263295" y="4366"/>
                  <a:pt x="304661" y="15252"/>
                </a:cubicBezTo>
                <a:cubicBezTo>
                  <a:pt x="346027" y="26138"/>
                  <a:pt x="574627" y="150236"/>
                  <a:pt x="983930" y="2634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Google Shape;3502;p14" descr="Screen Clipping">
            <a:extLst>
              <a:ext uri="{FF2B5EF4-FFF2-40B4-BE49-F238E27FC236}">
                <a16:creationId xmlns:a16="http://schemas.microsoft.com/office/drawing/2014/main" id="{29D75569-593C-4AE9-A36B-78329EEEDD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070" y="2512809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503;p14">
            <a:extLst>
              <a:ext uri="{FF2B5EF4-FFF2-40B4-BE49-F238E27FC236}">
                <a16:creationId xmlns:a16="http://schemas.microsoft.com/office/drawing/2014/main" id="{DDC3E174-0FBA-4BFF-9C5B-95B6A7D59B07}"/>
              </a:ext>
            </a:extLst>
          </p:cNvPr>
          <p:cNvGrpSpPr/>
          <p:nvPr/>
        </p:nvGrpSpPr>
        <p:grpSpPr>
          <a:xfrm>
            <a:off x="905609" y="1784100"/>
            <a:ext cx="5988754" cy="570588"/>
            <a:chOff x="1296327" y="1647588"/>
            <a:chExt cx="5988754" cy="570588"/>
          </a:xfrm>
        </p:grpSpPr>
        <p:sp>
          <p:nvSpPr>
            <p:cNvPr id="7" name="Google Shape;3504;p14">
              <a:extLst>
                <a:ext uri="{FF2B5EF4-FFF2-40B4-BE49-F238E27FC236}">
                  <a16:creationId xmlns:a16="http://schemas.microsoft.com/office/drawing/2014/main" id="{422E4B2D-3CA6-408A-B5F6-6BAD286DC5D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05;p14">
              <a:extLst>
                <a:ext uri="{FF2B5EF4-FFF2-40B4-BE49-F238E27FC236}">
                  <a16:creationId xmlns:a16="http://schemas.microsoft.com/office/drawing/2014/main" id="{2226B903-9751-4486-B019-A3D1ABD36CD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506;p14">
            <a:extLst>
              <a:ext uri="{FF2B5EF4-FFF2-40B4-BE49-F238E27FC236}">
                <a16:creationId xmlns:a16="http://schemas.microsoft.com/office/drawing/2014/main" id="{534B581E-0C58-43D9-BE13-02DAE5F27086}"/>
              </a:ext>
            </a:extLst>
          </p:cNvPr>
          <p:cNvGrpSpPr/>
          <p:nvPr/>
        </p:nvGrpSpPr>
        <p:grpSpPr>
          <a:xfrm>
            <a:off x="3176254" y="2627903"/>
            <a:ext cx="892172" cy="989805"/>
            <a:chOff x="3603406" y="2624137"/>
            <a:chExt cx="837004" cy="989805"/>
          </a:xfrm>
        </p:grpSpPr>
        <p:sp>
          <p:nvSpPr>
            <p:cNvPr id="10" name="Google Shape;3507;p14">
              <a:extLst>
                <a:ext uri="{FF2B5EF4-FFF2-40B4-BE49-F238E27FC236}">
                  <a16:creationId xmlns:a16="http://schemas.microsoft.com/office/drawing/2014/main" id="{871C16FB-4D62-4496-B723-AC3C2D64DC6D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3508;p14">
              <a:extLst>
                <a:ext uri="{FF2B5EF4-FFF2-40B4-BE49-F238E27FC236}">
                  <a16:creationId xmlns:a16="http://schemas.microsoft.com/office/drawing/2014/main" id="{324B0AC6-C99C-4219-9F52-0D840E403F27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12" name="Google Shape;3509;p14">
                <a:extLst>
                  <a:ext uri="{FF2B5EF4-FFF2-40B4-BE49-F238E27FC236}">
                    <a16:creationId xmlns:a16="http://schemas.microsoft.com/office/drawing/2014/main" id="{A01C5A39-0ED8-44C1-A466-A23ED8DE20C8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3510;p14">
                <a:extLst>
                  <a:ext uri="{FF2B5EF4-FFF2-40B4-BE49-F238E27FC236}">
                    <a16:creationId xmlns:a16="http://schemas.microsoft.com/office/drawing/2014/main" id="{D004823F-BE53-4287-AEDB-7196BADB03BD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Google Shape;3511;p14">
            <a:extLst>
              <a:ext uri="{FF2B5EF4-FFF2-40B4-BE49-F238E27FC236}">
                <a16:creationId xmlns:a16="http://schemas.microsoft.com/office/drawing/2014/main" id="{68858627-8305-4B3E-B26C-7A00CD671365}"/>
              </a:ext>
            </a:extLst>
          </p:cNvPr>
          <p:cNvSpPr/>
          <p:nvPr/>
        </p:nvSpPr>
        <p:spPr>
          <a:xfrm>
            <a:off x="3611234" y="2973940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512;p14">
            <a:extLst>
              <a:ext uri="{FF2B5EF4-FFF2-40B4-BE49-F238E27FC236}">
                <a16:creationId xmlns:a16="http://schemas.microsoft.com/office/drawing/2014/main" id="{467ED59C-8923-4D53-9C03-DA53AB858C45}"/>
              </a:ext>
            </a:extLst>
          </p:cNvPr>
          <p:cNvGrpSpPr/>
          <p:nvPr/>
        </p:nvGrpSpPr>
        <p:grpSpPr>
          <a:xfrm>
            <a:off x="628150" y="3019508"/>
            <a:ext cx="1760675" cy="598200"/>
            <a:chOff x="585620" y="2434717"/>
            <a:chExt cx="1760675" cy="598200"/>
          </a:xfrm>
        </p:grpSpPr>
        <p:sp>
          <p:nvSpPr>
            <p:cNvPr id="16" name="Google Shape;3513;p14">
              <a:extLst>
                <a:ext uri="{FF2B5EF4-FFF2-40B4-BE49-F238E27FC236}">
                  <a16:creationId xmlns:a16="http://schemas.microsoft.com/office/drawing/2014/main" id="{02F21544-81A4-48C8-9913-F7C80829C2D3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14;p14">
              <a:extLst>
                <a:ext uri="{FF2B5EF4-FFF2-40B4-BE49-F238E27FC236}">
                  <a16:creationId xmlns:a16="http://schemas.microsoft.com/office/drawing/2014/main" id="{2C45A7D9-F15E-4F42-B053-68D8CE580C4C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15;p14">
              <a:extLst>
                <a:ext uri="{FF2B5EF4-FFF2-40B4-BE49-F238E27FC236}">
                  <a16:creationId xmlns:a16="http://schemas.microsoft.com/office/drawing/2014/main" id="{0E89B884-E09C-4712-B19A-A550FF21999A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516;p14">
            <a:extLst>
              <a:ext uri="{FF2B5EF4-FFF2-40B4-BE49-F238E27FC236}">
                <a16:creationId xmlns:a16="http://schemas.microsoft.com/office/drawing/2014/main" id="{81E9657A-E932-455C-9332-62F89A8C37A0}"/>
              </a:ext>
            </a:extLst>
          </p:cNvPr>
          <p:cNvGrpSpPr/>
          <p:nvPr/>
        </p:nvGrpSpPr>
        <p:grpSpPr>
          <a:xfrm rot="781431">
            <a:off x="4250426" y="2812858"/>
            <a:ext cx="1611560" cy="588675"/>
            <a:chOff x="585620" y="2434717"/>
            <a:chExt cx="1611560" cy="588675"/>
          </a:xfrm>
        </p:grpSpPr>
        <p:sp>
          <p:nvSpPr>
            <p:cNvPr id="20" name="Google Shape;3517;p14">
              <a:extLst>
                <a:ext uri="{FF2B5EF4-FFF2-40B4-BE49-F238E27FC236}">
                  <a16:creationId xmlns:a16="http://schemas.microsoft.com/office/drawing/2014/main" id="{0694C3DC-4CA1-4582-AFF4-F8D66B37EF7E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18;p14">
              <a:extLst>
                <a:ext uri="{FF2B5EF4-FFF2-40B4-BE49-F238E27FC236}">
                  <a16:creationId xmlns:a16="http://schemas.microsoft.com/office/drawing/2014/main" id="{FECE620B-698C-422A-986B-3E78CADC68BC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954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- 141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19;p14">
              <a:extLst>
                <a:ext uri="{FF2B5EF4-FFF2-40B4-BE49-F238E27FC236}">
                  <a16:creationId xmlns:a16="http://schemas.microsoft.com/office/drawing/2014/main" id="{FE1944F5-F5CC-4331-8FAD-23987D3274D4}"/>
                </a:ext>
              </a:extLst>
            </p:cNvPr>
            <p:cNvSpPr txBox="1"/>
            <p:nvPr/>
          </p:nvSpPr>
          <p:spPr>
            <a:xfrm>
              <a:off x="603861" y="2555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954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- 141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20;p14">
            <a:extLst>
              <a:ext uri="{FF2B5EF4-FFF2-40B4-BE49-F238E27FC236}">
                <a16:creationId xmlns:a16="http://schemas.microsoft.com/office/drawing/2014/main" id="{FB74880E-5E98-48F5-B0C3-78099B2FD9A1}"/>
              </a:ext>
            </a:extLst>
          </p:cNvPr>
          <p:cNvGrpSpPr/>
          <p:nvPr/>
        </p:nvGrpSpPr>
        <p:grpSpPr>
          <a:xfrm rot="-748492">
            <a:off x="8079479" y="3255331"/>
            <a:ext cx="1611560" cy="588675"/>
            <a:chOff x="585620" y="2434717"/>
            <a:chExt cx="1611560" cy="588675"/>
          </a:xfrm>
        </p:grpSpPr>
        <p:sp>
          <p:nvSpPr>
            <p:cNvPr id="24" name="Google Shape;3521;p14">
              <a:extLst>
                <a:ext uri="{FF2B5EF4-FFF2-40B4-BE49-F238E27FC236}">
                  <a16:creationId xmlns:a16="http://schemas.microsoft.com/office/drawing/2014/main" id="{1C5932CA-7177-4169-921D-863AD57848F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22;p14">
              <a:extLst>
                <a:ext uri="{FF2B5EF4-FFF2-40B4-BE49-F238E27FC236}">
                  <a16:creationId xmlns:a16="http://schemas.microsoft.com/office/drawing/2014/main" id="{208BCEF5-2FCC-48FC-B1A6-ED30B8AF2246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23;p14">
              <a:extLst>
                <a:ext uri="{FF2B5EF4-FFF2-40B4-BE49-F238E27FC236}">
                  <a16:creationId xmlns:a16="http://schemas.microsoft.com/office/drawing/2014/main" id="{BA93FDDC-97CD-4598-B44F-0751C3912A2D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3524;p14">
            <a:extLst>
              <a:ext uri="{FF2B5EF4-FFF2-40B4-BE49-F238E27FC236}">
                <a16:creationId xmlns:a16="http://schemas.microsoft.com/office/drawing/2014/main" id="{5130C913-6CC9-474A-BDF3-79C661D7F17E}"/>
              </a:ext>
            </a:extLst>
          </p:cNvPr>
          <p:cNvGrpSpPr/>
          <p:nvPr/>
        </p:nvGrpSpPr>
        <p:grpSpPr>
          <a:xfrm rot="-794493">
            <a:off x="10225983" y="2539099"/>
            <a:ext cx="932339" cy="878877"/>
            <a:chOff x="3537889" y="2796663"/>
            <a:chExt cx="874688" cy="878877"/>
          </a:xfrm>
        </p:grpSpPr>
        <p:sp>
          <p:nvSpPr>
            <p:cNvPr id="28" name="Google Shape;3525;p14">
              <a:extLst>
                <a:ext uri="{FF2B5EF4-FFF2-40B4-BE49-F238E27FC236}">
                  <a16:creationId xmlns:a16="http://schemas.microsoft.com/office/drawing/2014/main" id="{116E4F2E-097A-43DD-B872-71C25E910F96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3526;p14">
              <a:extLst>
                <a:ext uri="{FF2B5EF4-FFF2-40B4-BE49-F238E27FC236}">
                  <a16:creationId xmlns:a16="http://schemas.microsoft.com/office/drawing/2014/main" id="{5687E0FB-D7EC-438D-9338-C71708FFFBDD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0" name="Google Shape;3527;p14">
                <a:extLst>
                  <a:ext uri="{FF2B5EF4-FFF2-40B4-BE49-F238E27FC236}">
                    <a16:creationId xmlns:a16="http://schemas.microsoft.com/office/drawing/2014/main" id="{D5222B1F-8A12-421E-8521-4AD434EE53B8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528;p14">
                <a:extLst>
                  <a:ext uri="{FF2B5EF4-FFF2-40B4-BE49-F238E27FC236}">
                    <a16:creationId xmlns:a16="http://schemas.microsoft.com/office/drawing/2014/main" id="{C37A902E-E60E-4718-A09F-D780C4C480F8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" name="Google Shape;3529;p14">
            <a:extLst>
              <a:ext uri="{FF2B5EF4-FFF2-40B4-BE49-F238E27FC236}">
                <a16:creationId xmlns:a16="http://schemas.microsoft.com/office/drawing/2014/main" id="{12B24796-2384-4185-97C4-DA39C6893951}"/>
              </a:ext>
            </a:extLst>
          </p:cNvPr>
          <p:cNvSpPr/>
          <p:nvPr/>
        </p:nvSpPr>
        <p:spPr>
          <a:xfrm rot="-897354">
            <a:off x="10512723" y="2886434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530;p14">
            <a:extLst>
              <a:ext uri="{FF2B5EF4-FFF2-40B4-BE49-F238E27FC236}">
                <a16:creationId xmlns:a16="http://schemas.microsoft.com/office/drawing/2014/main" id="{10B5DE46-2A84-4FB5-AE29-FAF4B2F3ED9D}"/>
              </a:ext>
            </a:extLst>
          </p:cNvPr>
          <p:cNvGrpSpPr/>
          <p:nvPr/>
        </p:nvGrpSpPr>
        <p:grpSpPr>
          <a:xfrm>
            <a:off x="6583382" y="2580198"/>
            <a:ext cx="1230940" cy="1458389"/>
            <a:chOff x="6540852" y="1995407"/>
            <a:chExt cx="1230940" cy="1458389"/>
          </a:xfrm>
        </p:grpSpPr>
        <p:sp>
          <p:nvSpPr>
            <p:cNvPr id="34" name="Google Shape;3531;p14">
              <a:extLst>
                <a:ext uri="{FF2B5EF4-FFF2-40B4-BE49-F238E27FC236}">
                  <a16:creationId xmlns:a16="http://schemas.microsoft.com/office/drawing/2014/main" id="{4B788B94-8F20-450F-B9FD-E8274DCD070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32;p14">
              <a:extLst>
                <a:ext uri="{FF2B5EF4-FFF2-40B4-BE49-F238E27FC236}">
                  <a16:creationId xmlns:a16="http://schemas.microsoft.com/office/drawing/2014/main" id="{163879F2-DA82-47DE-80AD-CD795CB85B24}"/>
                </a:ext>
              </a:extLst>
            </p:cNvPr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6" name="Google Shape;3533;p14">
                <a:extLst>
                  <a:ext uri="{FF2B5EF4-FFF2-40B4-BE49-F238E27FC236}">
                    <a16:creationId xmlns:a16="http://schemas.microsoft.com/office/drawing/2014/main" id="{FE60E04B-AAAB-4831-975B-C33A83900C4D}"/>
                  </a:ext>
                </a:extLst>
              </p:cNvPr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534;p14">
                <a:extLst>
                  <a:ext uri="{FF2B5EF4-FFF2-40B4-BE49-F238E27FC236}">
                    <a16:creationId xmlns:a16="http://schemas.microsoft.com/office/drawing/2014/main" id="{2848370D-2F23-465B-B045-046BA67F252E}"/>
                  </a:ext>
                </a:extLst>
              </p:cNvPr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535;p14">
            <a:extLst>
              <a:ext uri="{FF2B5EF4-FFF2-40B4-BE49-F238E27FC236}">
                <a16:creationId xmlns:a16="http://schemas.microsoft.com/office/drawing/2014/main" id="{3613AD73-0E8D-4D45-8781-6A8915C10F99}"/>
              </a:ext>
            </a:extLst>
          </p:cNvPr>
          <p:cNvSpPr/>
          <p:nvPr/>
        </p:nvSpPr>
        <p:spPr>
          <a:xfrm rot="909542">
            <a:off x="6868903" y="306493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536;p14">
            <a:extLst>
              <a:ext uri="{FF2B5EF4-FFF2-40B4-BE49-F238E27FC236}">
                <a16:creationId xmlns:a16="http://schemas.microsoft.com/office/drawing/2014/main" id="{14AE9E41-7272-4F0E-89F5-B0EC24BC3FA8}"/>
              </a:ext>
            </a:extLst>
          </p:cNvPr>
          <p:cNvSpPr/>
          <p:nvPr/>
        </p:nvSpPr>
        <p:spPr>
          <a:xfrm>
            <a:off x="1061557" y="4350063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537;p14">
            <a:extLst>
              <a:ext uri="{FF2B5EF4-FFF2-40B4-BE49-F238E27FC236}">
                <a16:creationId xmlns:a16="http://schemas.microsoft.com/office/drawing/2014/main" id="{CAFBD46D-2544-4AC1-B218-B45397CD2747}"/>
              </a:ext>
            </a:extLst>
          </p:cNvPr>
          <p:cNvSpPr/>
          <p:nvPr/>
        </p:nvSpPr>
        <p:spPr>
          <a:xfrm>
            <a:off x="35870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538;p14">
            <a:extLst>
              <a:ext uri="{FF2B5EF4-FFF2-40B4-BE49-F238E27FC236}">
                <a16:creationId xmlns:a16="http://schemas.microsoft.com/office/drawing/2014/main" id="{848EAA30-41EE-4476-B46D-1668430EB5C3}"/>
              </a:ext>
            </a:extLst>
          </p:cNvPr>
          <p:cNvSpPr/>
          <p:nvPr/>
        </p:nvSpPr>
        <p:spPr>
          <a:xfrm>
            <a:off x="4604857" y="4350063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954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141 &lt;  911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539;p14">
            <a:extLst>
              <a:ext uri="{FF2B5EF4-FFF2-40B4-BE49-F238E27FC236}">
                <a16:creationId xmlns:a16="http://schemas.microsoft.com/office/drawing/2014/main" id="{DDACD2D7-3815-4061-A969-65BC99064100}"/>
              </a:ext>
            </a:extLst>
          </p:cNvPr>
          <p:cNvSpPr/>
          <p:nvPr/>
        </p:nvSpPr>
        <p:spPr>
          <a:xfrm>
            <a:off x="67493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540;p14">
            <a:extLst>
              <a:ext uri="{FF2B5EF4-FFF2-40B4-BE49-F238E27FC236}">
                <a16:creationId xmlns:a16="http://schemas.microsoft.com/office/drawing/2014/main" id="{D2A7D000-58FA-4F41-B8CC-6CCCA08F41E2}"/>
              </a:ext>
            </a:extLst>
          </p:cNvPr>
          <p:cNvSpPr/>
          <p:nvPr/>
        </p:nvSpPr>
        <p:spPr>
          <a:xfrm>
            <a:off x="8194257" y="4350063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541;p14">
            <a:extLst>
              <a:ext uri="{FF2B5EF4-FFF2-40B4-BE49-F238E27FC236}">
                <a16:creationId xmlns:a16="http://schemas.microsoft.com/office/drawing/2014/main" id="{2426AA05-C58D-4C97-BAC9-768C2DE78AF2}"/>
              </a:ext>
            </a:extLst>
          </p:cNvPr>
          <p:cNvSpPr/>
          <p:nvPr/>
        </p:nvSpPr>
        <p:spPr>
          <a:xfrm>
            <a:off x="10575652" y="4450319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542;p14">
            <a:extLst>
              <a:ext uri="{FF2B5EF4-FFF2-40B4-BE49-F238E27FC236}">
                <a16:creationId xmlns:a16="http://schemas.microsoft.com/office/drawing/2014/main" id="{8B4EBFBF-8BE3-4A69-B8E2-002747534B8D}"/>
              </a:ext>
            </a:extLst>
          </p:cNvPr>
          <p:cNvSpPr/>
          <p:nvPr/>
        </p:nvSpPr>
        <p:spPr>
          <a:xfrm rot="-5400000">
            <a:off x="5381304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543;p14">
            <a:extLst>
              <a:ext uri="{FF2B5EF4-FFF2-40B4-BE49-F238E27FC236}">
                <a16:creationId xmlns:a16="http://schemas.microsoft.com/office/drawing/2014/main" id="{7A1715A1-7A68-4244-95A2-775B37D38788}"/>
              </a:ext>
            </a:extLst>
          </p:cNvPr>
          <p:cNvSpPr txBox="1"/>
          <p:nvPr/>
        </p:nvSpPr>
        <p:spPr>
          <a:xfrm>
            <a:off x="5191630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804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544;p14">
            <a:extLst>
              <a:ext uri="{FF2B5EF4-FFF2-40B4-BE49-F238E27FC236}">
                <a16:creationId xmlns:a16="http://schemas.microsoft.com/office/drawing/2014/main" id="{C4CCCD11-8D80-46B7-A2E6-8A137A348B0E}"/>
              </a:ext>
            </a:extLst>
          </p:cNvPr>
          <p:cNvSpPr/>
          <p:nvPr/>
        </p:nvSpPr>
        <p:spPr>
          <a:xfrm>
            <a:off x="6710382" y="4991293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811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3545;p14">
            <a:extLst>
              <a:ext uri="{FF2B5EF4-FFF2-40B4-BE49-F238E27FC236}">
                <a16:creationId xmlns:a16="http://schemas.microsoft.com/office/drawing/2014/main" id="{CB5FA7B5-9AF0-484B-A9A2-E84FA236E794}"/>
              </a:ext>
            </a:extLst>
          </p:cNvPr>
          <p:cNvGrpSpPr/>
          <p:nvPr/>
        </p:nvGrpSpPr>
        <p:grpSpPr>
          <a:xfrm>
            <a:off x="6738903" y="3370343"/>
            <a:ext cx="768104" cy="602357"/>
            <a:chOff x="6643811" y="3797915"/>
            <a:chExt cx="768104" cy="602357"/>
          </a:xfrm>
        </p:grpSpPr>
        <p:sp>
          <p:nvSpPr>
            <p:cNvPr id="49" name="Google Shape;3546;p14">
              <a:extLst>
                <a:ext uri="{FF2B5EF4-FFF2-40B4-BE49-F238E27FC236}">
                  <a16:creationId xmlns:a16="http://schemas.microsoft.com/office/drawing/2014/main" id="{FED80463-EAE4-481B-96F4-24835C11C650}"/>
                </a:ext>
              </a:extLst>
            </p:cNvPr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547;p14">
              <a:extLst>
                <a:ext uri="{FF2B5EF4-FFF2-40B4-BE49-F238E27FC236}">
                  <a16:creationId xmlns:a16="http://schemas.microsoft.com/office/drawing/2014/main" id="{DFC588EA-FC45-4A5C-97E5-42856F365412}"/>
                </a:ext>
              </a:extLst>
            </p:cNvPr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3548;p14">
            <a:extLst>
              <a:ext uri="{FF2B5EF4-FFF2-40B4-BE49-F238E27FC236}">
                <a16:creationId xmlns:a16="http://schemas.microsoft.com/office/drawing/2014/main" id="{A72A3E9D-B755-453E-AC44-59CC18F661DB}"/>
              </a:ext>
            </a:extLst>
          </p:cNvPr>
          <p:cNvSpPr/>
          <p:nvPr/>
        </p:nvSpPr>
        <p:spPr>
          <a:xfrm rot="-5400000">
            <a:off x="8926931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3549;p14">
            <a:extLst>
              <a:ext uri="{FF2B5EF4-FFF2-40B4-BE49-F238E27FC236}">
                <a16:creationId xmlns:a16="http://schemas.microsoft.com/office/drawing/2014/main" id="{01638014-602F-45E1-8305-6DF8F90AC652}"/>
              </a:ext>
            </a:extLst>
          </p:cNvPr>
          <p:cNvSpPr txBox="1"/>
          <p:nvPr/>
        </p:nvSpPr>
        <p:spPr>
          <a:xfrm>
            <a:off x="8737257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1028;p30" descr="C:\Users\TUAN\Downloads\Luyện tập 1.png">
            <a:extLst>
              <a:ext uri="{FF2B5EF4-FFF2-40B4-BE49-F238E27FC236}">
                <a16:creationId xmlns:a16="http://schemas.microsoft.com/office/drawing/2014/main" id="{DF88A4F8-040C-41B7-922D-340708E628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17" y="59729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324799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grpSp>
        <p:nvGrpSpPr>
          <p:cNvPr id="6" name="Google Shape;3554;p15">
            <a:extLst>
              <a:ext uri="{FF2B5EF4-FFF2-40B4-BE49-F238E27FC236}">
                <a16:creationId xmlns:a16="http://schemas.microsoft.com/office/drawing/2014/main" id="{FCF5C09B-C350-4C39-AEA4-999BEB427920}"/>
              </a:ext>
            </a:extLst>
          </p:cNvPr>
          <p:cNvGrpSpPr/>
          <p:nvPr/>
        </p:nvGrpSpPr>
        <p:grpSpPr>
          <a:xfrm>
            <a:off x="624093" y="1136464"/>
            <a:ext cx="10575073" cy="954067"/>
            <a:chOff x="761643" y="2067615"/>
            <a:chExt cx="10575073" cy="954067"/>
          </a:xfrm>
        </p:grpSpPr>
        <p:sp>
          <p:nvSpPr>
            <p:cNvPr id="7" name="Google Shape;3555;p15">
              <a:extLst>
                <a:ext uri="{FF2B5EF4-FFF2-40B4-BE49-F238E27FC236}">
                  <a16:creationId xmlns:a16="http://schemas.microsoft.com/office/drawing/2014/main" id="{CF5D410C-15B9-4044-AB50-CC1F40E308CC}"/>
                </a:ext>
              </a:extLst>
            </p:cNvPr>
            <p:cNvSpPr txBox="1"/>
            <p:nvPr/>
          </p:nvSpPr>
          <p:spPr>
            <a:xfrm>
              <a:off x="1412797" y="2067615"/>
              <a:ext cx="9923919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465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240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nam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3556;p15">
              <a:extLst>
                <a:ext uri="{FF2B5EF4-FFF2-40B4-BE49-F238E27FC236}">
                  <a16:creationId xmlns:a16="http://schemas.microsoft.com/office/drawing/2014/main" id="{12208D6F-1D33-4185-BA28-94DCF89641EC}"/>
                </a:ext>
              </a:extLst>
            </p:cNvPr>
            <p:cNvSpPr/>
            <p:nvPr/>
          </p:nvSpPr>
          <p:spPr>
            <a:xfrm>
              <a:off x="761643" y="212225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Google Shape;3557;p15">
            <a:extLst>
              <a:ext uri="{FF2B5EF4-FFF2-40B4-BE49-F238E27FC236}">
                <a16:creationId xmlns:a16="http://schemas.microsoft.com/office/drawing/2014/main" id="{2BFAA2E1-AB55-4B16-B10F-988471E23DAC}"/>
              </a:ext>
            </a:extLst>
          </p:cNvPr>
          <p:cNvSpPr txBox="1"/>
          <p:nvPr/>
        </p:nvSpPr>
        <p:spPr>
          <a:xfrm>
            <a:off x="1239342" y="2410942"/>
            <a:ext cx="5892977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465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240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3558;p15">
            <a:extLst>
              <a:ext uri="{FF2B5EF4-FFF2-40B4-BE49-F238E27FC236}">
                <a16:creationId xmlns:a16="http://schemas.microsoft.com/office/drawing/2014/main" id="{DD115928-0DCD-495C-BE6E-AAE7DA609601}"/>
              </a:ext>
            </a:extLst>
          </p:cNvPr>
          <p:cNvSpPr txBox="1"/>
          <p:nvPr/>
        </p:nvSpPr>
        <p:spPr>
          <a:xfrm>
            <a:off x="5332105" y="4109835"/>
            <a:ext cx="8044175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465 – 240 = 225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AD4E0673-6DCB-4B48-A1DD-112BF29E6F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242" y="319483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Sep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Oct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Nov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Dec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Jan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Feb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Apr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May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Jul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Aug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3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97C13D7-87BE-42ED-B78D-4A3BA5B3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32" y="136368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4845487" y="1278738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F9D0A3-543C-4A93-AA1C-BE02413C20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7721" y="1786709"/>
            <a:ext cx="296900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4"/>
            <a:ext cx="6832116" cy="68415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-1" y="1180618"/>
            <a:ext cx="5381625" cy="5677382"/>
            <a:chOff x="255904" y="756125"/>
            <a:chExt cx="4636465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636465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1390" y="2303299"/>
              <a:ext cx="3633213" cy="21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ghi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thắng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lưới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Nếu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bắt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84413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113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25799" y="1033613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567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542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4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508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768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260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97C13D7-87BE-42ED-B78D-4A3BA5B3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32" y="136368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4845487" y="1278738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8CC2BC-BAC7-4CAD-8282-DB72B16AC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5487" y="1448835"/>
            <a:ext cx="388958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28;p30" descr="C:\Users\TUAN\Downloads\Luyện tập 1.png">
            <a:extLst>
              <a:ext uri="{FF2B5EF4-FFF2-40B4-BE49-F238E27FC236}">
                <a16:creationId xmlns:a16="http://schemas.microsoft.com/office/drawing/2014/main" id="{CDCA11FE-E53B-4AAE-BF44-9EB6FEC701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694" y="659117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47;p11">
            <a:extLst>
              <a:ext uri="{FF2B5EF4-FFF2-40B4-BE49-F238E27FC236}">
                <a16:creationId xmlns:a16="http://schemas.microsoft.com/office/drawing/2014/main" id="{34E184D8-6972-4D51-A072-E2CE04DCA097}"/>
              </a:ext>
            </a:extLst>
          </p:cNvPr>
          <p:cNvGrpSpPr/>
          <p:nvPr/>
        </p:nvGrpSpPr>
        <p:grpSpPr>
          <a:xfrm>
            <a:off x="1348428" y="1763583"/>
            <a:ext cx="4382024" cy="570588"/>
            <a:chOff x="1296327" y="1647588"/>
            <a:chExt cx="4382024" cy="570588"/>
          </a:xfrm>
        </p:grpSpPr>
        <p:sp>
          <p:nvSpPr>
            <p:cNvPr id="4" name="Google Shape;3348;p11">
              <a:extLst>
                <a:ext uri="{FF2B5EF4-FFF2-40B4-BE49-F238E27FC236}">
                  <a16:creationId xmlns:a16="http://schemas.microsoft.com/office/drawing/2014/main" id="{DA45704A-6D01-448C-9EA6-D697D8FE7382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Google Shape;3349;p11">
              <a:extLst>
                <a:ext uri="{FF2B5EF4-FFF2-40B4-BE49-F238E27FC236}">
                  <a16:creationId xmlns:a16="http://schemas.microsoft.com/office/drawing/2014/main" id="{18189906-4CAB-41C1-935D-6C860D3C944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3350;p11">
            <a:extLst>
              <a:ext uri="{FF2B5EF4-FFF2-40B4-BE49-F238E27FC236}">
                <a16:creationId xmlns:a16="http://schemas.microsoft.com/office/drawing/2014/main" id="{BAFDE58B-2CA9-4BDC-864C-11A2C2849484}"/>
              </a:ext>
            </a:extLst>
          </p:cNvPr>
          <p:cNvGrpSpPr/>
          <p:nvPr/>
        </p:nvGrpSpPr>
        <p:grpSpPr>
          <a:xfrm>
            <a:off x="1633722" y="2501204"/>
            <a:ext cx="1969573" cy="2040125"/>
            <a:chOff x="1566470" y="2095726"/>
            <a:chExt cx="1147790" cy="2040125"/>
          </a:xfrm>
        </p:grpSpPr>
        <p:grpSp>
          <p:nvGrpSpPr>
            <p:cNvPr id="7" name="Google Shape;3351;p11">
              <a:extLst>
                <a:ext uri="{FF2B5EF4-FFF2-40B4-BE49-F238E27FC236}">
                  <a16:creationId xmlns:a16="http://schemas.microsoft.com/office/drawing/2014/main" id="{32671237-60C9-467E-A9EF-53E2DF0F51D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9" name="Google Shape;3352;p11">
                <a:extLst>
                  <a:ext uri="{FF2B5EF4-FFF2-40B4-BE49-F238E27FC236}">
                    <a16:creationId xmlns:a16="http://schemas.microsoft.com/office/drawing/2014/main" id="{98986A1A-7944-43D3-ACD6-DD61856B2F0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0" name="Google Shape;3353;p11">
                <a:extLst>
                  <a:ext uri="{FF2B5EF4-FFF2-40B4-BE49-F238E27FC236}">
                    <a16:creationId xmlns:a16="http://schemas.microsoft.com/office/drawing/2014/main" id="{86698535-3FA8-40F8-A733-4C8637B97F93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8" name="Google Shape;3354;p11">
              <a:extLst>
                <a:ext uri="{FF2B5EF4-FFF2-40B4-BE49-F238E27FC236}">
                  <a16:creationId xmlns:a16="http://schemas.microsoft.com/office/drawing/2014/main" id="{60E54EEC-0787-4418-AEDC-7B7F17C4529E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" name="Google Shape;3355;p11">
            <a:extLst>
              <a:ext uri="{FF2B5EF4-FFF2-40B4-BE49-F238E27FC236}">
                <a16:creationId xmlns:a16="http://schemas.microsoft.com/office/drawing/2014/main" id="{7F68A13C-8387-48A7-B6DB-076DD5F52186}"/>
              </a:ext>
            </a:extLst>
          </p:cNvPr>
          <p:cNvSpPr txBox="1"/>
          <p:nvPr/>
        </p:nvSpPr>
        <p:spPr>
          <a:xfrm>
            <a:off x="2041711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2" name="Google Shape;3356;p11">
            <a:extLst>
              <a:ext uri="{FF2B5EF4-FFF2-40B4-BE49-F238E27FC236}">
                <a16:creationId xmlns:a16="http://schemas.microsoft.com/office/drawing/2014/main" id="{96419CCE-D922-4C05-9610-F38932E1B0A4}"/>
              </a:ext>
            </a:extLst>
          </p:cNvPr>
          <p:cNvSpPr/>
          <p:nvPr/>
        </p:nvSpPr>
        <p:spPr>
          <a:xfrm>
            <a:off x="2010457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57;p11">
            <a:extLst>
              <a:ext uri="{FF2B5EF4-FFF2-40B4-BE49-F238E27FC236}">
                <a16:creationId xmlns:a16="http://schemas.microsoft.com/office/drawing/2014/main" id="{507D147B-F790-4F58-97DF-9E7199DB2205}"/>
              </a:ext>
            </a:extLst>
          </p:cNvPr>
          <p:cNvSpPr/>
          <p:nvPr/>
        </p:nvSpPr>
        <p:spPr>
          <a:xfrm>
            <a:off x="2953111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58;p11">
            <a:extLst>
              <a:ext uri="{FF2B5EF4-FFF2-40B4-BE49-F238E27FC236}">
                <a16:creationId xmlns:a16="http://schemas.microsoft.com/office/drawing/2014/main" id="{E9C2899A-337C-480A-9E38-CE8BBB7EC014}"/>
              </a:ext>
            </a:extLst>
          </p:cNvPr>
          <p:cNvSpPr/>
          <p:nvPr/>
        </p:nvSpPr>
        <p:spPr>
          <a:xfrm>
            <a:off x="2461778" y="47646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359;p11">
            <a:extLst>
              <a:ext uri="{FF2B5EF4-FFF2-40B4-BE49-F238E27FC236}">
                <a16:creationId xmlns:a16="http://schemas.microsoft.com/office/drawing/2014/main" id="{1925BC47-83E5-44F8-9250-0F27E9E73472}"/>
              </a:ext>
            </a:extLst>
          </p:cNvPr>
          <p:cNvGrpSpPr/>
          <p:nvPr/>
        </p:nvGrpSpPr>
        <p:grpSpPr>
          <a:xfrm>
            <a:off x="5111213" y="2501204"/>
            <a:ext cx="1969573" cy="2123658"/>
            <a:chOff x="1566470" y="2095726"/>
            <a:chExt cx="1147790" cy="2123658"/>
          </a:xfrm>
        </p:grpSpPr>
        <p:grpSp>
          <p:nvGrpSpPr>
            <p:cNvPr id="16" name="Google Shape;3360;p11">
              <a:extLst>
                <a:ext uri="{FF2B5EF4-FFF2-40B4-BE49-F238E27FC236}">
                  <a16:creationId xmlns:a16="http://schemas.microsoft.com/office/drawing/2014/main" id="{D83A60AB-3ED0-4E88-9CDB-FBD3C0271C3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18" name="Google Shape;3361;p11">
                <a:extLst>
                  <a:ext uri="{FF2B5EF4-FFF2-40B4-BE49-F238E27FC236}">
                    <a16:creationId xmlns:a16="http://schemas.microsoft.com/office/drawing/2014/main" id="{817F8373-0CB0-4C6A-AA67-8B19D49C0EA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62;p11">
                <a:extLst>
                  <a:ext uri="{FF2B5EF4-FFF2-40B4-BE49-F238E27FC236}">
                    <a16:creationId xmlns:a16="http://schemas.microsoft.com/office/drawing/2014/main" id="{AE00D6EA-8B02-4A2E-89C6-CD47735F888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17" name="Google Shape;3363;p11">
              <a:extLst>
                <a:ext uri="{FF2B5EF4-FFF2-40B4-BE49-F238E27FC236}">
                  <a16:creationId xmlns:a16="http://schemas.microsoft.com/office/drawing/2014/main" id="{60C74439-3F27-4BBA-B82B-74405227EA83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3364;p11">
            <a:extLst>
              <a:ext uri="{FF2B5EF4-FFF2-40B4-BE49-F238E27FC236}">
                <a16:creationId xmlns:a16="http://schemas.microsoft.com/office/drawing/2014/main" id="{1794C04B-0FA4-4C4B-B03E-F7EE8520FA3D}"/>
              </a:ext>
            </a:extLst>
          </p:cNvPr>
          <p:cNvSpPr txBox="1"/>
          <p:nvPr/>
        </p:nvSpPr>
        <p:spPr>
          <a:xfrm>
            <a:off x="5519202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Google Shape;3365;p11">
            <a:extLst>
              <a:ext uri="{FF2B5EF4-FFF2-40B4-BE49-F238E27FC236}">
                <a16:creationId xmlns:a16="http://schemas.microsoft.com/office/drawing/2014/main" id="{B7774196-E7D5-44BE-A97A-FCB6F130D0F6}"/>
              </a:ext>
            </a:extLst>
          </p:cNvPr>
          <p:cNvSpPr/>
          <p:nvPr/>
        </p:nvSpPr>
        <p:spPr>
          <a:xfrm>
            <a:off x="5927191" y="275945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66;p11">
            <a:extLst>
              <a:ext uri="{FF2B5EF4-FFF2-40B4-BE49-F238E27FC236}">
                <a16:creationId xmlns:a16="http://schemas.microsoft.com/office/drawing/2014/main" id="{07A480D7-97AB-4914-A3FC-9663137DA29D}"/>
              </a:ext>
            </a:extLst>
          </p:cNvPr>
          <p:cNvSpPr/>
          <p:nvPr/>
        </p:nvSpPr>
        <p:spPr>
          <a:xfrm>
            <a:off x="5426292" y="379103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67;p11">
            <a:extLst>
              <a:ext uri="{FF2B5EF4-FFF2-40B4-BE49-F238E27FC236}">
                <a16:creationId xmlns:a16="http://schemas.microsoft.com/office/drawing/2014/main" id="{327EEF2D-A03E-49E9-B993-D8B9341C3609}"/>
              </a:ext>
            </a:extLst>
          </p:cNvPr>
          <p:cNvSpPr/>
          <p:nvPr/>
        </p:nvSpPr>
        <p:spPr>
          <a:xfrm>
            <a:off x="6430602" y="474096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3368;p11">
            <a:extLst>
              <a:ext uri="{FF2B5EF4-FFF2-40B4-BE49-F238E27FC236}">
                <a16:creationId xmlns:a16="http://schemas.microsoft.com/office/drawing/2014/main" id="{B3EB584B-38A5-42F4-B56A-467AE3899CCA}"/>
              </a:ext>
            </a:extLst>
          </p:cNvPr>
          <p:cNvGrpSpPr/>
          <p:nvPr/>
        </p:nvGrpSpPr>
        <p:grpSpPr>
          <a:xfrm>
            <a:off x="8372667" y="2501204"/>
            <a:ext cx="1969573" cy="2123658"/>
            <a:chOff x="1566470" y="2095726"/>
            <a:chExt cx="1147790" cy="2123658"/>
          </a:xfrm>
        </p:grpSpPr>
        <p:grpSp>
          <p:nvGrpSpPr>
            <p:cNvPr id="25" name="Google Shape;3369;p11">
              <a:extLst>
                <a:ext uri="{FF2B5EF4-FFF2-40B4-BE49-F238E27FC236}">
                  <a16:creationId xmlns:a16="http://schemas.microsoft.com/office/drawing/2014/main" id="{0FB28362-C4B5-4163-BC7E-57DCBF9F05C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27" name="Google Shape;3370;p11">
                <a:extLst>
                  <a:ext uri="{FF2B5EF4-FFF2-40B4-BE49-F238E27FC236}">
                    <a16:creationId xmlns:a16="http://schemas.microsoft.com/office/drawing/2014/main" id="{F4249BA6-E3A7-46E5-9F44-3D16304D906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371;p11">
                <a:extLst>
                  <a:ext uri="{FF2B5EF4-FFF2-40B4-BE49-F238E27FC236}">
                    <a16:creationId xmlns:a16="http://schemas.microsoft.com/office/drawing/2014/main" id="{5CA563B7-DC70-49EB-80D7-1C38E24F5C28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26" name="Google Shape;3372;p11">
              <a:extLst>
                <a:ext uri="{FF2B5EF4-FFF2-40B4-BE49-F238E27FC236}">
                  <a16:creationId xmlns:a16="http://schemas.microsoft.com/office/drawing/2014/main" id="{D73723BD-0E12-46C9-9D74-CC1EB1F30E6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" name="Google Shape;3373;p11">
            <a:extLst>
              <a:ext uri="{FF2B5EF4-FFF2-40B4-BE49-F238E27FC236}">
                <a16:creationId xmlns:a16="http://schemas.microsoft.com/office/drawing/2014/main" id="{AF9C04C2-1F4C-4867-AA50-7B5007797D9B}"/>
              </a:ext>
            </a:extLst>
          </p:cNvPr>
          <p:cNvSpPr txBox="1"/>
          <p:nvPr/>
        </p:nvSpPr>
        <p:spPr>
          <a:xfrm>
            <a:off x="8780656" y="4477656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0" name="Google Shape;3374;p11">
            <a:extLst>
              <a:ext uri="{FF2B5EF4-FFF2-40B4-BE49-F238E27FC236}">
                <a16:creationId xmlns:a16="http://schemas.microsoft.com/office/drawing/2014/main" id="{99439FC3-4396-4FD0-9AB8-FE60B40D9B99}"/>
              </a:ext>
            </a:extLst>
          </p:cNvPr>
          <p:cNvSpPr/>
          <p:nvPr/>
        </p:nvSpPr>
        <p:spPr>
          <a:xfrm>
            <a:off x="9718655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375;p11">
            <a:extLst>
              <a:ext uri="{FF2B5EF4-FFF2-40B4-BE49-F238E27FC236}">
                <a16:creationId xmlns:a16="http://schemas.microsoft.com/office/drawing/2014/main" id="{BB5832BE-CE46-4103-87CB-42E39A0B7B52}"/>
              </a:ext>
            </a:extLst>
          </p:cNvPr>
          <p:cNvSpPr/>
          <p:nvPr/>
        </p:nvSpPr>
        <p:spPr>
          <a:xfrm>
            <a:off x="9200723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376;p11">
            <a:extLst>
              <a:ext uri="{FF2B5EF4-FFF2-40B4-BE49-F238E27FC236}">
                <a16:creationId xmlns:a16="http://schemas.microsoft.com/office/drawing/2014/main" id="{22556EF4-5132-4CEB-B3B1-DC99C565D686}"/>
              </a:ext>
            </a:extLst>
          </p:cNvPr>
          <p:cNvSpPr/>
          <p:nvPr/>
        </p:nvSpPr>
        <p:spPr>
          <a:xfrm>
            <a:off x="8701254" y="472275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62" y="4051004"/>
            <a:ext cx="2209838" cy="2806995"/>
          </a:xfrm>
          <a:prstGeom prst="rect">
            <a:avLst/>
          </a:prstGeom>
        </p:spPr>
      </p:pic>
      <p:grpSp>
        <p:nvGrpSpPr>
          <p:cNvPr id="5" name="Google Shape;3381;p12">
            <a:extLst>
              <a:ext uri="{FF2B5EF4-FFF2-40B4-BE49-F238E27FC236}">
                <a16:creationId xmlns:a16="http://schemas.microsoft.com/office/drawing/2014/main" id="{0EE8D62B-7FD2-404E-937B-7750DA377741}"/>
              </a:ext>
            </a:extLst>
          </p:cNvPr>
          <p:cNvGrpSpPr/>
          <p:nvPr/>
        </p:nvGrpSpPr>
        <p:grpSpPr>
          <a:xfrm>
            <a:off x="1410184" y="458156"/>
            <a:ext cx="5988754" cy="570588"/>
            <a:chOff x="1296327" y="1647588"/>
            <a:chExt cx="5988754" cy="570588"/>
          </a:xfrm>
        </p:grpSpPr>
        <p:sp>
          <p:nvSpPr>
            <p:cNvPr id="6" name="Google Shape;3382;p12">
              <a:extLst>
                <a:ext uri="{FF2B5EF4-FFF2-40B4-BE49-F238E27FC236}">
                  <a16:creationId xmlns:a16="http://schemas.microsoft.com/office/drawing/2014/main" id="{22FA2E82-E935-4C55-9D3A-81714F1A958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383;p12">
              <a:extLst>
                <a:ext uri="{FF2B5EF4-FFF2-40B4-BE49-F238E27FC236}">
                  <a16:creationId xmlns:a16="http://schemas.microsoft.com/office/drawing/2014/main" id="{8AB1B57B-140C-4CD9-BCC2-9B3B20FD59B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C7190EDE-DAD0-4C49-BF66-5FE423F0B4EE}"/>
              </a:ext>
            </a:extLst>
          </p:cNvPr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D0CD5DA8-49C2-48DA-BD35-E263F9F90F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AAA70952-84C6-4D29-A8F2-7F93D711870E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3387;p12">
            <a:extLst>
              <a:ext uri="{FF2B5EF4-FFF2-40B4-BE49-F238E27FC236}">
                <a16:creationId xmlns:a16="http://schemas.microsoft.com/office/drawing/2014/main" id="{46DE21EE-001C-478C-A695-D75EF0AB56DD}"/>
              </a:ext>
            </a:extLst>
          </p:cNvPr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3" name="Google Shape;3388;p12">
            <a:extLst>
              <a:ext uri="{FF2B5EF4-FFF2-40B4-BE49-F238E27FC236}">
                <a16:creationId xmlns:a16="http://schemas.microsoft.com/office/drawing/2014/main" id="{00A827DE-A707-447D-BEA1-0505796F2240}"/>
              </a:ext>
            </a:extLst>
          </p:cNvPr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412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9;p12">
            <a:extLst>
              <a:ext uri="{FF2B5EF4-FFF2-40B4-BE49-F238E27FC236}">
                <a16:creationId xmlns:a16="http://schemas.microsoft.com/office/drawing/2014/main" id="{95444E88-004F-4CAF-B379-2B640D44F423}"/>
              </a:ext>
            </a:extLst>
          </p:cNvPr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90;p12">
            <a:extLst>
              <a:ext uri="{FF2B5EF4-FFF2-40B4-BE49-F238E27FC236}">
                <a16:creationId xmlns:a16="http://schemas.microsoft.com/office/drawing/2014/main" id="{53440784-8E3F-48B1-AE54-FDB6EF214F24}"/>
              </a:ext>
            </a:extLst>
          </p:cNvPr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1BA7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391;p12">
            <a:extLst>
              <a:ext uri="{FF2B5EF4-FFF2-40B4-BE49-F238E27FC236}">
                <a16:creationId xmlns:a16="http://schemas.microsoft.com/office/drawing/2014/main" id="{6348A1C6-D189-4C93-A46A-584583666724}"/>
              </a:ext>
            </a:extLst>
          </p:cNvPr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416</Words>
  <Application>Microsoft Office PowerPoint</Application>
  <PresentationFormat>Widescreen</PresentationFormat>
  <Paragraphs>148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宋体</vt:lpstr>
      <vt:lpstr>Arial</vt:lpstr>
      <vt:lpstr>Arial-Rounded</vt:lpstr>
      <vt:lpstr>Calibri</vt:lpstr>
      <vt:lpstr>Cambria</vt:lpstr>
      <vt:lpstr>Cambria Math</vt:lpstr>
      <vt:lpstr>等线</vt:lpstr>
      <vt:lpstr>等线 Light</vt:lpstr>
      <vt:lpstr>iCiel Cadena</vt:lpstr>
      <vt:lpstr>Montserrat</vt:lpstr>
      <vt:lpstr>Montserrat Alternates</vt:lpstr>
      <vt:lpstr>Pangolin</vt:lpstr>
      <vt:lpstr>黑体</vt:lpstr>
      <vt:lpstr>UTM Avo</vt:lpstr>
      <vt:lpstr>字魂27号-布丁体</vt:lpstr>
      <vt:lpstr>字魂59号-创粗黑</vt:lpstr>
      <vt:lpstr>1_Office 主题</vt:lpstr>
      <vt:lpstr>2_Office 主题</vt:lpstr>
      <vt:lpstr>Office 主题​​</vt:lpstr>
      <vt:lpstr>https://www.freeppt7.com</vt:lpstr>
      <vt:lpstr>3_第一PPT，www.1ppt.com</vt:lpstr>
      <vt:lpstr>自定义设计方案</vt:lpstr>
      <vt:lpstr>1_Office 主题​​</vt:lpstr>
      <vt:lpstr>Forest Animals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54</cp:revision>
  <dcterms:created xsi:type="dcterms:W3CDTF">2021-07-20T01:55:21Z</dcterms:created>
  <dcterms:modified xsi:type="dcterms:W3CDTF">2025-04-11T07:05:17Z</dcterms:modified>
</cp:coreProperties>
</file>