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wav" ContentType="audio/x-wav"/>
  <Override PartName="/ppt/notesSlides/notesSlide8.xml" ContentType="application/vnd.openxmlformats-officedocument.presentationml.notesSlide+xml"/>
  <Override PartName="/ppt/media/audio2.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7" r:id="rId3"/>
    <p:sldMasterId id="2147483709" r:id="rId4"/>
    <p:sldMasterId id="2147483721" r:id="rId5"/>
    <p:sldMasterId id="2147483732" r:id="rId6"/>
    <p:sldMasterId id="2147483744" r:id="rId7"/>
    <p:sldMasterId id="2147483756" r:id="rId8"/>
    <p:sldMasterId id="2147483769" r:id="rId9"/>
  </p:sldMasterIdLst>
  <p:notesMasterIdLst>
    <p:notesMasterId r:id="rId51"/>
  </p:notesMasterIdLst>
  <p:sldIdLst>
    <p:sldId id="321" r:id="rId10"/>
    <p:sldId id="257" r:id="rId11"/>
    <p:sldId id="425" r:id="rId12"/>
    <p:sldId id="426" r:id="rId13"/>
    <p:sldId id="260" r:id="rId14"/>
    <p:sldId id="261" r:id="rId15"/>
    <p:sldId id="262" r:id="rId16"/>
    <p:sldId id="263" r:id="rId17"/>
    <p:sldId id="429" r:id="rId18"/>
    <p:sldId id="320" r:id="rId19"/>
    <p:sldId id="259" r:id="rId20"/>
    <p:sldId id="431" r:id="rId21"/>
    <p:sldId id="394" r:id="rId22"/>
    <p:sldId id="418" r:id="rId23"/>
    <p:sldId id="272" r:id="rId24"/>
    <p:sldId id="395" r:id="rId25"/>
    <p:sldId id="419" r:id="rId26"/>
    <p:sldId id="432" r:id="rId27"/>
    <p:sldId id="427" r:id="rId28"/>
    <p:sldId id="294" r:id="rId29"/>
    <p:sldId id="433" r:id="rId30"/>
    <p:sldId id="430" r:id="rId31"/>
    <p:sldId id="296" r:id="rId32"/>
    <p:sldId id="304" r:id="rId33"/>
    <p:sldId id="281" r:id="rId34"/>
    <p:sldId id="282" r:id="rId35"/>
    <p:sldId id="283" r:id="rId36"/>
    <p:sldId id="284" r:id="rId37"/>
    <p:sldId id="280" r:id="rId38"/>
    <p:sldId id="275" r:id="rId39"/>
    <p:sldId id="270" r:id="rId40"/>
    <p:sldId id="266" r:id="rId41"/>
    <p:sldId id="302" r:id="rId42"/>
    <p:sldId id="305" r:id="rId43"/>
    <p:sldId id="288" r:id="rId44"/>
    <p:sldId id="273" r:id="rId45"/>
    <p:sldId id="307" r:id="rId46"/>
    <p:sldId id="308" r:id="rId47"/>
    <p:sldId id="309" r:id="rId48"/>
    <p:sldId id="310" r:id="rId49"/>
    <p:sldId id="27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5" autoAdjust="0"/>
    <p:restoredTop sz="94660"/>
  </p:normalViewPr>
  <p:slideViewPr>
    <p:cSldViewPr snapToGrid="0">
      <p:cViewPr varScale="1">
        <p:scale>
          <a:sx n="73" d="100"/>
          <a:sy n="73" d="100"/>
        </p:scale>
        <p:origin x="81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8371-45D9-413E-9454-E3E4E6C83F4F}"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7AB5-CF9C-489D-8181-AF3401E5C904}" type="slidenum">
              <a:rPr lang="en-US" smtClean="0"/>
              <a:t>‹#›</a:t>
            </a:fld>
            <a:endParaRPr lang="en-US"/>
          </a:p>
        </p:txBody>
      </p:sp>
    </p:spTree>
    <p:extLst>
      <p:ext uri="{BB962C8B-B14F-4D97-AF65-F5344CB8AC3E}">
        <p14:creationId xmlns:p14="http://schemas.microsoft.com/office/powerpoint/2010/main" val="126608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3493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717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214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463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64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6766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66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094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419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33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196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08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015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5857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730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312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26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51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0062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hộp</a:t>
            </a:r>
            <a:r>
              <a:rPr lang="en-US" altLang="zh-CN" baseline="0" dirty="0"/>
              <a:t> </a:t>
            </a:r>
            <a:r>
              <a:rPr lang="en-US" altLang="zh-CN" baseline="0" dirty="0" err="1"/>
              <a:t>quà</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từng</a:t>
            </a:r>
            <a:r>
              <a:rPr lang="en-US" altLang="zh-CN" baseline="0" dirty="0"/>
              <a:t> </a:t>
            </a:r>
            <a:r>
              <a:rPr lang="en-US" altLang="zh-CN" baseline="0" dirty="0" err="1"/>
              <a:t>hình</a:t>
            </a:r>
            <a:r>
              <a:rPr lang="en-US" altLang="zh-CN" baseline="0" dirty="0"/>
              <a:t> chia </a:t>
            </a:r>
            <a:r>
              <a:rPr lang="en-US" altLang="zh-CN" baseline="0" dirty="0" err="1"/>
              <a:t>sẻ</a:t>
            </a:r>
            <a:endParaRPr lang="en-US" altLang="zh-CN" dirty="0"/>
          </a:p>
          <a:p>
            <a:r>
              <a:rPr lang="en-US" altLang="zh-CN" dirty="0" err="1"/>
              <a:t>Kích</a:t>
            </a:r>
            <a:r>
              <a:rPr lang="en-US" altLang="zh-CN" baseline="0" dirty="0"/>
              <a:t> </a:t>
            </a:r>
            <a:r>
              <a:rPr lang="en-US" altLang="zh-CN" baseline="0" dirty="0" err="1"/>
              <a:t>mũi</a:t>
            </a:r>
            <a:r>
              <a:rPr lang="en-US" altLang="zh-CN" baseline="0" dirty="0"/>
              <a:t> </a:t>
            </a:r>
            <a:r>
              <a:rPr lang="en-US" altLang="zh-CN" baseline="0" dirty="0" err="1"/>
              <a:t>tên</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hoạt</a:t>
            </a:r>
            <a:r>
              <a:rPr lang="en-US" altLang="zh-CN" baseline="0" dirty="0"/>
              <a:t> </a:t>
            </a:r>
            <a:r>
              <a:rPr lang="en-US" altLang="zh-CN" baseline="0" dirty="0" err="1"/>
              <a:t>động</a:t>
            </a:r>
            <a:r>
              <a:rPr lang="en-US" altLang="zh-CN" baseline="0" dirty="0"/>
              <a:t> </a:t>
            </a:r>
            <a:r>
              <a:rPr lang="en-US" altLang="zh-CN" baseline="0" dirty="0" err="1"/>
              <a:t>tiếp</a:t>
            </a:r>
            <a:r>
              <a:rPr lang="en-US" altLang="zh-CN" baseline="0" dirty="0"/>
              <a:t> </a:t>
            </a:r>
            <a:r>
              <a:rPr lang="en-US" altLang="zh-CN" baseline="0" dirty="0" err="1"/>
              <a:t>theo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8D389-97FE-411E-8883-EB9073DF472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449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mũi</a:t>
            </a:r>
            <a:r>
              <a:rPr lang="en-US" altLang="zh-CN" baseline="0" dirty="0"/>
              <a:t> </a:t>
            </a:r>
            <a:r>
              <a:rPr lang="en-US" altLang="zh-CN" baseline="0" dirty="0" err="1"/>
              <a:t>tên</a:t>
            </a:r>
            <a:r>
              <a:rPr lang="en-US" altLang="zh-CN" baseline="0" dirty="0"/>
              <a:t> </a:t>
            </a:r>
            <a:r>
              <a:rPr lang="en-US" altLang="zh-CN" baseline="0" dirty="0" err="1"/>
              <a:t>để</a:t>
            </a:r>
            <a:r>
              <a:rPr lang="en-US" altLang="zh-CN" baseline="0" dirty="0"/>
              <a:t> quay </a:t>
            </a:r>
            <a:r>
              <a:rPr lang="en-US" altLang="zh-CN" baseline="0" dirty="0" err="1"/>
              <a:t>về</a:t>
            </a:r>
            <a:r>
              <a:rPr lang="en-US" altLang="zh-CN" baseline="0" dirty="0"/>
              <a:t> </a:t>
            </a:r>
            <a:r>
              <a:rPr lang="en-US" altLang="zh-CN" baseline="0" dirty="0" err="1"/>
              <a:t>các</a:t>
            </a:r>
            <a:r>
              <a:rPr lang="en-US" altLang="zh-CN" baseline="0" dirty="0"/>
              <a:t> </a:t>
            </a:r>
            <a:r>
              <a:rPr lang="en-US" altLang="zh-CN" baseline="0" dirty="0" err="1"/>
              <a:t>hộp</a:t>
            </a:r>
            <a:r>
              <a:rPr lang="en-US" altLang="zh-CN" baseline="0" dirty="0"/>
              <a:t> </a:t>
            </a:r>
            <a:r>
              <a:rPr lang="en-US" altLang="zh-CN" baseline="0" dirty="0" err="1"/>
              <a:t>quà</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348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64579920"/>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6704601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53547117"/>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84339109"/>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32636370"/>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4258800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8053405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09778269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24507513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99539"/>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21541938"/>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5000390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943523133"/>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821495785"/>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73710639"/>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2996318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7917163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2630113"/>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08475882"/>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45821748"/>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79684999"/>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99818505"/>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00537689"/>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01082587"/>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94556716"/>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7820031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12991280"/>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573513016"/>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5514879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1484382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5222403"/>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27447680"/>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2025/4/10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2639220"/>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8141308"/>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56476285"/>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70585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892938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77228318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40552774"/>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2025/4/10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67655930"/>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6301570"/>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3389366"/>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38733207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58092646"/>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905682073"/>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60309529"/>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25701481"/>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680155548"/>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98781767"/>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028523196"/>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16469039"/>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251502073"/>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90063720"/>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9889665"/>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20074"/>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5169074"/>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356761"/>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68942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5256198"/>
      </p:ext>
    </p:extLst>
  </p:cSld>
  <p:clrMapOvr>
    <a:masterClrMapping/>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7795869"/>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9333490"/>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389396"/>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8198738"/>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1432906"/>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0329351"/>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8177716"/>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74444953"/>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1377368"/>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slow">
    <p:cov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4899783"/>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7405576"/>
      </p:ext>
    </p:extLst>
  </p:cSld>
  <p:clrMapOvr>
    <a:masterClrMapping/>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69879869"/>
      </p:ext>
    </p:extLst>
  </p:cSld>
  <p:clrMapOvr>
    <a:masterClrMapping/>
  </p:clrMapOvr>
  <p:transition spd="slow">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7907057"/>
      </p:ext>
    </p:extLst>
  </p:cSld>
  <p:clrMapOvr>
    <a:masterClrMapping/>
  </p:clrMapOvr>
  <p:transition spd="slow">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77947998"/>
      </p:ext>
    </p:extLst>
  </p:cSld>
  <p:clrMapOvr>
    <a:masterClrMapping/>
  </p:clrMapOvr>
  <p:transition spd="slow">
    <p:cove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5688266"/>
      </p:ext>
    </p:extLst>
  </p:cSld>
  <p:clrMapOvr>
    <a:masterClrMapping/>
  </p:clrMapOvr>
  <p:transition spd="slow">
    <p:cove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4412363"/>
      </p:ext>
    </p:extLst>
  </p:cSld>
  <p:clrMapOvr>
    <a:masterClrMapping/>
  </p:clrMapOvr>
  <p:transition spd="slow">
    <p:cove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55269"/>
      </p:ext>
    </p:extLst>
  </p:cSld>
  <p:clrMapOvr>
    <a:masterClrMapping/>
  </p:clrMapOvr>
  <p:transition spd="slow">
    <p:cove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3910207976"/>
      </p:ext>
    </p:extLst>
  </p:cSld>
  <p:clrMapOvr>
    <a:masterClrMapping/>
  </p:clrMapOvr>
  <p:transition spd="slow">
    <p:cove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2441117"/>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10/4/2025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transition spd="slow">
    <p:cov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18021"/>
      </p:ext>
    </p:extLst>
  </p:cSld>
  <p:clrMapOvr>
    <a:masterClrMapping/>
  </p:clrMapOvr>
  <p:transition spd="slow">
    <p:cove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5192283"/>
      </p:ext>
    </p:extLst>
  </p:cSld>
  <p:clrMapOvr>
    <a:masterClrMapping/>
  </p:clrMapOvr>
  <p:transition spd="slow">
    <p:cove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824896"/>
      </p:ext>
    </p:extLst>
  </p:cSld>
  <p:clrMapOvr>
    <a:masterClrMapping/>
  </p:clrMapOvr>
  <p:transition spd="slow">
    <p:cove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74664"/>
      </p:ext>
    </p:extLst>
  </p:cSld>
  <p:clrMapOvr>
    <a:masterClrMapping/>
  </p:clrMapOvr>
  <p:transition spd="slow">
    <p:cov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2147390"/>
      </p:ext>
    </p:extLst>
  </p:cSld>
  <p:clrMapOvr>
    <a:masterClrMapping/>
  </p:clrMapOvr>
  <p:transition spd="slow">
    <p:cov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343989548"/>
      </p:ext>
    </p:extLst>
  </p:cSld>
  <p:clrMapOvr>
    <a:masterClrMapping/>
  </p:clrMapOvr>
  <p:transition spd="slow">
    <p:cov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021294"/>
      </p:ext>
    </p:extLst>
  </p:cSld>
  <p:clrMapOvr>
    <a:masterClrMapping/>
  </p:clrMapOvr>
  <p:transition spd="slow">
    <p:cov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219547"/>
      </p:ext>
    </p:extLst>
  </p:cSld>
  <p:clrMapOvr>
    <a:masterClrMapping/>
  </p:clrMapOvr>
  <p:transition spd="slow">
    <p:cov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992735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ags" Target="../tags/tag1.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C94AFB19-65BD-43DF-92E6-6C76B2D6E49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47825" y="133350"/>
            <a:ext cx="1257300" cy="1257300"/>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63473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ransition spd="slow">
    <p:cove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10/4/2025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8404377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261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58F5E665-ABA0-4A05-ACCE-23A05B83A21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95450" y="361950"/>
            <a:ext cx="1304925" cy="1304925"/>
          </a:xfrm>
          <a:prstGeom prst="rect">
            <a:avLst/>
          </a:prstGeom>
        </p:spPr>
      </p:pic>
    </p:spTree>
    <p:extLst>
      <p:ext uri="{BB962C8B-B14F-4D97-AF65-F5344CB8AC3E}">
        <p14:creationId xmlns:p14="http://schemas.microsoft.com/office/powerpoint/2010/main" val="1126734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016842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1877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943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20997077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cover/>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0.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27.png"/><Relationship Id="rId5" Type="http://schemas.openxmlformats.org/officeDocument/2006/relationships/image" Target="../media/image50.png"/><Relationship Id="rId10"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4.wdp"/><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5.xml"/><Relationship Id="rId5" Type="http://schemas.microsoft.com/office/2007/relationships/hdphoto" Target="../media/hdphoto6.wdp"/><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png"/><Relationship Id="rId7"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50.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4.wdp"/><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jpg"/><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7.png"/><Relationship Id="rId7"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5.png"/><Relationship Id="rId11" Type="http://schemas.openxmlformats.org/officeDocument/2006/relationships/image" Target="../media/image67.png"/><Relationship Id="rId5" Type="http://schemas.openxmlformats.org/officeDocument/2006/relationships/image" Target="../media/image44.png"/><Relationship Id="rId10"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66.xml"/><Relationship Id="rId5" Type="http://schemas.openxmlformats.org/officeDocument/2006/relationships/image" Target="../media/image69.png"/><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27.xml"/><Relationship Id="rId18" Type="http://schemas.microsoft.com/office/2007/relationships/hdphoto" Target="../media/hdphoto11.wdp"/><Relationship Id="rId3" Type="http://schemas.openxmlformats.org/officeDocument/2006/relationships/slideLayout" Target="../slideLayouts/slideLayout87.xml"/><Relationship Id="rId21" Type="http://schemas.openxmlformats.org/officeDocument/2006/relationships/image" Target="../media/image77.png"/><Relationship Id="rId7" Type="http://schemas.openxmlformats.org/officeDocument/2006/relationships/slide" Target="slide25.xml"/><Relationship Id="rId12" Type="http://schemas.microsoft.com/office/2007/relationships/hdphoto" Target="../media/hdphoto9.wdp"/><Relationship Id="rId17" Type="http://schemas.openxmlformats.org/officeDocument/2006/relationships/image" Target="../media/image74.png"/><Relationship Id="rId2" Type="http://schemas.openxmlformats.org/officeDocument/2006/relationships/audio" Target="../media/media1.wav"/><Relationship Id="rId16" Type="http://schemas.openxmlformats.org/officeDocument/2006/relationships/slide" Target="slide26.xml"/><Relationship Id="rId20" Type="http://schemas.openxmlformats.org/officeDocument/2006/relationships/image" Target="../media/image76.png"/><Relationship Id="rId1" Type="http://schemas.microsoft.com/office/2007/relationships/media" Target="../media/media1.wav"/><Relationship Id="rId6" Type="http://schemas.openxmlformats.org/officeDocument/2006/relationships/image" Target="../media/image70.jpeg"/><Relationship Id="rId11" Type="http://schemas.openxmlformats.org/officeDocument/2006/relationships/image" Target="../media/image72.png"/><Relationship Id="rId24" Type="http://schemas.openxmlformats.org/officeDocument/2006/relationships/image" Target="../media/image79.png"/><Relationship Id="rId5" Type="http://schemas.openxmlformats.org/officeDocument/2006/relationships/audio" Target="../media/audio2.wav"/><Relationship Id="rId15" Type="http://schemas.microsoft.com/office/2007/relationships/hdphoto" Target="../media/hdphoto10.wdp"/><Relationship Id="rId23" Type="http://schemas.openxmlformats.org/officeDocument/2006/relationships/slide" Target="slide29.xml"/><Relationship Id="rId10" Type="http://schemas.openxmlformats.org/officeDocument/2006/relationships/slide" Target="slide28.xml"/><Relationship Id="rId19" Type="http://schemas.openxmlformats.org/officeDocument/2006/relationships/image" Target="../media/image75.png"/><Relationship Id="rId4" Type="http://schemas.openxmlformats.org/officeDocument/2006/relationships/notesSlide" Target="../notesSlides/notesSlide8.xml"/><Relationship Id="rId9" Type="http://schemas.microsoft.com/office/2007/relationships/hdphoto" Target="../media/hdphoto8.wdp"/><Relationship Id="rId14" Type="http://schemas.openxmlformats.org/officeDocument/2006/relationships/image" Target="../media/image73.png"/><Relationship Id="rId22"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81.jpeg"/><Relationship Id="rId5" Type="http://schemas.openxmlformats.org/officeDocument/2006/relationships/slide" Target="slide24.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81.jpeg"/><Relationship Id="rId5" Type="http://schemas.openxmlformats.org/officeDocument/2006/relationships/slide" Target="slide24.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image" Target="../media/image83.jpeg"/><Relationship Id="rId5" Type="http://schemas.openxmlformats.org/officeDocument/2006/relationships/image" Target="../media/image81.jpe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openxmlformats.org/officeDocument/2006/relationships/image" Target="../media/image85.png"/><Relationship Id="rId5" Type="http://schemas.openxmlformats.org/officeDocument/2006/relationships/image" Target="../media/image81.jpe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86.png"/><Relationship Id="rId5" Type="http://schemas.openxmlformats.org/officeDocument/2006/relationships/image" Target="../media/image42.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6.xm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slide" Target="slide4.xml"/><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28.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slide" Target="slide10.xml"/><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8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27.png"/><Relationship Id="rId7"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91.png"/><Relationship Id="rId5" Type="http://schemas.openxmlformats.org/officeDocument/2006/relationships/image" Target="../media/image42.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94.png"/><Relationship Id="rId5" Type="http://schemas.openxmlformats.org/officeDocument/2006/relationships/image" Target="../media/image8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gif"/><Relationship Id="rId2" Type="http://schemas.openxmlformats.org/officeDocument/2006/relationships/notesSlide" Target="../notesSlides/notesSlide18.xml"/><Relationship Id="rId1" Type="http://schemas.openxmlformats.org/officeDocument/2006/relationships/slideLayout" Target="../slideLayouts/slideLayout89.xml"/><Relationship Id="rId6" Type="http://schemas.openxmlformats.org/officeDocument/2006/relationships/image" Target="../media/image98.png"/><Relationship Id="rId5" Type="http://schemas.openxmlformats.org/officeDocument/2006/relationships/image" Target="../media/image97.png"/><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89.xml"/><Relationship Id="rId5" Type="http://schemas.openxmlformats.org/officeDocument/2006/relationships/image" Target="../media/image100.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89.xm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gif"/><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98.png"/><Relationship Id="rId5" Type="http://schemas.openxmlformats.org/officeDocument/2006/relationships/image" Target="../media/image97.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2.pn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48.png"/><Relationship Id="rId2" Type="http://schemas.openxmlformats.org/officeDocument/2006/relationships/notesSlide" Target="../notesSlides/notesSlide23.xml"/><Relationship Id="rId16" Type="http://schemas.openxmlformats.org/officeDocument/2006/relationships/image" Target="../media/image103.png"/><Relationship Id="rId1" Type="http://schemas.openxmlformats.org/officeDocument/2006/relationships/slideLayout" Target="../slideLayouts/slideLayout54.xml"/><Relationship Id="rId6" Type="http://schemas.openxmlformats.org/officeDocument/2006/relationships/image" Target="../media/image27.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953237" y="554700"/>
            <a:ext cx="2193864" cy="815560"/>
            <a:chOff x="337592" y="617893"/>
            <a:chExt cx="1645398" cy="611670"/>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92422"/>
            </a:xfrm>
            <a:prstGeom prst="rect">
              <a:avLst/>
            </a:prstGeom>
            <a:noFill/>
          </p:spPr>
          <p:txBody>
            <a:bodyPr wrap="square" rtlCol="0">
              <a:spAutoFit/>
            </a:bodyPr>
            <a:lstStyle/>
            <a:p>
              <a:pPr defTabSz="1219170">
                <a:buClr>
                  <a:srgbClr val="000000"/>
                </a:buClr>
              </a:pPr>
              <a:r>
                <a:rPr lang="en-US" sz="4533" kern="0" dirty="0">
                  <a:solidFill>
                    <a:srgbClr val="FFAB40">
                      <a:lumMod val="50000"/>
                    </a:srgbClr>
                  </a:solidFill>
                  <a:latin typeface="UTM Cookies" panose="02040603050506020204" pitchFamily="18" charset="0"/>
                  <a:cs typeface="Arial"/>
                  <a:sym typeface="Arial"/>
                </a:rPr>
                <a:t>BÀI 20</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592" y="637141"/>
              <a:ext cx="1613647" cy="592422"/>
            </a:xfrm>
            <a:prstGeom prst="rect">
              <a:avLst/>
            </a:prstGeom>
            <a:noFill/>
          </p:spPr>
          <p:txBody>
            <a:bodyPr wrap="square" rtlCol="0">
              <a:spAutoFit/>
            </a:bodyPr>
            <a:lstStyle/>
            <a:p>
              <a:pPr defTabSz="1219170">
                <a:buClr>
                  <a:srgbClr val="000000"/>
                </a:buClr>
              </a:pPr>
              <a:r>
                <a:rPr lang="en-US" sz="4533" kern="0" dirty="0">
                  <a:solidFill>
                    <a:srgbClr val="FFAB40"/>
                  </a:solidFill>
                  <a:latin typeface="UTM Cookies" panose="02040603050506020204" pitchFamily="18" charset="0"/>
                  <a:cs typeface="Arial"/>
                  <a:sym typeface="Arial"/>
                </a:rPr>
                <a:t>BÀI 20</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48420" y="1344596"/>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77444" y="1769123"/>
            <a:ext cx="8761169" cy="1468864"/>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liên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lạc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với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ở </a:t>
            </a:r>
            <a:r>
              <a:rPr lang="en-US" sz="3200" kern="0" dirty="0" err="1">
                <a:solidFill>
                  <a:srgbClr val="000000"/>
                </a:solidFill>
                <a:latin typeface="+mj-lt"/>
                <a:cs typeface="Arial"/>
                <a:sym typeface="Arial"/>
              </a:rPr>
              <a:t>xa</a:t>
            </a:r>
            <a:r>
              <a:rPr lang="en-US" sz="3200" kern="0" dirty="0">
                <a:solidFill>
                  <a:srgbClr val="000000"/>
                </a:solidFill>
                <a:latin typeface="+mj-lt"/>
                <a:cs typeface="Arial"/>
                <a:sym typeface="Arial"/>
              </a:rPr>
              <a:t>?</a:t>
            </a:r>
            <a:endParaRPr lang="en-US" sz="3200" b="1" kern="0" dirty="0">
              <a:solidFill>
                <a:srgbClr val="000000"/>
              </a:solidFill>
              <a:latin typeface="+mj-lt"/>
              <a:cs typeface="Arial"/>
              <a:sym typeface="Arial"/>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3423643" y="430534"/>
            <a:ext cx="6135028" cy="1405641"/>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mj-lt"/>
                <a:cs typeface="Arial"/>
                <a:sym typeface="Arial"/>
              </a:rPr>
              <a:t>TỪ CHÚ BỒ CÂU </a:t>
            </a:r>
          </a:p>
          <a:p>
            <a:pPr algn="ctr" defTabSz="1219170">
              <a:buClr>
                <a:srgbClr val="000000"/>
              </a:buClr>
            </a:pPr>
            <a:r>
              <a:rPr lang="en-US" sz="4267" kern="0" dirty="0">
                <a:solidFill>
                  <a:srgbClr val="FFFFFF"/>
                </a:solidFill>
                <a:latin typeface="+mj-lt"/>
                <a:cs typeface="Arial"/>
                <a:sym typeface="Arial"/>
              </a:rPr>
              <a:t>ĐẾN IN-TƠ-NÉT</a:t>
            </a:r>
          </a:p>
        </p:txBody>
      </p:sp>
      <p:pic>
        <p:nvPicPr>
          <p:cNvPr id="10" name="Picture 9">
            <a:extLst>
              <a:ext uri="{FF2B5EF4-FFF2-40B4-BE49-F238E27FC236}">
                <a16:creationId xmlns:a16="http://schemas.microsoft.com/office/drawing/2014/main" id="{CD5D30C5-FA8E-41F7-A600-A8A7B82DF889}"/>
              </a:ext>
            </a:extLst>
          </p:cNvPr>
          <p:cNvPicPr>
            <a:picLocks noChangeAspect="1"/>
          </p:cNvPicPr>
          <p:nvPr/>
        </p:nvPicPr>
        <p:blipFill>
          <a:blip r:embed="rId5"/>
          <a:stretch>
            <a:fillRect/>
          </a:stretch>
        </p:blipFill>
        <p:spPr>
          <a:xfrm>
            <a:off x="7202416" y="3288167"/>
            <a:ext cx="2768600" cy="3073400"/>
          </a:xfrm>
          <a:prstGeom prst="rect">
            <a:avLst/>
          </a:prstGeom>
        </p:spPr>
      </p:pic>
      <p:pic>
        <p:nvPicPr>
          <p:cNvPr id="4098" name="Picture 2" descr="Telephone Cartoon High Res Stock Images | Shutterstock">
            <a:extLst>
              <a:ext uri="{FF2B5EF4-FFF2-40B4-BE49-F238E27FC236}">
                <a16:creationId xmlns:a16="http://schemas.microsoft.com/office/drawing/2014/main" id="{5BD13021-D06B-4FC0-8654-C5EFCD3A36A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1185614" y="2809478"/>
            <a:ext cx="1919152" cy="1940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tter in envelope icon cartoon Royalty Free Vector Image">
            <a:extLst>
              <a:ext uri="{FF2B5EF4-FFF2-40B4-BE49-F238E27FC236}">
                <a16:creationId xmlns:a16="http://schemas.microsoft.com/office/drawing/2014/main" id="{787658F3-C094-46BD-B5A5-EBFC423438EC}"/>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3939558" y="4354445"/>
            <a:ext cx="1472969" cy="136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5670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23" name="Picture 22"/>
          <p:cNvPicPr>
            <a:picLocks noChangeAspect="1"/>
          </p:cNvPicPr>
          <p:nvPr/>
        </p:nvPicPr>
        <p:blipFill>
          <a:blip r:embed="rId14"/>
          <a:stretch>
            <a:fillRect/>
          </a:stretch>
        </p:blipFill>
        <p:spPr>
          <a:xfrm>
            <a:off x="135744" y="2169050"/>
            <a:ext cx="5968501" cy="2742163"/>
          </a:xfrm>
          <a:prstGeom prst="rect">
            <a:avLst/>
          </a:prstGeom>
        </p:spPr>
      </p:pic>
    </p:spTree>
    <p:extLst>
      <p:ext uri="{BB962C8B-B14F-4D97-AF65-F5344CB8AC3E}">
        <p14:creationId xmlns:p14="http://schemas.microsoft.com/office/powerpoint/2010/main" val="224979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par>
                                <p:cTn id="54" presetID="53" presetClass="entr" presetSubtype="16"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B308401A-B261-4935-9F0A-191FB730D1EB}"/>
              </a:ext>
            </a:extLst>
          </p:cNvPr>
          <p:cNvGrpSpPr/>
          <p:nvPr/>
        </p:nvGrpSpPr>
        <p:grpSpPr>
          <a:xfrm>
            <a:off x="10000063" y="563474"/>
            <a:ext cx="2352248" cy="1496818"/>
            <a:chOff x="10002825" y="549496"/>
            <a:chExt cx="2352248" cy="1496818"/>
          </a:xfrm>
        </p:grpSpPr>
        <p:pic>
          <p:nvPicPr>
            <p:cNvPr id="44" name="图片 43">
              <a:extLst>
                <a:ext uri="{FF2B5EF4-FFF2-40B4-BE49-F238E27FC236}">
                  <a16:creationId xmlns:a16="http://schemas.microsoft.com/office/drawing/2014/main" id="{A77D88A0-113C-465A-A354-04EA44FA1481}"/>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45" name="图片 44">
              <a:extLst>
                <a:ext uri="{FF2B5EF4-FFF2-40B4-BE49-F238E27FC236}">
                  <a16:creationId xmlns:a16="http://schemas.microsoft.com/office/drawing/2014/main" id="{18C9B21C-8C73-446A-B1DD-CAA0767481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pic>
        <p:nvPicPr>
          <p:cNvPr id="46" name="图片 45">
            <a:extLst>
              <a:ext uri="{FF2B5EF4-FFF2-40B4-BE49-F238E27FC236}">
                <a16:creationId xmlns:a16="http://schemas.microsoft.com/office/drawing/2014/main" id="{4DED2F53-5196-4107-AE59-BDB89C4E9A24}"/>
              </a:ext>
            </a:extLst>
          </p:cNvPr>
          <p:cNvPicPr>
            <a:picLocks noChangeAspect="1"/>
          </p:cNvPicPr>
          <p:nvPr/>
        </p:nvPicPr>
        <p:blipFill>
          <a:blip r:embed="rId5"/>
          <a:stretch>
            <a:fillRect/>
          </a:stretch>
        </p:blipFill>
        <p:spPr>
          <a:xfrm rot="14843803" flipH="1">
            <a:off x="9928547" y="5247346"/>
            <a:ext cx="2334970" cy="1402202"/>
          </a:xfrm>
          <a:prstGeom prst="rect">
            <a:avLst/>
          </a:prstGeom>
        </p:spPr>
      </p:pic>
      <p:pic>
        <p:nvPicPr>
          <p:cNvPr id="49" name="图片 48">
            <a:extLst>
              <a:ext uri="{FF2B5EF4-FFF2-40B4-BE49-F238E27FC236}">
                <a16:creationId xmlns:a16="http://schemas.microsoft.com/office/drawing/2014/main" id="{4C427948-8F79-4120-9B94-D3534E6EB0E5}"/>
              </a:ext>
            </a:extLst>
          </p:cNvPr>
          <p:cNvPicPr>
            <a:picLocks noChangeAspect="1"/>
          </p:cNvPicPr>
          <p:nvPr/>
        </p:nvPicPr>
        <p:blipFill>
          <a:blip r:embed="rId6"/>
          <a:stretch>
            <a:fillRect/>
          </a:stretch>
        </p:blipFill>
        <p:spPr>
          <a:xfrm>
            <a:off x="-1062918" y="100138"/>
            <a:ext cx="14259780" cy="463336"/>
          </a:xfrm>
          <a:prstGeom prst="rect">
            <a:avLst/>
          </a:prstGeom>
        </p:spPr>
      </p:pic>
      <p:sp>
        <p:nvSpPr>
          <p:cNvPr id="31" name="TextBox 28"/>
          <p:cNvSpPr txBox="1"/>
          <p:nvPr/>
        </p:nvSpPr>
        <p:spPr>
          <a:xfrm>
            <a:off x="4812040" y="1407866"/>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2" name="TextBox 28"/>
          <p:cNvSpPr txBox="1"/>
          <p:nvPr/>
        </p:nvSpPr>
        <p:spPr>
          <a:xfrm>
            <a:off x="8117672" y="4232786"/>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TextBox 28"/>
          <p:cNvSpPr txBox="1"/>
          <p:nvPr/>
        </p:nvSpPr>
        <p:spPr>
          <a:xfrm>
            <a:off x="1095083" y="4077381"/>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7"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50192">
            <a:off x="5636869" y="3271069"/>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171745" y="4453463"/>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4101995" y="4408864"/>
            <a:ext cx="867663" cy="8676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64445" y="788142"/>
            <a:ext cx="3224849" cy="830997"/>
            <a:chOff x="364445" y="788142"/>
            <a:chExt cx="3224849" cy="830997"/>
          </a:xfrm>
        </p:grpSpPr>
        <p:sp>
          <p:nvSpPr>
            <p:cNvPr id="41" name="Rectangle 40"/>
            <p:cNvSpPr/>
            <p:nvPr/>
          </p:nvSpPr>
          <p:spPr>
            <a:xfrm>
              <a:off x="1149202" y="788142"/>
              <a:ext cx="244009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mẫu</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pic>
          <p:nvPicPr>
            <p:cNvPr id="42" name="Picture 41"/>
            <p:cNvPicPr>
              <a:picLocks noChangeAspect="1"/>
            </p:cNvPicPr>
            <p:nvPr/>
          </p:nvPicPr>
          <p:blipFill>
            <a:blip r:embed="rId8"/>
            <a:stretch>
              <a:fillRect/>
            </a:stretch>
          </p:blipFill>
          <p:spPr>
            <a:xfrm rot="16200000">
              <a:off x="364445" y="987107"/>
              <a:ext cx="511318" cy="511318"/>
            </a:xfrm>
            <a:prstGeom prst="rect">
              <a:avLst/>
            </a:prstGeom>
          </p:spPr>
        </p:pic>
      </p:grpSp>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89142" y="3495992"/>
            <a:ext cx="2440218" cy="2989969"/>
          </a:xfrm>
          <a:prstGeom prst="rect">
            <a:avLst/>
          </a:prstGeom>
        </p:spPr>
      </p:pic>
    </p:spTree>
    <p:extLst>
      <p:ext uri="{BB962C8B-B14F-4D97-AF65-F5344CB8AC3E}">
        <p14:creationId xmlns:p14="http://schemas.microsoft.com/office/powerpoint/2010/main" val="328650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250"/>
                                  </p:stCondLst>
                                  <p:childTnLst>
                                    <p:set>
                                      <p:cBhvr>
                                        <p:cTn id="10" dur="1" fill="hold">
                                          <p:stCondLst>
                                            <p:cond delay="0"/>
                                          </p:stCondLst>
                                        </p:cTn>
                                        <p:tgtEl>
                                          <p:spTgt spid="46"/>
                                        </p:tgtEl>
                                        <p:attrNameLst>
                                          <p:attrName>style.visibility</p:attrName>
                                        </p:attrNameLst>
                                      </p:cBhvr>
                                      <p:to>
                                        <p:strVal val="visible"/>
                                      </p:to>
                                    </p:set>
                                    <p:animEffect transition="in" filter="wipe(right)">
                                      <p:cBhvr>
                                        <p:cTn id="11" dur="500"/>
                                        <p:tgtEl>
                                          <p:spTgt spid="46"/>
                                        </p:tgtEl>
                                      </p:cBhvr>
                                    </p:animEffect>
                                  </p:childTnLst>
                                </p:cTn>
                              </p:par>
                              <p:par>
                                <p:cTn id="12" presetID="14" presetClass="entr" presetSubtype="10" fill="hold" nodeType="withEffect">
                                  <p:stCondLst>
                                    <p:cond delay="25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par>
                          <p:cTn id="15" fill="hold">
                            <p:stCondLst>
                              <p:cond delay="750"/>
                            </p:stCondLst>
                            <p:childTnLst>
                              <p:par>
                                <p:cTn id="16" presetID="14" presetClass="entr" presetSubtype="1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strVal val="#ppt_w*0.70"/>
                                          </p:val>
                                        </p:tav>
                                        <p:tav tm="100000">
                                          <p:val>
                                            <p:strVal val="#ppt_w"/>
                                          </p:val>
                                        </p:tav>
                                      </p:tavLst>
                                    </p:anim>
                                    <p:anim calcmode="lin" valueType="num">
                                      <p:cBhvr>
                                        <p:cTn id="23" dur="500" fill="hold"/>
                                        <p:tgtEl>
                                          <p:spTgt spid="31"/>
                                        </p:tgtEl>
                                        <p:attrNameLst>
                                          <p:attrName>ppt_h</p:attrName>
                                        </p:attrNameLst>
                                      </p:cBhvr>
                                      <p:tavLst>
                                        <p:tav tm="0">
                                          <p:val>
                                            <p:strVal val="#ppt_h"/>
                                          </p:val>
                                        </p:tav>
                                        <p:tav tm="100000">
                                          <p:val>
                                            <p:strVal val="#ppt_h"/>
                                          </p:val>
                                        </p:tav>
                                      </p:tavLst>
                                    </p:anim>
                                    <p:animEffect transition="in" filter="fade">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strVal val="#ppt_w*0.70"/>
                                          </p:val>
                                        </p:tav>
                                        <p:tav tm="100000">
                                          <p:val>
                                            <p:strVal val="#ppt_w"/>
                                          </p:val>
                                        </p:tav>
                                      </p:tavLst>
                                    </p:anim>
                                    <p:anim calcmode="lin" valueType="num">
                                      <p:cBhvr>
                                        <p:cTn id="32" dur="500" fill="hold"/>
                                        <p:tgtEl>
                                          <p:spTgt spid="33"/>
                                        </p:tgtEl>
                                        <p:attrNameLst>
                                          <p:attrName>ppt_h</p:attrName>
                                        </p:attrNameLst>
                                      </p:cBhvr>
                                      <p:tavLst>
                                        <p:tav tm="0">
                                          <p:val>
                                            <p:strVal val="#ppt_h"/>
                                          </p:val>
                                        </p:tav>
                                        <p:tav tm="100000">
                                          <p:val>
                                            <p:strVal val="#ppt_h"/>
                                          </p:val>
                                        </p:tav>
                                      </p:tavLst>
                                    </p:anim>
                                    <p:animEffect transition="in" filter="fade">
                                      <p:cBhvr>
                                        <p:cTn id="33" dur="500"/>
                                        <p:tgtEl>
                                          <p:spTgt spid="33"/>
                                        </p:tgtEl>
                                      </p:cBhvr>
                                    </p:animEffect>
                                  </p:childTnLst>
                                </p:cTn>
                              </p:par>
                              <p:par>
                                <p:cTn id="34" presetID="22" presetClass="entr" presetSubtype="8"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par>
                          <p:cTn id="37" fill="hold">
                            <p:stCondLst>
                              <p:cond delay="27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strVal val="#ppt_w*0.70"/>
                                          </p:val>
                                        </p:tav>
                                        <p:tav tm="100000">
                                          <p:val>
                                            <p:strVal val="#ppt_w"/>
                                          </p:val>
                                        </p:tav>
                                      </p:tavLst>
                                    </p:anim>
                                    <p:anim calcmode="lin" valueType="num">
                                      <p:cBhvr>
                                        <p:cTn id="41" dur="500" fill="hold"/>
                                        <p:tgtEl>
                                          <p:spTgt spid="32"/>
                                        </p:tgtEl>
                                        <p:attrNameLst>
                                          <p:attrName>ppt_h</p:attrName>
                                        </p:attrNameLst>
                                      </p:cBhvr>
                                      <p:tavLst>
                                        <p:tav tm="0">
                                          <p:val>
                                            <p:strVal val="#ppt_h"/>
                                          </p:val>
                                        </p:tav>
                                        <p:tav tm="100000">
                                          <p:val>
                                            <p:strVal val="#ppt_h"/>
                                          </p:val>
                                        </p:tav>
                                      </p:tavLst>
                                    </p:anim>
                                    <p:animEffect transition="in" filter="fade">
                                      <p:cBhvr>
                                        <p:cTn id="42" dur="500"/>
                                        <p:tgtEl>
                                          <p:spTgt spid="32"/>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FFFFFD-1F80-46D9-91D5-782E2A248F40}"/>
              </a:ext>
            </a:extLst>
          </p:cNvPr>
          <p:cNvSpPr/>
          <p:nvPr/>
        </p:nvSpPr>
        <p:spPr>
          <a:xfrm>
            <a:off x="138223" y="163148"/>
            <a:ext cx="11919097" cy="6531704"/>
          </a:xfrm>
          <a:custGeom>
            <a:avLst/>
            <a:gdLst>
              <a:gd name="connsiteX0" fmla="*/ 0 w 11919097"/>
              <a:gd name="connsiteY0" fmla="*/ 0 h 6531704"/>
              <a:gd name="connsiteX1" fmla="*/ 238382 w 11919097"/>
              <a:gd name="connsiteY1" fmla="*/ 0 h 6531704"/>
              <a:gd name="connsiteX2" fmla="*/ 476764 w 11919097"/>
              <a:gd name="connsiteY2" fmla="*/ 0 h 6531704"/>
              <a:gd name="connsiteX3" fmla="*/ 1191910 w 11919097"/>
              <a:gd name="connsiteY3" fmla="*/ 0 h 6531704"/>
              <a:gd name="connsiteX4" fmla="*/ 2026246 w 11919097"/>
              <a:gd name="connsiteY4" fmla="*/ 0 h 6531704"/>
              <a:gd name="connsiteX5" fmla="*/ 2622201 w 11919097"/>
              <a:gd name="connsiteY5" fmla="*/ 0 h 6531704"/>
              <a:gd name="connsiteX6" fmla="*/ 3456538 w 11919097"/>
              <a:gd name="connsiteY6" fmla="*/ 0 h 6531704"/>
              <a:gd name="connsiteX7" fmla="*/ 4290875 w 11919097"/>
              <a:gd name="connsiteY7" fmla="*/ 0 h 6531704"/>
              <a:gd name="connsiteX8" fmla="*/ 4648448 w 11919097"/>
              <a:gd name="connsiteY8" fmla="*/ 0 h 6531704"/>
              <a:gd name="connsiteX9" fmla="*/ 5482785 w 11919097"/>
              <a:gd name="connsiteY9" fmla="*/ 0 h 6531704"/>
              <a:gd name="connsiteX10" fmla="*/ 6197930 w 11919097"/>
              <a:gd name="connsiteY10" fmla="*/ 0 h 6531704"/>
              <a:gd name="connsiteX11" fmla="*/ 6913076 w 11919097"/>
              <a:gd name="connsiteY11" fmla="*/ 0 h 6531704"/>
              <a:gd name="connsiteX12" fmla="*/ 7747413 w 11919097"/>
              <a:gd name="connsiteY12" fmla="*/ 0 h 6531704"/>
              <a:gd name="connsiteX13" fmla="*/ 8224177 w 11919097"/>
              <a:gd name="connsiteY13" fmla="*/ 0 h 6531704"/>
              <a:gd name="connsiteX14" fmla="*/ 8820132 w 11919097"/>
              <a:gd name="connsiteY14" fmla="*/ 0 h 6531704"/>
              <a:gd name="connsiteX15" fmla="*/ 9416087 w 11919097"/>
              <a:gd name="connsiteY15" fmla="*/ 0 h 6531704"/>
              <a:gd name="connsiteX16" fmla="*/ 9773660 w 11919097"/>
              <a:gd name="connsiteY16" fmla="*/ 0 h 6531704"/>
              <a:gd name="connsiteX17" fmla="*/ 10607996 w 11919097"/>
              <a:gd name="connsiteY17" fmla="*/ 0 h 6531704"/>
              <a:gd name="connsiteX18" fmla="*/ 11084760 w 11919097"/>
              <a:gd name="connsiteY18" fmla="*/ 0 h 6531704"/>
              <a:gd name="connsiteX19" fmla="*/ 11919097 w 11919097"/>
              <a:gd name="connsiteY19" fmla="*/ 0 h 6531704"/>
              <a:gd name="connsiteX20" fmla="*/ 11919097 w 11919097"/>
              <a:gd name="connsiteY20" fmla="*/ 724425 h 6531704"/>
              <a:gd name="connsiteX21" fmla="*/ 11919097 w 11919097"/>
              <a:gd name="connsiteY21" fmla="*/ 1318217 h 6531704"/>
              <a:gd name="connsiteX22" fmla="*/ 11919097 w 11919097"/>
              <a:gd name="connsiteY22" fmla="*/ 1781374 h 6531704"/>
              <a:gd name="connsiteX23" fmla="*/ 11919097 w 11919097"/>
              <a:gd name="connsiteY23" fmla="*/ 2244531 h 6531704"/>
              <a:gd name="connsiteX24" fmla="*/ 11919097 w 11919097"/>
              <a:gd name="connsiteY24" fmla="*/ 2903639 h 6531704"/>
              <a:gd name="connsiteX25" fmla="*/ 11919097 w 11919097"/>
              <a:gd name="connsiteY25" fmla="*/ 3301479 h 6531704"/>
              <a:gd name="connsiteX26" fmla="*/ 11919097 w 11919097"/>
              <a:gd name="connsiteY26" fmla="*/ 4025905 h 6531704"/>
              <a:gd name="connsiteX27" fmla="*/ 11919097 w 11919097"/>
              <a:gd name="connsiteY27" fmla="*/ 4619696 h 6531704"/>
              <a:gd name="connsiteX28" fmla="*/ 11919097 w 11919097"/>
              <a:gd name="connsiteY28" fmla="*/ 5082853 h 6531704"/>
              <a:gd name="connsiteX29" fmla="*/ 11919097 w 11919097"/>
              <a:gd name="connsiteY29" fmla="*/ 5480693 h 6531704"/>
              <a:gd name="connsiteX30" fmla="*/ 11919097 w 11919097"/>
              <a:gd name="connsiteY30" fmla="*/ 6531704 h 6531704"/>
              <a:gd name="connsiteX31" fmla="*/ 11680715 w 11919097"/>
              <a:gd name="connsiteY31" fmla="*/ 6531704 h 6531704"/>
              <a:gd name="connsiteX32" fmla="*/ 11323142 w 11919097"/>
              <a:gd name="connsiteY32" fmla="*/ 6531704 h 6531704"/>
              <a:gd name="connsiteX33" fmla="*/ 10846378 w 11919097"/>
              <a:gd name="connsiteY33" fmla="*/ 6531704 h 6531704"/>
              <a:gd name="connsiteX34" fmla="*/ 10012041 w 11919097"/>
              <a:gd name="connsiteY34" fmla="*/ 6531704 h 6531704"/>
              <a:gd name="connsiteX35" fmla="*/ 9416087 w 11919097"/>
              <a:gd name="connsiteY35" fmla="*/ 6531704 h 6531704"/>
              <a:gd name="connsiteX36" fmla="*/ 8939323 w 11919097"/>
              <a:gd name="connsiteY36" fmla="*/ 6531704 h 6531704"/>
              <a:gd name="connsiteX37" fmla="*/ 8581750 w 11919097"/>
              <a:gd name="connsiteY37" fmla="*/ 6531704 h 6531704"/>
              <a:gd name="connsiteX38" fmla="*/ 8104986 w 11919097"/>
              <a:gd name="connsiteY38" fmla="*/ 6531704 h 6531704"/>
              <a:gd name="connsiteX39" fmla="*/ 7628222 w 11919097"/>
              <a:gd name="connsiteY39" fmla="*/ 6531704 h 6531704"/>
              <a:gd name="connsiteX40" fmla="*/ 6913076 w 11919097"/>
              <a:gd name="connsiteY40" fmla="*/ 6531704 h 6531704"/>
              <a:gd name="connsiteX41" fmla="*/ 6436312 w 11919097"/>
              <a:gd name="connsiteY41" fmla="*/ 6531704 h 6531704"/>
              <a:gd name="connsiteX42" fmla="*/ 5721167 w 11919097"/>
              <a:gd name="connsiteY42" fmla="*/ 6531704 h 6531704"/>
              <a:gd name="connsiteX43" fmla="*/ 5482785 w 11919097"/>
              <a:gd name="connsiteY43" fmla="*/ 6531704 h 6531704"/>
              <a:gd name="connsiteX44" fmla="*/ 4648448 w 11919097"/>
              <a:gd name="connsiteY44" fmla="*/ 6531704 h 6531704"/>
              <a:gd name="connsiteX45" fmla="*/ 4290875 w 11919097"/>
              <a:gd name="connsiteY45" fmla="*/ 6531704 h 6531704"/>
              <a:gd name="connsiteX46" fmla="*/ 3694920 w 11919097"/>
              <a:gd name="connsiteY46" fmla="*/ 6531704 h 6531704"/>
              <a:gd name="connsiteX47" fmla="*/ 3218156 w 11919097"/>
              <a:gd name="connsiteY47" fmla="*/ 6531704 h 6531704"/>
              <a:gd name="connsiteX48" fmla="*/ 2622201 w 11919097"/>
              <a:gd name="connsiteY48" fmla="*/ 6531704 h 6531704"/>
              <a:gd name="connsiteX49" fmla="*/ 1787865 w 11919097"/>
              <a:gd name="connsiteY49" fmla="*/ 6531704 h 6531704"/>
              <a:gd name="connsiteX50" fmla="*/ 1430292 w 11919097"/>
              <a:gd name="connsiteY50" fmla="*/ 6531704 h 6531704"/>
              <a:gd name="connsiteX51" fmla="*/ 953528 w 11919097"/>
              <a:gd name="connsiteY51" fmla="*/ 6531704 h 6531704"/>
              <a:gd name="connsiteX52" fmla="*/ 715146 w 11919097"/>
              <a:gd name="connsiteY52" fmla="*/ 6531704 h 6531704"/>
              <a:gd name="connsiteX53" fmla="*/ 0 w 11919097"/>
              <a:gd name="connsiteY53" fmla="*/ 6531704 h 6531704"/>
              <a:gd name="connsiteX54" fmla="*/ 0 w 11919097"/>
              <a:gd name="connsiteY54" fmla="*/ 5872596 h 6531704"/>
              <a:gd name="connsiteX55" fmla="*/ 0 w 11919097"/>
              <a:gd name="connsiteY55" fmla="*/ 5409438 h 6531704"/>
              <a:gd name="connsiteX56" fmla="*/ 0 w 11919097"/>
              <a:gd name="connsiteY56" fmla="*/ 5011598 h 6531704"/>
              <a:gd name="connsiteX57" fmla="*/ 0 w 11919097"/>
              <a:gd name="connsiteY57" fmla="*/ 4548441 h 6531704"/>
              <a:gd name="connsiteX58" fmla="*/ 0 w 11919097"/>
              <a:gd name="connsiteY58" fmla="*/ 3889333 h 6531704"/>
              <a:gd name="connsiteX59" fmla="*/ 0 w 11919097"/>
              <a:gd name="connsiteY59" fmla="*/ 3491493 h 6531704"/>
              <a:gd name="connsiteX60" fmla="*/ 0 w 11919097"/>
              <a:gd name="connsiteY60" fmla="*/ 2832384 h 6531704"/>
              <a:gd name="connsiteX61" fmla="*/ 0 w 11919097"/>
              <a:gd name="connsiteY61" fmla="*/ 2434544 h 6531704"/>
              <a:gd name="connsiteX62" fmla="*/ 0 w 11919097"/>
              <a:gd name="connsiteY62" fmla="*/ 1775436 h 6531704"/>
              <a:gd name="connsiteX63" fmla="*/ 0 w 11919097"/>
              <a:gd name="connsiteY63" fmla="*/ 1246962 h 6531704"/>
              <a:gd name="connsiteX64" fmla="*/ 0 w 11919097"/>
              <a:gd name="connsiteY64" fmla="*/ 653170 h 6531704"/>
              <a:gd name="connsiteX65" fmla="*/ 0 w 11919097"/>
              <a:gd name="connsiteY65" fmla="*/ 0 h 65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9097" h="6531704" fill="none" extrusionOk="0">
                <a:moveTo>
                  <a:pt x="0" y="0"/>
                </a:moveTo>
                <a:cubicBezTo>
                  <a:pt x="101411" y="-6169"/>
                  <a:pt x="171325" y="19168"/>
                  <a:pt x="238382" y="0"/>
                </a:cubicBezTo>
                <a:cubicBezTo>
                  <a:pt x="305439" y="-19168"/>
                  <a:pt x="428708" y="17797"/>
                  <a:pt x="476764" y="0"/>
                </a:cubicBezTo>
                <a:cubicBezTo>
                  <a:pt x="524820" y="-17797"/>
                  <a:pt x="981775" y="57983"/>
                  <a:pt x="1191910" y="0"/>
                </a:cubicBezTo>
                <a:cubicBezTo>
                  <a:pt x="1402045" y="-57983"/>
                  <a:pt x="1855192" y="82348"/>
                  <a:pt x="2026246" y="0"/>
                </a:cubicBezTo>
                <a:cubicBezTo>
                  <a:pt x="2197300" y="-82348"/>
                  <a:pt x="2357114" y="39599"/>
                  <a:pt x="2622201" y="0"/>
                </a:cubicBezTo>
                <a:cubicBezTo>
                  <a:pt x="2887289" y="-39599"/>
                  <a:pt x="3174929" y="47335"/>
                  <a:pt x="3456538" y="0"/>
                </a:cubicBezTo>
                <a:cubicBezTo>
                  <a:pt x="3738147" y="-47335"/>
                  <a:pt x="3951292" y="58042"/>
                  <a:pt x="4290875" y="0"/>
                </a:cubicBezTo>
                <a:cubicBezTo>
                  <a:pt x="4630458" y="-58042"/>
                  <a:pt x="4493124" y="34609"/>
                  <a:pt x="4648448" y="0"/>
                </a:cubicBezTo>
                <a:cubicBezTo>
                  <a:pt x="4803772" y="-34609"/>
                  <a:pt x="5202394" y="54857"/>
                  <a:pt x="5482785" y="0"/>
                </a:cubicBezTo>
                <a:cubicBezTo>
                  <a:pt x="5763176" y="-54857"/>
                  <a:pt x="5893828" y="54872"/>
                  <a:pt x="6197930" y="0"/>
                </a:cubicBezTo>
                <a:cubicBezTo>
                  <a:pt x="6502033" y="-54872"/>
                  <a:pt x="6673706" y="56764"/>
                  <a:pt x="6913076" y="0"/>
                </a:cubicBezTo>
                <a:cubicBezTo>
                  <a:pt x="7152446" y="-56764"/>
                  <a:pt x="7548426" y="16814"/>
                  <a:pt x="7747413" y="0"/>
                </a:cubicBezTo>
                <a:cubicBezTo>
                  <a:pt x="7946400" y="-16814"/>
                  <a:pt x="8086231" y="46986"/>
                  <a:pt x="8224177" y="0"/>
                </a:cubicBezTo>
                <a:cubicBezTo>
                  <a:pt x="8362123" y="-46986"/>
                  <a:pt x="8673636" y="60551"/>
                  <a:pt x="8820132" y="0"/>
                </a:cubicBezTo>
                <a:cubicBezTo>
                  <a:pt x="8966629" y="-60551"/>
                  <a:pt x="9183935" y="17136"/>
                  <a:pt x="9416087" y="0"/>
                </a:cubicBezTo>
                <a:cubicBezTo>
                  <a:pt x="9648240" y="-17136"/>
                  <a:pt x="9666358" y="13132"/>
                  <a:pt x="9773660" y="0"/>
                </a:cubicBezTo>
                <a:cubicBezTo>
                  <a:pt x="9880962" y="-13132"/>
                  <a:pt x="10280297" y="9408"/>
                  <a:pt x="10607996" y="0"/>
                </a:cubicBezTo>
                <a:cubicBezTo>
                  <a:pt x="10935695" y="-9408"/>
                  <a:pt x="10867602" y="49802"/>
                  <a:pt x="11084760" y="0"/>
                </a:cubicBezTo>
                <a:cubicBezTo>
                  <a:pt x="11301918" y="-49802"/>
                  <a:pt x="11640309" y="40878"/>
                  <a:pt x="11919097" y="0"/>
                </a:cubicBezTo>
                <a:cubicBezTo>
                  <a:pt x="11981628" y="336204"/>
                  <a:pt x="11899223" y="564758"/>
                  <a:pt x="11919097" y="724425"/>
                </a:cubicBezTo>
                <a:cubicBezTo>
                  <a:pt x="11938971" y="884093"/>
                  <a:pt x="11889034" y="1125429"/>
                  <a:pt x="11919097" y="1318217"/>
                </a:cubicBezTo>
                <a:cubicBezTo>
                  <a:pt x="11949160" y="1511005"/>
                  <a:pt x="11867754" y="1581609"/>
                  <a:pt x="11919097" y="1781374"/>
                </a:cubicBezTo>
                <a:cubicBezTo>
                  <a:pt x="11970440" y="1981139"/>
                  <a:pt x="11918178" y="2146261"/>
                  <a:pt x="11919097" y="2244531"/>
                </a:cubicBezTo>
                <a:cubicBezTo>
                  <a:pt x="11920016" y="2342801"/>
                  <a:pt x="11907687" y="2713790"/>
                  <a:pt x="11919097" y="2903639"/>
                </a:cubicBezTo>
                <a:cubicBezTo>
                  <a:pt x="11930507" y="3093488"/>
                  <a:pt x="11885581" y="3189525"/>
                  <a:pt x="11919097" y="3301479"/>
                </a:cubicBezTo>
                <a:cubicBezTo>
                  <a:pt x="11952613" y="3413433"/>
                  <a:pt x="11854563" y="3819560"/>
                  <a:pt x="11919097" y="4025905"/>
                </a:cubicBezTo>
                <a:cubicBezTo>
                  <a:pt x="11983631" y="4232250"/>
                  <a:pt x="11877945" y="4439125"/>
                  <a:pt x="11919097" y="4619696"/>
                </a:cubicBezTo>
                <a:cubicBezTo>
                  <a:pt x="11960249" y="4800267"/>
                  <a:pt x="11894867" y="4989187"/>
                  <a:pt x="11919097" y="5082853"/>
                </a:cubicBezTo>
                <a:cubicBezTo>
                  <a:pt x="11943327" y="5176519"/>
                  <a:pt x="11874176" y="5386611"/>
                  <a:pt x="11919097" y="5480693"/>
                </a:cubicBezTo>
                <a:cubicBezTo>
                  <a:pt x="11964018" y="5574775"/>
                  <a:pt x="11878923" y="6064805"/>
                  <a:pt x="11919097" y="6531704"/>
                </a:cubicBezTo>
                <a:cubicBezTo>
                  <a:pt x="11835039" y="6532245"/>
                  <a:pt x="11758362" y="6530922"/>
                  <a:pt x="11680715" y="6531704"/>
                </a:cubicBezTo>
                <a:cubicBezTo>
                  <a:pt x="11603068" y="6532486"/>
                  <a:pt x="11459803" y="6507143"/>
                  <a:pt x="11323142" y="6531704"/>
                </a:cubicBezTo>
                <a:cubicBezTo>
                  <a:pt x="11186481" y="6556265"/>
                  <a:pt x="11081102" y="6515372"/>
                  <a:pt x="10846378" y="6531704"/>
                </a:cubicBezTo>
                <a:cubicBezTo>
                  <a:pt x="10611654" y="6548036"/>
                  <a:pt x="10427048" y="6447320"/>
                  <a:pt x="10012041" y="6531704"/>
                </a:cubicBezTo>
                <a:cubicBezTo>
                  <a:pt x="9597034" y="6616088"/>
                  <a:pt x="9700534" y="6468001"/>
                  <a:pt x="9416087" y="6531704"/>
                </a:cubicBezTo>
                <a:cubicBezTo>
                  <a:pt x="9131640" y="6595407"/>
                  <a:pt x="9119092" y="6505454"/>
                  <a:pt x="8939323" y="6531704"/>
                </a:cubicBezTo>
                <a:cubicBezTo>
                  <a:pt x="8759554" y="6557954"/>
                  <a:pt x="8676145" y="6508864"/>
                  <a:pt x="8581750" y="6531704"/>
                </a:cubicBezTo>
                <a:cubicBezTo>
                  <a:pt x="8487355" y="6554544"/>
                  <a:pt x="8291914" y="6506911"/>
                  <a:pt x="8104986" y="6531704"/>
                </a:cubicBezTo>
                <a:cubicBezTo>
                  <a:pt x="7918058" y="6556497"/>
                  <a:pt x="7750296" y="6521745"/>
                  <a:pt x="7628222" y="6531704"/>
                </a:cubicBezTo>
                <a:cubicBezTo>
                  <a:pt x="7506148" y="6541663"/>
                  <a:pt x="7201099" y="6463361"/>
                  <a:pt x="6913076" y="6531704"/>
                </a:cubicBezTo>
                <a:cubicBezTo>
                  <a:pt x="6625053" y="6600047"/>
                  <a:pt x="6589526" y="6493206"/>
                  <a:pt x="6436312" y="6531704"/>
                </a:cubicBezTo>
                <a:cubicBezTo>
                  <a:pt x="6283098" y="6570202"/>
                  <a:pt x="5972437" y="6514249"/>
                  <a:pt x="5721167" y="6531704"/>
                </a:cubicBezTo>
                <a:cubicBezTo>
                  <a:pt x="5469897" y="6549159"/>
                  <a:pt x="5534921" y="6522848"/>
                  <a:pt x="5482785" y="6531704"/>
                </a:cubicBezTo>
                <a:cubicBezTo>
                  <a:pt x="5430649" y="6540560"/>
                  <a:pt x="4830327" y="6521450"/>
                  <a:pt x="4648448" y="6531704"/>
                </a:cubicBezTo>
                <a:cubicBezTo>
                  <a:pt x="4466569" y="6541958"/>
                  <a:pt x="4367184" y="6526596"/>
                  <a:pt x="4290875" y="6531704"/>
                </a:cubicBezTo>
                <a:cubicBezTo>
                  <a:pt x="4214566" y="6536812"/>
                  <a:pt x="3963641" y="6502494"/>
                  <a:pt x="3694920" y="6531704"/>
                </a:cubicBezTo>
                <a:cubicBezTo>
                  <a:pt x="3426199" y="6560914"/>
                  <a:pt x="3330666" y="6529896"/>
                  <a:pt x="3218156" y="6531704"/>
                </a:cubicBezTo>
                <a:cubicBezTo>
                  <a:pt x="3105646" y="6533512"/>
                  <a:pt x="2838908" y="6475214"/>
                  <a:pt x="2622201" y="6531704"/>
                </a:cubicBezTo>
                <a:cubicBezTo>
                  <a:pt x="2405494" y="6588194"/>
                  <a:pt x="1974639" y="6489218"/>
                  <a:pt x="1787865" y="6531704"/>
                </a:cubicBezTo>
                <a:cubicBezTo>
                  <a:pt x="1601091" y="6574190"/>
                  <a:pt x="1505296" y="6526932"/>
                  <a:pt x="1430292" y="6531704"/>
                </a:cubicBezTo>
                <a:cubicBezTo>
                  <a:pt x="1355288" y="6536476"/>
                  <a:pt x="1063980" y="6505397"/>
                  <a:pt x="953528" y="6531704"/>
                </a:cubicBezTo>
                <a:cubicBezTo>
                  <a:pt x="843076" y="6558011"/>
                  <a:pt x="777810" y="6527545"/>
                  <a:pt x="715146" y="6531704"/>
                </a:cubicBezTo>
                <a:cubicBezTo>
                  <a:pt x="652482" y="6535863"/>
                  <a:pt x="189832" y="6480254"/>
                  <a:pt x="0" y="6531704"/>
                </a:cubicBezTo>
                <a:cubicBezTo>
                  <a:pt x="-56779" y="6391957"/>
                  <a:pt x="43020" y="6060788"/>
                  <a:pt x="0" y="5872596"/>
                </a:cubicBezTo>
                <a:cubicBezTo>
                  <a:pt x="-43020" y="5684404"/>
                  <a:pt x="26966" y="5573816"/>
                  <a:pt x="0" y="5409438"/>
                </a:cubicBezTo>
                <a:cubicBezTo>
                  <a:pt x="-26966" y="5245060"/>
                  <a:pt x="19895" y="5205626"/>
                  <a:pt x="0" y="5011598"/>
                </a:cubicBezTo>
                <a:cubicBezTo>
                  <a:pt x="-19895" y="4817570"/>
                  <a:pt x="46694" y="4725319"/>
                  <a:pt x="0" y="4548441"/>
                </a:cubicBezTo>
                <a:cubicBezTo>
                  <a:pt x="-46694" y="4371563"/>
                  <a:pt x="38310" y="4204206"/>
                  <a:pt x="0" y="3889333"/>
                </a:cubicBezTo>
                <a:cubicBezTo>
                  <a:pt x="-38310" y="3574460"/>
                  <a:pt x="26260" y="3640663"/>
                  <a:pt x="0" y="3491493"/>
                </a:cubicBezTo>
                <a:cubicBezTo>
                  <a:pt x="-26260" y="3342323"/>
                  <a:pt x="18846" y="3002474"/>
                  <a:pt x="0" y="2832384"/>
                </a:cubicBezTo>
                <a:cubicBezTo>
                  <a:pt x="-18846" y="2662294"/>
                  <a:pt x="16373" y="2628392"/>
                  <a:pt x="0" y="2434544"/>
                </a:cubicBezTo>
                <a:cubicBezTo>
                  <a:pt x="-16373" y="2240696"/>
                  <a:pt x="71612" y="1943017"/>
                  <a:pt x="0" y="1775436"/>
                </a:cubicBezTo>
                <a:cubicBezTo>
                  <a:pt x="-71612" y="1607855"/>
                  <a:pt x="28868" y="1455750"/>
                  <a:pt x="0" y="1246962"/>
                </a:cubicBezTo>
                <a:cubicBezTo>
                  <a:pt x="-28868" y="1038174"/>
                  <a:pt x="16893" y="781969"/>
                  <a:pt x="0" y="653170"/>
                </a:cubicBezTo>
                <a:cubicBezTo>
                  <a:pt x="-16893" y="524371"/>
                  <a:pt x="62172" y="172061"/>
                  <a:pt x="0" y="0"/>
                </a:cubicBezTo>
                <a:close/>
              </a:path>
              <a:path w="11919097" h="6531704" stroke="0" extrusionOk="0">
                <a:moveTo>
                  <a:pt x="0" y="0"/>
                </a:moveTo>
                <a:cubicBezTo>
                  <a:pt x="368800" y="-46490"/>
                  <a:pt x="593269" y="97385"/>
                  <a:pt x="834337" y="0"/>
                </a:cubicBezTo>
                <a:cubicBezTo>
                  <a:pt x="1075405" y="-97385"/>
                  <a:pt x="999660" y="24172"/>
                  <a:pt x="1072719" y="0"/>
                </a:cubicBezTo>
                <a:cubicBezTo>
                  <a:pt x="1145778" y="-24172"/>
                  <a:pt x="1443520" y="77445"/>
                  <a:pt x="1787865" y="0"/>
                </a:cubicBezTo>
                <a:cubicBezTo>
                  <a:pt x="2132210" y="-77445"/>
                  <a:pt x="2126464" y="44575"/>
                  <a:pt x="2264628" y="0"/>
                </a:cubicBezTo>
                <a:cubicBezTo>
                  <a:pt x="2402792" y="-44575"/>
                  <a:pt x="2643252" y="21297"/>
                  <a:pt x="2741392" y="0"/>
                </a:cubicBezTo>
                <a:cubicBezTo>
                  <a:pt x="2839532" y="-21297"/>
                  <a:pt x="3053310" y="275"/>
                  <a:pt x="3337347" y="0"/>
                </a:cubicBezTo>
                <a:cubicBezTo>
                  <a:pt x="3621385" y="-275"/>
                  <a:pt x="3525109" y="12862"/>
                  <a:pt x="3575729" y="0"/>
                </a:cubicBezTo>
                <a:cubicBezTo>
                  <a:pt x="3626349" y="-12862"/>
                  <a:pt x="4044566" y="68406"/>
                  <a:pt x="4171684" y="0"/>
                </a:cubicBezTo>
                <a:cubicBezTo>
                  <a:pt x="4298803" y="-68406"/>
                  <a:pt x="4503837" y="7520"/>
                  <a:pt x="4648448" y="0"/>
                </a:cubicBezTo>
                <a:cubicBezTo>
                  <a:pt x="4793059" y="-7520"/>
                  <a:pt x="4842076" y="21392"/>
                  <a:pt x="5006021" y="0"/>
                </a:cubicBezTo>
                <a:cubicBezTo>
                  <a:pt x="5169966" y="-21392"/>
                  <a:pt x="5554128" y="26565"/>
                  <a:pt x="5721167" y="0"/>
                </a:cubicBezTo>
                <a:cubicBezTo>
                  <a:pt x="5888206" y="-26565"/>
                  <a:pt x="5897408" y="21595"/>
                  <a:pt x="5959549" y="0"/>
                </a:cubicBezTo>
                <a:cubicBezTo>
                  <a:pt x="6021690" y="-21595"/>
                  <a:pt x="6394019" y="70236"/>
                  <a:pt x="6555503" y="0"/>
                </a:cubicBezTo>
                <a:cubicBezTo>
                  <a:pt x="6716987" y="-70236"/>
                  <a:pt x="6745453" y="27981"/>
                  <a:pt x="6793885" y="0"/>
                </a:cubicBezTo>
                <a:cubicBezTo>
                  <a:pt x="6842317" y="-27981"/>
                  <a:pt x="7361394" y="40534"/>
                  <a:pt x="7509031" y="0"/>
                </a:cubicBezTo>
                <a:cubicBezTo>
                  <a:pt x="7656668" y="-40534"/>
                  <a:pt x="7962269" y="70752"/>
                  <a:pt x="8343368" y="0"/>
                </a:cubicBezTo>
                <a:cubicBezTo>
                  <a:pt x="8724467" y="-70752"/>
                  <a:pt x="8544193" y="6773"/>
                  <a:pt x="8700941" y="0"/>
                </a:cubicBezTo>
                <a:cubicBezTo>
                  <a:pt x="8857689" y="-6773"/>
                  <a:pt x="9032915" y="69336"/>
                  <a:pt x="9296896" y="0"/>
                </a:cubicBezTo>
                <a:cubicBezTo>
                  <a:pt x="9560878" y="-69336"/>
                  <a:pt x="9720258" y="36677"/>
                  <a:pt x="10012041" y="0"/>
                </a:cubicBezTo>
                <a:cubicBezTo>
                  <a:pt x="10303824" y="-36677"/>
                  <a:pt x="10464306" y="12170"/>
                  <a:pt x="10727187" y="0"/>
                </a:cubicBezTo>
                <a:cubicBezTo>
                  <a:pt x="10990068" y="-12170"/>
                  <a:pt x="11544165" y="6792"/>
                  <a:pt x="11919097" y="0"/>
                </a:cubicBezTo>
                <a:cubicBezTo>
                  <a:pt x="11999226" y="196225"/>
                  <a:pt x="11874228" y="579533"/>
                  <a:pt x="11919097" y="724425"/>
                </a:cubicBezTo>
                <a:cubicBezTo>
                  <a:pt x="11963966" y="869318"/>
                  <a:pt x="11879495" y="1084055"/>
                  <a:pt x="11919097" y="1383534"/>
                </a:cubicBezTo>
                <a:cubicBezTo>
                  <a:pt x="11958699" y="1683013"/>
                  <a:pt x="11849119" y="1817945"/>
                  <a:pt x="11919097" y="2042642"/>
                </a:cubicBezTo>
                <a:cubicBezTo>
                  <a:pt x="11989075" y="2267339"/>
                  <a:pt x="11912611" y="2497915"/>
                  <a:pt x="11919097" y="2767067"/>
                </a:cubicBezTo>
                <a:cubicBezTo>
                  <a:pt x="11925583" y="3036220"/>
                  <a:pt x="11872469" y="3149204"/>
                  <a:pt x="11919097" y="3295542"/>
                </a:cubicBezTo>
                <a:cubicBezTo>
                  <a:pt x="11965725" y="3441881"/>
                  <a:pt x="11857243" y="3767515"/>
                  <a:pt x="11919097" y="4019967"/>
                </a:cubicBezTo>
                <a:cubicBezTo>
                  <a:pt x="11980951" y="4272419"/>
                  <a:pt x="11863474" y="4368585"/>
                  <a:pt x="11919097" y="4548441"/>
                </a:cubicBezTo>
                <a:cubicBezTo>
                  <a:pt x="11974720" y="4728297"/>
                  <a:pt x="11903886" y="5021488"/>
                  <a:pt x="11919097" y="5207549"/>
                </a:cubicBezTo>
                <a:cubicBezTo>
                  <a:pt x="11934308" y="5393610"/>
                  <a:pt x="11868952" y="5654939"/>
                  <a:pt x="11919097" y="5801341"/>
                </a:cubicBezTo>
                <a:cubicBezTo>
                  <a:pt x="11969242" y="5947743"/>
                  <a:pt x="11899977" y="6301925"/>
                  <a:pt x="11919097" y="6531704"/>
                </a:cubicBezTo>
                <a:cubicBezTo>
                  <a:pt x="11813306" y="6542231"/>
                  <a:pt x="11764176" y="6516095"/>
                  <a:pt x="11680715" y="6531704"/>
                </a:cubicBezTo>
                <a:cubicBezTo>
                  <a:pt x="11597254" y="6547313"/>
                  <a:pt x="11314091" y="6512821"/>
                  <a:pt x="11203951" y="6531704"/>
                </a:cubicBezTo>
                <a:cubicBezTo>
                  <a:pt x="11093811" y="6550587"/>
                  <a:pt x="10901499" y="6531512"/>
                  <a:pt x="10727187" y="6531704"/>
                </a:cubicBezTo>
                <a:cubicBezTo>
                  <a:pt x="10552875" y="6531896"/>
                  <a:pt x="10277020" y="6495479"/>
                  <a:pt x="10131232" y="6531704"/>
                </a:cubicBezTo>
                <a:cubicBezTo>
                  <a:pt x="9985445" y="6567929"/>
                  <a:pt x="9933116" y="6504857"/>
                  <a:pt x="9773660" y="6531704"/>
                </a:cubicBezTo>
                <a:cubicBezTo>
                  <a:pt x="9614204" y="6558551"/>
                  <a:pt x="9184215" y="6438315"/>
                  <a:pt x="8939323" y="6531704"/>
                </a:cubicBezTo>
                <a:cubicBezTo>
                  <a:pt x="8694431" y="6625093"/>
                  <a:pt x="8471013" y="6525025"/>
                  <a:pt x="8343368" y="6531704"/>
                </a:cubicBezTo>
                <a:cubicBezTo>
                  <a:pt x="8215724" y="6538383"/>
                  <a:pt x="7976177" y="6495202"/>
                  <a:pt x="7866604" y="6531704"/>
                </a:cubicBezTo>
                <a:cubicBezTo>
                  <a:pt x="7757031" y="6568206"/>
                  <a:pt x="7721686" y="6516339"/>
                  <a:pt x="7628222" y="6531704"/>
                </a:cubicBezTo>
                <a:cubicBezTo>
                  <a:pt x="7534758" y="6547069"/>
                  <a:pt x="7104342" y="6487199"/>
                  <a:pt x="6913076" y="6531704"/>
                </a:cubicBezTo>
                <a:cubicBezTo>
                  <a:pt x="6721810" y="6576209"/>
                  <a:pt x="6517734" y="6525240"/>
                  <a:pt x="6197930" y="6531704"/>
                </a:cubicBezTo>
                <a:cubicBezTo>
                  <a:pt x="5878126" y="6538168"/>
                  <a:pt x="5675746" y="6483051"/>
                  <a:pt x="5363594" y="6531704"/>
                </a:cubicBezTo>
                <a:cubicBezTo>
                  <a:pt x="5051442" y="6580357"/>
                  <a:pt x="4824056" y="6442893"/>
                  <a:pt x="4529257" y="6531704"/>
                </a:cubicBezTo>
                <a:cubicBezTo>
                  <a:pt x="4234458" y="6620515"/>
                  <a:pt x="4082858" y="6501255"/>
                  <a:pt x="3933302" y="6531704"/>
                </a:cubicBezTo>
                <a:cubicBezTo>
                  <a:pt x="3783747" y="6562153"/>
                  <a:pt x="3452557" y="6462264"/>
                  <a:pt x="3218156" y="6531704"/>
                </a:cubicBezTo>
                <a:cubicBezTo>
                  <a:pt x="2983755" y="6601144"/>
                  <a:pt x="2882464" y="6492939"/>
                  <a:pt x="2741392" y="6531704"/>
                </a:cubicBezTo>
                <a:cubicBezTo>
                  <a:pt x="2600320" y="6570469"/>
                  <a:pt x="2216127" y="6488928"/>
                  <a:pt x="2026246" y="6531704"/>
                </a:cubicBezTo>
                <a:cubicBezTo>
                  <a:pt x="1836365" y="6574480"/>
                  <a:pt x="1751370" y="6518862"/>
                  <a:pt x="1668674" y="6531704"/>
                </a:cubicBezTo>
                <a:cubicBezTo>
                  <a:pt x="1585978" y="6544546"/>
                  <a:pt x="1455563" y="6497881"/>
                  <a:pt x="1311101" y="6531704"/>
                </a:cubicBezTo>
                <a:cubicBezTo>
                  <a:pt x="1166639" y="6565527"/>
                  <a:pt x="940236" y="6495677"/>
                  <a:pt x="834337" y="6531704"/>
                </a:cubicBezTo>
                <a:cubicBezTo>
                  <a:pt x="728438" y="6567731"/>
                  <a:pt x="239792" y="6476549"/>
                  <a:pt x="0" y="6531704"/>
                </a:cubicBezTo>
                <a:cubicBezTo>
                  <a:pt x="-3162" y="6303341"/>
                  <a:pt x="43575" y="6201679"/>
                  <a:pt x="0" y="5937913"/>
                </a:cubicBezTo>
                <a:cubicBezTo>
                  <a:pt x="-43575" y="5674147"/>
                  <a:pt x="36044" y="5532535"/>
                  <a:pt x="0" y="5344121"/>
                </a:cubicBezTo>
                <a:cubicBezTo>
                  <a:pt x="-36044" y="5155707"/>
                  <a:pt x="9133" y="5139696"/>
                  <a:pt x="0" y="4946281"/>
                </a:cubicBezTo>
                <a:cubicBezTo>
                  <a:pt x="-9133" y="4752866"/>
                  <a:pt x="49714" y="4482169"/>
                  <a:pt x="0" y="4287173"/>
                </a:cubicBezTo>
                <a:cubicBezTo>
                  <a:pt x="-49714" y="4092177"/>
                  <a:pt x="12702" y="3916838"/>
                  <a:pt x="0" y="3693382"/>
                </a:cubicBezTo>
                <a:cubicBezTo>
                  <a:pt x="-12702" y="3469926"/>
                  <a:pt x="65402" y="3229164"/>
                  <a:pt x="0" y="3099590"/>
                </a:cubicBezTo>
                <a:cubicBezTo>
                  <a:pt x="-65402" y="2970016"/>
                  <a:pt x="36977" y="2788902"/>
                  <a:pt x="0" y="2636433"/>
                </a:cubicBezTo>
                <a:cubicBezTo>
                  <a:pt x="-36977" y="2483964"/>
                  <a:pt x="23253" y="2330853"/>
                  <a:pt x="0" y="2173276"/>
                </a:cubicBezTo>
                <a:cubicBezTo>
                  <a:pt x="-23253" y="2015699"/>
                  <a:pt x="26605" y="1796714"/>
                  <a:pt x="0" y="1644802"/>
                </a:cubicBezTo>
                <a:cubicBezTo>
                  <a:pt x="-26605" y="1492890"/>
                  <a:pt x="49984" y="1330170"/>
                  <a:pt x="0" y="1116328"/>
                </a:cubicBezTo>
                <a:cubicBezTo>
                  <a:pt x="-49984" y="902486"/>
                  <a:pt x="21820" y="839827"/>
                  <a:pt x="0" y="587853"/>
                </a:cubicBezTo>
                <a:cubicBezTo>
                  <a:pt x="-21820" y="335880"/>
                  <a:pt x="66407" y="219176"/>
                  <a:pt x="0" y="0"/>
                </a:cubicBezTo>
                <a:close/>
              </a:path>
            </a:pathLst>
          </a:custGeom>
          <a:solidFill>
            <a:schemeClr val="bg1"/>
          </a:solidFill>
          <a:ln>
            <a:solidFill>
              <a:schemeClr val="accent4">
                <a:lumMod val="75000"/>
              </a:schemeClr>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799139" y="33203"/>
            <a:ext cx="3396213" cy="730200"/>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mj-lt"/>
                <a:cs typeface="Arial"/>
                <a:sym typeface="Arial"/>
              </a:rPr>
              <a:t>ĐỌC</a:t>
            </a:r>
            <a:r>
              <a:rPr lang="en-US" sz="3200" b="1" kern="0" dirty="0">
                <a:solidFill>
                  <a:srgbClr val="17479D"/>
                </a:solidFill>
                <a:latin typeface="+mj-lt"/>
                <a:cs typeface="Arial"/>
                <a:sym typeface="Arial"/>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0537" y="163148"/>
            <a:ext cx="1113225"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438154"/>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556714"/>
          </a:xfrm>
          <a:prstGeom prst="rect">
            <a:avLst/>
          </a:prstGeom>
          <a:noFill/>
        </p:spPr>
        <p:txBody>
          <a:bodyPr wrap="square" rtlCol="0">
            <a:spAutoFit/>
          </a:bodyPr>
          <a:lstStyle/>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Ngoài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trò</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trực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tiếp</a:t>
            </a:r>
            <a:r>
              <a:rPr lang="en-US" sz="2400" kern="0" dirty="0">
                <a:solidFill>
                  <a:srgbClr val="000000"/>
                </a:solidFill>
                <a:latin typeface="+mj-lt"/>
                <a:cs typeface="Arial"/>
                <a:sym typeface="Arial"/>
              </a:rPr>
              <a:t>, con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còn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nghĩ</a:t>
            </a:r>
            <a:r>
              <a:rPr lang="en-US" sz="2400" kern="0" dirty="0">
                <a:solidFill>
                  <a:srgbClr val="000000"/>
                </a:solidFill>
                <a:latin typeface="+mj-lt"/>
                <a:cs typeface="Arial"/>
                <a:sym typeface="Arial"/>
              </a:rPr>
              <a:t> ra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nhiều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trao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đổi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khi</a:t>
            </a:r>
            <a:r>
              <a:rPr lang="en-US" sz="2400" kern="0" dirty="0">
                <a:solidFill>
                  <a:srgbClr val="000000"/>
                </a:solidFill>
                <a:latin typeface="+mj-lt"/>
                <a:cs typeface="Arial"/>
                <a:sym typeface="Arial"/>
              </a:rPr>
              <a:t> ở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Từ</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xưa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ta </a:t>
            </a:r>
            <a:r>
              <a:rPr lang="en-US" sz="2400" kern="0" dirty="0" err="1">
                <a:solidFill>
                  <a:srgbClr val="000000"/>
                </a:solidFill>
                <a:latin typeface="+mj-lt"/>
                <a:cs typeface="Arial"/>
                <a:sym typeface="Arial"/>
              </a:rPr>
              <a:t>đã</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biết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huấn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luyện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bồ</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Bồ</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nhớ</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đường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tốt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bay qua </a:t>
            </a:r>
            <a:r>
              <a:rPr lang="en-US" sz="2400" kern="0" dirty="0" err="1">
                <a:solidFill>
                  <a:srgbClr val="000000"/>
                </a:solidFill>
                <a:latin typeface="+mj-lt"/>
                <a:cs typeface="Arial"/>
                <a:sym typeface="Arial"/>
              </a:rPr>
              <a:t>một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chặng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đường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hàng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nghìn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số</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mang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đến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đúng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nơi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nhận</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biển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còn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nghĩ</a:t>
            </a:r>
            <a:r>
              <a:rPr lang="en-US" sz="2400" kern="0" dirty="0">
                <a:solidFill>
                  <a:srgbClr val="000000"/>
                </a:solidFill>
                <a:latin typeface="+mj-lt"/>
                <a:cs typeface="Arial"/>
                <a:sym typeface="Arial"/>
              </a:rPr>
              <a:t> ra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bỏ</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trong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chiếc</a:t>
            </a:r>
            <a:r>
              <a:rPr lang="en-US" sz="2400" kern="0" dirty="0">
                <a:solidFill>
                  <a:srgbClr val="000000"/>
                </a:solidFill>
                <a:latin typeface="+mj-lt"/>
                <a:cs typeface="Arial"/>
                <a:sym typeface="Arial"/>
              </a:rPr>
              <a:t> chai </a:t>
            </a:r>
            <a:r>
              <a:rPr lang="en-US" sz="2400" kern="0" dirty="0" err="1">
                <a:solidFill>
                  <a:srgbClr val="000000"/>
                </a:solidFill>
                <a:latin typeface="+mj-lt"/>
                <a:cs typeface="Arial"/>
                <a:sym typeface="Arial"/>
              </a:rPr>
              <a:t>thủy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tinh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Nhờ</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sóng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biển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chiếc</a:t>
            </a:r>
            <a:r>
              <a:rPr lang="en-US" sz="2400" kern="0" dirty="0">
                <a:solidFill>
                  <a:srgbClr val="000000"/>
                </a:solidFill>
                <a:latin typeface="+mj-lt"/>
                <a:cs typeface="Arial"/>
                <a:sym typeface="Arial"/>
              </a:rPr>
              <a:t> chai </a:t>
            </a:r>
            <a:r>
              <a:rPr lang="en-US" sz="2400" kern="0" dirty="0" err="1">
                <a:solidFill>
                  <a:srgbClr val="000000"/>
                </a:solidFill>
                <a:latin typeface="+mj-lt"/>
                <a:cs typeface="Arial"/>
                <a:sym typeface="Arial"/>
              </a:rPr>
              <a:t>này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được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đẩy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liền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bức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chục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năm</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được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tìm</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thấy</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Ngày</a:t>
            </a:r>
            <a:r>
              <a:rPr lang="en-US" sz="2400" kern="0" dirty="0">
                <a:solidFill>
                  <a:srgbClr val="000000"/>
                </a:solidFill>
                <a:latin typeface="+mj-lt"/>
                <a:cs typeface="Arial"/>
                <a:sym typeface="Arial"/>
              </a:rPr>
              <a:t> nay, </a:t>
            </a:r>
            <a:r>
              <a:rPr lang="en-US" sz="2400" kern="0" dirty="0" err="1">
                <a:solidFill>
                  <a:srgbClr val="000000"/>
                </a:solidFill>
                <a:latin typeface="+mj-lt"/>
                <a:cs typeface="Arial"/>
                <a:sym typeface="Arial"/>
              </a:rPr>
              <a:t>việc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trao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đổi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thông</a:t>
            </a:r>
            <a:r>
              <a:rPr lang="en-US" sz="2400" kern="0" dirty="0">
                <a:solidFill>
                  <a:srgbClr val="000000"/>
                </a:solidFill>
                <a:latin typeface="+mj-lt"/>
                <a:cs typeface="Arial"/>
                <a:sym typeface="Arial"/>
              </a:rPr>
              <a:t> tin </a:t>
            </a:r>
            <a:r>
              <a:rPr lang="en-US" sz="2400" kern="0" dirty="0" err="1">
                <a:solidFill>
                  <a:srgbClr val="000000"/>
                </a:solidFill>
                <a:latin typeface="+mj-lt"/>
                <a:cs typeface="Arial"/>
                <a:sym typeface="Arial"/>
              </a:rPr>
              <a:t>dễ</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dàng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nhiều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viết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gọi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điện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khác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Nhờ</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in-</a:t>
            </a:r>
            <a:r>
              <a:rPr lang="en-US" sz="2400" kern="0" dirty="0" err="1">
                <a:solidFill>
                  <a:srgbClr val="000000"/>
                </a:solidFill>
                <a:latin typeface="+mj-lt"/>
                <a:cs typeface="Arial"/>
                <a:sym typeface="Arial"/>
              </a:rPr>
              <a:t>tơ</a:t>
            </a:r>
            <a:r>
              <a:rPr lang="en-US" sz="2400" kern="0" dirty="0">
                <a:solidFill>
                  <a:srgbClr val="000000"/>
                </a:solidFill>
                <a:latin typeface="+mj-lt"/>
                <a:cs typeface="Arial"/>
                <a:sym typeface="Arial"/>
              </a:rPr>
              <a:t>-</a:t>
            </a:r>
            <a:r>
              <a:rPr lang="en-US" sz="2400" kern="0" dirty="0" err="1">
                <a:solidFill>
                  <a:srgbClr val="000000"/>
                </a:solidFill>
                <a:latin typeface="+mj-lt"/>
                <a:cs typeface="Arial"/>
                <a:sym typeface="Arial"/>
              </a:rPr>
              <a:t>nét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cũng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nhìn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thấy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nói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mình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dù</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hai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đang</a:t>
            </a:r>
            <a:r>
              <a:rPr lang="en-US" sz="2400" kern="0" dirty="0">
                <a:solidFill>
                  <a:srgbClr val="000000"/>
                </a:solidFill>
                <a:latin typeface="+mj-lt"/>
                <a:cs typeface="Arial"/>
                <a:sym typeface="Arial"/>
              </a:rPr>
              <a:t> ở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a:t>
            </a:r>
          </a:p>
        </p:txBody>
      </p:sp>
    </p:spTree>
    <p:custDataLst>
      <p:tags r:id="rId1"/>
    </p:custDataLst>
    <p:extLst>
      <p:ext uri="{BB962C8B-B14F-4D97-AF65-F5344CB8AC3E}">
        <p14:creationId xmlns:p14="http://schemas.microsoft.com/office/powerpoint/2010/main" val="1567313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FFFFFD-1F80-46D9-91D5-782E2A248F40}"/>
              </a:ext>
            </a:extLst>
          </p:cNvPr>
          <p:cNvSpPr/>
          <p:nvPr/>
        </p:nvSpPr>
        <p:spPr>
          <a:xfrm>
            <a:off x="138223" y="163148"/>
            <a:ext cx="11919097" cy="6531704"/>
          </a:xfrm>
          <a:custGeom>
            <a:avLst/>
            <a:gdLst>
              <a:gd name="connsiteX0" fmla="*/ 0 w 11919097"/>
              <a:gd name="connsiteY0" fmla="*/ 0 h 6531704"/>
              <a:gd name="connsiteX1" fmla="*/ 238382 w 11919097"/>
              <a:gd name="connsiteY1" fmla="*/ 0 h 6531704"/>
              <a:gd name="connsiteX2" fmla="*/ 476764 w 11919097"/>
              <a:gd name="connsiteY2" fmla="*/ 0 h 6531704"/>
              <a:gd name="connsiteX3" fmla="*/ 1191910 w 11919097"/>
              <a:gd name="connsiteY3" fmla="*/ 0 h 6531704"/>
              <a:gd name="connsiteX4" fmla="*/ 2026246 w 11919097"/>
              <a:gd name="connsiteY4" fmla="*/ 0 h 6531704"/>
              <a:gd name="connsiteX5" fmla="*/ 2622201 w 11919097"/>
              <a:gd name="connsiteY5" fmla="*/ 0 h 6531704"/>
              <a:gd name="connsiteX6" fmla="*/ 3456538 w 11919097"/>
              <a:gd name="connsiteY6" fmla="*/ 0 h 6531704"/>
              <a:gd name="connsiteX7" fmla="*/ 4290875 w 11919097"/>
              <a:gd name="connsiteY7" fmla="*/ 0 h 6531704"/>
              <a:gd name="connsiteX8" fmla="*/ 4648448 w 11919097"/>
              <a:gd name="connsiteY8" fmla="*/ 0 h 6531704"/>
              <a:gd name="connsiteX9" fmla="*/ 5482785 w 11919097"/>
              <a:gd name="connsiteY9" fmla="*/ 0 h 6531704"/>
              <a:gd name="connsiteX10" fmla="*/ 6197930 w 11919097"/>
              <a:gd name="connsiteY10" fmla="*/ 0 h 6531704"/>
              <a:gd name="connsiteX11" fmla="*/ 6913076 w 11919097"/>
              <a:gd name="connsiteY11" fmla="*/ 0 h 6531704"/>
              <a:gd name="connsiteX12" fmla="*/ 7747413 w 11919097"/>
              <a:gd name="connsiteY12" fmla="*/ 0 h 6531704"/>
              <a:gd name="connsiteX13" fmla="*/ 8224177 w 11919097"/>
              <a:gd name="connsiteY13" fmla="*/ 0 h 6531704"/>
              <a:gd name="connsiteX14" fmla="*/ 8820132 w 11919097"/>
              <a:gd name="connsiteY14" fmla="*/ 0 h 6531704"/>
              <a:gd name="connsiteX15" fmla="*/ 9416087 w 11919097"/>
              <a:gd name="connsiteY15" fmla="*/ 0 h 6531704"/>
              <a:gd name="connsiteX16" fmla="*/ 9773660 w 11919097"/>
              <a:gd name="connsiteY16" fmla="*/ 0 h 6531704"/>
              <a:gd name="connsiteX17" fmla="*/ 10607996 w 11919097"/>
              <a:gd name="connsiteY17" fmla="*/ 0 h 6531704"/>
              <a:gd name="connsiteX18" fmla="*/ 11084760 w 11919097"/>
              <a:gd name="connsiteY18" fmla="*/ 0 h 6531704"/>
              <a:gd name="connsiteX19" fmla="*/ 11919097 w 11919097"/>
              <a:gd name="connsiteY19" fmla="*/ 0 h 6531704"/>
              <a:gd name="connsiteX20" fmla="*/ 11919097 w 11919097"/>
              <a:gd name="connsiteY20" fmla="*/ 724425 h 6531704"/>
              <a:gd name="connsiteX21" fmla="*/ 11919097 w 11919097"/>
              <a:gd name="connsiteY21" fmla="*/ 1318217 h 6531704"/>
              <a:gd name="connsiteX22" fmla="*/ 11919097 w 11919097"/>
              <a:gd name="connsiteY22" fmla="*/ 1781374 h 6531704"/>
              <a:gd name="connsiteX23" fmla="*/ 11919097 w 11919097"/>
              <a:gd name="connsiteY23" fmla="*/ 2244531 h 6531704"/>
              <a:gd name="connsiteX24" fmla="*/ 11919097 w 11919097"/>
              <a:gd name="connsiteY24" fmla="*/ 2903639 h 6531704"/>
              <a:gd name="connsiteX25" fmla="*/ 11919097 w 11919097"/>
              <a:gd name="connsiteY25" fmla="*/ 3301479 h 6531704"/>
              <a:gd name="connsiteX26" fmla="*/ 11919097 w 11919097"/>
              <a:gd name="connsiteY26" fmla="*/ 4025905 h 6531704"/>
              <a:gd name="connsiteX27" fmla="*/ 11919097 w 11919097"/>
              <a:gd name="connsiteY27" fmla="*/ 4619696 h 6531704"/>
              <a:gd name="connsiteX28" fmla="*/ 11919097 w 11919097"/>
              <a:gd name="connsiteY28" fmla="*/ 5082853 h 6531704"/>
              <a:gd name="connsiteX29" fmla="*/ 11919097 w 11919097"/>
              <a:gd name="connsiteY29" fmla="*/ 5480693 h 6531704"/>
              <a:gd name="connsiteX30" fmla="*/ 11919097 w 11919097"/>
              <a:gd name="connsiteY30" fmla="*/ 6531704 h 6531704"/>
              <a:gd name="connsiteX31" fmla="*/ 11680715 w 11919097"/>
              <a:gd name="connsiteY31" fmla="*/ 6531704 h 6531704"/>
              <a:gd name="connsiteX32" fmla="*/ 11323142 w 11919097"/>
              <a:gd name="connsiteY32" fmla="*/ 6531704 h 6531704"/>
              <a:gd name="connsiteX33" fmla="*/ 10846378 w 11919097"/>
              <a:gd name="connsiteY33" fmla="*/ 6531704 h 6531704"/>
              <a:gd name="connsiteX34" fmla="*/ 10012041 w 11919097"/>
              <a:gd name="connsiteY34" fmla="*/ 6531704 h 6531704"/>
              <a:gd name="connsiteX35" fmla="*/ 9416087 w 11919097"/>
              <a:gd name="connsiteY35" fmla="*/ 6531704 h 6531704"/>
              <a:gd name="connsiteX36" fmla="*/ 8939323 w 11919097"/>
              <a:gd name="connsiteY36" fmla="*/ 6531704 h 6531704"/>
              <a:gd name="connsiteX37" fmla="*/ 8581750 w 11919097"/>
              <a:gd name="connsiteY37" fmla="*/ 6531704 h 6531704"/>
              <a:gd name="connsiteX38" fmla="*/ 8104986 w 11919097"/>
              <a:gd name="connsiteY38" fmla="*/ 6531704 h 6531704"/>
              <a:gd name="connsiteX39" fmla="*/ 7628222 w 11919097"/>
              <a:gd name="connsiteY39" fmla="*/ 6531704 h 6531704"/>
              <a:gd name="connsiteX40" fmla="*/ 6913076 w 11919097"/>
              <a:gd name="connsiteY40" fmla="*/ 6531704 h 6531704"/>
              <a:gd name="connsiteX41" fmla="*/ 6436312 w 11919097"/>
              <a:gd name="connsiteY41" fmla="*/ 6531704 h 6531704"/>
              <a:gd name="connsiteX42" fmla="*/ 5721167 w 11919097"/>
              <a:gd name="connsiteY42" fmla="*/ 6531704 h 6531704"/>
              <a:gd name="connsiteX43" fmla="*/ 5482785 w 11919097"/>
              <a:gd name="connsiteY43" fmla="*/ 6531704 h 6531704"/>
              <a:gd name="connsiteX44" fmla="*/ 4648448 w 11919097"/>
              <a:gd name="connsiteY44" fmla="*/ 6531704 h 6531704"/>
              <a:gd name="connsiteX45" fmla="*/ 4290875 w 11919097"/>
              <a:gd name="connsiteY45" fmla="*/ 6531704 h 6531704"/>
              <a:gd name="connsiteX46" fmla="*/ 3694920 w 11919097"/>
              <a:gd name="connsiteY46" fmla="*/ 6531704 h 6531704"/>
              <a:gd name="connsiteX47" fmla="*/ 3218156 w 11919097"/>
              <a:gd name="connsiteY47" fmla="*/ 6531704 h 6531704"/>
              <a:gd name="connsiteX48" fmla="*/ 2622201 w 11919097"/>
              <a:gd name="connsiteY48" fmla="*/ 6531704 h 6531704"/>
              <a:gd name="connsiteX49" fmla="*/ 1787865 w 11919097"/>
              <a:gd name="connsiteY49" fmla="*/ 6531704 h 6531704"/>
              <a:gd name="connsiteX50" fmla="*/ 1430292 w 11919097"/>
              <a:gd name="connsiteY50" fmla="*/ 6531704 h 6531704"/>
              <a:gd name="connsiteX51" fmla="*/ 953528 w 11919097"/>
              <a:gd name="connsiteY51" fmla="*/ 6531704 h 6531704"/>
              <a:gd name="connsiteX52" fmla="*/ 715146 w 11919097"/>
              <a:gd name="connsiteY52" fmla="*/ 6531704 h 6531704"/>
              <a:gd name="connsiteX53" fmla="*/ 0 w 11919097"/>
              <a:gd name="connsiteY53" fmla="*/ 6531704 h 6531704"/>
              <a:gd name="connsiteX54" fmla="*/ 0 w 11919097"/>
              <a:gd name="connsiteY54" fmla="*/ 5872596 h 6531704"/>
              <a:gd name="connsiteX55" fmla="*/ 0 w 11919097"/>
              <a:gd name="connsiteY55" fmla="*/ 5409438 h 6531704"/>
              <a:gd name="connsiteX56" fmla="*/ 0 w 11919097"/>
              <a:gd name="connsiteY56" fmla="*/ 5011598 h 6531704"/>
              <a:gd name="connsiteX57" fmla="*/ 0 w 11919097"/>
              <a:gd name="connsiteY57" fmla="*/ 4548441 h 6531704"/>
              <a:gd name="connsiteX58" fmla="*/ 0 w 11919097"/>
              <a:gd name="connsiteY58" fmla="*/ 3889333 h 6531704"/>
              <a:gd name="connsiteX59" fmla="*/ 0 w 11919097"/>
              <a:gd name="connsiteY59" fmla="*/ 3491493 h 6531704"/>
              <a:gd name="connsiteX60" fmla="*/ 0 w 11919097"/>
              <a:gd name="connsiteY60" fmla="*/ 2832384 h 6531704"/>
              <a:gd name="connsiteX61" fmla="*/ 0 w 11919097"/>
              <a:gd name="connsiteY61" fmla="*/ 2434544 h 6531704"/>
              <a:gd name="connsiteX62" fmla="*/ 0 w 11919097"/>
              <a:gd name="connsiteY62" fmla="*/ 1775436 h 6531704"/>
              <a:gd name="connsiteX63" fmla="*/ 0 w 11919097"/>
              <a:gd name="connsiteY63" fmla="*/ 1246962 h 6531704"/>
              <a:gd name="connsiteX64" fmla="*/ 0 w 11919097"/>
              <a:gd name="connsiteY64" fmla="*/ 653170 h 6531704"/>
              <a:gd name="connsiteX65" fmla="*/ 0 w 11919097"/>
              <a:gd name="connsiteY65" fmla="*/ 0 h 65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9097" h="6531704" fill="none" extrusionOk="0">
                <a:moveTo>
                  <a:pt x="0" y="0"/>
                </a:moveTo>
                <a:cubicBezTo>
                  <a:pt x="101411" y="-6169"/>
                  <a:pt x="171325" y="19168"/>
                  <a:pt x="238382" y="0"/>
                </a:cubicBezTo>
                <a:cubicBezTo>
                  <a:pt x="305439" y="-19168"/>
                  <a:pt x="428708" y="17797"/>
                  <a:pt x="476764" y="0"/>
                </a:cubicBezTo>
                <a:cubicBezTo>
                  <a:pt x="524820" y="-17797"/>
                  <a:pt x="981775" y="57983"/>
                  <a:pt x="1191910" y="0"/>
                </a:cubicBezTo>
                <a:cubicBezTo>
                  <a:pt x="1402045" y="-57983"/>
                  <a:pt x="1855192" y="82348"/>
                  <a:pt x="2026246" y="0"/>
                </a:cubicBezTo>
                <a:cubicBezTo>
                  <a:pt x="2197300" y="-82348"/>
                  <a:pt x="2357114" y="39599"/>
                  <a:pt x="2622201" y="0"/>
                </a:cubicBezTo>
                <a:cubicBezTo>
                  <a:pt x="2887289" y="-39599"/>
                  <a:pt x="3174929" y="47335"/>
                  <a:pt x="3456538" y="0"/>
                </a:cubicBezTo>
                <a:cubicBezTo>
                  <a:pt x="3738147" y="-47335"/>
                  <a:pt x="3951292" y="58042"/>
                  <a:pt x="4290875" y="0"/>
                </a:cubicBezTo>
                <a:cubicBezTo>
                  <a:pt x="4630458" y="-58042"/>
                  <a:pt x="4493124" y="34609"/>
                  <a:pt x="4648448" y="0"/>
                </a:cubicBezTo>
                <a:cubicBezTo>
                  <a:pt x="4803772" y="-34609"/>
                  <a:pt x="5202394" y="54857"/>
                  <a:pt x="5482785" y="0"/>
                </a:cubicBezTo>
                <a:cubicBezTo>
                  <a:pt x="5763176" y="-54857"/>
                  <a:pt x="5893828" y="54872"/>
                  <a:pt x="6197930" y="0"/>
                </a:cubicBezTo>
                <a:cubicBezTo>
                  <a:pt x="6502033" y="-54872"/>
                  <a:pt x="6673706" y="56764"/>
                  <a:pt x="6913076" y="0"/>
                </a:cubicBezTo>
                <a:cubicBezTo>
                  <a:pt x="7152446" y="-56764"/>
                  <a:pt x="7548426" y="16814"/>
                  <a:pt x="7747413" y="0"/>
                </a:cubicBezTo>
                <a:cubicBezTo>
                  <a:pt x="7946400" y="-16814"/>
                  <a:pt x="8086231" y="46986"/>
                  <a:pt x="8224177" y="0"/>
                </a:cubicBezTo>
                <a:cubicBezTo>
                  <a:pt x="8362123" y="-46986"/>
                  <a:pt x="8673636" y="60551"/>
                  <a:pt x="8820132" y="0"/>
                </a:cubicBezTo>
                <a:cubicBezTo>
                  <a:pt x="8966629" y="-60551"/>
                  <a:pt x="9183935" y="17136"/>
                  <a:pt x="9416087" y="0"/>
                </a:cubicBezTo>
                <a:cubicBezTo>
                  <a:pt x="9648240" y="-17136"/>
                  <a:pt x="9666358" y="13132"/>
                  <a:pt x="9773660" y="0"/>
                </a:cubicBezTo>
                <a:cubicBezTo>
                  <a:pt x="9880962" y="-13132"/>
                  <a:pt x="10280297" y="9408"/>
                  <a:pt x="10607996" y="0"/>
                </a:cubicBezTo>
                <a:cubicBezTo>
                  <a:pt x="10935695" y="-9408"/>
                  <a:pt x="10867602" y="49802"/>
                  <a:pt x="11084760" y="0"/>
                </a:cubicBezTo>
                <a:cubicBezTo>
                  <a:pt x="11301918" y="-49802"/>
                  <a:pt x="11640309" y="40878"/>
                  <a:pt x="11919097" y="0"/>
                </a:cubicBezTo>
                <a:cubicBezTo>
                  <a:pt x="11981628" y="336204"/>
                  <a:pt x="11899223" y="564758"/>
                  <a:pt x="11919097" y="724425"/>
                </a:cubicBezTo>
                <a:cubicBezTo>
                  <a:pt x="11938971" y="884093"/>
                  <a:pt x="11889034" y="1125429"/>
                  <a:pt x="11919097" y="1318217"/>
                </a:cubicBezTo>
                <a:cubicBezTo>
                  <a:pt x="11949160" y="1511005"/>
                  <a:pt x="11867754" y="1581609"/>
                  <a:pt x="11919097" y="1781374"/>
                </a:cubicBezTo>
                <a:cubicBezTo>
                  <a:pt x="11970440" y="1981139"/>
                  <a:pt x="11918178" y="2146261"/>
                  <a:pt x="11919097" y="2244531"/>
                </a:cubicBezTo>
                <a:cubicBezTo>
                  <a:pt x="11920016" y="2342801"/>
                  <a:pt x="11907687" y="2713790"/>
                  <a:pt x="11919097" y="2903639"/>
                </a:cubicBezTo>
                <a:cubicBezTo>
                  <a:pt x="11930507" y="3093488"/>
                  <a:pt x="11885581" y="3189525"/>
                  <a:pt x="11919097" y="3301479"/>
                </a:cubicBezTo>
                <a:cubicBezTo>
                  <a:pt x="11952613" y="3413433"/>
                  <a:pt x="11854563" y="3819560"/>
                  <a:pt x="11919097" y="4025905"/>
                </a:cubicBezTo>
                <a:cubicBezTo>
                  <a:pt x="11983631" y="4232250"/>
                  <a:pt x="11877945" y="4439125"/>
                  <a:pt x="11919097" y="4619696"/>
                </a:cubicBezTo>
                <a:cubicBezTo>
                  <a:pt x="11960249" y="4800267"/>
                  <a:pt x="11894867" y="4989187"/>
                  <a:pt x="11919097" y="5082853"/>
                </a:cubicBezTo>
                <a:cubicBezTo>
                  <a:pt x="11943327" y="5176519"/>
                  <a:pt x="11874176" y="5386611"/>
                  <a:pt x="11919097" y="5480693"/>
                </a:cubicBezTo>
                <a:cubicBezTo>
                  <a:pt x="11964018" y="5574775"/>
                  <a:pt x="11878923" y="6064805"/>
                  <a:pt x="11919097" y="6531704"/>
                </a:cubicBezTo>
                <a:cubicBezTo>
                  <a:pt x="11835039" y="6532245"/>
                  <a:pt x="11758362" y="6530922"/>
                  <a:pt x="11680715" y="6531704"/>
                </a:cubicBezTo>
                <a:cubicBezTo>
                  <a:pt x="11603068" y="6532486"/>
                  <a:pt x="11459803" y="6507143"/>
                  <a:pt x="11323142" y="6531704"/>
                </a:cubicBezTo>
                <a:cubicBezTo>
                  <a:pt x="11186481" y="6556265"/>
                  <a:pt x="11081102" y="6515372"/>
                  <a:pt x="10846378" y="6531704"/>
                </a:cubicBezTo>
                <a:cubicBezTo>
                  <a:pt x="10611654" y="6548036"/>
                  <a:pt x="10427048" y="6447320"/>
                  <a:pt x="10012041" y="6531704"/>
                </a:cubicBezTo>
                <a:cubicBezTo>
                  <a:pt x="9597034" y="6616088"/>
                  <a:pt x="9700534" y="6468001"/>
                  <a:pt x="9416087" y="6531704"/>
                </a:cubicBezTo>
                <a:cubicBezTo>
                  <a:pt x="9131640" y="6595407"/>
                  <a:pt x="9119092" y="6505454"/>
                  <a:pt x="8939323" y="6531704"/>
                </a:cubicBezTo>
                <a:cubicBezTo>
                  <a:pt x="8759554" y="6557954"/>
                  <a:pt x="8676145" y="6508864"/>
                  <a:pt x="8581750" y="6531704"/>
                </a:cubicBezTo>
                <a:cubicBezTo>
                  <a:pt x="8487355" y="6554544"/>
                  <a:pt x="8291914" y="6506911"/>
                  <a:pt x="8104986" y="6531704"/>
                </a:cubicBezTo>
                <a:cubicBezTo>
                  <a:pt x="7918058" y="6556497"/>
                  <a:pt x="7750296" y="6521745"/>
                  <a:pt x="7628222" y="6531704"/>
                </a:cubicBezTo>
                <a:cubicBezTo>
                  <a:pt x="7506148" y="6541663"/>
                  <a:pt x="7201099" y="6463361"/>
                  <a:pt x="6913076" y="6531704"/>
                </a:cubicBezTo>
                <a:cubicBezTo>
                  <a:pt x="6625053" y="6600047"/>
                  <a:pt x="6589526" y="6493206"/>
                  <a:pt x="6436312" y="6531704"/>
                </a:cubicBezTo>
                <a:cubicBezTo>
                  <a:pt x="6283098" y="6570202"/>
                  <a:pt x="5972437" y="6514249"/>
                  <a:pt x="5721167" y="6531704"/>
                </a:cubicBezTo>
                <a:cubicBezTo>
                  <a:pt x="5469897" y="6549159"/>
                  <a:pt x="5534921" y="6522848"/>
                  <a:pt x="5482785" y="6531704"/>
                </a:cubicBezTo>
                <a:cubicBezTo>
                  <a:pt x="5430649" y="6540560"/>
                  <a:pt x="4830327" y="6521450"/>
                  <a:pt x="4648448" y="6531704"/>
                </a:cubicBezTo>
                <a:cubicBezTo>
                  <a:pt x="4466569" y="6541958"/>
                  <a:pt x="4367184" y="6526596"/>
                  <a:pt x="4290875" y="6531704"/>
                </a:cubicBezTo>
                <a:cubicBezTo>
                  <a:pt x="4214566" y="6536812"/>
                  <a:pt x="3963641" y="6502494"/>
                  <a:pt x="3694920" y="6531704"/>
                </a:cubicBezTo>
                <a:cubicBezTo>
                  <a:pt x="3426199" y="6560914"/>
                  <a:pt x="3330666" y="6529896"/>
                  <a:pt x="3218156" y="6531704"/>
                </a:cubicBezTo>
                <a:cubicBezTo>
                  <a:pt x="3105646" y="6533512"/>
                  <a:pt x="2838908" y="6475214"/>
                  <a:pt x="2622201" y="6531704"/>
                </a:cubicBezTo>
                <a:cubicBezTo>
                  <a:pt x="2405494" y="6588194"/>
                  <a:pt x="1974639" y="6489218"/>
                  <a:pt x="1787865" y="6531704"/>
                </a:cubicBezTo>
                <a:cubicBezTo>
                  <a:pt x="1601091" y="6574190"/>
                  <a:pt x="1505296" y="6526932"/>
                  <a:pt x="1430292" y="6531704"/>
                </a:cubicBezTo>
                <a:cubicBezTo>
                  <a:pt x="1355288" y="6536476"/>
                  <a:pt x="1063980" y="6505397"/>
                  <a:pt x="953528" y="6531704"/>
                </a:cubicBezTo>
                <a:cubicBezTo>
                  <a:pt x="843076" y="6558011"/>
                  <a:pt x="777810" y="6527545"/>
                  <a:pt x="715146" y="6531704"/>
                </a:cubicBezTo>
                <a:cubicBezTo>
                  <a:pt x="652482" y="6535863"/>
                  <a:pt x="189832" y="6480254"/>
                  <a:pt x="0" y="6531704"/>
                </a:cubicBezTo>
                <a:cubicBezTo>
                  <a:pt x="-56779" y="6391957"/>
                  <a:pt x="43020" y="6060788"/>
                  <a:pt x="0" y="5872596"/>
                </a:cubicBezTo>
                <a:cubicBezTo>
                  <a:pt x="-43020" y="5684404"/>
                  <a:pt x="26966" y="5573816"/>
                  <a:pt x="0" y="5409438"/>
                </a:cubicBezTo>
                <a:cubicBezTo>
                  <a:pt x="-26966" y="5245060"/>
                  <a:pt x="19895" y="5205626"/>
                  <a:pt x="0" y="5011598"/>
                </a:cubicBezTo>
                <a:cubicBezTo>
                  <a:pt x="-19895" y="4817570"/>
                  <a:pt x="46694" y="4725319"/>
                  <a:pt x="0" y="4548441"/>
                </a:cubicBezTo>
                <a:cubicBezTo>
                  <a:pt x="-46694" y="4371563"/>
                  <a:pt x="38310" y="4204206"/>
                  <a:pt x="0" y="3889333"/>
                </a:cubicBezTo>
                <a:cubicBezTo>
                  <a:pt x="-38310" y="3574460"/>
                  <a:pt x="26260" y="3640663"/>
                  <a:pt x="0" y="3491493"/>
                </a:cubicBezTo>
                <a:cubicBezTo>
                  <a:pt x="-26260" y="3342323"/>
                  <a:pt x="18846" y="3002474"/>
                  <a:pt x="0" y="2832384"/>
                </a:cubicBezTo>
                <a:cubicBezTo>
                  <a:pt x="-18846" y="2662294"/>
                  <a:pt x="16373" y="2628392"/>
                  <a:pt x="0" y="2434544"/>
                </a:cubicBezTo>
                <a:cubicBezTo>
                  <a:pt x="-16373" y="2240696"/>
                  <a:pt x="71612" y="1943017"/>
                  <a:pt x="0" y="1775436"/>
                </a:cubicBezTo>
                <a:cubicBezTo>
                  <a:pt x="-71612" y="1607855"/>
                  <a:pt x="28868" y="1455750"/>
                  <a:pt x="0" y="1246962"/>
                </a:cubicBezTo>
                <a:cubicBezTo>
                  <a:pt x="-28868" y="1038174"/>
                  <a:pt x="16893" y="781969"/>
                  <a:pt x="0" y="653170"/>
                </a:cubicBezTo>
                <a:cubicBezTo>
                  <a:pt x="-16893" y="524371"/>
                  <a:pt x="62172" y="172061"/>
                  <a:pt x="0" y="0"/>
                </a:cubicBezTo>
                <a:close/>
              </a:path>
              <a:path w="11919097" h="6531704" stroke="0" extrusionOk="0">
                <a:moveTo>
                  <a:pt x="0" y="0"/>
                </a:moveTo>
                <a:cubicBezTo>
                  <a:pt x="368800" y="-46490"/>
                  <a:pt x="593269" y="97385"/>
                  <a:pt x="834337" y="0"/>
                </a:cubicBezTo>
                <a:cubicBezTo>
                  <a:pt x="1075405" y="-97385"/>
                  <a:pt x="999660" y="24172"/>
                  <a:pt x="1072719" y="0"/>
                </a:cubicBezTo>
                <a:cubicBezTo>
                  <a:pt x="1145778" y="-24172"/>
                  <a:pt x="1443520" y="77445"/>
                  <a:pt x="1787865" y="0"/>
                </a:cubicBezTo>
                <a:cubicBezTo>
                  <a:pt x="2132210" y="-77445"/>
                  <a:pt x="2126464" y="44575"/>
                  <a:pt x="2264628" y="0"/>
                </a:cubicBezTo>
                <a:cubicBezTo>
                  <a:pt x="2402792" y="-44575"/>
                  <a:pt x="2643252" y="21297"/>
                  <a:pt x="2741392" y="0"/>
                </a:cubicBezTo>
                <a:cubicBezTo>
                  <a:pt x="2839532" y="-21297"/>
                  <a:pt x="3053310" y="275"/>
                  <a:pt x="3337347" y="0"/>
                </a:cubicBezTo>
                <a:cubicBezTo>
                  <a:pt x="3621385" y="-275"/>
                  <a:pt x="3525109" y="12862"/>
                  <a:pt x="3575729" y="0"/>
                </a:cubicBezTo>
                <a:cubicBezTo>
                  <a:pt x="3626349" y="-12862"/>
                  <a:pt x="4044566" y="68406"/>
                  <a:pt x="4171684" y="0"/>
                </a:cubicBezTo>
                <a:cubicBezTo>
                  <a:pt x="4298803" y="-68406"/>
                  <a:pt x="4503837" y="7520"/>
                  <a:pt x="4648448" y="0"/>
                </a:cubicBezTo>
                <a:cubicBezTo>
                  <a:pt x="4793059" y="-7520"/>
                  <a:pt x="4842076" y="21392"/>
                  <a:pt x="5006021" y="0"/>
                </a:cubicBezTo>
                <a:cubicBezTo>
                  <a:pt x="5169966" y="-21392"/>
                  <a:pt x="5554128" y="26565"/>
                  <a:pt x="5721167" y="0"/>
                </a:cubicBezTo>
                <a:cubicBezTo>
                  <a:pt x="5888206" y="-26565"/>
                  <a:pt x="5897408" y="21595"/>
                  <a:pt x="5959549" y="0"/>
                </a:cubicBezTo>
                <a:cubicBezTo>
                  <a:pt x="6021690" y="-21595"/>
                  <a:pt x="6394019" y="70236"/>
                  <a:pt x="6555503" y="0"/>
                </a:cubicBezTo>
                <a:cubicBezTo>
                  <a:pt x="6716987" y="-70236"/>
                  <a:pt x="6745453" y="27981"/>
                  <a:pt x="6793885" y="0"/>
                </a:cubicBezTo>
                <a:cubicBezTo>
                  <a:pt x="6842317" y="-27981"/>
                  <a:pt x="7361394" y="40534"/>
                  <a:pt x="7509031" y="0"/>
                </a:cubicBezTo>
                <a:cubicBezTo>
                  <a:pt x="7656668" y="-40534"/>
                  <a:pt x="7962269" y="70752"/>
                  <a:pt x="8343368" y="0"/>
                </a:cubicBezTo>
                <a:cubicBezTo>
                  <a:pt x="8724467" y="-70752"/>
                  <a:pt x="8544193" y="6773"/>
                  <a:pt x="8700941" y="0"/>
                </a:cubicBezTo>
                <a:cubicBezTo>
                  <a:pt x="8857689" y="-6773"/>
                  <a:pt x="9032915" y="69336"/>
                  <a:pt x="9296896" y="0"/>
                </a:cubicBezTo>
                <a:cubicBezTo>
                  <a:pt x="9560878" y="-69336"/>
                  <a:pt x="9720258" y="36677"/>
                  <a:pt x="10012041" y="0"/>
                </a:cubicBezTo>
                <a:cubicBezTo>
                  <a:pt x="10303824" y="-36677"/>
                  <a:pt x="10464306" y="12170"/>
                  <a:pt x="10727187" y="0"/>
                </a:cubicBezTo>
                <a:cubicBezTo>
                  <a:pt x="10990068" y="-12170"/>
                  <a:pt x="11544165" y="6792"/>
                  <a:pt x="11919097" y="0"/>
                </a:cubicBezTo>
                <a:cubicBezTo>
                  <a:pt x="11999226" y="196225"/>
                  <a:pt x="11874228" y="579533"/>
                  <a:pt x="11919097" y="724425"/>
                </a:cubicBezTo>
                <a:cubicBezTo>
                  <a:pt x="11963966" y="869318"/>
                  <a:pt x="11879495" y="1084055"/>
                  <a:pt x="11919097" y="1383534"/>
                </a:cubicBezTo>
                <a:cubicBezTo>
                  <a:pt x="11958699" y="1683013"/>
                  <a:pt x="11849119" y="1817945"/>
                  <a:pt x="11919097" y="2042642"/>
                </a:cubicBezTo>
                <a:cubicBezTo>
                  <a:pt x="11989075" y="2267339"/>
                  <a:pt x="11912611" y="2497915"/>
                  <a:pt x="11919097" y="2767067"/>
                </a:cubicBezTo>
                <a:cubicBezTo>
                  <a:pt x="11925583" y="3036220"/>
                  <a:pt x="11872469" y="3149204"/>
                  <a:pt x="11919097" y="3295542"/>
                </a:cubicBezTo>
                <a:cubicBezTo>
                  <a:pt x="11965725" y="3441881"/>
                  <a:pt x="11857243" y="3767515"/>
                  <a:pt x="11919097" y="4019967"/>
                </a:cubicBezTo>
                <a:cubicBezTo>
                  <a:pt x="11980951" y="4272419"/>
                  <a:pt x="11863474" y="4368585"/>
                  <a:pt x="11919097" y="4548441"/>
                </a:cubicBezTo>
                <a:cubicBezTo>
                  <a:pt x="11974720" y="4728297"/>
                  <a:pt x="11903886" y="5021488"/>
                  <a:pt x="11919097" y="5207549"/>
                </a:cubicBezTo>
                <a:cubicBezTo>
                  <a:pt x="11934308" y="5393610"/>
                  <a:pt x="11868952" y="5654939"/>
                  <a:pt x="11919097" y="5801341"/>
                </a:cubicBezTo>
                <a:cubicBezTo>
                  <a:pt x="11969242" y="5947743"/>
                  <a:pt x="11899977" y="6301925"/>
                  <a:pt x="11919097" y="6531704"/>
                </a:cubicBezTo>
                <a:cubicBezTo>
                  <a:pt x="11813306" y="6542231"/>
                  <a:pt x="11764176" y="6516095"/>
                  <a:pt x="11680715" y="6531704"/>
                </a:cubicBezTo>
                <a:cubicBezTo>
                  <a:pt x="11597254" y="6547313"/>
                  <a:pt x="11314091" y="6512821"/>
                  <a:pt x="11203951" y="6531704"/>
                </a:cubicBezTo>
                <a:cubicBezTo>
                  <a:pt x="11093811" y="6550587"/>
                  <a:pt x="10901499" y="6531512"/>
                  <a:pt x="10727187" y="6531704"/>
                </a:cubicBezTo>
                <a:cubicBezTo>
                  <a:pt x="10552875" y="6531896"/>
                  <a:pt x="10277020" y="6495479"/>
                  <a:pt x="10131232" y="6531704"/>
                </a:cubicBezTo>
                <a:cubicBezTo>
                  <a:pt x="9985445" y="6567929"/>
                  <a:pt x="9933116" y="6504857"/>
                  <a:pt x="9773660" y="6531704"/>
                </a:cubicBezTo>
                <a:cubicBezTo>
                  <a:pt x="9614204" y="6558551"/>
                  <a:pt x="9184215" y="6438315"/>
                  <a:pt x="8939323" y="6531704"/>
                </a:cubicBezTo>
                <a:cubicBezTo>
                  <a:pt x="8694431" y="6625093"/>
                  <a:pt x="8471013" y="6525025"/>
                  <a:pt x="8343368" y="6531704"/>
                </a:cubicBezTo>
                <a:cubicBezTo>
                  <a:pt x="8215724" y="6538383"/>
                  <a:pt x="7976177" y="6495202"/>
                  <a:pt x="7866604" y="6531704"/>
                </a:cubicBezTo>
                <a:cubicBezTo>
                  <a:pt x="7757031" y="6568206"/>
                  <a:pt x="7721686" y="6516339"/>
                  <a:pt x="7628222" y="6531704"/>
                </a:cubicBezTo>
                <a:cubicBezTo>
                  <a:pt x="7534758" y="6547069"/>
                  <a:pt x="7104342" y="6487199"/>
                  <a:pt x="6913076" y="6531704"/>
                </a:cubicBezTo>
                <a:cubicBezTo>
                  <a:pt x="6721810" y="6576209"/>
                  <a:pt x="6517734" y="6525240"/>
                  <a:pt x="6197930" y="6531704"/>
                </a:cubicBezTo>
                <a:cubicBezTo>
                  <a:pt x="5878126" y="6538168"/>
                  <a:pt x="5675746" y="6483051"/>
                  <a:pt x="5363594" y="6531704"/>
                </a:cubicBezTo>
                <a:cubicBezTo>
                  <a:pt x="5051442" y="6580357"/>
                  <a:pt x="4824056" y="6442893"/>
                  <a:pt x="4529257" y="6531704"/>
                </a:cubicBezTo>
                <a:cubicBezTo>
                  <a:pt x="4234458" y="6620515"/>
                  <a:pt x="4082858" y="6501255"/>
                  <a:pt x="3933302" y="6531704"/>
                </a:cubicBezTo>
                <a:cubicBezTo>
                  <a:pt x="3783747" y="6562153"/>
                  <a:pt x="3452557" y="6462264"/>
                  <a:pt x="3218156" y="6531704"/>
                </a:cubicBezTo>
                <a:cubicBezTo>
                  <a:pt x="2983755" y="6601144"/>
                  <a:pt x="2882464" y="6492939"/>
                  <a:pt x="2741392" y="6531704"/>
                </a:cubicBezTo>
                <a:cubicBezTo>
                  <a:pt x="2600320" y="6570469"/>
                  <a:pt x="2216127" y="6488928"/>
                  <a:pt x="2026246" y="6531704"/>
                </a:cubicBezTo>
                <a:cubicBezTo>
                  <a:pt x="1836365" y="6574480"/>
                  <a:pt x="1751370" y="6518862"/>
                  <a:pt x="1668674" y="6531704"/>
                </a:cubicBezTo>
                <a:cubicBezTo>
                  <a:pt x="1585978" y="6544546"/>
                  <a:pt x="1455563" y="6497881"/>
                  <a:pt x="1311101" y="6531704"/>
                </a:cubicBezTo>
                <a:cubicBezTo>
                  <a:pt x="1166639" y="6565527"/>
                  <a:pt x="940236" y="6495677"/>
                  <a:pt x="834337" y="6531704"/>
                </a:cubicBezTo>
                <a:cubicBezTo>
                  <a:pt x="728438" y="6567731"/>
                  <a:pt x="239792" y="6476549"/>
                  <a:pt x="0" y="6531704"/>
                </a:cubicBezTo>
                <a:cubicBezTo>
                  <a:pt x="-3162" y="6303341"/>
                  <a:pt x="43575" y="6201679"/>
                  <a:pt x="0" y="5937913"/>
                </a:cubicBezTo>
                <a:cubicBezTo>
                  <a:pt x="-43575" y="5674147"/>
                  <a:pt x="36044" y="5532535"/>
                  <a:pt x="0" y="5344121"/>
                </a:cubicBezTo>
                <a:cubicBezTo>
                  <a:pt x="-36044" y="5155707"/>
                  <a:pt x="9133" y="5139696"/>
                  <a:pt x="0" y="4946281"/>
                </a:cubicBezTo>
                <a:cubicBezTo>
                  <a:pt x="-9133" y="4752866"/>
                  <a:pt x="49714" y="4482169"/>
                  <a:pt x="0" y="4287173"/>
                </a:cubicBezTo>
                <a:cubicBezTo>
                  <a:pt x="-49714" y="4092177"/>
                  <a:pt x="12702" y="3916838"/>
                  <a:pt x="0" y="3693382"/>
                </a:cubicBezTo>
                <a:cubicBezTo>
                  <a:pt x="-12702" y="3469926"/>
                  <a:pt x="65402" y="3229164"/>
                  <a:pt x="0" y="3099590"/>
                </a:cubicBezTo>
                <a:cubicBezTo>
                  <a:pt x="-65402" y="2970016"/>
                  <a:pt x="36977" y="2788902"/>
                  <a:pt x="0" y="2636433"/>
                </a:cubicBezTo>
                <a:cubicBezTo>
                  <a:pt x="-36977" y="2483964"/>
                  <a:pt x="23253" y="2330853"/>
                  <a:pt x="0" y="2173276"/>
                </a:cubicBezTo>
                <a:cubicBezTo>
                  <a:pt x="-23253" y="2015699"/>
                  <a:pt x="26605" y="1796714"/>
                  <a:pt x="0" y="1644802"/>
                </a:cubicBezTo>
                <a:cubicBezTo>
                  <a:pt x="-26605" y="1492890"/>
                  <a:pt x="49984" y="1330170"/>
                  <a:pt x="0" y="1116328"/>
                </a:cubicBezTo>
                <a:cubicBezTo>
                  <a:pt x="-49984" y="902486"/>
                  <a:pt x="21820" y="839827"/>
                  <a:pt x="0" y="587853"/>
                </a:cubicBezTo>
                <a:cubicBezTo>
                  <a:pt x="-21820" y="335880"/>
                  <a:pt x="66407" y="219176"/>
                  <a:pt x="0" y="0"/>
                </a:cubicBezTo>
                <a:close/>
              </a:path>
            </a:pathLst>
          </a:custGeom>
          <a:solidFill>
            <a:schemeClr val="bg1"/>
          </a:solidFill>
          <a:ln>
            <a:solidFill>
              <a:schemeClr val="accent4">
                <a:lumMod val="75000"/>
              </a:schemeClr>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063530" y="73001"/>
            <a:ext cx="3888679" cy="64633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mj-lt"/>
                <a:cs typeface="Arial"/>
                <a:sym typeface="Arial"/>
              </a:rPr>
              <a:t>ĐỌC</a:t>
            </a:r>
            <a:r>
              <a:rPr lang="en-US" sz="2400" b="1" kern="0" dirty="0">
                <a:solidFill>
                  <a:srgbClr val="17479D"/>
                </a:solidFill>
                <a:latin typeface="+mj-lt"/>
                <a:cs typeface="Arial"/>
                <a:sym typeface="Arial"/>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99782" y="7300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968723" y="480032"/>
            <a:ext cx="10258096" cy="577850"/>
          </a:xfrm>
          <a:prstGeom prst="rect">
            <a:avLst/>
          </a:prstGeom>
          <a:noFill/>
        </p:spPr>
        <p:txBody>
          <a:bodyPr wrap="square" rtlCol="0">
            <a:spAutoFit/>
          </a:bodyPr>
          <a:lstStyle/>
          <a:p>
            <a:pPr algn="ctr" defTabSz="1219170">
              <a:lnSpc>
                <a:spcPct val="150000"/>
              </a:lnSpc>
              <a:buClr>
                <a:srgbClr val="000000"/>
              </a:buClr>
            </a:pPr>
            <a:r>
              <a:rPr lang="en-US" sz="24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866799"/>
          </a:xfrm>
          <a:prstGeom prst="rect">
            <a:avLst/>
          </a:prstGeom>
          <a:noFill/>
        </p:spPr>
        <p:txBody>
          <a:bodyPr wrap="square" rtlCol="0">
            <a:spAutoFit/>
          </a:bodyPr>
          <a:lstStyle/>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Ngoài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trò</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trực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tiếp</a:t>
            </a:r>
            <a:r>
              <a:rPr lang="en-US" sz="2300" kern="0" dirty="0">
                <a:solidFill>
                  <a:srgbClr val="000000"/>
                </a:solidFill>
                <a:latin typeface="+mj-lt"/>
                <a:cs typeface="Arial"/>
                <a:sym typeface="Arial"/>
              </a:rPr>
              <a:t>, con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khi</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Từ</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ta </a:t>
            </a:r>
            <a:r>
              <a:rPr lang="en-US" sz="2300" kern="0" dirty="0" err="1">
                <a:solidFill>
                  <a:srgbClr val="000000"/>
                </a:solidFill>
                <a:latin typeface="+mj-lt"/>
                <a:cs typeface="Arial"/>
                <a:sym typeface="Arial"/>
              </a:rPr>
              <a:t>đã</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huấn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nhớ</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tốt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bay qua </a:t>
            </a:r>
            <a:r>
              <a:rPr lang="en-US" sz="2300" kern="0" dirty="0" err="1">
                <a:solidFill>
                  <a:srgbClr val="000000"/>
                </a:solidFill>
                <a:latin typeface="+mj-lt"/>
                <a:cs typeface="Arial"/>
                <a:sym typeface="Arial"/>
              </a:rPr>
              <a:t>một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chặng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số</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mang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đến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đúng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nơi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nhận</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bỏ</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trong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thủy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sóng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này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đẩy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liền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bức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chục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năm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tìm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Ngày</a:t>
            </a:r>
            <a:r>
              <a:rPr lang="en-US" sz="2300" kern="0" dirty="0">
                <a:solidFill>
                  <a:srgbClr val="000000"/>
                </a:solidFill>
                <a:latin typeface="+mj-lt"/>
                <a:cs typeface="Arial"/>
                <a:sym typeface="Arial"/>
              </a:rPr>
              <a:t> nay, </a:t>
            </a:r>
            <a:r>
              <a:rPr lang="en-US" sz="2300" kern="0" dirty="0" err="1">
                <a:solidFill>
                  <a:srgbClr val="000000"/>
                </a:solidFill>
                <a:latin typeface="+mj-lt"/>
                <a:cs typeface="Arial"/>
                <a:sym typeface="Arial"/>
              </a:rPr>
              <a:t>việc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thông</a:t>
            </a:r>
            <a:r>
              <a:rPr lang="en-US" sz="2300" kern="0" dirty="0">
                <a:solidFill>
                  <a:srgbClr val="000000"/>
                </a:solidFill>
                <a:latin typeface="+mj-lt"/>
                <a:cs typeface="Arial"/>
                <a:sym typeface="Arial"/>
              </a:rPr>
              <a:t> tin </a:t>
            </a:r>
            <a:r>
              <a:rPr lang="en-US" sz="2300" kern="0" dirty="0" err="1">
                <a:solidFill>
                  <a:srgbClr val="000000"/>
                </a:solidFill>
                <a:latin typeface="+mj-lt"/>
                <a:cs typeface="Arial"/>
                <a:sym typeface="Arial"/>
              </a:rPr>
              <a:t>dễ</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gọi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khác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in-</a:t>
            </a:r>
            <a:r>
              <a:rPr lang="en-US" sz="2300" kern="0" dirty="0" err="1">
                <a:solidFill>
                  <a:srgbClr val="000000"/>
                </a:solidFill>
                <a:latin typeface="+mj-lt"/>
                <a:cs typeface="Arial"/>
                <a:sym typeface="Arial"/>
              </a:rPr>
              <a:t>tơ</a:t>
            </a:r>
            <a:r>
              <a:rPr lang="en-US" sz="2300" kern="0" dirty="0">
                <a:solidFill>
                  <a:srgbClr val="000000"/>
                </a:solidFill>
                <a:latin typeface="+mj-lt"/>
                <a:cs typeface="Arial"/>
                <a:sym typeface="Arial"/>
              </a:rPr>
              <a:t>-</a:t>
            </a:r>
            <a:r>
              <a:rPr lang="en-US" sz="2300" kern="0" dirty="0" err="1">
                <a:solidFill>
                  <a:srgbClr val="000000"/>
                </a:solidFill>
                <a:latin typeface="+mj-lt"/>
                <a:cs typeface="Arial"/>
                <a:sym typeface="Arial"/>
              </a:rPr>
              <a:t>nét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cũng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mình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dù</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hai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đang</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14624" y="2191005"/>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942" y="3817246"/>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3447" y="5089602"/>
            <a:ext cx="1060083" cy="1365877"/>
          </a:xfrm>
          <a:prstGeom prst="rect">
            <a:avLst/>
          </a:prstGeom>
        </p:spPr>
      </p:pic>
    </p:spTree>
    <p:custDataLst>
      <p:tags r:id="rId1"/>
    </p:custDataLst>
    <p:extLst>
      <p:ext uri="{BB962C8B-B14F-4D97-AF65-F5344CB8AC3E}">
        <p14:creationId xmlns:p14="http://schemas.microsoft.com/office/powerpoint/2010/main" val="16312895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1" y="828426"/>
            <a:ext cx="3738395"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320317" y="1272122"/>
            <a:ext cx="3659762" cy="2909261"/>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427832" y="986582"/>
            <a:ext cx="2944463" cy="3201963"/>
          </a:xfrm>
          <a:prstGeom prst="rect">
            <a:avLst/>
          </a:prstGeom>
        </p:spPr>
      </p:pic>
      <p:sp>
        <p:nvSpPr>
          <p:cNvPr id="10" name="TextBox 9"/>
          <p:cNvSpPr txBox="1"/>
          <p:nvPr/>
        </p:nvSpPr>
        <p:spPr>
          <a:xfrm>
            <a:off x="728580" y="2181738"/>
            <a:ext cx="2319866"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uấn</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5357070" y="2334778"/>
            <a:ext cx="2846886"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chặng</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8875583" y="2403586"/>
            <a:ext cx="2384600" cy="646331"/>
          </a:xfrm>
          <a:prstGeom prst="rect">
            <a:avLst/>
          </a:prstGeom>
          <a:noFill/>
        </p:spPr>
        <p:txBody>
          <a:bodyPr wrap="square" rtlCol="0">
            <a:spAutoFit/>
          </a:bodyPr>
          <a:lstStyle/>
          <a:p>
            <a:pPr lvl="0" defTabSz="1219170"/>
            <a:r>
              <a:rPr lang="vi-VN"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in-tơ-nét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4439577"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par>
                                <p:cTn id="24" presetID="26" presetClass="emph" presetSubtype="0" fill="hold" nodeType="withEffect">
                                  <p:stCondLst>
                                    <p:cond delay="150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6"/>
                                        </p:tgtEl>
                                      </p:cBhvr>
                                    </p:animEffect>
                                  </p:childTnLst>
                                </p:cTn>
                              </p:par>
                              <p:par>
                                <p:cTn id="44" presetID="26" presetClass="emph" presetSubtype="0" fill="hold" nodeType="withEffect">
                                  <p:stCondLst>
                                    <p:cond delay="100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6B793-6A88-44A1-B24B-F006C1C39023}"/>
              </a:ext>
            </a:extLst>
          </p:cNvPr>
          <p:cNvSpPr txBox="1"/>
          <p:nvPr/>
        </p:nvSpPr>
        <p:spPr>
          <a:xfrm>
            <a:off x="3043362" y="1062493"/>
            <a:ext cx="1084780" cy="57438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mj-lt"/>
                <a:cs typeface="Arial"/>
                <a:sym typeface="Arial"/>
              </a:rPr>
              <a:t>ĐỌC</a:t>
            </a:r>
            <a:endParaRPr lang="en-US" sz="2400" b="1" kern="0" dirty="0">
              <a:solidFill>
                <a:srgbClr val="17479D"/>
              </a:solidFill>
              <a:latin typeface="+mj-lt"/>
              <a:cs typeface="Arial"/>
              <a:sym typeface="Arial"/>
            </a:endParaRPr>
          </a:p>
        </p:txBody>
      </p:sp>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1045403"/>
            <a:ext cx="776411" cy="700229"/>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302551" y="136954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mj-lt"/>
                <a:cs typeface="Arial"/>
                <a:sym typeface="Arial"/>
              </a:rPr>
              <a:t>Một số câu văn dài</a:t>
            </a:r>
            <a:endParaRPr lang="en-US" sz="4000" b="1" kern="0" dirty="0">
              <a:solidFill>
                <a:srgbClr val="FC7D77">
                  <a:lumMod val="50000"/>
                </a:srgbClr>
              </a:solidFill>
              <a:latin typeface="+mj-lt"/>
              <a:cs typeface="Arial"/>
              <a:sym typeface="Arial"/>
            </a:endParaRPr>
          </a:p>
        </p:txBody>
      </p:sp>
      <p:sp>
        <p:nvSpPr>
          <p:cNvPr id="5" name="Rectangle 4">
            <a:extLst>
              <a:ext uri="{FF2B5EF4-FFF2-40B4-BE49-F238E27FC236}">
                <a16:creationId xmlns:a16="http://schemas.microsoft.com/office/drawing/2014/main" id="{6667FBB8-E308-4818-9F63-400EF4DF6E5C}"/>
              </a:ext>
            </a:extLst>
          </p:cNvPr>
          <p:cNvSpPr/>
          <p:nvPr/>
        </p:nvSpPr>
        <p:spPr>
          <a:xfrm>
            <a:off x="2707924" y="2287139"/>
            <a:ext cx="7995683" cy="1943161"/>
          </a:xfrm>
          <a:prstGeom prst="rect">
            <a:avLst/>
          </a:prstGeom>
        </p:spPr>
        <p:txBody>
          <a:bodyPr wrap="square">
            <a:spAutoFit/>
          </a:bodyPr>
          <a:lstStyle/>
          <a:p>
            <a:pPr algn="just" defTabSz="1219170">
              <a:lnSpc>
                <a:spcPct val="150000"/>
              </a:lnSpc>
              <a:buClr>
                <a:srgbClr val="000000"/>
              </a:buClr>
            </a:pPr>
            <a:r>
              <a:rPr lang="vi-VN" sz="2800" kern="0" dirty="0">
                <a:solidFill>
                  <a:srgbClr val="000000"/>
                </a:solidFill>
                <a:cs typeface="Arial"/>
                <a:sym typeface="Arial"/>
              </a:rPr>
              <a:t> </a:t>
            </a:r>
            <a:r>
              <a:rPr lang="en-US" sz="2800" kern="0" dirty="0">
                <a:solidFill>
                  <a:srgbClr val="000000"/>
                </a:solidFill>
                <a:cs typeface="Arial"/>
                <a:sym typeface="Arial"/>
              </a:rPr>
              <a:t>   </a:t>
            </a:r>
            <a:r>
              <a:rPr lang="en-US" sz="2800" kern="0" dirty="0" err="1">
                <a:solidFill>
                  <a:srgbClr val="000000"/>
                </a:solidFill>
                <a:cs typeface="Arial"/>
                <a:sym typeface="Arial"/>
              </a:rPr>
              <a:t>Nhờ</a:t>
            </a:r>
            <a:r>
              <a:rPr lang="en-US" sz="2800" kern="0" dirty="0">
                <a:solidFill>
                  <a:srgbClr val="000000"/>
                </a:solidFill>
                <a:cs typeface="Arial"/>
                <a:sym typeface="Arial"/>
              </a:rPr>
              <a:t> </a:t>
            </a:r>
            <a:r>
              <a:rPr lang="en-US" sz="2800" kern="0" dirty="0" err="1">
                <a:solidFill>
                  <a:srgbClr val="000000"/>
                </a:solidFill>
                <a:cs typeface="Arial"/>
                <a:sym typeface="Arial"/>
              </a:rPr>
              <a:t>có</a:t>
            </a:r>
            <a:r>
              <a:rPr lang="en-US" sz="2800" kern="0" dirty="0">
                <a:solidFill>
                  <a:srgbClr val="000000"/>
                </a:solidFill>
                <a:cs typeface="Arial"/>
                <a:sym typeface="Arial"/>
              </a:rPr>
              <a:t> in-</a:t>
            </a:r>
            <a:r>
              <a:rPr lang="en-US" sz="2800" kern="0" dirty="0" err="1">
                <a:solidFill>
                  <a:srgbClr val="000000"/>
                </a:solidFill>
                <a:cs typeface="Arial"/>
                <a:sym typeface="Arial"/>
              </a:rPr>
              <a:t>tơ</a:t>
            </a:r>
            <a:r>
              <a:rPr lang="en-US" sz="2800" kern="0" dirty="0">
                <a:solidFill>
                  <a:srgbClr val="000000"/>
                </a:solidFill>
                <a:cs typeface="Arial"/>
                <a:sym typeface="Arial"/>
              </a:rPr>
              <a:t>-</a:t>
            </a:r>
            <a:r>
              <a:rPr lang="en-US" sz="2800" kern="0" dirty="0" err="1">
                <a:solidFill>
                  <a:srgbClr val="000000"/>
                </a:solidFill>
                <a:cs typeface="Arial"/>
                <a:sym typeface="Arial"/>
              </a:rPr>
              <a:t>nét</a:t>
            </a:r>
            <a:r>
              <a:rPr lang="en-US" sz="2800" kern="0" dirty="0">
                <a:solidFill>
                  <a:srgbClr val="000000"/>
                </a:solidFill>
                <a:cs typeface="Arial"/>
                <a:sym typeface="Arial"/>
              </a:rPr>
              <a:t>, </a:t>
            </a:r>
            <a:r>
              <a:rPr lang="en-US" sz="2800" kern="0" dirty="0" err="1">
                <a:solidFill>
                  <a:srgbClr val="000000"/>
                </a:solidFill>
                <a:cs typeface="Arial"/>
                <a:sym typeface="Arial"/>
              </a:rPr>
              <a:t>bạn</a:t>
            </a:r>
            <a:r>
              <a:rPr lang="en-US" sz="2800" kern="0" dirty="0">
                <a:solidFill>
                  <a:srgbClr val="000000"/>
                </a:solidFill>
                <a:cs typeface="Arial"/>
                <a:sym typeface="Arial"/>
              </a:rPr>
              <a:t> </a:t>
            </a:r>
            <a:r>
              <a:rPr lang="en-US" sz="2800" kern="0" dirty="0" err="1">
                <a:solidFill>
                  <a:srgbClr val="000000"/>
                </a:solidFill>
                <a:cs typeface="Arial"/>
                <a:sym typeface="Arial"/>
              </a:rPr>
              <a:t>cũng</a:t>
            </a:r>
            <a:r>
              <a:rPr lang="en-US" sz="2800" kern="0" dirty="0">
                <a:solidFill>
                  <a:srgbClr val="000000"/>
                </a:solidFill>
                <a:cs typeface="Arial"/>
                <a:sym typeface="Arial"/>
              </a:rPr>
              <a:t> </a:t>
            </a:r>
            <a:r>
              <a:rPr lang="en-US" sz="2800" kern="0" dirty="0" err="1">
                <a:solidFill>
                  <a:srgbClr val="000000"/>
                </a:solidFill>
                <a:cs typeface="Arial"/>
                <a:sym typeface="Arial"/>
              </a:rPr>
              <a:t>có</a:t>
            </a:r>
            <a:r>
              <a:rPr lang="en-US" sz="2800" kern="0" dirty="0">
                <a:solidFill>
                  <a:srgbClr val="000000"/>
                </a:solidFill>
                <a:cs typeface="Arial"/>
                <a:sym typeface="Arial"/>
              </a:rPr>
              <a:t> </a:t>
            </a:r>
            <a:r>
              <a:rPr lang="en-US" sz="2800" kern="0" dirty="0" err="1">
                <a:solidFill>
                  <a:srgbClr val="000000"/>
                </a:solidFill>
                <a:cs typeface="Arial"/>
                <a:sym typeface="Arial"/>
              </a:rPr>
              <a:t>thể</a:t>
            </a:r>
            <a:r>
              <a:rPr lang="en-US" sz="2800" kern="0" dirty="0">
                <a:solidFill>
                  <a:srgbClr val="000000"/>
                </a:solidFill>
                <a:cs typeface="Arial"/>
                <a:sym typeface="Arial"/>
              </a:rPr>
              <a:t> </a:t>
            </a:r>
            <a:r>
              <a:rPr lang="en-US" sz="2800" kern="0" dirty="0" err="1">
                <a:solidFill>
                  <a:srgbClr val="000000"/>
                </a:solidFill>
                <a:cs typeface="Arial"/>
                <a:sym typeface="Arial"/>
              </a:rPr>
              <a:t>nhìn</a:t>
            </a:r>
            <a:r>
              <a:rPr lang="en-US" sz="2800" kern="0" dirty="0">
                <a:solidFill>
                  <a:srgbClr val="000000"/>
                </a:solidFill>
                <a:cs typeface="Arial"/>
                <a:sym typeface="Arial"/>
              </a:rPr>
              <a:t> </a:t>
            </a:r>
            <a:r>
              <a:rPr lang="en-US" sz="2800" kern="0" dirty="0" err="1">
                <a:solidFill>
                  <a:srgbClr val="000000"/>
                </a:solidFill>
                <a:cs typeface="Arial"/>
                <a:sym typeface="Arial"/>
              </a:rPr>
              <a:t>thấy</a:t>
            </a:r>
            <a:r>
              <a:rPr lang="en-US" sz="2800" kern="0" dirty="0">
                <a:solidFill>
                  <a:srgbClr val="000000"/>
                </a:solidFill>
                <a:cs typeface="Arial"/>
                <a:sym typeface="Arial"/>
              </a:rPr>
              <a:t> </a:t>
            </a:r>
            <a:r>
              <a:rPr lang="en-US" sz="2800" kern="0" dirty="0" err="1">
                <a:solidFill>
                  <a:srgbClr val="000000"/>
                </a:solidFill>
                <a:cs typeface="Arial"/>
                <a:sym typeface="Arial"/>
              </a:rPr>
              <a:t>người</a:t>
            </a:r>
            <a:r>
              <a:rPr lang="en-US" sz="2800" kern="0" dirty="0">
                <a:solidFill>
                  <a:srgbClr val="000000"/>
                </a:solidFill>
                <a:cs typeface="Arial"/>
                <a:sym typeface="Arial"/>
              </a:rPr>
              <a:t> </a:t>
            </a:r>
            <a:r>
              <a:rPr lang="en-US" sz="2800" kern="0" dirty="0" err="1">
                <a:solidFill>
                  <a:srgbClr val="000000"/>
                </a:solidFill>
                <a:cs typeface="Arial"/>
                <a:sym typeface="Arial"/>
              </a:rPr>
              <a:t>nói</a:t>
            </a:r>
            <a:r>
              <a:rPr lang="en-US" sz="2800" kern="0" dirty="0">
                <a:solidFill>
                  <a:srgbClr val="000000"/>
                </a:solidFill>
                <a:cs typeface="Arial"/>
                <a:sym typeface="Arial"/>
              </a:rPr>
              <a:t> </a:t>
            </a:r>
            <a:r>
              <a:rPr lang="en-US" sz="2800" kern="0" dirty="0" err="1">
                <a:solidFill>
                  <a:srgbClr val="000000"/>
                </a:solidFill>
                <a:cs typeface="Arial"/>
                <a:sym typeface="Arial"/>
              </a:rPr>
              <a:t>chuyện</a:t>
            </a:r>
            <a:r>
              <a:rPr lang="en-US" sz="2800" kern="0" dirty="0">
                <a:solidFill>
                  <a:srgbClr val="000000"/>
                </a:solidFill>
                <a:cs typeface="Arial"/>
                <a:sym typeface="Arial"/>
              </a:rPr>
              <a:t> </a:t>
            </a:r>
            <a:r>
              <a:rPr lang="en-US" sz="2800" kern="0" dirty="0" err="1">
                <a:solidFill>
                  <a:srgbClr val="000000"/>
                </a:solidFill>
                <a:cs typeface="Arial"/>
                <a:sym typeface="Arial"/>
              </a:rPr>
              <a:t>với</a:t>
            </a:r>
            <a:r>
              <a:rPr lang="en-US" sz="2800" kern="0" dirty="0">
                <a:solidFill>
                  <a:srgbClr val="000000"/>
                </a:solidFill>
                <a:cs typeface="Arial"/>
                <a:sym typeface="Arial"/>
              </a:rPr>
              <a:t> </a:t>
            </a:r>
            <a:r>
              <a:rPr lang="en-US" sz="2800" kern="0" dirty="0" err="1">
                <a:solidFill>
                  <a:srgbClr val="000000"/>
                </a:solidFill>
                <a:cs typeface="Arial"/>
                <a:sym typeface="Arial"/>
              </a:rPr>
              <a:t>mình</a:t>
            </a:r>
            <a:r>
              <a:rPr lang="en-US" sz="2800" kern="0" dirty="0">
                <a:solidFill>
                  <a:srgbClr val="000000"/>
                </a:solidFill>
                <a:cs typeface="Arial"/>
                <a:sym typeface="Arial"/>
              </a:rPr>
              <a:t>, </a:t>
            </a:r>
            <a:r>
              <a:rPr lang="en-US" sz="2800" kern="0" dirty="0" err="1">
                <a:solidFill>
                  <a:srgbClr val="000000"/>
                </a:solidFill>
                <a:cs typeface="Arial"/>
                <a:sym typeface="Arial"/>
              </a:rPr>
              <a:t>dù</a:t>
            </a:r>
            <a:r>
              <a:rPr lang="en-US" sz="2800" kern="0" dirty="0">
                <a:solidFill>
                  <a:srgbClr val="000000"/>
                </a:solidFill>
                <a:cs typeface="Arial"/>
                <a:sym typeface="Arial"/>
              </a:rPr>
              <a:t> </a:t>
            </a:r>
            <a:r>
              <a:rPr lang="en-US" sz="2800" kern="0" dirty="0" err="1">
                <a:solidFill>
                  <a:srgbClr val="000000"/>
                </a:solidFill>
                <a:cs typeface="Arial"/>
                <a:sym typeface="Arial"/>
              </a:rPr>
              <a:t>hai</a:t>
            </a:r>
            <a:r>
              <a:rPr lang="en-US" sz="2800" kern="0" dirty="0">
                <a:solidFill>
                  <a:srgbClr val="000000"/>
                </a:solidFill>
                <a:cs typeface="Arial"/>
                <a:sym typeface="Arial"/>
              </a:rPr>
              <a:t> </a:t>
            </a:r>
            <a:r>
              <a:rPr lang="en-US" sz="2800" kern="0" dirty="0" err="1">
                <a:solidFill>
                  <a:srgbClr val="000000"/>
                </a:solidFill>
                <a:cs typeface="Arial"/>
                <a:sym typeface="Arial"/>
              </a:rPr>
              <a:t>người</a:t>
            </a:r>
            <a:r>
              <a:rPr lang="en-US" sz="2800" kern="0" dirty="0">
                <a:solidFill>
                  <a:srgbClr val="000000"/>
                </a:solidFill>
                <a:cs typeface="Arial"/>
                <a:sym typeface="Arial"/>
              </a:rPr>
              <a:t> </a:t>
            </a:r>
            <a:r>
              <a:rPr lang="en-US" sz="2800" kern="0" dirty="0" err="1">
                <a:solidFill>
                  <a:srgbClr val="000000"/>
                </a:solidFill>
                <a:cs typeface="Arial"/>
                <a:sym typeface="Arial"/>
              </a:rPr>
              <a:t>đang</a:t>
            </a:r>
            <a:r>
              <a:rPr lang="en-US" sz="2800" kern="0" dirty="0">
                <a:solidFill>
                  <a:srgbClr val="000000"/>
                </a:solidFill>
                <a:cs typeface="Arial"/>
                <a:sym typeface="Arial"/>
              </a:rPr>
              <a:t> ở </a:t>
            </a:r>
            <a:r>
              <a:rPr lang="en-US" sz="2800" kern="0" dirty="0" err="1">
                <a:solidFill>
                  <a:srgbClr val="000000"/>
                </a:solidFill>
                <a:cs typeface="Arial"/>
                <a:sym typeface="Arial"/>
              </a:rPr>
              <a:t>cách</a:t>
            </a:r>
            <a:r>
              <a:rPr lang="en-US" sz="2800" kern="0" dirty="0">
                <a:solidFill>
                  <a:srgbClr val="000000"/>
                </a:solidFill>
                <a:cs typeface="Arial"/>
                <a:sym typeface="Arial"/>
              </a:rPr>
              <a:t> </a:t>
            </a:r>
            <a:r>
              <a:rPr lang="en-US" sz="2800" kern="0" dirty="0" err="1">
                <a:solidFill>
                  <a:srgbClr val="000000"/>
                </a:solidFill>
                <a:cs typeface="Arial"/>
                <a:sym typeface="Arial"/>
              </a:rPr>
              <a:t>nhau</a:t>
            </a:r>
            <a:r>
              <a:rPr lang="en-US" sz="2800" kern="0" dirty="0">
                <a:solidFill>
                  <a:srgbClr val="000000"/>
                </a:solidFill>
                <a:cs typeface="Arial"/>
                <a:sym typeface="Arial"/>
              </a:rPr>
              <a:t> </a:t>
            </a:r>
            <a:r>
              <a:rPr lang="en-US" sz="2800" kern="0" dirty="0" err="1">
                <a:solidFill>
                  <a:srgbClr val="000000"/>
                </a:solidFill>
                <a:cs typeface="Arial"/>
                <a:sym typeface="Arial"/>
              </a:rPr>
              <a:t>rất</a:t>
            </a:r>
            <a:r>
              <a:rPr lang="en-US" sz="2800" kern="0" dirty="0">
                <a:solidFill>
                  <a:srgbClr val="000000"/>
                </a:solidFill>
                <a:cs typeface="Arial"/>
                <a:sym typeface="Arial"/>
              </a:rPr>
              <a:t> </a:t>
            </a:r>
            <a:r>
              <a:rPr lang="en-US" sz="2800" kern="0" dirty="0" err="1">
                <a:solidFill>
                  <a:srgbClr val="000000"/>
                </a:solidFill>
                <a:cs typeface="Arial"/>
                <a:sym typeface="Arial"/>
              </a:rPr>
              <a:t>xa</a:t>
            </a:r>
            <a:r>
              <a:rPr lang="en-US" sz="2800" kern="0" dirty="0">
                <a:solidFill>
                  <a:srgbClr val="000000"/>
                </a:solidFill>
                <a:cs typeface="Arial"/>
                <a:sym typeface="Arial"/>
              </a:rPr>
              <a:t>.</a:t>
            </a:r>
            <a:r>
              <a:rPr lang="vi-VN" sz="2800" kern="0" dirty="0">
                <a:solidFill>
                  <a:srgbClr val="000000"/>
                </a:solidFill>
                <a:cs typeface="Arial"/>
                <a:sym typeface="Arial"/>
              </a:rPr>
              <a:t> </a:t>
            </a:r>
          </a:p>
        </p:txBody>
      </p:sp>
      <p:sp>
        <p:nvSpPr>
          <p:cNvPr id="6" name="Oval 5">
            <a:extLst>
              <a:ext uri="{FF2B5EF4-FFF2-40B4-BE49-F238E27FC236}">
                <a16:creationId xmlns:a16="http://schemas.microsoft.com/office/drawing/2014/main" id="{1992EE46-0E6D-4C0E-8EBE-A57F0FB0674B}"/>
              </a:ext>
            </a:extLst>
          </p:cNvPr>
          <p:cNvSpPr/>
          <p:nvPr/>
        </p:nvSpPr>
        <p:spPr>
          <a:xfrm>
            <a:off x="2764933" y="247037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BAE5E4"/>
              </a:solidFill>
              <a:latin typeface="Arial" panose="020B0604020202020204" pitchFamily="34" charset="0"/>
              <a:sym typeface="Arial"/>
            </a:endParaRPr>
          </a:p>
        </p:txBody>
      </p:sp>
      <p:cxnSp>
        <p:nvCxnSpPr>
          <p:cNvPr id="9" name="Straight Connector 8">
            <a:extLst>
              <a:ext uri="{FF2B5EF4-FFF2-40B4-BE49-F238E27FC236}">
                <a16:creationId xmlns:a16="http://schemas.microsoft.com/office/drawing/2014/main" id="{6FCAD331-D78F-492A-8C70-C0838D01E4E9}"/>
              </a:ext>
            </a:extLst>
          </p:cNvPr>
          <p:cNvCxnSpPr/>
          <p:nvPr/>
        </p:nvCxnSpPr>
        <p:spPr>
          <a:xfrm flipH="1">
            <a:off x="5995314" y="246838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p:nvPr/>
        </p:nvCxnSpPr>
        <p:spPr>
          <a:xfrm flipH="1">
            <a:off x="5775279" y="291488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p:nvPr/>
        </p:nvCxnSpPr>
        <p:spPr>
          <a:xfrm flipH="1">
            <a:off x="10576319" y="233227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5633512" y="3584192"/>
            <a:ext cx="233915" cy="627751"/>
            <a:chOff x="5551064" y="2181164"/>
            <a:chExt cx="175436"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69F48C7F-22AE-4DCA-91CD-17D0BEBECC8C}"/>
              </a:ext>
            </a:extLst>
          </p:cNvPr>
          <p:cNvCxnSpPr/>
          <p:nvPr/>
        </p:nvCxnSpPr>
        <p:spPr>
          <a:xfrm flipH="1">
            <a:off x="7204358" y="291488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15625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par>
                                <p:cTn id="33" presetID="22" presetClass="entr" presetSubtype="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B3812-646C-4D3C-B4E1-FB94AA89549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314810" y="1006002"/>
            <a:ext cx="856701" cy="787003"/>
          </a:xfrm>
          <a:prstGeom prst="rect">
            <a:avLst/>
          </a:prstGeom>
        </p:spPr>
      </p:pic>
      <p:sp>
        <p:nvSpPr>
          <p:cNvPr id="4" name="TextBox 3">
            <a:extLst>
              <a:ext uri="{FF2B5EF4-FFF2-40B4-BE49-F238E27FC236}">
                <a16:creationId xmlns:a16="http://schemas.microsoft.com/office/drawing/2014/main" id="{867A1D22-FEAF-461C-94DA-6925AE867A26}"/>
              </a:ext>
            </a:extLst>
          </p:cNvPr>
          <p:cNvSpPr txBox="1"/>
          <p:nvPr/>
        </p:nvSpPr>
        <p:spPr>
          <a:xfrm>
            <a:off x="2339081" y="789056"/>
            <a:ext cx="7894295" cy="1049133"/>
          </a:xfrm>
          <a:prstGeom prst="rect">
            <a:avLst/>
          </a:prstGeom>
          <a:noFill/>
        </p:spPr>
        <p:txBody>
          <a:bodyPr wrap="square" rtlCol="0">
            <a:spAutoFit/>
          </a:bodyPr>
          <a:lstStyle/>
          <a:p>
            <a:pPr algn="ctr">
              <a:lnSpc>
                <a:spcPct val="150000"/>
              </a:lnSpc>
            </a:pPr>
            <a:r>
              <a:rPr lang="vi-VN" sz="4800" b="1" dirty="0">
                <a:solidFill>
                  <a:srgbClr val="FF0000"/>
                </a:solidFill>
                <a:latin typeface="+mj-lt"/>
              </a:rPr>
              <a:t>Từ ngữ</a:t>
            </a:r>
            <a:endParaRPr lang="en-US" sz="4800" b="1" dirty="0">
              <a:solidFill>
                <a:srgbClr val="FF0000"/>
              </a:solidFill>
              <a:latin typeface="+mj-lt"/>
            </a:endParaRPr>
          </a:p>
        </p:txBody>
      </p:sp>
      <p:sp>
        <p:nvSpPr>
          <p:cNvPr id="5" name="Rectangle 4">
            <a:extLst>
              <a:ext uri="{FF2B5EF4-FFF2-40B4-BE49-F238E27FC236}">
                <a16:creationId xmlns:a16="http://schemas.microsoft.com/office/drawing/2014/main" id="{30BAE527-4349-4157-91C7-03861298A29C}"/>
              </a:ext>
            </a:extLst>
          </p:cNvPr>
          <p:cNvSpPr/>
          <p:nvPr/>
        </p:nvSpPr>
        <p:spPr>
          <a:xfrm>
            <a:off x="2339081" y="1673541"/>
            <a:ext cx="2686112" cy="809965"/>
          </a:xfrm>
          <a:prstGeom prst="rect">
            <a:avLst/>
          </a:prstGeom>
        </p:spPr>
        <p:txBody>
          <a:bodyPr wrap="square">
            <a:spAutoFit/>
          </a:bodyPr>
          <a:lstStyle/>
          <a:p>
            <a:pPr algn="just">
              <a:lnSpc>
                <a:spcPct val="150000"/>
              </a:lnSpc>
            </a:pPr>
            <a:r>
              <a:rPr lang="vi-VN" sz="3600" dirty="0">
                <a:latin typeface="+mj-lt"/>
              </a:rPr>
              <a:t>     </a:t>
            </a:r>
            <a:r>
              <a:rPr lang="en-US" sz="3600" dirty="0">
                <a:latin typeface="+mj-lt"/>
              </a:rPr>
              <a:t>in-</a:t>
            </a:r>
            <a:r>
              <a:rPr lang="en-US" sz="3600" dirty="0" err="1">
                <a:latin typeface="+mj-lt"/>
              </a:rPr>
              <a:t>tơ</a:t>
            </a:r>
            <a:r>
              <a:rPr lang="en-US" sz="3600" dirty="0">
                <a:latin typeface="+mj-lt"/>
              </a:rPr>
              <a:t>-</a:t>
            </a:r>
            <a:r>
              <a:rPr lang="en-US" sz="3600" dirty="0" err="1">
                <a:latin typeface="+mj-lt"/>
              </a:rPr>
              <a:t>nét</a:t>
            </a:r>
            <a:endParaRPr lang="vi-VN" sz="3600" dirty="0">
              <a:latin typeface="+mj-lt"/>
            </a:endParaRPr>
          </a:p>
        </p:txBody>
      </p:sp>
      <p:sp>
        <p:nvSpPr>
          <p:cNvPr id="6" name="Oval 5">
            <a:extLst>
              <a:ext uri="{FF2B5EF4-FFF2-40B4-BE49-F238E27FC236}">
                <a16:creationId xmlns:a16="http://schemas.microsoft.com/office/drawing/2014/main" id="{B716DBE7-55CB-4DA4-A18A-189E461D2FAF}"/>
              </a:ext>
            </a:extLst>
          </p:cNvPr>
          <p:cNvSpPr/>
          <p:nvPr/>
        </p:nvSpPr>
        <p:spPr>
          <a:xfrm>
            <a:off x="2752171" y="2096658"/>
            <a:ext cx="187567" cy="207155"/>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7" name="Rectangle 6">
            <a:extLst>
              <a:ext uri="{FF2B5EF4-FFF2-40B4-BE49-F238E27FC236}">
                <a16:creationId xmlns:a16="http://schemas.microsoft.com/office/drawing/2014/main" id="{883B1DD0-C87F-4BB0-BC4F-12EFFAAFB6B1}"/>
              </a:ext>
            </a:extLst>
          </p:cNvPr>
          <p:cNvSpPr/>
          <p:nvPr/>
        </p:nvSpPr>
        <p:spPr>
          <a:xfrm>
            <a:off x="2411873" y="2981143"/>
            <a:ext cx="4187737" cy="809965"/>
          </a:xfrm>
          <a:prstGeom prst="rect">
            <a:avLst/>
          </a:prstGeom>
        </p:spPr>
        <p:txBody>
          <a:bodyPr wrap="square">
            <a:spAutoFit/>
          </a:bodyPr>
          <a:lstStyle/>
          <a:p>
            <a:pPr algn="just">
              <a:lnSpc>
                <a:spcPct val="150000"/>
              </a:lnSpc>
            </a:pPr>
            <a:r>
              <a:rPr lang="vi-VN" sz="3600" dirty="0">
                <a:latin typeface="+mj-lt"/>
              </a:rPr>
              <a:t>     </a:t>
            </a:r>
            <a:r>
              <a:rPr lang="en-US" sz="3600" dirty="0" err="1">
                <a:latin typeface="+mj-lt"/>
              </a:rPr>
              <a:t>huấn</a:t>
            </a:r>
            <a:r>
              <a:rPr lang="en-US" sz="3600" dirty="0">
                <a:latin typeface="+mj-lt"/>
              </a:rPr>
              <a:t> </a:t>
            </a:r>
            <a:r>
              <a:rPr lang="en-US" sz="3600" dirty="0" err="1">
                <a:latin typeface="+mj-lt"/>
              </a:rPr>
              <a:t>luyện</a:t>
            </a:r>
            <a:endParaRPr lang="vi-VN" sz="3600" dirty="0">
              <a:latin typeface="+mj-lt"/>
            </a:endParaRPr>
          </a:p>
        </p:txBody>
      </p:sp>
      <p:sp>
        <p:nvSpPr>
          <p:cNvPr id="8" name="Oval 7">
            <a:extLst>
              <a:ext uri="{FF2B5EF4-FFF2-40B4-BE49-F238E27FC236}">
                <a16:creationId xmlns:a16="http://schemas.microsoft.com/office/drawing/2014/main" id="{13F51FAC-18D5-4B67-AB60-9B1779A70F34}"/>
              </a:ext>
            </a:extLst>
          </p:cNvPr>
          <p:cNvSpPr/>
          <p:nvPr/>
        </p:nvSpPr>
        <p:spPr>
          <a:xfrm>
            <a:off x="2767669" y="3386125"/>
            <a:ext cx="172069" cy="21871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9" name="TextBox 8">
            <a:extLst>
              <a:ext uri="{FF2B5EF4-FFF2-40B4-BE49-F238E27FC236}">
                <a16:creationId xmlns:a16="http://schemas.microsoft.com/office/drawing/2014/main" id="{7B987716-BBA5-42D4-BC59-BD65398B9DDA}"/>
              </a:ext>
            </a:extLst>
          </p:cNvPr>
          <p:cNvSpPr txBox="1"/>
          <p:nvPr/>
        </p:nvSpPr>
        <p:spPr>
          <a:xfrm>
            <a:off x="4667782" y="1663025"/>
            <a:ext cx="6850078" cy="1640962"/>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mạng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kết</a:t>
            </a:r>
            <a:r>
              <a:rPr lang="en-US" sz="3600" dirty="0">
                <a:solidFill>
                  <a:schemeClr val="accent6">
                    <a:lumMod val="50000"/>
                  </a:schemeClr>
                </a:solidFill>
                <a:latin typeface="+mj-lt"/>
              </a:rPr>
              <a:t> </a:t>
            </a:r>
            <a:r>
              <a:rPr lang="en-US" sz="3600" dirty="0" err="1">
                <a:solidFill>
                  <a:schemeClr val="accent6">
                    <a:lumMod val="50000"/>
                  </a:schemeClr>
                </a:solidFill>
                <a:latin typeface="+mj-lt"/>
              </a:rPr>
              <a:t>nối</a:t>
            </a:r>
            <a:r>
              <a:rPr lang="en-US" sz="3600" dirty="0">
                <a:solidFill>
                  <a:schemeClr val="accent6">
                    <a:lumMod val="50000"/>
                  </a:schemeClr>
                </a:solidFill>
                <a:latin typeface="+mj-lt"/>
              </a:rPr>
              <a:t> </a:t>
            </a:r>
            <a:r>
              <a:rPr lang="en-US" sz="3600" dirty="0" err="1">
                <a:solidFill>
                  <a:schemeClr val="accent6">
                    <a:lumMod val="50000"/>
                  </a:schemeClr>
                </a:solidFill>
                <a:latin typeface="+mj-lt"/>
              </a:rPr>
              <a:t>các</a:t>
            </a:r>
            <a:r>
              <a:rPr lang="en-US" sz="3600" dirty="0">
                <a:solidFill>
                  <a:schemeClr val="accent6">
                    <a:lumMod val="50000"/>
                  </a:schemeClr>
                </a:solidFill>
                <a:latin typeface="+mj-lt"/>
              </a:rPr>
              <a:t> </a:t>
            </a:r>
            <a:r>
              <a:rPr lang="en-US" sz="3600" dirty="0" err="1">
                <a:solidFill>
                  <a:schemeClr val="accent6">
                    <a:lumMod val="50000"/>
                  </a:schemeClr>
                </a:solidFill>
                <a:latin typeface="+mj-lt"/>
              </a:rPr>
              <a:t>máy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tính</a:t>
            </a:r>
            <a:r>
              <a:rPr lang="en-US" sz="3600" dirty="0">
                <a:solidFill>
                  <a:schemeClr val="accent6">
                    <a:lumMod val="50000"/>
                  </a:schemeClr>
                </a:solidFill>
                <a:latin typeface="+mj-lt"/>
              </a:rPr>
              <a:t> </a:t>
            </a:r>
            <a:r>
              <a:rPr lang="en-US" sz="3600" dirty="0" err="1">
                <a:solidFill>
                  <a:schemeClr val="accent6">
                    <a:lumMod val="50000"/>
                  </a:schemeClr>
                </a:solidFill>
                <a:latin typeface="+mj-lt"/>
              </a:rPr>
              <a:t>trên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toàn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thế</a:t>
            </a:r>
            <a:r>
              <a:rPr lang="en-US" sz="3600" dirty="0">
                <a:solidFill>
                  <a:schemeClr val="accent6">
                    <a:lumMod val="50000"/>
                  </a:schemeClr>
                </a:solidFill>
                <a:latin typeface="+mj-lt"/>
              </a:rPr>
              <a:t> </a:t>
            </a:r>
            <a:r>
              <a:rPr lang="en-US" sz="3600" dirty="0" err="1">
                <a:solidFill>
                  <a:schemeClr val="accent6">
                    <a:lumMod val="50000"/>
                  </a:schemeClr>
                </a:solidFill>
                <a:latin typeface="+mj-lt"/>
              </a:rPr>
              <a:t>giới</a:t>
            </a:r>
            <a:r>
              <a:rPr lang="en-US" sz="3600" dirty="0">
                <a:solidFill>
                  <a:schemeClr val="accent6">
                    <a:lumMod val="50000"/>
                  </a:schemeClr>
                </a:solidFill>
                <a:latin typeface="+mj-lt"/>
              </a:rPr>
              <a:t>.</a:t>
            </a:r>
          </a:p>
        </p:txBody>
      </p:sp>
      <p:sp>
        <p:nvSpPr>
          <p:cNvPr id="10" name="TextBox 9">
            <a:extLst>
              <a:ext uri="{FF2B5EF4-FFF2-40B4-BE49-F238E27FC236}">
                <a16:creationId xmlns:a16="http://schemas.microsoft.com/office/drawing/2014/main" id="{784DC592-515C-4497-830B-2340BE27D631}"/>
              </a:ext>
            </a:extLst>
          </p:cNvPr>
          <p:cNvSpPr txBox="1"/>
          <p:nvPr/>
        </p:nvSpPr>
        <p:spPr>
          <a:xfrm>
            <a:off x="5252347" y="3029776"/>
            <a:ext cx="6618485" cy="1640962"/>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giảng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và</a:t>
            </a:r>
            <a:r>
              <a:rPr lang="en-US" sz="3600" dirty="0">
                <a:solidFill>
                  <a:schemeClr val="accent6">
                    <a:lumMod val="50000"/>
                  </a:schemeClr>
                </a:solidFill>
                <a:latin typeface="+mj-lt"/>
              </a:rPr>
              <a:t> </a:t>
            </a:r>
            <a:r>
              <a:rPr lang="en-US" sz="3600" dirty="0" err="1">
                <a:solidFill>
                  <a:schemeClr val="accent6">
                    <a:lumMod val="50000"/>
                  </a:schemeClr>
                </a:solidFill>
                <a:latin typeface="+mj-lt"/>
              </a:rPr>
              <a:t>hướng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dẫn</a:t>
            </a:r>
            <a:r>
              <a:rPr lang="en-US" sz="3600" dirty="0">
                <a:solidFill>
                  <a:schemeClr val="accent6">
                    <a:lumMod val="50000"/>
                  </a:schemeClr>
                </a:solidFill>
                <a:latin typeface="+mj-lt"/>
              </a:rPr>
              <a:t> </a:t>
            </a:r>
            <a:r>
              <a:rPr lang="en-US" sz="3600" dirty="0" err="1">
                <a:solidFill>
                  <a:schemeClr val="accent6">
                    <a:lumMod val="50000"/>
                  </a:schemeClr>
                </a:solidFill>
                <a:latin typeface="+mj-lt"/>
              </a:rPr>
              <a:t>luyện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tập</a:t>
            </a:r>
            <a:r>
              <a:rPr lang="en-US" sz="3600" dirty="0">
                <a:solidFill>
                  <a:schemeClr val="accent6">
                    <a:lumMod val="50000"/>
                  </a:schemeClr>
                </a:solidFill>
                <a:latin typeface="+mj-lt"/>
              </a:rPr>
              <a:t>.</a:t>
            </a:r>
          </a:p>
        </p:txBody>
      </p:sp>
      <p:grpSp>
        <p:nvGrpSpPr>
          <p:cNvPr id="11" name="Group 10">
            <a:extLst>
              <a:ext uri="{FF2B5EF4-FFF2-40B4-BE49-F238E27FC236}">
                <a16:creationId xmlns:a16="http://schemas.microsoft.com/office/drawing/2014/main" id="{6B3F0D5D-B06E-4F10-8447-0D827CC94BB8}"/>
              </a:ext>
            </a:extLst>
          </p:cNvPr>
          <p:cNvGrpSpPr/>
          <p:nvPr/>
        </p:nvGrpSpPr>
        <p:grpSpPr>
          <a:xfrm>
            <a:off x="3448361" y="4675593"/>
            <a:ext cx="7699034" cy="1885749"/>
            <a:chOff x="1031881" y="4402460"/>
            <a:chExt cx="5233106" cy="1885749"/>
          </a:xfrm>
        </p:grpSpPr>
        <p:pic>
          <p:nvPicPr>
            <p:cNvPr id="12" name="Picture 11">
              <a:extLst>
                <a:ext uri="{FF2B5EF4-FFF2-40B4-BE49-F238E27FC236}">
                  <a16:creationId xmlns:a16="http://schemas.microsoft.com/office/drawing/2014/main" id="{F99EA499-321A-434D-81CA-357B80947F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031881" y="4414318"/>
              <a:ext cx="5233106" cy="1873891"/>
            </a:xfrm>
            <a:prstGeom prst="rect">
              <a:avLst/>
            </a:prstGeom>
            <a:ln>
              <a:noFill/>
            </a:ln>
            <a:effectLst>
              <a:softEdge rad="112500"/>
            </a:effectLst>
          </p:spPr>
        </p:pic>
        <p:sp>
          <p:nvSpPr>
            <p:cNvPr id="13" name="Rectangle 12">
              <a:extLst>
                <a:ext uri="{FF2B5EF4-FFF2-40B4-BE49-F238E27FC236}">
                  <a16:creationId xmlns:a16="http://schemas.microsoft.com/office/drawing/2014/main" id="{07ED6404-CD49-47B3-BB44-E052060B7DD4}"/>
                </a:ext>
              </a:extLst>
            </p:cNvPr>
            <p:cNvSpPr/>
            <p:nvPr/>
          </p:nvSpPr>
          <p:spPr>
            <a:xfrm>
              <a:off x="1243118" y="4402460"/>
              <a:ext cx="2292502" cy="11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grpSp>
    </p:spTree>
    <p:extLst>
      <p:ext uri="{BB962C8B-B14F-4D97-AF65-F5344CB8AC3E}">
        <p14:creationId xmlns:p14="http://schemas.microsoft.com/office/powerpoint/2010/main" val="27097637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3"/>
          <a:stretch>
            <a:fillRect/>
          </a:stretch>
        </p:blipFill>
        <p:spPr>
          <a:xfrm>
            <a:off x="-1062918" y="100138"/>
            <a:ext cx="14259780" cy="463336"/>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4"/>
          <a:stretch>
            <a:fillRect/>
          </a:stretch>
        </p:blipFill>
        <p:spPr>
          <a:xfrm rot="571273">
            <a:off x="9880780" y="5272339"/>
            <a:ext cx="2334970" cy="1402202"/>
          </a:xfrm>
          <a:prstGeom prst="rect">
            <a:avLst/>
          </a:prstGeom>
        </p:spPr>
      </p:pic>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5"/>
          <a:stretch>
            <a:fillRect/>
          </a:stretch>
        </p:blipFill>
        <p:spPr>
          <a:xfrm>
            <a:off x="-154843" y="936528"/>
            <a:ext cx="2135506" cy="868952"/>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5"/>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0" name="Rectangle 19"/>
          <p:cNvSpPr/>
          <p:nvPr/>
        </p:nvSpPr>
        <p:spPr>
          <a:xfrm>
            <a:off x="653504" y="197818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Yêu</a:t>
            </a:r>
            <a:r>
              <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từ</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00B05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pic>
        <p:nvPicPr>
          <p:cNvPr id="21" name="Picture 20"/>
          <p:cNvPicPr>
            <a:picLocks noChangeAspect="1"/>
          </p:cNvPicPr>
          <p:nvPr/>
        </p:nvPicPr>
        <p:blipFill>
          <a:blip r:embed="rId7">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91403" y="5148618"/>
            <a:ext cx="3368240" cy="1709382"/>
          </a:xfrm>
          <a:prstGeom prst="rect">
            <a:avLst/>
          </a:prstGeom>
        </p:spPr>
      </p:pic>
      <p:sp>
        <p:nvSpPr>
          <p:cNvPr id="22" name="Rounded Rectangle 21"/>
          <p:cNvSpPr/>
          <p:nvPr/>
        </p:nvSpPr>
        <p:spPr>
          <a:xfrm>
            <a:off x="6253316" y="5402908"/>
            <a:ext cx="2884641" cy="840658"/>
          </a:xfrm>
          <a:prstGeom prst="roundRect">
            <a:avLst/>
          </a:prstGeom>
          <a:solidFill>
            <a:srgbClr val="F8D35C">
              <a:lumMod val="60000"/>
              <a:lumOff val="40000"/>
            </a:srgbClr>
          </a:solidFill>
          <a:ln w="12700" cap="flat" cmpd="sng" algn="ctr">
            <a:solidFill>
              <a:srgbClr val="F8D35C">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Đồng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4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phút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1"/>
          <p:cNvGrpSpPr/>
          <p:nvPr/>
        </p:nvGrpSpPr>
        <p:grpSpPr>
          <a:xfrm>
            <a:off x="-696367" y="559059"/>
            <a:ext cx="7798108" cy="646331"/>
            <a:chOff x="-696367" y="559059"/>
            <a:chExt cx="7798108" cy="646331"/>
          </a:xfrm>
        </p:grpSpPr>
        <p:sp>
          <p:nvSpPr>
            <p:cNvPr id="17" name="Rectangle 16"/>
            <p:cNvSpPr/>
            <p:nvPr/>
          </p:nvSpPr>
          <p:spPr>
            <a:xfrm>
              <a:off x="-696367" y="55905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nhóm</a:t>
              </a:r>
              <a:endParaRPr kumimoji="0" lang="zh-CN" altLang="en-US"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4" name="Picture 23"/>
            <p:cNvPicPr>
              <a:picLocks noChangeAspect="1"/>
            </p:cNvPicPr>
            <p:nvPr/>
          </p:nvPicPr>
          <p:blipFill>
            <a:blip r:embed="rId8"/>
            <a:stretch>
              <a:fillRect/>
            </a:stretch>
          </p:blipFill>
          <p:spPr>
            <a:xfrm rot="16200000">
              <a:off x="771487" y="632515"/>
              <a:ext cx="511318" cy="511318"/>
            </a:xfrm>
            <a:prstGeom prst="rect">
              <a:avLst/>
            </a:prstGeom>
          </p:spPr>
        </p:pic>
      </p:grpSp>
      <p:pic>
        <p:nvPicPr>
          <p:cNvPr id="25" name="Picture 24"/>
          <p:cNvPicPr>
            <a:picLocks noChangeAspect="1"/>
          </p:cNvPicPr>
          <p:nvPr/>
        </p:nvPicPr>
        <p:blipFill>
          <a:blip r:embed="rId9"/>
          <a:stretch>
            <a:fillRect/>
          </a:stretch>
        </p:blipFill>
        <p:spPr>
          <a:xfrm>
            <a:off x="6798079" y="1978185"/>
            <a:ext cx="5065398" cy="2548381"/>
          </a:xfrm>
          <a:prstGeom prst="rect">
            <a:avLst/>
          </a:prstGeom>
        </p:spPr>
      </p:pic>
    </p:spTree>
    <p:extLst>
      <p:ext uri="{BB962C8B-B14F-4D97-AF65-F5344CB8AC3E}">
        <p14:creationId xmlns:p14="http://schemas.microsoft.com/office/powerpoint/2010/main" val="185674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750" fill="hold"/>
                                        <p:tgtEl>
                                          <p:spTgt spid="53"/>
                                        </p:tgtEl>
                                        <p:attrNameLst>
                                          <p:attrName>ppt_x</p:attrName>
                                        </p:attrNameLst>
                                      </p:cBhvr>
                                      <p:tavLst>
                                        <p:tav tm="0">
                                          <p:val>
                                            <p:strVal val="0-#ppt_w/2"/>
                                          </p:val>
                                        </p:tav>
                                        <p:tav tm="100000">
                                          <p:val>
                                            <p:strVal val="#ppt_x"/>
                                          </p:val>
                                        </p:tav>
                                      </p:tavLst>
                                    </p:anim>
                                    <p:anim calcmode="lin" valueType="num">
                                      <p:cBhvr additive="base">
                                        <p:cTn id="8" dur="7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750" fill="hold"/>
                                        <p:tgtEl>
                                          <p:spTgt spid="54"/>
                                        </p:tgtEl>
                                        <p:attrNameLst>
                                          <p:attrName>ppt_x</p:attrName>
                                        </p:attrNameLst>
                                      </p:cBhvr>
                                      <p:tavLst>
                                        <p:tav tm="0">
                                          <p:val>
                                            <p:strVal val="1+#ppt_w/2"/>
                                          </p:val>
                                        </p:tav>
                                        <p:tav tm="100000">
                                          <p:val>
                                            <p:strVal val="#ppt_x"/>
                                          </p:val>
                                        </p:tav>
                                      </p:tavLst>
                                    </p:anim>
                                    <p:anim calcmode="lin" valueType="num">
                                      <p:cBhvr additive="base">
                                        <p:cTn id="12" dur="750" fill="hold"/>
                                        <p:tgtEl>
                                          <p:spTgt spid="5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FFFFFD-1F80-46D9-91D5-782E2A248F40}"/>
              </a:ext>
            </a:extLst>
          </p:cNvPr>
          <p:cNvSpPr/>
          <p:nvPr/>
        </p:nvSpPr>
        <p:spPr>
          <a:xfrm>
            <a:off x="138223" y="163148"/>
            <a:ext cx="11919097" cy="6531704"/>
          </a:xfrm>
          <a:custGeom>
            <a:avLst/>
            <a:gdLst>
              <a:gd name="connsiteX0" fmla="*/ 0 w 11919097"/>
              <a:gd name="connsiteY0" fmla="*/ 0 h 6531704"/>
              <a:gd name="connsiteX1" fmla="*/ 238382 w 11919097"/>
              <a:gd name="connsiteY1" fmla="*/ 0 h 6531704"/>
              <a:gd name="connsiteX2" fmla="*/ 476764 w 11919097"/>
              <a:gd name="connsiteY2" fmla="*/ 0 h 6531704"/>
              <a:gd name="connsiteX3" fmla="*/ 1191910 w 11919097"/>
              <a:gd name="connsiteY3" fmla="*/ 0 h 6531704"/>
              <a:gd name="connsiteX4" fmla="*/ 2026246 w 11919097"/>
              <a:gd name="connsiteY4" fmla="*/ 0 h 6531704"/>
              <a:gd name="connsiteX5" fmla="*/ 2622201 w 11919097"/>
              <a:gd name="connsiteY5" fmla="*/ 0 h 6531704"/>
              <a:gd name="connsiteX6" fmla="*/ 3456538 w 11919097"/>
              <a:gd name="connsiteY6" fmla="*/ 0 h 6531704"/>
              <a:gd name="connsiteX7" fmla="*/ 4290875 w 11919097"/>
              <a:gd name="connsiteY7" fmla="*/ 0 h 6531704"/>
              <a:gd name="connsiteX8" fmla="*/ 4648448 w 11919097"/>
              <a:gd name="connsiteY8" fmla="*/ 0 h 6531704"/>
              <a:gd name="connsiteX9" fmla="*/ 5482785 w 11919097"/>
              <a:gd name="connsiteY9" fmla="*/ 0 h 6531704"/>
              <a:gd name="connsiteX10" fmla="*/ 6197930 w 11919097"/>
              <a:gd name="connsiteY10" fmla="*/ 0 h 6531704"/>
              <a:gd name="connsiteX11" fmla="*/ 6913076 w 11919097"/>
              <a:gd name="connsiteY11" fmla="*/ 0 h 6531704"/>
              <a:gd name="connsiteX12" fmla="*/ 7747413 w 11919097"/>
              <a:gd name="connsiteY12" fmla="*/ 0 h 6531704"/>
              <a:gd name="connsiteX13" fmla="*/ 8224177 w 11919097"/>
              <a:gd name="connsiteY13" fmla="*/ 0 h 6531704"/>
              <a:gd name="connsiteX14" fmla="*/ 8820132 w 11919097"/>
              <a:gd name="connsiteY14" fmla="*/ 0 h 6531704"/>
              <a:gd name="connsiteX15" fmla="*/ 9416087 w 11919097"/>
              <a:gd name="connsiteY15" fmla="*/ 0 h 6531704"/>
              <a:gd name="connsiteX16" fmla="*/ 9773660 w 11919097"/>
              <a:gd name="connsiteY16" fmla="*/ 0 h 6531704"/>
              <a:gd name="connsiteX17" fmla="*/ 10607996 w 11919097"/>
              <a:gd name="connsiteY17" fmla="*/ 0 h 6531704"/>
              <a:gd name="connsiteX18" fmla="*/ 11084760 w 11919097"/>
              <a:gd name="connsiteY18" fmla="*/ 0 h 6531704"/>
              <a:gd name="connsiteX19" fmla="*/ 11919097 w 11919097"/>
              <a:gd name="connsiteY19" fmla="*/ 0 h 6531704"/>
              <a:gd name="connsiteX20" fmla="*/ 11919097 w 11919097"/>
              <a:gd name="connsiteY20" fmla="*/ 724425 h 6531704"/>
              <a:gd name="connsiteX21" fmla="*/ 11919097 w 11919097"/>
              <a:gd name="connsiteY21" fmla="*/ 1318217 h 6531704"/>
              <a:gd name="connsiteX22" fmla="*/ 11919097 w 11919097"/>
              <a:gd name="connsiteY22" fmla="*/ 1781374 h 6531704"/>
              <a:gd name="connsiteX23" fmla="*/ 11919097 w 11919097"/>
              <a:gd name="connsiteY23" fmla="*/ 2244531 h 6531704"/>
              <a:gd name="connsiteX24" fmla="*/ 11919097 w 11919097"/>
              <a:gd name="connsiteY24" fmla="*/ 2903639 h 6531704"/>
              <a:gd name="connsiteX25" fmla="*/ 11919097 w 11919097"/>
              <a:gd name="connsiteY25" fmla="*/ 3301479 h 6531704"/>
              <a:gd name="connsiteX26" fmla="*/ 11919097 w 11919097"/>
              <a:gd name="connsiteY26" fmla="*/ 4025905 h 6531704"/>
              <a:gd name="connsiteX27" fmla="*/ 11919097 w 11919097"/>
              <a:gd name="connsiteY27" fmla="*/ 4619696 h 6531704"/>
              <a:gd name="connsiteX28" fmla="*/ 11919097 w 11919097"/>
              <a:gd name="connsiteY28" fmla="*/ 5082853 h 6531704"/>
              <a:gd name="connsiteX29" fmla="*/ 11919097 w 11919097"/>
              <a:gd name="connsiteY29" fmla="*/ 5480693 h 6531704"/>
              <a:gd name="connsiteX30" fmla="*/ 11919097 w 11919097"/>
              <a:gd name="connsiteY30" fmla="*/ 6531704 h 6531704"/>
              <a:gd name="connsiteX31" fmla="*/ 11680715 w 11919097"/>
              <a:gd name="connsiteY31" fmla="*/ 6531704 h 6531704"/>
              <a:gd name="connsiteX32" fmla="*/ 11323142 w 11919097"/>
              <a:gd name="connsiteY32" fmla="*/ 6531704 h 6531704"/>
              <a:gd name="connsiteX33" fmla="*/ 10846378 w 11919097"/>
              <a:gd name="connsiteY33" fmla="*/ 6531704 h 6531704"/>
              <a:gd name="connsiteX34" fmla="*/ 10012041 w 11919097"/>
              <a:gd name="connsiteY34" fmla="*/ 6531704 h 6531704"/>
              <a:gd name="connsiteX35" fmla="*/ 9416087 w 11919097"/>
              <a:gd name="connsiteY35" fmla="*/ 6531704 h 6531704"/>
              <a:gd name="connsiteX36" fmla="*/ 8939323 w 11919097"/>
              <a:gd name="connsiteY36" fmla="*/ 6531704 h 6531704"/>
              <a:gd name="connsiteX37" fmla="*/ 8581750 w 11919097"/>
              <a:gd name="connsiteY37" fmla="*/ 6531704 h 6531704"/>
              <a:gd name="connsiteX38" fmla="*/ 8104986 w 11919097"/>
              <a:gd name="connsiteY38" fmla="*/ 6531704 h 6531704"/>
              <a:gd name="connsiteX39" fmla="*/ 7628222 w 11919097"/>
              <a:gd name="connsiteY39" fmla="*/ 6531704 h 6531704"/>
              <a:gd name="connsiteX40" fmla="*/ 6913076 w 11919097"/>
              <a:gd name="connsiteY40" fmla="*/ 6531704 h 6531704"/>
              <a:gd name="connsiteX41" fmla="*/ 6436312 w 11919097"/>
              <a:gd name="connsiteY41" fmla="*/ 6531704 h 6531704"/>
              <a:gd name="connsiteX42" fmla="*/ 5721167 w 11919097"/>
              <a:gd name="connsiteY42" fmla="*/ 6531704 h 6531704"/>
              <a:gd name="connsiteX43" fmla="*/ 5482785 w 11919097"/>
              <a:gd name="connsiteY43" fmla="*/ 6531704 h 6531704"/>
              <a:gd name="connsiteX44" fmla="*/ 4648448 w 11919097"/>
              <a:gd name="connsiteY44" fmla="*/ 6531704 h 6531704"/>
              <a:gd name="connsiteX45" fmla="*/ 4290875 w 11919097"/>
              <a:gd name="connsiteY45" fmla="*/ 6531704 h 6531704"/>
              <a:gd name="connsiteX46" fmla="*/ 3694920 w 11919097"/>
              <a:gd name="connsiteY46" fmla="*/ 6531704 h 6531704"/>
              <a:gd name="connsiteX47" fmla="*/ 3218156 w 11919097"/>
              <a:gd name="connsiteY47" fmla="*/ 6531704 h 6531704"/>
              <a:gd name="connsiteX48" fmla="*/ 2622201 w 11919097"/>
              <a:gd name="connsiteY48" fmla="*/ 6531704 h 6531704"/>
              <a:gd name="connsiteX49" fmla="*/ 1787865 w 11919097"/>
              <a:gd name="connsiteY49" fmla="*/ 6531704 h 6531704"/>
              <a:gd name="connsiteX50" fmla="*/ 1430292 w 11919097"/>
              <a:gd name="connsiteY50" fmla="*/ 6531704 h 6531704"/>
              <a:gd name="connsiteX51" fmla="*/ 953528 w 11919097"/>
              <a:gd name="connsiteY51" fmla="*/ 6531704 h 6531704"/>
              <a:gd name="connsiteX52" fmla="*/ 715146 w 11919097"/>
              <a:gd name="connsiteY52" fmla="*/ 6531704 h 6531704"/>
              <a:gd name="connsiteX53" fmla="*/ 0 w 11919097"/>
              <a:gd name="connsiteY53" fmla="*/ 6531704 h 6531704"/>
              <a:gd name="connsiteX54" fmla="*/ 0 w 11919097"/>
              <a:gd name="connsiteY54" fmla="*/ 5872596 h 6531704"/>
              <a:gd name="connsiteX55" fmla="*/ 0 w 11919097"/>
              <a:gd name="connsiteY55" fmla="*/ 5409438 h 6531704"/>
              <a:gd name="connsiteX56" fmla="*/ 0 w 11919097"/>
              <a:gd name="connsiteY56" fmla="*/ 5011598 h 6531704"/>
              <a:gd name="connsiteX57" fmla="*/ 0 w 11919097"/>
              <a:gd name="connsiteY57" fmla="*/ 4548441 h 6531704"/>
              <a:gd name="connsiteX58" fmla="*/ 0 w 11919097"/>
              <a:gd name="connsiteY58" fmla="*/ 3889333 h 6531704"/>
              <a:gd name="connsiteX59" fmla="*/ 0 w 11919097"/>
              <a:gd name="connsiteY59" fmla="*/ 3491493 h 6531704"/>
              <a:gd name="connsiteX60" fmla="*/ 0 w 11919097"/>
              <a:gd name="connsiteY60" fmla="*/ 2832384 h 6531704"/>
              <a:gd name="connsiteX61" fmla="*/ 0 w 11919097"/>
              <a:gd name="connsiteY61" fmla="*/ 2434544 h 6531704"/>
              <a:gd name="connsiteX62" fmla="*/ 0 w 11919097"/>
              <a:gd name="connsiteY62" fmla="*/ 1775436 h 6531704"/>
              <a:gd name="connsiteX63" fmla="*/ 0 w 11919097"/>
              <a:gd name="connsiteY63" fmla="*/ 1246962 h 6531704"/>
              <a:gd name="connsiteX64" fmla="*/ 0 w 11919097"/>
              <a:gd name="connsiteY64" fmla="*/ 653170 h 6531704"/>
              <a:gd name="connsiteX65" fmla="*/ 0 w 11919097"/>
              <a:gd name="connsiteY65" fmla="*/ 0 h 65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9097" h="6531704" fill="none" extrusionOk="0">
                <a:moveTo>
                  <a:pt x="0" y="0"/>
                </a:moveTo>
                <a:cubicBezTo>
                  <a:pt x="101411" y="-6169"/>
                  <a:pt x="171325" y="19168"/>
                  <a:pt x="238382" y="0"/>
                </a:cubicBezTo>
                <a:cubicBezTo>
                  <a:pt x="305439" y="-19168"/>
                  <a:pt x="428708" y="17797"/>
                  <a:pt x="476764" y="0"/>
                </a:cubicBezTo>
                <a:cubicBezTo>
                  <a:pt x="524820" y="-17797"/>
                  <a:pt x="981775" y="57983"/>
                  <a:pt x="1191910" y="0"/>
                </a:cubicBezTo>
                <a:cubicBezTo>
                  <a:pt x="1402045" y="-57983"/>
                  <a:pt x="1855192" y="82348"/>
                  <a:pt x="2026246" y="0"/>
                </a:cubicBezTo>
                <a:cubicBezTo>
                  <a:pt x="2197300" y="-82348"/>
                  <a:pt x="2357114" y="39599"/>
                  <a:pt x="2622201" y="0"/>
                </a:cubicBezTo>
                <a:cubicBezTo>
                  <a:pt x="2887289" y="-39599"/>
                  <a:pt x="3174929" y="47335"/>
                  <a:pt x="3456538" y="0"/>
                </a:cubicBezTo>
                <a:cubicBezTo>
                  <a:pt x="3738147" y="-47335"/>
                  <a:pt x="3951292" y="58042"/>
                  <a:pt x="4290875" y="0"/>
                </a:cubicBezTo>
                <a:cubicBezTo>
                  <a:pt x="4630458" y="-58042"/>
                  <a:pt x="4493124" y="34609"/>
                  <a:pt x="4648448" y="0"/>
                </a:cubicBezTo>
                <a:cubicBezTo>
                  <a:pt x="4803772" y="-34609"/>
                  <a:pt x="5202394" y="54857"/>
                  <a:pt x="5482785" y="0"/>
                </a:cubicBezTo>
                <a:cubicBezTo>
                  <a:pt x="5763176" y="-54857"/>
                  <a:pt x="5893828" y="54872"/>
                  <a:pt x="6197930" y="0"/>
                </a:cubicBezTo>
                <a:cubicBezTo>
                  <a:pt x="6502033" y="-54872"/>
                  <a:pt x="6673706" y="56764"/>
                  <a:pt x="6913076" y="0"/>
                </a:cubicBezTo>
                <a:cubicBezTo>
                  <a:pt x="7152446" y="-56764"/>
                  <a:pt x="7548426" y="16814"/>
                  <a:pt x="7747413" y="0"/>
                </a:cubicBezTo>
                <a:cubicBezTo>
                  <a:pt x="7946400" y="-16814"/>
                  <a:pt x="8086231" y="46986"/>
                  <a:pt x="8224177" y="0"/>
                </a:cubicBezTo>
                <a:cubicBezTo>
                  <a:pt x="8362123" y="-46986"/>
                  <a:pt x="8673636" y="60551"/>
                  <a:pt x="8820132" y="0"/>
                </a:cubicBezTo>
                <a:cubicBezTo>
                  <a:pt x="8966629" y="-60551"/>
                  <a:pt x="9183935" y="17136"/>
                  <a:pt x="9416087" y="0"/>
                </a:cubicBezTo>
                <a:cubicBezTo>
                  <a:pt x="9648240" y="-17136"/>
                  <a:pt x="9666358" y="13132"/>
                  <a:pt x="9773660" y="0"/>
                </a:cubicBezTo>
                <a:cubicBezTo>
                  <a:pt x="9880962" y="-13132"/>
                  <a:pt x="10280297" y="9408"/>
                  <a:pt x="10607996" y="0"/>
                </a:cubicBezTo>
                <a:cubicBezTo>
                  <a:pt x="10935695" y="-9408"/>
                  <a:pt x="10867602" y="49802"/>
                  <a:pt x="11084760" y="0"/>
                </a:cubicBezTo>
                <a:cubicBezTo>
                  <a:pt x="11301918" y="-49802"/>
                  <a:pt x="11640309" y="40878"/>
                  <a:pt x="11919097" y="0"/>
                </a:cubicBezTo>
                <a:cubicBezTo>
                  <a:pt x="11981628" y="336204"/>
                  <a:pt x="11899223" y="564758"/>
                  <a:pt x="11919097" y="724425"/>
                </a:cubicBezTo>
                <a:cubicBezTo>
                  <a:pt x="11938971" y="884093"/>
                  <a:pt x="11889034" y="1125429"/>
                  <a:pt x="11919097" y="1318217"/>
                </a:cubicBezTo>
                <a:cubicBezTo>
                  <a:pt x="11949160" y="1511005"/>
                  <a:pt x="11867754" y="1581609"/>
                  <a:pt x="11919097" y="1781374"/>
                </a:cubicBezTo>
                <a:cubicBezTo>
                  <a:pt x="11970440" y="1981139"/>
                  <a:pt x="11918178" y="2146261"/>
                  <a:pt x="11919097" y="2244531"/>
                </a:cubicBezTo>
                <a:cubicBezTo>
                  <a:pt x="11920016" y="2342801"/>
                  <a:pt x="11907687" y="2713790"/>
                  <a:pt x="11919097" y="2903639"/>
                </a:cubicBezTo>
                <a:cubicBezTo>
                  <a:pt x="11930507" y="3093488"/>
                  <a:pt x="11885581" y="3189525"/>
                  <a:pt x="11919097" y="3301479"/>
                </a:cubicBezTo>
                <a:cubicBezTo>
                  <a:pt x="11952613" y="3413433"/>
                  <a:pt x="11854563" y="3819560"/>
                  <a:pt x="11919097" y="4025905"/>
                </a:cubicBezTo>
                <a:cubicBezTo>
                  <a:pt x="11983631" y="4232250"/>
                  <a:pt x="11877945" y="4439125"/>
                  <a:pt x="11919097" y="4619696"/>
                </a:cubicBezTo>
                <a:cubicBezTo>
                  <a:pt x="11960249" y="4800267"/>
                  <a:pt x="11894867" y="4989187"/>
                  <a:pt x="11919097" y="5082853"/>
                </a:cubicBezTo>
                <a:cubicBezTo>
                  <a:pt x="11943327" y="5176519"/>
                  <a:pt x="11874176" y="5386611"/>
                  <a:pt x="11919097" y="5480693"/>
                </a:cubicBezTo>
                <a:cubicBezTo>
                  <a:pt x="11964018" y="5574775"/>
                  <a:pt x="11878923" y="6064805"/>
                  <a:pt x="11919097" y="6531704"/>
                </a:cubicBezTo>
                <a:cubicBezTo>
                  <a:pt x="11835039" y="6532245"/>
                  <a:pt x="11758362" y="6530922"/>
                  <a:pt x="11680715" y="6531704"/>
                </a:cubicBezTo>
                <a:cubicBezTo>
                  <a:pt x="11603068" y="6532486"/>
                  <a:pt x="11459803" y="6507143"/>
                  <a:pt x="11323142" y="6531704"/>
                </a:cubicBezTo>
                <a:cubicBezTo>
                  <a:pt x="11186481" y="6556265"/>
                  <a:pt x="11081102" y="6515372"/>
                  <a:pt x="10846378" y="6531704"/>
                </a:cubicBezTo>
                <a:cubicBezTo>
                  <a:pt x="10611654" y="6548036"/>
                  <a:pt x="10427048" y="6447320"/>
                  <a:pt x="10012041" y="6531704"/>
                </a:cubicBezTo>
                <a:cubicBezTo>
                  <a:pt x="9597034" y="6616088"/>
                  <a:pt x="9700534" y="6468001"/>
                  <a:pt x="9416087" y="6531704"/>
                </a:cubicBezTo>
                <a:cubicBezTo>
                  <a:pt x="9131640" y="6595407"/>
                  <a:pt x="9119092" y="6505454"/>
                  <a:pt x="8939323" y="6531704"/>
                </a:cubicBezTo>
                <a:cubicBezTo>
                  <a:pt x="8759554" y="6557954"/>
                  <a:pt x="8676145" y="6508864"/>
                  <a:pt x="8581750" y="6531704"/>
                </a:cubicBezTo>
                <a:cubicBezTo>
                  <a:pt x="8487355" y="6554544"/>
                  <a:pt x="8291914" y="6506911"/>
                  <a:pt x="8104986" y="6531704"/>
                </a:cubicBezTo>
                <a:cubicBezTo>
                  <a:pt x="7918058" y="6556497"/>
                  <a:pt x="7750296" y="6521745"/>
                  <a:pt x="7628222" y="6531704"/>
                </a:cubicBezTo>
                <a:cubicBezTo>
                  <a:pt x="7506148" y="6541663"/>
                  <a:pt x="7201099" y="6463361"/>
                  <a:pt x="6913076" y="6531704"/>
                </a:cubicBezTo>
                <a:cubicBezTo>
                  <a:pt x="6625053" y="6600047"/>
                  <a:pt x="6589526" y="6493206"/>
                  <a:pt x="6436312" y="6531704"/>
                </a:cubicBezTo>
                <a:cubicBezTo>
                  <a:pt x="6283098" y="6570202"/>
                  <a:pt x="5972437" y="6514249"/>
                  <a:pt x="5721167" y="6531704"/>
                </a:cubicBezTo>
                <a:cubicBezTo>
                  <a:pt x="5469897" y="6549159"/>
                  <a:pt x="5534921" y="6522848"/>
                  <a:pt x="5482785" y="6531704"/>
                </a:cubicBezTo>
                <a:cubicBezTo>
                  <a:pt x="5430649" y="6540560"/>
                  <a:pt x="4830327" y="6521450"/>
                  <a:pt x="4648448" y="6531704"/>
                </a:cubicBezTo>
                <a:cubicBezTo>
                  <a:pt x="4466569" y="6541958"/>
                  <a:pt x="4367184" y="6526596"/>
                  <a:pt x="4290875" y="6531704"/>
                </a:cubicBezTo>
                <a:cubicBezTo>
                  <a:pt x="4214566" y="6536812"/>
                  <a:pt x="3963641" y="6502494"/>
                  <a:pt x="3694920" y="6531704"/>
                </a:cubicBezTo>
                <a:cubicBezTo>
                  <a:pt x="3426199" y="6560914"/>
                  <a:pt x="3330666" y="6529896"/>
                  <a:pt x="3218156" y="6531704"/>
                </a:cubicBezTo>
                <a:cubicBezTo>
                  <a:pt x="3105646" y="6533512"/>
                  <a:pt x="2838908" y="6475214"/>
                  <a:pt x="2622201" y="6531704"/>
                </a:cubicBezTo>
                <a:cubicBezTo>
                  <a:pt x="2405494" y="6588194"/>
                  <a:pt x="1974639" y="6489218"/>
                  <a:pt x="1787865" y="6531704"/>
                </a:cubicBezTo>
                <a:cubicBezTo>
                  <a:pt x="1601091" y="6574190"/>
                  <a:pt x="1505296" y="6526932"/>
                  <a:pt x="1430292" y="6531704"/>
                </a:cubicBezTo>
                <a:cubicBezTo>
                  <a:pt x="1355288" y="6536476"/>
                  <a:pt x="1063980" y="6505397"/>
                  <a:pt x="953528" y="6531704"/>
                </a:cubicBezTo>
                <a:cubicBezTo>
                  <a:pt x="843076" y="6558011"/>
                  <a:pt x="777810" y="6527545"/>
                  <a:pt x="715146" y="6531704"/>
                </a:cubicBezTo>
                <a:cubicBezTo>
                  <a:pt x="652482" y="6535863"/>
                  <a:pt x="189832" y="6480254"/>
                  <a:pt x="0" y="6531704"/>
                </a:cubicBezTo>
                <a:cubicBezTo>
                  <a:pt x="-56779" y="6391957"/>
                  <a:pt x="43020" y="6060788"/>
                  <a:pt x="0" y="5872596"/>
                </a:cubicBezTo>
                <a:cubicBezTo>
                  <a:pt x="-43020" y="5684404"/>
                  <a:pt x="26966" y="5573816"/>
                  <a:pt x="0" y="5409438"/>
                </a:cubicBezTo>
                <a:cubicBezTo>
                  <a:pt x="-26966" y="5245060"/>
                  <a:pt x="19895" y="5205626"/>
                  <a:pt x="0" y="5011598"/>
                </a:cubicBezTo>
                <a:cubicBezTo>
                  <a:pt x="-19895" y="4817570"/>
                  <a:pt x="46694" y="4725319"/>
                  <a:pt x="0" y="4548441"/>
                </a:cubicBezTo>
                <a:cubicBezTo>
                  <a:pt x="-46694" y="4371563"/>
                  <a:pt x="38310" y="4204206"/>
                  <a:pt x="0" y="3889333"/>
                </a:cubicBezTo>
                <a:cubicBezTo>
                  <a:pt x="-38310" y="3574460"/>
                  <a:pt x="26260" y="3640663"/>
                  <a:pt x="0" y="3491493"/>
                </a:cubicBezTo>
                <a:cubicBezTo>
                  <a:pt x="-26260" y="3342323"/>
                  <a:pt x="18846" y="3002474"/>
                  <a:pt x="0" y="2832384"/>
                </a:cubicBezTo>
                <a:cubicBezTo>
                  <a:pt x="-18846" y="2662294"/>
                  <a:pt x="16373" y="2628392"/>
                  <a:pt x="0" y="2434544"/>
                </a:cubicBezTo>
                <a:cubicBezTo>
                  <a:pt x="-16373" y="2240696"/>
                  <a:pt x="71612" y="1943017"/>
                  <a:pt x="0" y="1775436"/>
                </a:cubicBezTo>
                <a:cubicBezTo>
                  <a:pt x="-71612" y="1607855"/>
                  <a:pt x="28868" y="1455750"/>
                  <a:pt x="0" y="1246962"/>
                </a:cubicBezTo>
                <a:cubicBezTo>
                  <a:pt x="-28868" y="1038174"/>
                  <a:pt x="16893" y="781969"/>
                  <a:pt x="0" y="653170"/>
                </a:cubicBezTo>
                <a:cubicBezTo>
                  <a:pt x="-16893" y="524371"/>
                  <a:pt x="62172" y="172061"/>
                  <a:pt x="0" y="0"/>
                </a:cubicBezTo>
                <a:close/>
              </a:path>
              <a:path w="11919097" h="6531704" stroke="0" extrusionOk="0">
                <a:moveTo>
                  <a:pt x="0" y="0"/>
                </a:moveTo>
                <a:cubicBezTo>
                  <a:pt x="368800" y="-46490"/>
                  <a:pt x="593269" y="97385"/>
                  <a:pt x="834337" y="0"/>
                </a:cubicBezTo>
                <a:cubicBezTo>
                  <a:pt x="1075405" y="-97385"/>
                  <a:pt x="999660" y="24172"/>
                  <a:pt x="1072719" y="0"/>
                </a:cubicBezTo>
                <a:cubicBezTo>
                  <a:pt x="1145778" y="-24172"/>
                  <a:pt x="1443520" y="77445"/>
                  <a:pt x="1787865" y="0"/>
                </a:cubicBezTo>
                <a:cubicBezTo>
                  <a:pt x="2132210" y="-77445"/>
                  <a:pt x="2126464" y="44575"/>
                  <a:pt x="2264628" y="0"/>
                </a:cubicBezTo>
                <a:cubicBezTo>
                  <a:pt x="2402792" y="-44575"/>
                  <a:pt x="2643252" y="21297"/>
                  <a:pt x="2741392" y="0"/>
                </a:cubicBezTo>
                <a:cubicBezTo>
                  <a:pt x="2839532" y="-21297"/>
                  <a:pt x="3053310" y="275"/>
                  <a:pt x="3337347" y="0"/>
                </a:cubicBezTo>
                <a:cubicBezTo>
                  <a:pt x="3621385" y="-275"/>
                  <a:pt x="3525109" y="12862"/>
                  <a:pt x="3575729" y="0"/>
                </a:cubicBezTo>
                <a:cubicBezTo>
                  <a:pt x="3626349" y="-12862"/>
                  <a:pt x="4044566" y="68406"/>
                  <a:pt x="4171684" y="0"/>
                </a:cubicBezTo>
                <a:cubicBezTo>
                  <a:pt x="4298803" y="-68406"/>
                  <a:pt x="4503837" y="7520"/>
                  <a:pt x="4648448" y="0"/>
                </a:cubicBezTo>
                <a:cubicBezTo>
                  <a:pt x="4793059" y="-7520"/>
                  <a:pt x="4842076" y="21392"/>
                  <a:pt x="5006021" y="0"/>
                </a:cubicBezTo>
                <a:cubicBezTo>
                  <a:pt x="5169966" y="-21392"/>
                  <a:pt x="5554128" y="26565"/>
                  <a:pt x="5721167" y="0"/>
                </a:cubicBezTo>
                <a:cubicBezTo>
                  <a:pt x="5888206" y="-26565"/>
                  <a:pt x="5897408" y="21595"/>
                  <a:pt x="5959549" y="0"/>
                </a:cubicBezTo>
                <a:cubicBezTo>
                  <a:pt x="6021690" y="-21595"/>
                  <a:pt x="6394019" y="70236"/>
                  <a:pt x="6555503" y="0"/>
                </a:cubicBezTo>
                <a:cubicBezTo>
                  <a:pt x="6716987" y="-70236"/>
                  <a:pt x="6745453" y="27981"/>
                  <a:pt x="6793885" y="0"/>
                </a:cubicBezTo>
                <a:cubicBezTo>
                  <a:pt x="6842317" y="-27981"/>
                  <a:pt x="7361394" y="40534"/>
                  <a:pt x="7509031" y="0"/>
                </a:cubicBezTo>
                <a:cubicBezTo>
                  <a:pt x="7656668" y="-40534"/>
                  <a:pt x="7962269" y="70752"/>
                  <a:pt x="8343368" y="0"/>
                </a:cubicBezTo>
                <a:cubicBezTo>
                  <a:pt x="8724467" y="-70752"/>
                  <a:pt x="8544193" y="6773"/>
                  <a:pt x="8700941" y="0"/>
                </a:cubicBezTo>
                <a:cubicBezTo>
                  <a:pt x="8857689" y="-6773"/>
                  <a:pt x="9032915" y="69336"/>
                  <a:pt x="9296896" y="0"/>
                </a:cubicBezTo>
                <a:cubicBezTo>
                  <a:pt x="9560878" y="-69336"/>
                  <a:pt x="9720258" y="36677"/>
                  <a:pt x="10012041" y="0"/>
                </a:cubicBezTo>
                <a:cubicBezTo>
                  <a:pt x="10303824" y="-36677"/>
                  <a:pt x="10464306" y="12170"/>
                  <a:pt x="10727187" y="0"/>
                </a:cubicBezTo>
                <a:cubicBezTo>
                  <a:pt x="10990068" y="-12170"/>
                  <a:pt x="11544165" y="6792"/>
                  <a:pt x="11919097" y="0"/>
                </a:cubicBezTo>
                <a:cubicBezTo>
                  <a:pt x="11999226" y="196225"/>
                  <a:pt x="11874228" y="579533"/>
                  <a:pt x="11919097" y="724425"/>
                </a:cubicBezTo>
                <a:cubicBezTo>
                  <a:pt x="11963966" y="869318"/>
                  <a:pt x="11879495" y="1084055"/>
                  <a:pt x="11919097" y="1383534"/>
                </a:cubicBezTo>
                <a:cubicBezTo>
                  <a:pt x="11958699" y="1683013"/>
                  <a:pt x="11849119" y="1817945"/>
                  <a:pt x="11919097" y="2042642"/>
                </a:cubicBezTo>
                <a:cubicBezTo>
                  <a:pt x="11989075" y="2267339"/>
                  <a:pt x="11912611" y="2497915"/>
                  <a:pt x="11919097" y="2767067"/>
                </a:cubicBezTo>
                <a:cubicBezTo>
                  <a:pt x="11925583" y="3036220"/>
                  <a:pt x="11872469" y="3149204"/>
                  <a:pt x="11919097" y="3295542"/>
                </a:cubicBezTo>
                <a:cubicBezTo>
                  <a:pt x="11965725" y="3441881"/>
                  <a:pt x="11857243" y="3767515"/>
                  <a:pt x="11919097" y="4019967"/>
                </a:cubicBezTo>
                <a:cubicBezTo>
                  <a:pt x="11980951" y="4272419"/>
                  <a:pt x="11863474" y="4368585"/>
                  <a:pt x="11919097" y="4548441"/>
                </a:cubicBezTo>
                <a:cubicBezTo>
                  <a:pt x="11974720" y="4728297"/>
                  <a:pt x="11903886" y="5021488"/>
                  <a:pt x="11919097" y="5207549"/>
                </a:cubicBezTo>
                <a:cubicBezTo>
                  <a:pt x="11934308" y="5393610"/>
                  <a:pt x="11868952" y="5654939"/>
                  <a:pt x="11919097" y="5801341"/>
                </a:cubicBezTo>
                <a:cubicBezTo>
                  <a:pt x="11969242" y="5947743"/>
                  <a:pt x="11899977" y="6301925"/>
                  <a:pt x="11919097" y="6531704"/>
                </a:cubicBezTo>
                <a:cubicBezTo>
                  <a:pt x="11813306" y="6542231"/>
                  <a:pt x="11764176" y="6516095"/>
                  <a:pt x="11680715" y="6531704"/>
                </a:cubicBezTo>
                <a:cubicBezTo>
                  <a:pt x="11597254" y="6547313"/>
                  <a:pt x="11314091" y="6512821"/>
                  <a:pt x="11203951" y="6531704"/>
                </a:cubicBezTo>
                <a:cubicBezTo>
                  <a:pt x="11093811" y="6550587"/>
                  <a:pt x="10901499" y="6531512"/>
                  <a:pt x="10727187" y="6531704"/>
                </a:cubicBezTo>
                <a:cubicBezTo>
                  <a:pt x="10552875" y="6531896"/>
                  <a:pt x="10277020" y="6495479"/>
                  <a:pt x="10131232" y="6531704"/>
                </a:cubicBezTo>
                <a:cubicBezTo>
                  <a:pt x="9985445" y="6567929"/>
                  <a:pt x="9933116" y="6504857"/>
                  <a:pt x="9773660" y="6531704"/>
                </a:cubicBezTo>
                <a:cubicBezTo>
                  <a:pt x="9614204" y="6558551"/>
                  <a:pt x="9184215" y="6438315"/>
                  <a:pt x="8939323" y="6531704"/>
                </a:cubicBezTo>
                <a:cubicBezTo>
                  <a:pt x="8694431" y="6625093"/>
                  <a:pt x="8471013" y="6525025"/>
                  <a:pt x="8343368" y="6531704"/>
                </a:cubicBezTo>
                <a:cubicBezTo>
                  <a:pt x="8215724" y="6538383"/>
                  <a:pt x="7976177" y="6495202"/>
                  <a:pt x="7866604" y="6531704"/>
                </a:cubicBezTo>
                <a:cubicBezTo>
                  <a:pt x="7757031" y="6568206"/>
                  <a:pt x="7721686" y="6516339"/>
                  <a:pt x="7628222" y="6531704"/>
                </a:cubicBezTo>
                <a:cubicBezTo>
                  <a:pt x="7534758" y="6547069"/>
                  <a:pt x="7104342" y="6487199"/>
                  <a:pt x="6913076" y="6531704"/>
                </a:cubicBezTo>
                <a:cubicBezTo>
                  <a:pt x="6721810" y="6576209"/>
                  <a:pt x="6517734" y="6525240"/>
                  <a:pt x="6197930" y="6531704"/>
                </a:cubicBezTo>
                <a:cubicBezTo>
                  <a:pt x="5878126" y="6538168"/>
                  <a:pt x="5675746" y="6483051"/>
                  <a:pt x="5363594" y="6531704"/>
                </a:cubicBezTo>
                <a:cubicBezTo>
                  <a:pt x="5051442" y="6580357"/>
                  <a:pt x="4824056" y="6442893"/>
                  <a:pt x="4529257" y="6531704"/>
                </a:cubicBezTo>
                <a:cubicBezTo>
                  <a:pt x="4234458" y="6620515"/>
                  <a:pt x="4082858" y="6501255"/>
                  <a:pt x="3933302" y="6531704"/>
                </a:cubicBezTo>
                <a:cubicBezTo>
                  <a:pt x="3783747" y="6562153"/>
                  <a:pt x="3452557" y="6462264"/>
                  <a:pt x="3218156" y="6531704"/>
                </a:cubicBezTo>
                <a:cubicBezTo>
                  <a:pt x="2983755" y="6601144"/>
                  <a:pt x="2882464" y="6492939"/>
                  <a:pt x="2741392" y="6531704"/>
                </a:cubicBezTo>
                <a:cubicBezTo>
                  <a:pt x="2600320" y="6570469"/>
                  <a:pt x="2216127" y="6488928"/>
                  <a:pt x="2026246" y="6531704"/>
                </a:cubicBezTo>
                <a:cubicBezTo>
                  <a:pt x="1836365" y="6574480"/>
                  <a:pt x="1751370" y="6518862"/>
                  <a:pt x="1668674" y="6531704"/>
                </a:cubicBezTo>
                <a:cubicBezTo>
                  <a:pt x="1585978" y="6544546"/>
                  <a:pt x="1455563" y="6497881"/>
                  <a:pt x="1311101" y="6531704"/>
                </a:cubicBezTo>
                <a:cubicBezTo>
                  <a:pt x="1166639" y="6565527"/>
                  <a:pt x="940236" y="6495677"/>
                  <a:pt x="834337" y="6531704"/>
                </a:cubicBezTo>
                <a:cubicBezTo>
                  <a:pt x="728438" y="6567731"/>
                  <a:pt x="239792" y="6476549"/>
                  <a:pt x="0" y="6531704"/>
                </a:cubicBezTo>
                <a:cubicBezTo>
                  <a:pt x="-3162" y="6303341"/>
                  <a:pt x="43575" y="6201679"/>
                  <a:pt x="0" y="5937913"/>
                </a:cubicBezTo>
                <a:cubicBezTo>
                  <a:pt x="-43575" y="5674147"/>
                  <a:pt x="36044" y="5532535"/>
                  <a:pt x="0" y="5344121"/>
                </a:cubicBezTo>
                <a:cubicBezTo>
                  <a:pt x="-36044" y="5155707"/>
                  <a:pt x="9133" y="5139696"/>
                  <a:pt x="0" y="4946281"/>
                </a:cubicBezTo>
                <a:cubicBezTo>
                  <a:pt x="-9133" y="4752866"/>
                  <a:pt x="49714" y="4482169"/>
                  <a:pt x="0" y="4287173"/>
                </a:cubicBezTo>
                <a:cubicBezTo>
                  <a:pt x="-49714" y="4092177"/>
                  <a:pt x="12702" y="3916838"/>
                  <a:pt x="0" y="3693382"/>
                </a:cubicBezTo>
                <a:cubicBezTo>
                  <a:pt x="-12702" y="3469926"/>
                  <a:pt x="65402" y="3229164"/>
                  <a:pt x="0" y="3099590"/>
                </a:cubicBezTo>
                <a:cubicBezTo>
                  <a:pt x="-65402" y="2970016"/>
                  <a:pt x="36977" y="2788902"/>
                  <a:pt x="0" y="2636433"/>
                </a:cubicBezTo>
                <a:cubicBezTo>
                  <a:pt x="-36977" y="2483964"/>
                  <a:pt x="23253" y="2330853"/>
                  <a:pt x="0" y="2173276"/>
                </a:cubicBezTo>
                <a:cubicBezTo>
                  <a:pt x="-23253" y="2015699"/>
                  <a:pt x="26605" y="1796714"/>
                  <a:pt x="0" y="1644802"/>
                </a:cubicBezTo>
                <a:cubicBezTo>
                  <a:pt x="-26605" y="1492890"/>
                  <a:pt x="49984" y="1330170"/>
                  <a:pt x="0" y="1116328"/>
                </a:cubicBezTo>
                <a:cubicBezTo>
                  <a:pt x="-49984" y="902486"/>
                  <a:pt x="21820" y="839827"/>
                  <a:pt x="0" y="587853"/>
                </a:cubicBezTo>
                <a:cubicBezTo>
                  <a:pt x="-21820" y="335880"/>
                  <a:pt x="66407" y="219176"/>
                  <a:pt x="0" y="0"/>
                </a:cubicBezTo>
                <a:close/>
              </a:path>
            </a:pathLst>
          </a:custGeom>
          <a:solidFill>
            <a:schemeClr val="bg1"/>
          </a:solidFill>
          <a:ln>
            <a:solidFill>
              <a:schemeClr val="accent4">
                <a:lumMod val="75000"/>
              </a:schemeClr>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ea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5567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Ngoài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trò</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chuyện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trực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tiếp</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con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còn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rất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cách</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trao</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đổi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với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nhau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ở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xa</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Từ</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xa</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xưa</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ta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đã</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biết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huấn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luyện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bồ</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câu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đưa</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thư</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Bồ</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câu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nhớ</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rất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tốt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bay qua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một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chặng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đường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dài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hàng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nghìn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cây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số</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mang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thư</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đến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đúng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nơi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nhận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biển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còn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cách</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bỏ</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thư</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vào</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chiếc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chai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thủy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tinh</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Nhờ</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sóng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biển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chiếc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chai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này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đẩy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vào</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đất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liền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bức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thư</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vài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chục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năm</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sau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mới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tìm</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thấy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Ngày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nay,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việc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trao</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đổi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thông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tin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dễ</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dàng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hơn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rất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Bạn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viết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thư</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gọi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điện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cho</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khác</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Nhờ</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in-</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tơ</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nét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bạn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cũng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thể</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nhìn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thấy</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nói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chuyện</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với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dù</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hai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người</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đang</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ở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cách</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nhau</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rất</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400" b="0" i="0" u="none" strike="noStrike" kern="0" cap="none" spc="0" normalizeH="0" baseline="0" noProof="0" dirty="0" err="1">
                <a:ln>
                  <a:noFill/>
                </a:ln>
                <a:solidFill>
                  <a:srgbClr val="000000"/>
                </a:solidFill>
                <a:effectLst/>
                <a:uLnTx/>
                <a:uFillTx/>
                <a:latin typeface="Arial-Rounded"/>
                <a:ea typeface="Arial-Rounded"/>
                <a:cs typeface="Arial"/>
                <a:sym typeface="Arial"/>
              </a:rPr>
              <a:t>xa</a:t>
            </a:r>
            <a:r>
              <a:rPr kumimoji="0" lang="en-US" sz="24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14624" y="2191005"/>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942" y="3336075"/>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61072" y="4564406"/>
            <a:ext cx="1060083" cy="1365877"/>
          </a:xfrm>
          <a:prstGeom prst="rect">
            <a:avLst/>
          </a:prstGeom>
        </p:spPr>
      </p:pic>
    </p:spTree>
    <p:custDataLst>
      <p:tags r:id="rId1"/>
    </p:custDataLst>
    <p:extLst>
      <p:ext uri="{BB962C8B-B14F-4D97-AF65-F5344CB8AC3E}">
        <p14:creationId xmlns:p14="http://schemas.microsoft.com/office/powerpoint/2010/main" val="303906748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3"/>
          <a:stretch>
            <a:fillRect/>
          </a:stretch>
        </p:blipFill>
        <p:spPr>
          <a:xfrm>
            <a:off x="-1062918" y="100138"/>
            <a:ext cx="14259780" cy="463336"/>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4"/>
          <a:stretch>
            <a:fillRect/>
          </a:stretch>
        </p:blipFill>
        <p:spPr>
          <a:xfrm rot="571273">
            <a:off x="10361864" y="5618624"/>
            <a:ext cx="1825047" cy="1095982"/>
          </a:xfrm>
          <a:prstGeom prst="rect">
            <a:avLst/>
          </a:prstGeom>
        </p:spPr>
      </p:pic>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5"/>
          <a:stretch>
            <a:fillRect/>
          </a:stretch>
        </p:blipFill>
        <p:spPr>
          <a:xfrm>
            <a:off x="-154843" y="936528"/>
            <a:ext cx="2135506" cy="868952"/>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5"/>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grpSp>
        <p:nvGrpSpPr>
          <p:cNvPr id="3" name="Group 2"/>
          <p:cNvGrpSpPr/>
          <p:nvPr/>
        </p:nvGrpSpPr>
        <p:grpSpPr>
          <a:xfrm>
            <a:off x="2506327" y="1715940"/>
            <a:ext cx="7868387" cy="3785037"/>
            <a:chOff x="2506327" y="1715940"/>
            <a:chExt cx="7868387" cy="3785037"/>
          </a:xfrm>
        </p:grpSpPr>
        <p:sp>
          <p:nvSpPr>
            <p:cNvPr id="14" name="Rounded Rectangle 13"/>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4704517" y="1715940"/>
              <a:ext cx="3425938"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8" name="Rectangle 17"/>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3" name="Oval 22"/>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ounded Rectangle 2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29" name="Rounded Rectangle 2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31" name="Oval 3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32" name="Picture 2" descr="Star Cartoon Images, Stock Photos &amp;amp; Vectors | Shutterstock"/>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120382" y="669439"/>
            <a:ext cx="4787750" cy="646331"/>
            <a:chOff x="1120382" y="669439"/>
            <a:chExt cx="4787750" cy="646331"/>
          </a:xfrm>
        </p:grpSpPr>
        <p:sp>
          <p:nvSpPr>
            <p:cNvPr id="15" name="Rectangle 14"/>
            <p:cNvSpPr/>
            <p:nvPr/>
          </p:nvSpPr>
          <p:spPr>
            <a:xfrm>
              <a:off x="1471062" y="669439"/>
              <a:ext cx="44370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trước</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rPr>
                <a:t>lớp</a:t>
              </a:r>
              <a:endParaRPr kumimoji="0" lang="zh-CN" altLang="en-US" sz="3600" b="1" i="0" u="none" strike="noStrike" kern="0" cap="none" spc="0" normalizeH="0" baseline="0" noProof="0" dirty="0">
                <a:ln>
                  <a:noFill/>
                </a:ln>
                <a:solidFill>
                  <a:srgbClr val="002060"/>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5" name="Picture 34"/>
            <p:cNvPicPr>
              <a:picLocks noChangeAspect="1"/>
            </p:cNvPicPr>
            <p:nvPr/>
          </p:nvPicPr>
          <p:blipFill>
            <a:blip r:embed="rId8"/>
            <a:stretch>
              <a:fillRect/>
            </a:stretch>
          </p:blipFill>
          <p:spPr>
            <a:xfrm rot="16200000">
              <a:off x="1120382" y="757107"/>
              <a:ext cx="511318" cy="511318"/>
            </a:xfrm>
            <a:prstGeom prst="rect">
              <a:avLst/>
            </a:prstGeom>
          </p:spPr>
        </p:pic>
      </p:grpSp>
      <p:pic>
        <p:nvPicPr>
          <p:cNvPr id="36" name="图片 18">
            <a:extLst>
              <a:ext uri="{FF2B5EF4-FFF2-40B4-BE49-F238E27FC236}">
                <a16:creationId xmlns:a16="http://schemas.microsoft.com/office/drawing/2014/main" id="{BCA3C8AE-12F0-41CC-86D2-5D06E3C62ECC}"/>
              </a:ext>
            </a:extLst>
          </p:cNvPr>
          <p:cNvPicPr>
            <a:picLocks noChangeAspect="1"/>
          </p:cNvPicPr>
          <p:nvPr/>
        </p:nvPicPr>
        <p:blipFill>
          <a:blip r:embed="rId4"/>
          <a:stretch>
            <a:fillRect/>
          </a:stretch>
        </p:blipFill>
        <p:spPr>
          <a:xfrm rot="21028727" flipH="1">
            <a:off x="386" y="5618625"/>
            <a:ext cx="1825047" cy="1095982"/>
          </a:xfrm>
          <a:prstGeom prst="rect">
            <a:avLst/>
          </a:prstGeom>
        </p:spPr>
      </p:pic>
    </p:spTree>
    <p:extLst>
      <p:ext uri="{BB962C8B-B14F-4D97-AF65-F5344CB8AC3E}">
        <p14:creationId xmlns:p14="http://schemas.microsoft.com/office/powerpoint/2010/main" val="841782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750" fill="hold"/>
                                        <p:tgtEl>
                                          <p:spTgt spid="53"/>
                                        </p:tgtEl>
                                        <p:attrNameLst>
                                          <p:attrName>ppt_x</p:attrName>
                                        </p:attrNameLst>
                                      </p:cBhvr>
                                      <p:tavLst>
                                        <p:tav tm="0">
                                          <p:val>
                                            <p:strVal val="0-#ppt_w/2"/>
                                          </p:val>
                                        </p:tav>
                                        <p:tav tm="100000">
                                          <p:val>
                                            <p:strVal val="#ppt_x"/>
                                          </p:val>
                                        </p:tav>
                                      </p:tavLst>
                                    </p:anim>
                                    <p:anim calcmode="lin" valueType="num">
                                      <p:cBhvr additive="base">
                                        <p:cTn id="8" dur="75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750" fill="hold"/>
                                        <p:tgtEl>
                                          <p:spTgt spid="54"/>
                                        </p:tgtEl>
                                        <p:attrNameLst>
                                          <p:attrName>ppt_x</p:attrName>
                                        </p:attrNameLst>
                                      </p:cBhvr>
                                      <p:tavLst>
                                        <p:tav tm="0">
                                          <p:val>
                                            <p:strVal val="1+#ppt_w/2"/>
                                          </p:val>
                                        </p:tav>
                                        <p:tav tm="100000">
                                          <p:val>
                                            <p:strVal val="#ppt_x"/>
                                          </p:val>
                                        </p:tav>
                                      </p:tavLst>
                                    </p:anim>
                                    <p:anim calcmode="lin" valueType="num">
                                      <p:cBhvr additive="base">
                                        <p:cTn id="12" dur="750" fill="hold"/>
                                        <p:tgtEl>
                                          <p:spTgt spid="5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1250"/>
                            </p:stCondLst>
                            <p:childTnLst>
                              <p:par>
                                <p:cTn id="18" presetID="22" presetClass="entr" presetSubtype="1"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8" name="TextBox 7">
            <a:extLst>
              <a:ext uri="{FF2B5EF4-FFF2-40B4-BE49-F238E27FC236}">
                <a16:creationId xmlns:a16="http://schemas.microsoft.com/office/drawing/2014/main" id="{CF689B45-C997-4DBF-9941-259571B01534}"/>
              </a:ext>
            </a:extLst>
          </p:cNvPr>
          <p:cNvSpPr txBox="1"/>
          <p:nvPr/>
        </p:nvSpPr>
        <p:spPr>
          <a:xfrm>
            <a:off x="966952" y="192619"/>
            <a:ext cx="1025809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9" name="TextBox 8">
            <a:extLst>
              <a:ext uri="{FF2B5EF4-FFF2-40B4-BE49-F238E27FC236}">
                <a16:creationId xmlns:a16="http://schemas.microsoft.com/office/drawing/2014/main" id="{705898F0-247D-4F1C-86CC-73FF77A52648}"/>
              </a:ext>
            </a:extLst>
          </p:cNvPr>
          <p:cNvSpPr txBox="1"/>
          <p:nvPr/>
        </p:nvSpPr>
        <p:spPr>
          <a:xfrm>
            <a:off x="231258" y="734967"/>
            <a:ext cx="11729484" cy="55567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Ngoài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trò</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huấn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nhớ</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tốt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bay qua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chặng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số</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đến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nhận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bỏ</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thủy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sóng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đẩy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liền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chục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năm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nay,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thông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tin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dễ</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gọi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khác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in-</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tơ</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nét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mình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dù</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hai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16546641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64C8457-6C7B-4F57-826A-210806BB09A1}"/>
              </a:ext>
            </a:extLst>
          </p:cNvPr>
          <p:cNvPicPr>
            <a:picLocks noChangeAspect="1"/>
          </p:cNvPicPr>
          <p:nvPr/>
        </p:nvPicPr>
        <p:blipFill>
          <a:blip r:embed="rId3"/>
          <a:stretch>
            <a:fillRect/>
          </a:stretch>
        </p:blipFill>
        <p:spPr>
          <a:xfrm>
            <a:off x="-1232889" y="531202"/>
            <a:ext cx="2965158" cy="1206543"/>
          </a:xfrm>
          <a:prstGeom prst="rect">
            <a:avLst/>
          </a:prstGeom>
        </p:spPr>
      </p:pic>
      <p:grpSp>
        <p:nvGrpSpPr>
          <p:cNvPr id="36" name="组合 35">
            <a:extLst>
              <a:ext uri="{FF2B5EF4-FFF2-40B4-BE49-F238E27FC236}">
                <a16:creationId xmlns:a16="http://schemas.microsoft.com/office/drawing/2014/main" id="{C9554F4F-2356-42BB-88E3-20624315C540}"/>
              </a:ext>
            </a:extLst>
          </p:cNvPr>
          <p:cNvGrpSpPr/>
          <p:nvPr/>
        </p:nvGrpSpPr>
        <p:grpSpPr>
          <a:xfrm>
            <a:off x="10472242" y="782288"/>
            <a:ext cx="2352248" cy="1496818"/>
            <a:chOff x="10472242" y="782288"/>
            <a:chExt cx="2352248" cy="1496818"/>
          </a:xfrm>
        </p:grpSpPr>
        <p:pic>
          <p:nvPicPr>
            <p:cNvPr id="24" name="图片 23">
              <a:extLst>
                <a:ext uri="{FF2B5EF4-FFF2-40B4-BE49-F238E27FC236}">
                  <a16:creationId xmlns:a16="http://schemas.microsoft.com/office/drawing/2014/main" id="{F87D4AD4-623C-4A6A-B992-E97AC0468838}"/>
                </a:ext>
              </a:extLst>
            </p:cNvPr>
            <p:cNvPicPr>
              <a:picLocks noChangeAspect="1"/>
            </p:cNvPicPr>
            <p:nvPr/>
          </p:nvPicPr>
          <p:blipFill>
            <a:blip r:embed="rId3"/>
            <a:stretch>
              <a:fillRect/>
            </a:stretch>
          </p:blipFill>
          <p:spPr>
            <a:xfrm flipH="1">
              <a:off x="10472242" y="1321960"/>
              <a:ext cx="2352248" cy="957146"/>
            </a:xfrm>
            <a:prstGeom prst="rect">
              <a:avLst/>
            </a:prstGeom>
          </p:spPr>
        </p:pic>
        <p:pic>
          <p:nvPicPr>
            <p:cNvPr id="25" name="图片 24">
              <a:extLst>
                <a:ext uri="{FF2B5EF4-FFF2-40B4-BE49-F238E27FC236}">
                  <a16:creationId xmlns:a16="http://schemas.microsoft.com/office/drawing/2014/main" id="{07AF83B7-565D-4791-BFAD-7448A2BC20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26" name="图片 25">
            <a:extLst>
              <a:ext uri="{FF2B5EF4-FFF2-40B4-BE49-F238E27FC236}">
                <a16:creationId xmlns:a16="http://schemas.microsoft.com/office/drawing/2014/main" id="{F3F45CB4-6A7C-4B20-90C9-1DCEDED094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256" t="30550" r="2450" b="44079"/>
          <a:stretch/>
        </p:blipFill>
        <p:spPr>
          <a:xfrm flipH="1">
            <a:off x="1015267" y="2158901"/>
            <a:ext cx="1434005" cy="1087525"/>
          </a:xfrm>
          <a:prstGeom prst="rect">
            <a:avLst/>
          </a:prstGeom>
        </p:spPr>
      </p:pic>
      <p:grpSp>
        <p:nvGrpSpPr>
          <p:cNvPr id="28" name="组合 27">
            <a:extLst>
              <a:ext uri="{FF2B5EF4-FFF2-40B4-BE49-F238E27FC236}">
                <a16:creationId xmlns:a16="http://schemas.microsoft.com/office/drawing/2014/main" id="{A0CD747E-BA94-4906-8ABE-E86D2FAB5E18}"/>
              </a:ext>
            </a:extLst>
          </p:cNvPr>
          <p:cNvGrpSpPr/>
          <p:nvPr/>
        </p:nvGrpSpPr>
        <p:grpSpPr>
          <a:xfrm>
            <a:off x="0" y="3465239"/>
            <a:ext cx="12216704" cy="3516131"/>
            <a:chOff x="6296269" y="5376694"/>
            <a:chExt cx="5968501" cy="1531158"/>
          </a:xfrm>
        </p:grpSpPr>
        <p:pic>
          <p:nvPicPr>
            <p:cNvPr id="29" name="图片 28">
              <a:extLst>
                <a:ext uri="{FF2B5EF4-FFF2-40B4-BE49-F238E27FC236}">
                  <a16:creationId xmlns:a16="http://schemas.microsoft.com/office/drawing/2014/main" id="{A2DF3C4E-DC71-4BF3-A33E-283911EAD5F6}"/>
                </a:ext>
              </a:extLst>
            </p:cNvPr>
            <p:cNvPicPr>
              <a:picLocks noChangeAspect="1"/>
            </p:cNvPicPr>
            <p:nvPr/>
          </p:nvPicPr>
          <p:blipFill>
            <a:blip r:embed="rId5"/>
            <a:stretch>
              <a:fillRect/>
            </a:stretch>
          </p:blipFill>
          <p:spPr>
            <a:xfrm>
              <a:off x="6296269" y="6176269"/>
              <a:ext cx="5968501" cy="731583"/>
            </a:xfrm>
            <a:prstGeom prst="rect">
              <a:avLst/>
            </a:prstGeom>
          </p:spPr>
        </p:pic>
        <p:pic>
          <p:nvPicPr>
            <p:cNvPr id="30" name="图片 29">
              <a:extLst>
                <a:ext uri="{FF2B5EF4-FFF2-40B4-BE49-F238E27FC236}">
                  <a16:creationId xmlns:a16="http://schemas.microsoft.com/office/drawing/2014/main" id="{4017056E-4CC8-487F-A4F3-4617B4505BBA}"/>
                </a:ext>
              </a:extLst>
            </p:cNvPr>
            <p:cNvPicPr>
              <a:picLocks noChangeAspect="1"/>
            </p:cNvPicPr>
            <p:nvPr/>
          </p:nvPicPr>
          <p:blipFill>
            <a:blip r:embed="rId6"/>
            <a:stretch>
              <a:fillRect/>
            </a:stretch>
          </p:blipFill>
          <p:spPr>
            <a:xfrm>
              <a:off x="6538924" y="6065195"/>
              <a:ext cx="902286" cy="548688"/>
            </a:xfrm>
            <a:prstGeom prst="rect">
              <a:avLst/>
            </a:prstGeom>
          </p:spPr>
        </p:pic>
        <p:pic>
          <p:nvPicPr>
            <p:cNvPr id="31" name="图片 30">
              <a:extLst>
                <a:ext uri="{FF2B5EF4-FFF2-40B4-BE49-F238E27FC236}">
                  <a16:creationId xmlns:a16="http://schemas.microsoft.com/office/drawing/2014/main" id="{26F3F9C6-ACF9-4C01-9333-5353F2ACEB56}"/>
                </a:ext>
              </a:extLst>
            </p:cNvPr>
            <p:cNvPicPr>
              <a:picLocks noChangeAspect="1"/>
            </p:cNvPicPr>
            <p:nvPr/>
          </p:nvPicPr>
          <p:blipFill>
            <a:blip r:embed="rId7"/>
            <a:stretch>
              <a:fillRect/>
            </a:stretch>
          </p:blipFill>
          <p:spPr>
            <a:xfrm>
              <a:off x="8772230" y="6194518"/>
              <a:ext cx="1213209" cy="615749"/>
            </a:xfrm>
            <a:prstGeom prst="rect">
              <a:avLst/>
            </a:prstGeom>
          </p:spPr>
        </p:pic>
        <p:pic>
          <p:nvPicPr>
            <p:cNvPr id="32" name="图片 31">
              <a:extLst>
                <a:ext uri="{FF2B5EF4-FFF2-40B4-BE49-F238E27FC236}">
                  <a16:creationId xmlns:a16="http://schemas.microsoft.com/office/drawing/2014/main" id="{9D95BC87-7196-44BE-AC4E-C406C8602BC3}"/>
                </a:ext>
              </a:extLst>
            </p:cNvPr>
            <p:cNvPicPr>
              <a:picLocks noChangeAspect="1"/>
            </p:cNvPicPr>
            <p:nvPr/>
          </p:nvPicPr>
          <p:blipFill>
            <a:blip r:embed="rId8"/>
            <a:stretch>
              <a:fillRect/>
            </a:stretch>
          </p:blipFill>
          <p:spPr>
            <a:xfrm>
              <a:off x="11081421" y="6152333"/>
              <a:ext cx="713294" cy="646232"/>
            </a:xfrm>
            <a:prstGeom prst="rect">
              <a:avLst/>
            </a:prstGeom>
          </p:spPr>
        </p:pic>
        <p:pic>
          <p:nvPicPr>
            <p:cNvPr id="33" name="图片 32">
              <a:extLst>
                <a:ext uri="{FF2B5EF4-FFF2-40B4-BE49-F238E27FC236}">
                  <a16:creationId xmlns:a16="http://schemas.microsoft.com/office/drawing/2014/main" id="{9FE09014-E81B-4CA0-BF22-BAEAE4529CB2}"/>
                </a:ext>
              </a:extLst>
            </p:cNvPr>
            <p:cNvPicPr>
              <a:picLocks noChangeAspect="1"/>
            </p:cNvPicPr>
            <p:nvPr/>
          </p:nvPicPr>
          <p:blipFill>
            <a:blip r:embed="rId9"/>
            <a:stretch>
              <a:fillRect/>
            </a:stretch>
          </p:blipFill>
          <p:spPr>
            <a:xfrm>
              <a:off x="7265233" y="5376694"/>
              <a:ext cx="3993226" cy="1261981"/>
            </a:xfrm>
            <a:prstGeom prst="rect">
              <a:avLst/>
            </a:prstGeom>
          </p:spPr>
        </p:pic>
      </p:grpSp>
      <p:pic>
        <p:nvPicPr>
          <p:cNvPr id="35" name="图片 34">
            <a:extLst>
              <a:ext uri="{FF2B5EF4-FFF2-40B4-BE49-F238E27FC236}">
                <a16:creationId xmlns:a16="http://schemas.microsoft.com/office/drawing/2014/main" id="{12F4DC9A-F408-4283-BB4E-1F7150FE9944}"/>
              </a:ext>
            </a:extLst>
          </p:cNvPr>
          <p:cNvPicPr>
            <a:picLocks noChangeAspect="1"/>
          </p:cNvPicPr>
          <p:nvPr/>
        </p:nvPicPr>
        <p:blipFill>
          <a:blip r:embed="rId10"/>
          <a:stretch>
            <a:fillRect/>
          </a:stretch>
        </p:blipFill>
        <p:spPr>
          <a:xfrm>
            <a:off x="-1062918" y="100138"/>
            <a:ext cx="14259780" cy="463336"/>
          </a:xfrm>
          <a:prstGeom prst="rect">
            <a:avLst/>
          </a:prstGeom>
        </p:spPr>
      </p:pic>
      <p:sp>
        <p:nvSpPr>
          <p:cNvPr id="15" name="文本框 18"/>
          <p:cNvSpPr txBox="1"/>
          <p:nvPr/>
        </p:nvSpPr>
        <p:spPr>
          <a:xfrm>
            <a:off x="4904037" y="761037"/>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16" name="Picture 15"/>
          <p:cNvPicPr>
            <a:picLocks noChangeAspect="1"/>
          </p:cNvPicPr>
          <p:nvPr/>
        </p:nvPicPr>
        <p:blipFill>
          <a:blip r:embed="rId11"/>
          <a:stretch>
            <a:fillRect/>
          </a:stretch>
        </p:blipFill>
        <p:spPr>
          <a:xfrm>
            <a:off x="3416576" y="1457095"/>
            <a:ext cx="5358848" cy="2780017"/>
          </a:xfrm>
          <a:prstGeom prst="rect">
            <a:avLst/>
          </a:prstGeom>
        </p:spPr>
      </p:pic>
    </p:spTree>
    <p:extLst>
      <p:ext uri="{BB962C8B-B14F-4D97-AF65-F5344CB8AC3E}">
        <p14:creationId xmlns:p14="http://schemas.microsoft.com/office/powerpoint/2010/main" val="375947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1+#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9"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0-#ppt_h/2"/>
                                          </p:val>
                                        </p:tav>
                                        <p:tav tm="100000">
                                          <p:val>
                                            <p:strVal val="#ppt_y"/>
                                          </p:val>
                                        </p:tav>
                                      </p:tavLst>
                                    </p:anim>
                                  </p:childTnLst>
                                </p:cTn>
                              </p:par>
                            </p:childTnLst>
                          </p:cTn>
                        </p:par>
                        <p:par>
                          <p:cTn id="24" fill="hold">
                            <p:stCondLst>
                              <p:cond delay="17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5"/>
                                        </p:tgtEl>
                                        <p:attrNameLst>
                                          <p:attrName>ppt_y</p:attrName>
                                        </p:attrNameLst>
                                      </p:cBhvr>
                                      <p:tavLst>
                                        <p:tav tm="0">
                                          <p:val>
                                            <p:strVal val="#ppt_y"/>
                                          </p:val>
                                        </p:tav>
                                        <p:tav tm="100000">
                                          <p:val>
                                            <p:strVal val="#ppt_y"/>
                                          </p:val>
                                        </p:tav>
                                      </p:tavLst>
                                    </p:anim>
                                    <p:anim calcmode="lin" valueType="num">
                                      <p:cBhvr>
                                        <p:cTn id="2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Rounded Corners 43">
            <a:extLst>
              <a:ext uri="{FF2B5EF4-FFF2-40B4-BE49-F238E27FC236}">
                <a16:creationId xmlns:a16="http://schemas.microsoft.com/office/drawing/2014/main" id="{5DA93B06-60AD-4AC5-AD34-76029A7806A1}"/>
              </a:ext>
            </a:extLst>
          </p:cNvPr>
          <p:cNvSpPr/>
          <p:nvPr/>
        </p:nvSpPr>
        <p:spPr>
          <a:xfrm>
            <a:off x="1532495" y="3599002"/>
            <a:ext cx="10230503" cy="1281450"/>
          </a:xfrm>
          <a:custGeom>
            <a:avLst/>
            <a:gdLst>
              <a:gd name="connsiteX0" fmla="*/ 0 w 10230503"/>
              <a:gd name="connsiteY0" fmla="*/ 213579 h 1281450"/>
              <a:gd name="connsiteX1" fmla="*/ 213579 w 10230503"/>
              <a:gd name="connsiteY1" fmla="*/ 0 h 1281450"/>
              <a:gd name="connsiteX2" fmla="*/ 496146 w 10230503"/>
              <a:gd name="connsiteY2" fmla="*/ 0 h 1281450"/>
              <a:gd name="connsiteX3" fmla="*/ 974780 w 10230503"/>
              <a:gd name="connsiteY3" fmla="*/ 0 h 1281450"/>
              <a:gd name="connsiteX4" fmla="*/ 1355380 w 10230503"/>
              <a:gd name="connsiteY4" fmla="*/ 0 h 1281450"/>
              <a:gd name="connsiteX5" fmla="*/ 1834014 w 10230503"/>
              <a:gd name="connsiteY5" fmla="*/ 0 h 1281450"/>
              <a:gd name="connsiteX6" fmla="*/ 2214615 w 10230503"/>
              <a:gd name="connsiteY6" fmla="*/ 0 h 1281450"/>
              <a:gd name="connsiteX7" fmla="*/ 2791282 w 10230503"/>
              <a:gd name="connsiteY7" fmla="*/ 0 h 1281450"/>
              <a:gd name="connsiteX8" fmla="*/ 3171883 w 10230503"/>
              <a:gd name="connsiteY8" fmla="*/ 0 h 1281450"/>
              <a:gd name="connsiteX9" fmla="*/ 3650516 w 10230503"/>
              <a:gd name="connsiteY9" fmla="*/ 0 h 1281450"/>
              <a:gd name="connsiteX10" fmla="*/ 4227184 w 10230503"/>
              <a:gd name="connsiteY10" fmla="*/ 0 h 1281450"/>
              <a:gd name="connsiteX11" fmla="*/ 4803851 w 10230503"/>
              <a:gd name="connsiteY11" fmla="*/ 0 h 1281450"/>
              <a:gd name="connsiteX12" fmla="*/ 5576585 w 10230503"/>
              <a:gd name="connsiteY12" fmla="*/ 0 h 1281450"/>
              <a:gd name="connsiteX13" fmla="*/ 6251286 w 10230503"/>
              <a:gd name="connsiteY13" fmla="*/ 0 h 1281450"/>
              <a:gd name="connsiteX14" fmla="*/ 6533853 w 10230503"/>
              <a:gd name="connsiteY14" fmla="*/ 0 h 1281450"/>
              <a:gd name="connsiteX15" fmla="*/ 7306587 w 10230503"/>
              <a:gd name="connsiteY15" fmla="*/ 0 h 1281450"/>
              <a:gd name="connsiteX16" fmla="*/ 8079322 w 10230503"/>
              <a:gd name="connsiteY16" fmla="*/ 0 h 1281450"/>
              <a:gd name="connsiteX17" fmla="*/ 8459922 w 10230503"/>
              <a:gd name="connsiteY17" fmla="*/ 0 h 1281450"/>
              <a:gd name="connsiteX18" fmla="*/ 9232656 w 10230503"/>
              <a:gd name="connsiteY18" fmla="*/ 0 h 1281450"/>
              <a:gd name="connsiteX19" fmla="*/ 10016924 w 10230503"/>
              <a:gd name="connsiteY19" fmla="*/ 0 h 1281450"/>
              <a:gd name="connsiteX20" fmla="*/ 10230503 w 10230503"/>
              <a:gd name="connsiteY20" fmla="*/ 213579 h 1281450"/>
              <a:gd name="connsiteX21" fmla="*/ 10230503 w 10230503"/>
              <a:gd name="connsiteY21" fmla="*/ 623639 h 1281450"/>
              <a:gd name="connsiteX22" fmla="*/ 10230503 w 10230503"/>
              <a:gd name="connsiteY22" fmla="*/ 1067871 h 1281450"/>
              <a:gd name="connsiteX23" fmla="*/ 10016924 w 10230503"/>
              <a:gd name="connsiteY23" fmla="*/ 1281450 h 1281450"/>
              <a:gd name="connsiteX24" fmla="*/ 9342223 w 10230503"/>
              <a:gd name="connsiteY24" fmla="*/ 1281450 h 1281450"/>
              <a:gd name="connsiteX25" fmla="*/ 8863589 w 10230503"/>
              <a:gd name="connsiteY25" fmla="*/ 1281450 h 1281450"/>
              <a:gd name="connsiteX26" fmla="*/ 8581022 w 10230503"/>
              <a:gd name="connsiteY26" fmla="*/ 1281450 h 1281450"/>
              <a:gd name="connsiteX27" fmla="*/ 8298455 w 10230503"/>
              <a:gd name="connsiteY27" fmla="*/ 1281450 h 1281450"/>
              <a:gd name="connsiteX28" fmla="*/ 7917855 w 10230503"/>
              <a:gd name="connsiteY28" fmla="*/ 1281450 h 1281450"/>
              <a:gd name="connsiteX29" fmla="*/ 7537254 w 10230503"/>
              <a:gd name="connsiteY29" fmla="*/ 1281450 h 1281450"/>
              <a:gd name="connsiteX30" fmla="*/ 7156654 w 10230503"/>
              <a:gd name="connsiteY30" fmla="*/ 1281450 h 1281450"/>
              <a:gd name="connsiteX31" fmla="*/ 6383920 w 10230503"/>
              <a:gd name="connsiteY31" fmla="*/ 1281450 h 1281450"/>
              <a:gd name="connsiteX32" fmla="*/ 5709219 w 10230503"/>
              <a:gd name="connsiteY32" fmla="*/ 1281450 h 1281450"/>
              <a:gd name="connsiteX33" fmla="*/ 5230585 w 10230503"/>
              <a:gd name="connsiteY33" fmla="*/ 1281450 h 1281450"/>
              <a:gd name="connsiteX34" fmla="*/ 4751951 w 10230503"/>
              <a:gd name="connsiteY34" fmla="*/ 1281450 h 1281450"/>
              <a:gd name="connsiteX35" fmla="*/ 4469384 w 10230503"/>
              <a:gd name="connsiteY35" fmla="*/ 1281450 h 1281450"/>
              <a:gd name="connsiteX36" fmla="*/ 3794683 w 10230503"/>
              <a:gd name="connsiteY36" fmla="*/ 1281450 h 1281450"/>
              <a:gd name="connsiteX37" fmla="*/ 3119982 w 10230503"/>
              <a:gd name="connsiteY37" fmla="*/ 1281450 h 1281450"/>
              <a:gd name="connsiteX38" fmla="*/ 2445282 w 10230503"/>
              <a:gd name="connsiteY38" fmla="*/ 1281450 h 1281450"/>
              <a:gd name="connsiteX39" fmla="*/ 1770581 w 10230503"/>
              <a:gd name="connsiteY39" fmla="*/ 1281450 h 1281450"/>
              <a:gd name="connsiteX40" fmla="*/ 1095880 w 10230503"/>
              <a:gd name="connsiteY40" fmla="*/ 1281450 h 1281450"/>
              <a:gd name="connsiteX41" fmla="*/ 213579 w 10230503"/>
              <a:gd name="connsiteY41" fmla="*/ 1281450 h 1281450"/>
              <a:gd name="connsiteX42" fmla="*/ 0 w 10230503"/>
              <a:gd name="connsiteY42" fmla="*/ 1067871 h 1281450"/>
              <a:gd name="connsiteX43" fmla="*/ 0 w 10230503"/>
              <a:gd name="connsiteY43" fmla="*/ 632182 h 1281450"/>
              <a:gd name="connsiteX44" fmla="*/ 0 w 10230503"/>
              <a:gd name="connsiteY44" fmla="*/ 213579 h 12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281450" fill="none" extrusionOk="0">
                <a:moveTo>
                  <a:pt x="0" y="213579"/>
                </a:moveTo>
                <a:cubicBezTo>
                  <a:pt x="25338" y="83590"/>
                  <a:pt x="99898" y="23301"/>
                  <a:pt x="213579" y="0"/>
                </a:cubicBezTo>
                <a:cubicBezTo>
                  <a:pt x="280717" y="-3286"/>
                  <a:pt x="371043" y="29645"/>
                  <a:pt x="496146" y="0"/>
                </a:cubicBezTo>
                <a:cubicBezTo>
                  <a:pt x="621249" y="-29645"/>
                  <a:pt x="764031" y="10584"/>
                  <a:pt x="974780" y="0"/>
                </a:cubicBezTo>
                <a:cubicBezTo>
                  <a:pt x="1185529" y="-10584"/>
                  <a:pt x="1271487" y="7393"/>
                  <a:pt x="1355380" y="0"/>
                </a:cubicBezTo>
                <a:cubicBezTo>
                  <a:pt x="1439273" y="-7393"/>
                  <a:pt x="1644779" y="22786"/>
                  <a:pt x="1834014" y="0"/>
                </a:cubicBezTo>
                <a:cubicBezTo>
                  <a:pt x="2023249" y="-22786"/>
                  <a:pt x="2110364" y="37522"/>
                  <a:pt x="2214615" y="0"/>
                </a:cubicBezTo>
                <a:cubicBezTo>
                  <a:pt x="2318866" y="-37522"/>
                  <a:pt x="2667656" y="43396"/>
                  <a:pt x="2791282" y="0"/>
                </a:cubicBezTo>
                <a:cubicBezTo>
                  <a:pt x="2914908" y="-43396"/>
                  <a:pt x="3043881" y="33648"/>
                  <a:pt x="3171883" y="0"/>
                </a:cubicBezTo>
                <a:cubicBezTo>
                  <a:pt x="3299885" y="-33648"/>
                  <a:pt x="3480948" y="3435"/>
                  <a:pt x="3650516" y="0"/>
                </a:cubicBezTo>
                <a:cubicBezTo>
                  <a:pt x="3820084" y="-3435"/>
                  <a:pt x="3958248" y="26532"/>
                  <a:pt x="4227184" y="0"/>
                </a:cubicBezTo>
                <a:cubicBezTo>
                  <a:pt x="4496120" y="-26532"/>
                  <a:pt x="4681203" y="64818"/>
                  <a:pt x="4803851" y="0"/>
                </a:cubicBezTo>
                <a:cubicBezTo>
                  <a:pt x="4926499" y="-64818"/>
                  <a:pt x="5219944" y="81493"/>
                  <a:pt x="5576585" y="0"/>
                </a:cubicBezTo>
                <a:cubicBezTo>
                  <a:pt x="5933226" y="-81493"/>
                  <a:pt x="6014081" y="57478"/>
                  <a:pt x="6251286" y="0"/>
                </a:cubicBezTo>
                <a:cubicBezTo>
                  <a:pt x="6488491" y="-57478"/>
                  <a:pt x="6467318" y="20749"/>
                  <a:pt x="6533853" y="0"/>
                </a:cubicBezTo>
                <a:cubicBezTo>
                  <a:pt x="6600388" y="-20749"/>
                  <a:pt x="7014637" y="70199"/>
                  <a:pt x="7306587" y="0"/>
                </a:cubicBezTo>
                <a:cubicBezTo>
                  <a:pt x="7598537" y="-70199"/>
                  <a:pt x="7767351" y="25657"/>
                  <a:pt x="8079322" y="0"/>
                </a:cubicBezTo>
                <a:cubicBezTo>
                  <a:pt x="8391294" y="-25657"/>
                  <a:pt x="8354214" y="26743"/>
                  <a:pt x="8459922" y="0"/>
                </a:cubicBezTo>
                <a:cubicBezTo>
                  <a:pt x="8565630" y="-26743"/>
                  <a:pt x="9055135" y="45784"/>
                  <a:pt x="9232656" y="0"/>
                </a:cubicBezTo>
                <a:cubicBezTo>
                  <a:pt x="9410177" y="-45784"/>
                  <a:pt x="9850616" y="86496"/>
                  <a:pt x="10016924" y="0"/>
                </a:cubicBezTo>
                <a:cubicBezTo>
                  <a:pt x="10123558" y="30445"/>
                  <a:pt x="10221560" y="92771"/>
                  <a:pt x="10230503" y="213579"/>
                </a:cubicBezTo>
                <a:cubicBezTo>
                  <a:pt x="10247360" y="346070"/>
                  <a:pt x="10217092" y="443610"/>
                  <a:pt x="10230503" y="623639"/>
                </a:cubicBezTo>
                <a:cubicBezTo>
                  <a:pt x="10243914" y="803668"/>
                  <a:pt x="10186075" y="970134"/>
                  <a:pt x="10230503" y="1067871"/>
                </a:cubicBezTo>
                <a:cubicBezTo>
                  <a:pt x="10236660" y="1178927"/>
                  <a:pt x="10112957" y="1289042"/>
                  <a:pt x="10016924" y="1281450"/>
                </a:cubicBezTo>
                <a:cubicBezTo>
                  <a:pt x="9721120" y="1323966"/>
                  <a:pt x="9592277" y="1255241"/>
                  <a:pt x="9342223" y="1281450"/>
                </a:cubicBezTo>
                <a:cubicBezTo>
                  <a:pt x="9092169" y="1307659"/>
                  <a:pt x="9013205" y="1236919"/>
                  <a:pt x="8863589" y="1281450"/>
                </a:cubicBezTo>
                <a:cubicBezTo>
                  <a:pt x="8713973" y="1325981"/>
                  <a:pt x="8706240" y="1271908"/>
                  <a:pt x="8581022" y="1281450"/>
                </a:cubicBezTo>
                <a:cubicBezTo>
                  <a:pt x="8455804" y="1290992"/>
                  <a:pt x="8400850" y="1277884"/>
                  <a:pt x="8298455" y="1281450"/>
                </a:cubicBezTo>
                <a:cubicBezTo>
                  <a:pt x="8196060" y="1285016"/>
                  <a:pt x="8049280" y="1243118"/>
                  <a:pt x="7917855" y="1281450"/>
                </a:cubicBezTo>
                <a:cubicBezTo>
                  <a:pt x="7786430" y="1319782"/>
                  <a:pt x="7706079" y="1250681"/>
                  <a:pt x="7537254" y="1281450"/>
                </a:cubicBezTo>
                <a:cubicBezTo>
                  <a:pt x="7368429" y="1312219"/>
                  <a:pt x="7263736" y="1270052"/>
                  <a:pt x="7156654" y="1281450"/>
                </a:cubicBezTo>
                <a:cubicBezTo>
                  <a:pt x="7049572" y="1292848"/>
                  <a:pt x="6758541" y="1199233"/>
                  <a:pt x="6383920" y="1281450"/>
                </a:cubicBezTo>
                <a:cubicBezTo>
                  <a:pt x="6009299" y="1363667"/>
                  <a:pt x="6036135" y="1220046"/>
                  <a:pt x="5709219" y="1281450"/>
                </a:cubicBezTo>
                <a:cubicBezTo>
                  <a:pt x="5382303" y="1342854"/>
                  <a:pt x="5468364" y="1236218"/>
                  <a:pt x="5230585" y="1281450"/>
                </a:cubicBezTo>
                <a:cubicBezTo>
                  <a:pt x="4992806" y="1326682"/>
                  <a:pt x="4917517" y="1246338"/>
                  <a:pt x="4751951" y="1281450"/>
                </a:cubicBezTo>
                <a:cubicBezTo>
                  <a:pt x="4586385" y="1316562"/>
                  <a:pt x="4541656" y="1250944"/>
                  <a:pt x="4469384" y="1281450"/>
                </a:cubicBezTo>
                <a:cubicBezTo>
                  <a:pt x="4397112" y="1311956"/>
                  <a:pt x="4100177" y="1217035"/>
                  <a:pt x="3794683" y="1281450"/>
                </a:cubicBezTo>
                <a:cubicBezTo>
                  <a:pt x="3489189" y="1345865"/>
                  <a:pt x="3376469" y="1263108"/>
                  <a:pt x="3119982" y="1281450"/>
                </a:cubicBezTo>
                <a:cubicBezTo>
                  <a:pt x="2863495" y="1299792"/>
                  <a:pt x="2775635" y="1252479"/>
                  <a:pt x="2445282" y="1281450"/>
                </a:cubicBezTo>
                <a:cubicBezTo>
                  <a:pt x="2114929" y="1310421"/>
                  <a:pt x="2019492" y="1268339"/>
                  <a:pt x="1770581" y="1281450"/>
                </a:cubicBezTo>
                <a:cubicBezTo>
                  <a:pt x="1521670" y="1294561"/>
                  <a:pt x="1295839" y="1261585"/>
                  <a:pt x="1095880" y="1281450"/>
                </a:cubicBezTo>
                <a:cubicBezTo>
                  <a:pt x="895921" y="1301315"/>
                  <a:pt x="404268" y="1264518"/>
                  <a:pt x="213579" y="1281450"/>
                </a:cubicBezTo>
                <a:cubicBezTo>
                  <a:pt x="86461" y="1274314"/>
                  <a:pt x="7518" y="1195652"/>
                  <a:pt x="0" y="1067871"/>
                </a:cubicBezTo>
                <a:cubicBezTo>
                  <a:pt x="-11657" y="881839"/>
                  <a:pt x="49091" y="820708"/>
                  <a:pt x="0" y="632182"/>
                </a:cubicBezTo>
                <a:cubicBezTo>
                  <a:pt x="-49091" y="443656"/>
                  <a:pt x="49277" y="301958"/>
                  <a:pt x="0" y="213579"/>
                </a:cubicBezTo>
                <a:close/>
              </a:path>
              <a:path w="10230503" h="1281450" stroke="0" extrusionOk="0">
                <a:moveTo>
                  <a:pt x="0" y="213579"/>
                </a:moveTo>
                <a:cubicBezTo>
                  <a:pt x="-23164" y="88780"/>
                  <a:pt x="120071" y="18612"/>
                  <a:pt x="213579" y="0"/>
                </a:cubicBezTo>
                <a:cubicBezTo>
                  <a:pt x="383307" y="-8111"/>
                  <a:pt x="628284" y="80247"/>
                  <a:pt x="888280" y="0"/>
                </a:cubicBezTo>
                <a:cubicBezTo>
                  <a:pt x="1148276" y="-80247"/>
                  <a:pt x="1394715" y="64087"/>
                  <a:pt x="1562981" y="0"/>
                </a:cubicBezTo>
                <a:cubicBezTo>
                  <a:pt x="1731247" y="-64087"/>
                  <a:pt x="1946024" y="3976"/>
                  <a:pt x="2237681" y="0"/>
                </a:cubicBezTo>
                <a:cubicBezTo>
                  <a:pt x="2529338" y="-3976"/>
                  <a:pt x="2808473" y="33501"/>
                  <a:pt x="3010416" y="0"/>
                </a:cubicBezTo>
                <a:cubicBezTo>
                  <a:pt x="3212360" y="-33501"/>
                  <a:pt x="3310723" y="42141"/>
                  <a:pt x="3391016" y="0"/>
                </a:cubicBezTo>
                <a:cubicBezTo>
                  <a:pt x="3471309" y="-42141"/>
                  <a:pt x="3791799" y="59960"/>
                  <a:pt x="3967683" y="0"/>
                </a:cubicBezTo>
                <a:cubicBezTo>
                  <a:pt x="4143567" y="-59960"/>
                  <a:pt x="4295880" y="21796"/>
                  <a:pt x="4446317" y="0"/>
                </a:cubicBezTo>
                <a:cubicBezTo>
                  <a:pt x="4596754" y="-21796"/>
                  <a:pt x="4656791" y="44814"/>
                  <a:pt x="4826918" y="0"/>
                </a:cubicBezTo>
                <a:cubicBezTo>
                  <a:pt x="4997045" y="-44814"/>
                  <a:pt x="5281487" y="30989"/>
                  <a:pt x="5501619" y="0"/>
                </a:cubicBezTo>
                <a:cubicBezTo>
                  <a:pt x="5721751" y="-30989"/>
                  <a:pt x="5723470" y="16103"/>
                  <a:pt x="5784186" y="0"/>
                </a:cubicBezTo>
                <a:cubicBezTo>
                  <a:pt x="5844902" y="-16103"/>
                  <a:pt x="5991465" y="20750"/>
                  <a:pt x="6066753" y="0"/>
                </a:cubicBezTo>
                <a:cubicBezTo>
                  <a:pt x="6142041" y="-20750"/>
                  <a:pt x="6552881" y="8877"/>
                  <a:pt x="6741453" y="0"/>
                </a:cubicBezTo>
                <a:cubicBezTo>
                  <a:pt x="6930025" y="-8877"/>
                  <a:pt x="6983382" y="22449"/>
                  <a:pt x="7122054" y="0"/>
                </a:cubicBezTo>
                <a:cubicBezTo>
                  <a:pt x="7260726" y="-22449"/>
                  <a:pt x="7352915" y="32274"/>
                  <a:pt x="7502654" y="0"/>
                </a:cubicBezTo>
                <a:cubicBezTo>
                  <a:pt x="7652393" y="-32274"/>
                  <a:pt x="8056847" y="28669"/>
                  <a:pt x="8275389" y="0"/>
                </a:cubicBezTo>
                <a:cubicBezTo>
                  <a:pt x="8493932" y="-28669"/>
                  <a:pt x="8731220" y="42625"/>
                  <a:pt x="9048123" y="0"/>
                </a:cubicBezTo>
                <a:cubicBezTo>
                  <a:pt x="9365026" y="-42625"/>
                  <a:pt x="9617358" y="88370"/>
                  <a:pt x="10016924" y="0"/>
                </a:cubicBezTo>
                <a:cubicBezTo>
                  <a:pt x="10139504" y="-32621"/>
                  <a:pt x="10232881" y="101253"/>
                  <a:pt x="10230503" y="213579"/>
                </a:cubicBezTo>
                <a:cubicBezTo>
                  <a:pt x="10275603" y="404413"/>
                  <a:pt x="10202161" y="547924"/>
                  <a:pt x="10230503" y="649268"/>
                </a:cubicBezTo>
                <a:cubicBezTo>
                  <a:pt x="10258845" y="750612"/>
                  <a:pt x="10185342" y="888724"/>
                  <a:pt x="10230503" y="1067871"/>
                </a:cubicBezTo>
                <a:cubicBezTo>
                  <a:pt x="10223830" y="1196511"/>
                  <a:pt x="10154407" y="1305685"/>
                  <a:pt x="10016924" y="1281450"/>
                </a:cubicBezTo>
                <a:cubicBezTo>
                  <a:pt x="9853797" y="1342742"/>
                  <a:pt x="9623021" y="1237859"/>
                  <a:pt x="9342223" y="1281450"/>
                </a:cubicBezTo>
                <a:cubicBezTo>
                  <a:pt x="9061425" y="1325041"/>
                  <a:pt x="9122419" y="1276958"/>
                  <a:pt x="9059656" y="1281450"/>
                </a:cubicBezTo>
                <a:cubicBezTo>
                  <a:pt x="8996893" y="1285942"/>
                  <a:pt x="8826937" y="1275570"/>
                  <a:pt x="8679056" y="1281450"/>
                </a:cubicBezTo>
                <a:cubicBezTo>
                  <a:pt x="8531175" y="1287330"/>
                  <a:pt x="8475273" y="1268870"/>
                  <a:pt x="8396489" y="1281450"/>
                </a:cubicBezTo>
                <a:cubicBezTo>
                  <a:pt x="8317705" y="1294030"/>
                  <a:pt x="8097072" y="1243104"/>
                  <a:pt x="8015888" y="1281450"/>
                </a:cubicBezTo>
                <a:cubicBezTo>
                  <a:pt x="7934704" y="1319796"/>
                  <a:pt x="7644833" y="1254279"/>
                  <a:pt x="7341187" y="1281450"/>
                </a:cubicBezTo>
                <a:cubicBezTo>
                  <a:pt x="7037541" y="1308621"/>
                  <a:pt x="7109241" y="1258152"/>
                  <a:pt x="6960587" y="1281450"/>
                </a:cubicBezTo>
                <a:cubicBezTo>
                  <a:pt x="6811933" y="1304748"/>
                  <a:pt x="6633561" y="1273684"/>
                  <a:pt x="6383920" y="1281450"/>
                </a:cubicBezTo>
                <a:cubicBezTo>
                  <a:pt x="6134279" y="1289216"/>
                  <a:pt x="6020022" y="1273907"/>
                  <a:pt x="5905286" y="1281450"/>
                </a:cubicBezTo>
                <a:cubicBezTo>
                  <a:pt x="5790550" y="1288993"/>
                  <a:pt x="5700492" y="1272336"/>
                  <a:pt x="5524685" y="1281450"/>
                </a:cubicBezTo>
                <a:cubicBezTo>
                  <a:pt x="5348878" y="1290564"/>
                  <a:pt x="4951289" y="1277007"/>
                  <a:pt x="4751951" y="1281450"/>
                </a:cubicBezTo>
                <a:cubicBezTo>
                  <a:pt x="4552613" y="1285893"/>
                  <a:pt x="4557302" y="1275705"/>
                  <a:pt x="4371351" y="1281450"/>
                </a:cubicBezTo>
                <a:cubicBezTo>
                  <a:pt x="4185400" y="1287195"/>
                  <a:pt x="4005526" y="1272988"/>
                  <a:pt x="3696650" y="1281450"/>
                </a:cubicBezTo>
                <a:cubicBezTo>
                  <a:pt x="3387774" y="1289912"/>
                  <a:pt x="3393099" y="1258229"/>
                  <a:pt x="3316049" y="1281450"/>
                </a:cubicBezTo>
                <a:cubicBezTo>
                  <a:pt x="3238999" y="1304671"/>
                  <a:pt x="3085793" y="1245879"/>
                  <a:pt x="2935449" y="1281450"/>
                </a:cubicBezTo>
                <a:cubicBezTo>
                  <a:pt x="2785105" y="1317021"/>
                  <a:pt x="2500998" y="1229585"/>
                  <a:pt x="2162715" y="1281450"/>
                </a:cubicBezTo>
                <a:cubicBezTo>
                  <a:pt x="1824432" y="1333315"/>
                  <a:pt x="1776763" y="1252202"/>
                  <a:pt x="1488014" y="1281450"/>
                </a:cubicBezTo>
                <a:cubicBezTo>
                  <a:pt x="1199265" y="1310698"/>
                  <a:pt x="1290768" y="1261251"/>
                  <a:pt x="1205447" y="1281450"/>
                </a:cubicBezTo>
                <a:cubicBezTo>
                  <a:pt x="1120126" y="1301649"/>
                  <a:pt x="879681" y="1251529"/>
                  <a:pt x="726813" y="1281450"/>
                </a:cubicBezTo>
                <a:cubicBezTo>
                  <a:pt x="573945" y="1311371"/>
                  <a:pt x="423025" y="1267978"/>
                  <a:pt x="213579" y="1281450"/>
                </a:cubicBezTo>
                <a:cubicBezTo>
                  <a:pt x="81350" y="1269762"/>
                  <a:pt x="13543" y="1213123"/>
                  <a:pt x="0" y="1067871"/>
                </a:cubicBezTo>
                <a:cubicBezTo>
                  <a:pt x="-18272" y="879584"/>
                  <a:pt x="8572" y="757156"/>
                  <a:pt x="0" y="657811"/>
                </a:cubicBezTo>
                <a:cubicBezTo>
                  <a:pt x="-8572" y="558466"/>
                  <a:pt x="29087" y="366637"/>
                  <a:pt x="0" y="21357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12" name="Rectangle: Rounded Corners 43">
            <a:extLst>
              <a:ext uri="{FF2B5EF4-FFF2-40B4-BE49-F238E27FC236}">
                <a16:creationId xmlns:a16="http://schemas.microsoft.com/office/drawing/2014/main" id="{1DF68A06-6793-41F6-9F7B-6D59E19CD484}"/>
              </a:ext>
            </a:extLst>
          </p:cNvPr>
          <p:cNvSpPr/>
          <p:nvPr/>
        </p:nvSpPr>
        <p:spPr>
          <a:xfrm>
            <a:off x="1518948" y="2426021"/>
            <a:ext cx="10351573" cy="880597"/>
          </a:xfrm>
          <a:custGeom>
            <a:avLst/>
            <a:gdLst>
              <a:gd name="connsiteX0" fmla="*/ 0 w 10351573"/>
              <a:gd name="connsiteY0" fmla="*/ 146769 h 880597"/>
              <a:gd name="connsiteX1" fmla="*/ 146769 w 10351573"/>
              <a:gd name="connsiteY1" fmla="*/ 0 h 880597"/>
              <a:gd name="connsiteX2" fmla="*/ 537257 w 10351573"/>
              <a:gd name="connsiteY2" fmla="*/ 0 h 880597"/>
              <a:gd name="connsiteX3" fmla="*/ 927746 w 10351573"/>
              <a:gd name="connsiteY3" fmla="*/ 0 h 880597"/>
              <a:gd name="connsiteX4" fmla="*/ 1619975 w 10351573"/>
              <a:gd name="connsiteY4" fmla="*/ 0 h 880597"/>
              <a:gd name="connsiteX5" fmla="*/ 1909883 w 10351573"/>
              <a:gd name="connsiteY5" fmla="*/ 0 h 880597"/>
              <a:gd name="connsiteX6" fmla="*/ 2400952 w 10351573"/>
              <a:gd name="connsiteY6" fmla="*/ 0 h 880597"/>
              <a:gd name="connsiteX7" fmla="*/ 2791441 w 10351573"/>
              <a:gd name="connsiteY7" fmla="*/ 0 h 880597"/>
              <a:gd name="connsiteX8" fmla="*/ 3282509 w 10351573"/>
              <a:gd name="connsiteY8" fmla="*/ 0 h 880597"/>
              <a:gd name="connsiteX9" fmla="*/ 3672998 w 10351573"/>
              <a:gd name="connsiteY9" fmla="*/ 0 h 880597"/>
              <a:gd name="connsiteX10" fmla="*/ 4264647 w 10351573"/>
              <a:gd name="connsiteY10" fmla="*/ 0 h 880597"/>
              <a:gd name="connsiteX11" fmla="*/ 4655135 w 10351573"/>
              <a:gd name="connsiteY11" fmla="*/ 0 h 880597"/>
              <a:gd name="connsiteX12" fmla="*/ 5146204 w 10351573"/>
              <a:gd name="connsiteY12" fmla="*/ 0 h 880597"/>
              <a:gd name="connsiteX13" fmla="*/ 5737853 w 10351573"/>
              <a:gd name="connsiteY13" fmla="*/ 0 h 880597"/>
              <a:gd name="connsiteX14" fmla="*/ 6329502 w 10351573"/>
              <a:gd name="connsiteY14" fmla="*/ 0 h 880597"/>
              <a:gd name="connsiteX15" fmla="*/ 7122312 w 10351573"/>
              <a:gd name="connsiteY15" fmla="*/ 0 h 880597"/>
              <a:gd name="connsiteX16" fmla="*/ 7814542 w 10351573"/>
              <a:gd name="connsiteY16" fmla="*/ 0 h 880597"/>
              <a:gd name="connsiteX17" fmla="*/ 8104450 w 10351573"/>
              <a:gd name="connsiteY17" fmla="*/ 0 h 880597"/>
              <a:gd name="connsiteX18" fmla="*/ 8897259 w 10351573"/>
              <a:gd name="connsiteY18" fmla="*/ 0 h 880597"/>
              <a:gd name="connsiteX19" fmla="*/ 9690069 w 10351573"/>
              <a:gd name="connsiteY19" fmla="*/ 0 h 880597"/>
              <a:gd name="connsiteX20" fmla="*/ 10204804 w 10351573"/>
              <a:gd name="connsiteY20" fmla="*/ 0 h 880597"/>
              <a:gd name="connsiteX21" fmla="*/ 10351573 w 10351573"/>
              <a:gd name="connsiteY21" fmla="*/ 146769 h 880597"/>
              <a:gd name="connsiteX22" fmla="*/ 10351573 w 10351573"/>
              <a:gd name="connsiteY22" fmla="*/ 733828 h 880597"/>
              <a:gd name="connsiteX23" fmla="*/ 10204804 w 10351573"/>
              <a:gd name="connsiteY23" fmla="*/ 880597 h 880597"/>
              <a:gd name="connsiteX24" fmla="*/ 9512575 w 10351573"/>
              <a:gd name="connsiteY24" fmla="*/ 880597 h 880597"/>
              <a:gd name="connsiteX25" fmla="*/ 8719765 w 10351573"/>
              <a:gd name="connsiteY25" fmla="*/ 880597 h 880597"/>
              <a:gd name="connsiteX26" fmla="*/ 8128116 w 10351573"/>
              <a:gd name="connsiteY26" fmla="*/ 880597 h 880597"/>
              <a:gd name="connsiteX27" fmla="*/ 7435886 w 10351573"/>
              <a:gd name="connsiteY27" fmla="*/ 880597 h 880597"/>
              <a:gd name="connsiteX28" fmla="*/ 6944817 w 10351573"/>
              <a:gd name="connsiteY28" fmla="*/ 880597 h 880597"/>
              <a:gd name="connsiteX29" fmla="*/ 6654909 w 10351573"/>
              <a:gd name="connsiteY29" fmla="*/ 880597 h 880597"/>
              <a:gd name="connsiteX30" fmla="*/ 6365001 w 10351573"/>
              <a:gd name="connsiteY30" fmla="*/ 880597 h 880597"/>
              <a:gd name="connsiteX31" fmla="*/ 5974513 w 10351573"/>
              <a:gd name="connsiteY31" fmla="*/ 880597 h 880597"/>
              <a:gd name="connsiteX32" fmla="*/ 5584024 w 10351573"/>
              <a:gd name="connsiteY32" fmla="*/ 880597 h 880597"/>
              <a:gd name="connsiteX33" fmla="*/ 5193536 w 10351573"/>
              <a:gd name="connsiteY33" fmla="*/ 880597 h 880597"/>
              <a:gd name="connsiteX34" fmla="*/ 4400726 w 10351573"/>
              <a:gd name="connsiteY34" fmla="*/ 880597 h 880597"/>
              <a:gd name="connsiteX35" fmla="*/ 3708497 w 10351573"/>
              <a:gd name="connsiteY35" fmla="*/ 880597 h 880597"/>
              <a:gd name="connsiteX36" fmla="*/ 3217428 w 10351573"/>
              <a:gd name="connsiteY36" fmla="*/ 880597 h 880597"/>
              <a:gd name="connsiteX37" fmla="*/ 2726359 w 10351573"/>
              <a:gd name="connsiteY37" fmla="*/ 880597 h 880597"/>
              <a:gd name="connsiteX38" fmla="*/ 2436451 w 10351573"/>
              <a:gd name="connsiteY38" fmla="*/ 880597 h 880597"/>
              <a:gd name="connsiteX39" fmla="*/ 1744222 w 10351573"/>
              <a:gd name="connsiteY39" fmla="*/ 880597 h 880597"/>
              <a:gd name="connsiteX40" fmla="*/ 1051992 w 10351573"/>
              <a:gd name="connsiteY40" fmla="*/ 880597 h 880597"/>
              <a:gd name="connsiteX41" fmla="*/ 146769 w 10351573"/>
              <a:gd name="connsiteY41" fmla="*/ 880597 h 880597"/>
              <a:gd name="connsiteX42" fmla="*/ 0 w 10351573"/>
              <a:gd name="connsiteY42" fmla="*/ 733828 h 880597"/>
              <a:gd name="connsiteX43" fmla="*/ 0 w 10351573"/>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51573" h="880597" fill="none" extrusionOk="0">
                <a:moveTo>
                  <a:pt x="0" y="146769"/>
                </a:moveTo>
                <a:cubicBezTo>
                  <a:pt x="9116" y="73598"/>
                  <a:pt x="65716" y="-3968"/>
                  <a:pt x="146769" y="0"/>
                </a:cubicBezTo>
                <a:cubicBezTo>
                  <a:pt x="321673" y="-2356"/>
                  <a:pt x="360297" y="28079"/>
                  <a:pt x="537257" y="0"/>
                </a:cubicBezTo>
                <a:cubicBezTo>
                  <a:pt x="714217" y="-28079"/>
                  <a:pt x="758685" y="39653"/>
                  <a:pt x="927746" y="0"/>
                </a:cubicBezTo>
                <a:cubicBezTo>
                  <a:pt x="1096807" y="-39653"/>
                  <a:pt x="1306869" y="71550"/>
                  <a:pt x="1619975" y="0"/>
                </a:cubicBezTo>
                <a:cubicBezTo>
                  <a:pt x="1933081" y="-71550"/>
                  <a:pt x="1813734" y="31398"/>
                  <a:pt x="1909883" y="0"/>
                </a:cubicBezTo>
                <a:cubicBezTo>
                  <a:pt x="2006032" y="-31398"/>
                  <a:pt x="2257465" y="24983"/>
                  <a:pt x="2400952" y="0"/>
                </a:cubicBezTo>
                <a:cubicBezTo>
                  <a:pt x="2544439" y="-24983"/>
                  <a:pt x="2614733" y="28204"/>
                  <a:pt x="2791441" y="0"/>
                </a:cubicBezTo>
                <a:cubicBezTo>
                  <a:pt x="2968149" y="-28204"/>
                  <a:pt x="3148949" y="44052"/>
                  <a:pt x="3282509" y="0"/>
                </a:cubicBezTo>
                <a:cubicBezTo>
                  <a:pt x="3416069" y="-44052"/>
                  <a:pt x="3590101" y="17712"/>
                  <a:pt x="3672998" y="0"/>
                </a:cubicBezTo>
                <a:cubicBezTo>
                  <a:pt x="3755895" y="-17712"/>
                  <a:pt x="4112591" y="27535"/>
                  <a:pt x="4264647" y="0"/>
                </a:cubicBezTo>
                <a:cubicBezTo>
                  <a:pt x="4416703" y="-27535"/>
                  <a:pt x="4506657" y="32676"/>
                  <a:pt x="4655135" y="0"/>
                </a:cubicBezTo>
                <a:cubicBezTo>
                  <a:pt x="4803613" y="-32676"/>
                  <a:pt x="4999897" y="52861"/>
                  <a:pt x="5146204" y="0"/>
                </a:cubicBezTo>
                <a:cubicBezTo>
                  <a:pt x="5292511" y="-52861"/>
                  <a:pt x="5506382" y="27491"/>
                  <a:pt x="5737853" y="0"/>
                </a:cubicBezTo>
                <a:cubicBezTo>
                  <a:pt x="5969324" y="-27491"/>
                  <a:pt x="6199532" y="25862"/>
                  <a:pt x="6329502" y="0"/>
                </a:cubicBezTo>
                <a:cubicBezTo>
                  <a:pt x="6459472" y="-25862"/>
                  <a:pt x="6848433" y="5740"/>
                  <a:pt x="7122312" y="0"/>
                </a:cubicBezTo>
                <a:cubicBezTo>
                  <a:pt x="7396191" y="-5740"/>
                  <a:pt x="7588458" y="392"/>
                  <a:pt x="7814542" y="0"/>
                </a:cubicBezTo>
                <a:cubicBezTo>
                  <a:pt x="8040626" y="-392"/>
                  <a:pt x="8034959" y="29086"/>
                  <a:pt x="8104450" y="0"/>
                </a:cubicBezTo>
                <a:cubicBezTo>
                  <a:pt x="8173941" y="-29086"/>
                  <a:pt x="8730780" y="9205"/>
                  <a:pt x="8897259" y="0"/>
                </a:cubicBezTo>
                <a:cubicBezTo>
                  <a:pt x="9063738" y="-9205"/>
                  <a:pt x="9321211" y="59482"/>
                  <a:pt x="9690069" y="0"/>
                </a:cubicBezTo>
                <a:cubicBezTo>
                  <a:pt x="10058927" y="-59482"/>
                  <a:pt x="10040814" y="19549"/>
                  <a:pt x="10204804" y="0"/>
                </a:cubicBezTo>
                <a:cubicBezTo>
                  <a:pt x="10294857" y="-2268"/>
                  <a:pt x="10368706" y="53453"/>
                  <a:pt x="10351573" y="146769"/>
                </a:cubicBezTo>
                <a:cubicBezTo>
                  <a:pt x="10355012" y="373311"/>
                  <a:pt x="10297949" y="505338"/>
                  <a:pt x="10351573" y="733828"/>
                </a:cubicBezTo>
                <a:cubicBezTo>
                  <a:pt x="10331367" y="818317"/>
                  <a:pt x="10281450" y="897819"/>
                  <a:pt x="10204804" y="880597"/>
                </a:cubicBezTo>
                <a:cubicBezTo>
                  <a:pt x="9983590" y="898013"/>
                  <a:pt x="9756518" y="806228"/>
                  <a:pt x="9512575" y="880597"/>
                </a:cubicBezTo>
                <a:cubicBezTo>
                  <a:pt x="9268632" y="954966"/>
                  <a:pt x="9033860" y="877775"/>
                  <a:pt x="8719765" y="880597"/>
                </a:cubicBezTo>
                <a:cubicBezTo>
                  <a:pt x="8405670" y="883419"/>
                  <a:pt x="8358582" y="810936"/>
                  <a:pt x="8128116" y="880597"/>
                </a:cubicBezTo>
                <a:cubicBezTo>
                  <a:pt x="7897650" y="950258"/>
                  <a:pt x="7748265" y="877342"/>
                  <a:pt x="7435886" y="880597"/>
                </a:cubicBezTo>
                <a:cubicBezTo>
                  <a:pt x="7123507" y="883852"/>
                  <a:pt x="7078926" y="866381"/>
                  <a:pt x="6944817" y="880597"/>
                </a:cubicBezTo>
                <a:cubicBezTo>
                  <a:pt x="6810708" y="894813"/>
                  <a:pt x="6723977" y="853337"/>
                  <a:pt x="6654909" y="880597"/>
                </a:cubicBezTo>
                <a:cubicBezTo>
                  <a:pt x="6585841" y="907857"/>
                  <a:pt x="6482920" y="865693"/>
                  <a:pt x="6365001" y="880597"/>
                </a:cubicBezTo>
                <a:cubicBezTo>
                  <a:pt x="6247082" y="895501"/>
                  <a:pt x="6109569" y="845318"/>
                  <a:pt x="5974513" y="880597"/>
                </a:cubicBezTo>
                <a:cubicBezTo>
                  <a:pt x="5839457" y="915876"/>
                  <a:pt x="5756223" y="870941"/>
                  <a:pt x="5584024" y="880597"/>
                </a:cubicBezTo>
                <a:cubicBezTo>
                  <a:pt x="5411825" y="890253"/>
                  <a:pt x="5297590" y="878327"/>
                  <a:pt x="5193536" y="880597"/>
                </a:cubicBezTo>
                <a:cubicBezTo>
                  <a:pt x="5089482" y="882867"/>
                  <a:pt x="4754693" y="858790"/>
                  <a:pt x="4400726" y="880597"/>
                </a:cubicBezTo>
                <a:cubicBezTo>
                  <a:pt x="4046759" y="902404"/>
                  <a:pt x="3984361" y="847969"/>
                  <a:pt x="3708497" y="880597"/>
                </a:cubicBezTo>
                <a:cubicBezTo>
                  <a:pt x="3432633" y="913225"/>
                  <a:pt x="3377588" y="874828"/>
                  <a:pt x="3217428" y="880597"/>
                </a:cubicBezTo>
                <a:cubicBezTo>
                  <a:pt x="3057268" y="886366"/>
                  <a:pt x="2941642" y="838381"/>
                  <a:pt x="2726359" y="880597"/>
                </a:cubicBezTo>
                <a:cubicBezTo>
                  <a:pt x="2511076" y="922813"/>
                  <a:pt x="2525902" y="880058"/>
                  <a:pt x="2436451" y="880597"/>
                </a:cubicBezTo>
                <a:cubicBezTo>
                  <a:pt x="2347000" y="881136"/>
                  <a:pt x="1980865" y="798074"/>
                  <a:pt x="1744222" y="880597"/>
                </a:cubicBezTo>
                <a:cubicBezTo>
                  <a:pt x="1507579" y="963120"/>
                  <a:pt x="1292688" y="832134"/>
                  <a:pt x="1051992" y="880597"/>
                </a:cubicBezTo>
                <a:cubicBezTo>
                  <a:pt x="811296" y="929060"/>
                  <a:pt x="520375" y="879692"/>
                  <a:pt x="146769" y="880597"/>
                </a:cubicBezTo>
                <a:cubicBezTo>
                  <a:pt x="56890" y="867052"/>
                  <a:pt x="18538" y="800526"/>
                  <a:pt x="0" y="733828"/>
                </a:cubicBezTo>
                <a:cubicBezTo>
                  <a:pt x="-36979" y="571089"/>
                  <a:pt x="38711" y="277403"/>
                  <a:pt x="0" y="146769"/>
                </a:cubicBezTo>
                <a:close/>
              </a:path>
              <a:path w="10351573" h="880597" stroke="0" extrusionOk="0">
                <a:moveTo>
                  <a:pt x="0" y="146769"/>
                </a:moveTo>
                <a:cubicBezTo>
                  <a:pt x="-1893" y="65152"/>
                  <a:pt x="80565" y="11308"/>
                  <a:pt x="146769" y="0"/>
                </a:cubicBezTo>
                <a:cubicBezTo>
                  <a:pt x="354269" y="-46855"/>
                  <a:pt x="554434" y="1145"/>
                  <a:pt x="838998" y="0"/>
                </a:cubicBezTo>
                <a:cubicBezTo>
                  <a:pt x="1123562" y="-1145"/>
                  <a:pt x="1218203" y="69230"/>
                  <a:pt x="1531228" y="0"/>
                </a:cubicBezTo>
                <a:cubicBezTo>
                  <a:pt x="1844253" y="-69230"/>
                  <a:pt x="2035790" y="15740"/>
                  <a:pt x="2223457" y="0"/>
                </a:cubicBezTo>
                <a:cubicBezTo>
                  <a:pt x="2411124" y="-15740"/>
                  <a:pt x="2649211" y="11699"/>
                  <a:pt x="3016267" y="0"/>
                </a:cubicBezTo>
                <a:cubicBezTo>
                  <a:pt x="3383323" y="-11699"/>
                  <a:pt x="3284990" y="16883"/>
                  <a:pt x="3406756" y="0"/>
                </a:cubicBezTo>
                <a:cubicBezTo>
                  <a:pt x="3528522" y="-16883"/>
                  <a:pt x="3832255" y="55265"/>
                  <a:pt x="3998405" y="0"/>
                </a:cubicBezTo>
                <a:cubicBezTo>
                  <a:pt x="4164555" y="-55265"/>
                  <a:pt x="4367379" y="15915"/>
                  <a:pt x="4489474" y="0"/>
                </a:cubicBezTo>
                <a:cubicBezTo>
                  <a:pt x="4611569" y="-15915"/>
                  <a:pt x="4696111" y="4566"/>
                  <a:pt x="4879962" y="0"/>
                </a:cubicBezTo>
                <a:cubicBezTo>
                  <a:pt x="5063813" y="-4566"/>
                  <a:pt x="5255371" y="75374"/>
                  <a:pt x="5572191" y="0"/>
                </a:cubicBezTo>
                <a:cubicBezTo>
                  <a:pt x="5889011" y="-75374"/>
                  <a:pt x="5767724" y="34445"/>
                  <a:pt x="5862099" y="0"/>
                </a:cubicBezTo>
                <a:cubicBezTo>
                  <a:pt x="5956474" y="-34445"/>
                  <a:pt x="6026167" y="23910"/>
                  <a:pt x="6152008" y="0"/>
                </a:cubicBezTo>
                <a:cubicBezTo>
                  <a:pt x="6277849" y="-23910"/>
                  <a:pt x="6702012" y="15894"/>
                  <a:pt x="6844237" y="0"/>
                </a:cubicBezTo>
                <a:cubicBezTo>
                  <a:pt x="6986462" y="-15894"/>
                  <a:pt x="7123417" y="11192"/>
                  <a:pt x="7234725" y="0"/>
                </a:cubicBezTo>
                <a:cubicBezTo>
                  <a:pt x="7346033" y="-11192"/>
                  <a:pt x="7543231" y="20636"/>
                  <a:pt x="7625214" y="0"/>
                </a:cubicBezTo>
                <a:cubicBezTo>
                  <a:pt x="7707197" y="-20636"/>
                  <a:pt x="8250987" y="39125"/>
                  <a:pt x="8418024" y="0"/>
                </a:cubicBezTo>
                <a:cubicBezTo>
                  <a:pt x="8585061" y="-39125"/>
                  <a:pt x="8888833" y="60155"/>
                  <a:pt x="9210833" y="0"/>
                </a:cubicBezTo>
                <a:cubicBezTo>
                  <a:pt x="9532833" y="-60155"/>
                  <a:pt x="9751135" y="57028"/>
                  <a:pt x="10204804" y="0"/>
                </a:cubicBezTo>
                <a:cubicBezTo>
                  <a:pt x="10286821" y="-6763"/>
                  <a:pt x="10354894" y="73575"/>
                  <a:pt x="10351573" y="146769"/>
                </a:cubicBezTo>
                <a:cubicBezTo>
                  <a:pt x="10371227" y="387889"/>
                  <a:pt x="10307060" y="450246"/>
                  <a:pt x="10351573" y="733828"/>
                </a:cubicBezTo>
                <a:cubicBezTo>
                  <a:pt x="10352337" y="811694"/>
                  <a:pt x="10269741" y="870411"/>
                  <a:pt x="10204804" y="880597"/>
                </a:cubicBezTo>
                <a:cubicBezTo>
                  <a:pt x="9937639" y="946406"/>
                  <a:pt x="9850042" y="826172"/>
                  <a:pt x="9512575" y="880597"/>
                </a:cubicBezTo>
                <a:cubicBezTo>
                  <a:pt x="9175108" y="935022"/>
                  <a:pt x="9092095" y="822194"/>
                  <a:pt x="8920925" y="880597"/>
                </a:cubicBezTo>
                <a:cubicBezTo>
                  <a:pt x="8749755" y="939000"/>
                  <a:pt x="8707919" y="862325"/>
                  <a:pt x="8631017" y="880597"/>
                </a:cubicBezTo>
                <a:cubicBezTo>
                  <a:pt x="8554115" y="898869"/>
                  <a:pt x="8434576" y="877365"/>
                  <a:pt x="8240529" y="880597"/>
                </a:cubicBezTo>
                <a:cubicBezTo>
                  <a:pt x="8046482" y="883829"/>
                  <a:pt x="8081526" y="873241"/>
                  <a:pt x="7950621" y="880597"/>
                </a:cubicBezTo>
                <a:cubicBezTo>
                  <a:pt x="7819716" y="887953"/>
                  <a:pt x="7728007" y="850952"/>
                  <a:pt x="7560132" y="880597"/>
                </a:cubicBezTo>
                <a:cubicBezTo>
                  <a:pt x="7392257" y="910242"/>
                  <a:pt x="7017985" y="840684"/>
                  <a:pt x="6867903" y="880597"/>
                </a:cubicBezTo>
                <a:cubicBezTo>
                  <a:pt x="6717821" y="920510"/>
                  <a:pt x="6614069" y="869945"/>
                  <a:pt x="6477415" y="880597"/>
                </a:cubicBezTo>
                <a:cubicBezTo>
                  <a:pt x="6340761" y="891249"/>
                  <a:pt x="6069464" y="869847"/>
                  <a:pt x="5885765" y="880597"/>
                </a:cubicBezTo>
                <a:cubicBezTo>
                  <a:pt x="5702066" y="891347"/>
                  <a:pt x="5501729" y="829476"/>
                  <a:pt x="5394697" y="880597"/>
                </a:cubicBezTo>
                <a:cubicBezTo>
                  <a:pt x="5287665" y="931718"/>
                  <a:pt x="5146946" y="869776"/>
                  <a:pt x="5004208" y="880597"/>
                </a:cubicBezTo>
                <a:cubicBezTo>
                  <a:pt x="4861470" y="891418"/>
                  <a:pt x="4417671" y="867348"/>
                  <a:pt x="4211398" y="880597"/>
                </a:cubicBezTo>
                <a:cubicBezTo>
                  <a:pt x="4005125" y="893846"/>
                  <a:pt x="3981869" y="870917"/>
                  <a:pt x="3820910" y="880597"/>
                </a:cubicBezTo>
                <a:cubicBezTo>
                  <a:pt x="3659951" y="890277"/>
                  <a:pt x="3293411" y="864574"/>
                  <a:pt x="3128681" y="880597"/>
                </a:cubicBezTo>
                <a:cubicBezTo>
                  <a:pt x="2963951" y="896620"/>
                  <a:pt x="2906531" y="868261"/>
                  <a:pt x="2738192" y="880597"/>
                </a:cubicBezTo>
                <a:cubicBezTo>
                  <a:pt x="2569853" y="892933"/>
                  <a:pt x="2505300" y="848258"/>
                  <a:pt x="2347704" y="880597"/>
                </a:cubicBezTo>
                <a:cubicBezTo>
                  <a:pt x="2190108" y="912936"/>
                  <a:pt x="1714662" y="820457"/>
                  <a:pt x="1554894" y="880597"/>
                </a:cubicBezTo>
                <a:cubicBezTo>
                  <a:pt x="1395126" y="940737"/>
                  <a:pt x="1001587" y="854454"/>
                  <a:pt x="862664" y="880597"/>
                </a:cubicBezTo>
                <a:cubicBezTo>
                  <a:pt x="723741" y="906740"/>
                  <a:pt x="362189" y="843724"/>
                  <a:pt x="146769" y="880597"/>
                </a:cubicBezTo>
                <a:cubicBezTo>
                  <a:pt x="47223" y="887765"/>
                  <a:pt x="9763" y="835993"/>
                  <a:pt x="0" y="733828"/>
                </a:cubicBezTo>
                <a:cubicBezTo>
                  <a:pt x="-36747" y="542334"/>
                  <a:pt x="63626" y="371027"/>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3" name="Rectangle: Rounded Corners 43">
            <a:extLst>
              <a:ext uri="{FF2B5EF4-FFF2-40B4-BE49-F238E27FC236}">
                <a16:creationId xmlns:a16="http://schemas.microsoft.com/office/drawing/2014/main" id="{8B2917D0-3BE0-4C5F-B7E1-64A5F437A2F8}"/>
              </a:ext>
            </a:extLst>
          </p:cNvPr>
          <p:cNvSpPr/>
          <p:nvPr/>
        </p:nvSpPr>
        <p:spPr>
          <a:xfrm>
            <a:off x="1525723" y="1396227"/>
            <a:ext cx="10435367" cy="747573"/>
          </a:xfrm>
          <a:custGeom>
            <a:avLst/>
            <a:gdLst>
              <a:gd name="connsiteX0" fmla="*/ 0 w 10435367"/>
              <a:gd name="connsiteY0" fmla="*/ 124598 h 747573"/>
              <a:gd name="connsiteX1" fmla="*/ 124598 w 10435367"/>
              <a:gd name="connsiteY1" fmla="*/ 0 h 747573"/>
              <a:gd name="connsiteX2" fmla="*/ 520061 w 10435367"/>
              <a:gd name="connsiteY2" fmla="*/ 0 h 747573"/>
              <a:gd name="connsiteX3" fmla="*/ 915524 w 10435367"/>
              <a:gd name="connsiteY3" fmla="*/ 0 h 747573"/>
              <a:gd name="connsiteX4" fmla="*/ 1616572 w 10435367"/>
              <a:gd name="connsiteY4" fmla="*/ 0 h 747573"/>
              <a:gd name="connsiteX5" fmla="*/ 1910174 w 10435367"/>
              <a:gd name="connsiteY5" fmla="*/ 0 h 747573"/>
              <a:gd name="connsiteX6" fmla="*/ 2407499 w 10435367"/>
              <a:gd name="connsiteY6" fmla="*/ 0 h 747573"/>
              <a:gd name="connsiteX7" fmla="*/ 2802962 w 10435367"/>
              <a:gd name="connsiteY7" fmla="*/ 0 h 747573"/>
              <a:gd name="connsiteX8" fmla="*/ 3300287 w 10435367"/>
              <a:gd name="connsiteY8" fmla="*/ 0 h 747573"/>
              <a:gd name="connsiteX9" fmla="*/ 3695750 w 10435367"/>
              <a:gd name="connsiteY9" fmla="*/ 0 h 747573"/>
              <a:gd name="connsiteX10" fmla="*/ 4294936 w 10435367"/>
              <a:gd name="connsiteY10" fmla="*/ 0 h 747573"/>
              <a:gd name="connsiteX11" fmla="*/ 4690399 w 10435367"/>
              <a:gd name="connsiteY11" fmla="*/ 0 h 747573"/>
              <a:gd name="connsiteX12" fmla="*/ 5187724 w 10435367"/>
              <a:gd name="connsiteY12" fmla="*/ 0 h 747573"/>
              <a:gd name="connsiteX13" fmla="*/ 5786911 w 10435367"/>
              <a:gd name="connsiteY13" fmla="*/ 0 h 747573"/>
              <a:gd name="connsiteX14" fmla="*/ 6386097 w 10435367"/>
              <a:gd name="connsiteY14" fmla="*/ 0 h 747573"/>
              <a:gd name="connsiteX15" fmla="*/ 7189007 w 10435367"/>
              <a:gd name="connsiteY15" fmla="*/ 0 h 747573"/>
              <a:gd name="connsiteX16" fmla="*/ 7890055 w 10435367"/>
              <a:gd name="connsiteY16" fmla="*/ 0 h 747573"/>
              <a:gd name="connsiteX17" fmla="*/ 8183657 w 10435367"/>
              <a:gd name="connsiteY17" fmla="*/ 0 h 747573"/>
              <a:gd name="connsiteX18" fmla="*/ 8986567 w 10435367"/>
              <a:gd name="connsiteY18" fmla="*/ 0 h 747573"/>
              <a:gd name="connsiteX19" fmla="*/ 9789477 w 10435367"/>
              <a:gd name="connsiteY19" fmla="*/ 0 h 747573"/>
              <a:gd name="connsiteX20" fmla="*/ 10310769 w 10435367"/>
              <a:gd name="connsiteY20" fmla="*/ 0 h 747573"/>
              <a:gd name="connsiteX21" fmla="*/ 10435367 w 10435367"/>
              <a:gd name="connsiteY21" fmla="*/ 124598 h 747573"/>
              <a:gd name="connsiteX22" fmla="*/ 10435367 w 10435367"/>
              <a:gd name="connsiteY22" fmla="*/ 622975 h 747573"/>
              <a:gd name="connsiteX23" fmla="*/ 10310769 w 10435367"/>
              <a:gd name="connsiteY23" fmla="*/ 747573 h 747573"/>
              <a:gd name="connsiteX24" fmla="*/ 9609721 w 10435367"/>
              <a:gd name="connsiteY24" fmla="*/ 747573 h 747573"/>
              <a:gd name="connsiteX25" fmla="*/ 8806811 w 10435367"/>
              <a:gd name="connsiteY25" fmla="*/ 747573 h 747573"/>
              <a:gd name="connsiteX26" fmla="*/ 8207624 w 10435367"/>
              <a:gd name="connsiteY26" fmla="*/ 747573 h 747573"/>
              <a:gd name="connsiteX27" fmla="*/ 7506576 w 10435367"/>
              <a:gd name="connsiteY27" fmla="*/ 747573 h 747573"/>
              <a:gd name="connsiteX28" fmla="*/ 7009251 w 10435367"/>
              <a:gd name="connsiteY28" fmla="*/ 747573 h 747573"/>
              <a:gd name="connsiteX29" fmla="*/ 6715650 w 10435367"/>
              <a:gd name="connsiteY29" fmla="*/ 747573 h 747573"/>
              <a:gd name="connsiteX30" fmla="*/ 6422048 w 10435367"/>
              <a:gd name="connsiteY30" fmla="*/ 747573 h 747573"/>
              <a:gd name="connsiteX31" fmla="*/ 6026585 w 10435367"/>
              <a:gd name="connsiteY31" fmla="*/ 747573 h 747573"/>
              <a:gd name="connsiteX32" fmla="*/ 5631122 w 10435367"/>
              <a:gd name="connsiteY32" fmla="*/ 747573 h 747573"/>
              <a:gd name="connsiteX33" fmla="*/ 5235659 w 10435367"/>
              <a:gd name="connsiteY33" fmla="*/ 747573 h 747573"/>
              <a:gd name="connsiteX34" fmla="*/ 4432749 w 10435367"/>
              <a:gd name="connsiteY34" fmla="*/ 747573 h 747573"/>
              <a:gd name="connsiteX35" fmla="*/ 3731701 w 10435367"/>
              <a:gd name="connsiteY35" fmla="*/ 747573 h 747573"/>
              <a:gd name="connsiteX36" fmla="*/ 3234376 w 10435367"/>
              <a:gd name="connsiteY36" fmla="*/ 747573 h 747573"/>
              <a:gd name="connsiteX37" fmla="*/ 2737051 w 10435367"/>
              <a:gd name="connsiteY37" fmla="*/ 747573 h 747573"/>
              <a:gd name="connsiteX38" fmla="*/ 2443450 w 10435367"/>
              <a:gd name="connsiteY38" fmla="*/ 747573 h 747573"/>
              <a:gd name="connsiteX39" fmla="*/ 1742402 w 10435367"/>
              <a:gd name="connsiteY39" fmla="*/ 747573 h 747573"/>
              <a:gd name="connsiteX40" fmla="*/ 1041353 w 10435367"/>
              <a:gd name="connsiteY40" fmla="*/ 747573 h 747573"/>
              <a:gd name="connsiteX41" fmla="*/ 124598 w 10435367"/>
              <a:gd name="connsiteY41" fmla="*/ 747573 h 747573"/>
              <a:gd name="connsiteX42" fmla="*/ 0 w 10435367"/>
              <a:gd name="connsiteY42" fmla="*/ 622975 h 747573"/>
              <a:gd name="connsiteX43" fmla="*/ 0 w 10435367"/>
              <a:gd name="connsiteY43"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35367" h="747573" fill="none" extrusionOk="0">
                <a:moveTo>
                  <a:pt x="0" y="124598"/>
                </a:moveTo>
                <a:cubicBezTo>
                  <a:pt x="7313" y="62111"/>
                  <a:pt x="55788" y="-3362"/>
                  <a:pt x="124598" y="0"/>
                </a:cubicBezTo>
                <a:cubicBezTo>
                  <a:pt x="203709" y="-27216"/>
                  <a:pt x="412484" y="11790"/>
                  <a:pt x="520061" y="0"/>
                </a:cubicBezTo>
                <a:cubicBezTo>
                  <a:pt x="627638" y="-11790"/>
                  <a:pt x="744596" y="26436"/>
                  <a:pt x="915524" y="0"/>
                </a:cubicBezTo>
                <a:cubicBezTo>
                  <a:pt x="1086452" y="-26436"/>
                  <a:pt x="1277101" y="42938"/>
                  <a:pt x="1616572" y="0"/>
                </a:cubicBezTo>
                <a:cubicBezTo>
                  <a:pt x="1956043" y="-42938"/>
                  <a:pt x="1813282" y="35209"/>
                  <a:pt x="1910174" y="0"/>
                </a:cubicBezTo>
                <a:cubicBezTo>
                  <a:pt x="2007066" y="-35209"/>
                  <a:pt x="2276463" y="28084"/>
                  <a:pt x="2407499" y="0"/>
                </a:cubicBezTo>
                <a:cubicBezTo>
                  <a:pt x="2538535" y="-28084"/>
                  <a:pt x="2703361" y="36636"/>
                  <a:pt x="2802962" y="0"/>
                </a:cubicBezTo>
                <a:cubicBezTo>
                  <a:pt x="2902563" y="-36636"/>
                  <a:pt x="3149261" y="51544"/>
                  <a:pt x="3300287" y="0"/>
                </a:cubicBezTo>
                <a:cubicBezTo>
                  <a:pt x="3451313" y="-51544"/>
                  <a:pt x="3586851" y="3412"/>
                  <a:pt x="3695750" y="0"/>
                </a:cubicBezTo>
                <a:cubicBezTo>
                  <a:pt x="3804649" y="-3412"/>
                  <a:pt x="4040714" y="3923"/>
                  <a:pt x="4294936" y="0"/>
                </a:cubicBezTo>
                <a:cubicBezTo>
                  <a:pt x="4549158" y="-3923"/>
                  <a:pt x="4521985" y="9508"/>
                  <a:pt x="4690399" y="0"/>
                </a:cubicBezTo>
                <a:cubicBezTo>
                  <a:pt x="4858813" y="-9508"/>
                  <a:pt x="4939674" y="3042"/>
                  <a:pt x="5187724" y="0"/>
                </a:cubicBezTo>
                <a:cubicBezTo>
                  <a:pt x="5435775" y="-3042"/>
                  <a:pt x="5495158" y="18167"/>
                  <a:pt x="5786911" y="0"/>
                </a:cubicBezTo>
                <a:cubicBezTo>
                  <a:pt x="6078664" y="-18167"/>
                  <a:pt x="6183224" y="40745"/>
                  <a:pt x="6386097" y="0"/>
                </a:cubicBezTo>
                <a:cubicBezTo>
                  <a:pt x="6588970" y="-40745"/>
                  <a:pt x="6885604" y="33017"/>
                  <a:pt x="7189007" y="0"/>
                </a:cubicBezTo>
                <a:cubicBezTo>
                  <a:pt x="7492410" y="-33017"/>
                  <a:pt x="7717786" y="27699"/>
                  <a:pt x="7890055" y="0"/>
                </a:cubicBezTo>
                <a:cubicBezTo>
                  <a:pt x="8062324" y="-27699"/>
                  <a:pt x="8093290" y="20256"/>
                  <a:pt x="8183657" y="0"/>
                </a:cubicBezTo>
                <a:cubicBezTo>
                  <a:pt x="8274024" y="-20256"/>
                  <a:pt x="8597706" y="87694"/>
                  <a:pt x="8986567" y="0"/>
                </a:cubicBezTo>
                <a:cubicBezTo>
                  <a:pt x="9375428" y="-87694"/>
                  <a:pt x="9610517" y="54483"/>
                  <a:pt x="9789477" y="0"/>
                </a:cubicBezTo>
                <a:cubicBezTo>
                  <a:pt x="9968437" y="-54483"/>
                  <a:pt x="10109944" y="46795"/>
                  <a:pt x="10310769" y="0"/>
                </a:cubicBezTo>
                <a:cubicBezTo>
                  <a:pt x="10393972" y="-3628"/>
                  <a:pt x="10451424" y="44296"/>
                  <a:pt x="10435367" y="124598"/>
                </a:cubicBezTo>
                <a:cubicBezTo>
                  <a:pt x="10493069" y="286793"/>
                  <a:pt x="10425889" y="441814"/>
                  <a:pt x="10435367" y="622975"/>
                </a:cubicBezTo>
                <a:cubicBezTo>
                  <a:pt x="10427144" y="693186"/>
                  <a:pt x="10377530" y="755587"/>
                  <a:pt x="10310769" y="747573"/>
                </a:cubicBezTo>
                <a:cubicBezTo>
                  <a:pt x="10136754" y="822344"/>
                  <a:pt x="9948356" y="696491"/>
                  <a:pt x="9609721" y="747573"/>
                </a:cubicBezTo>
                <a:cubicBezTo>
                  <a:pt x="9271086" y="798655"/>
                  <a:pt x="8984000" y="709472"/>
                  <a:pt x="8806811" y="747573"/>
                </a:cubicBezTo>
                <a:cubicBezTo>
                  <a:pt x="8629622" y="785674"/>
                  <a:pt x="8347820" y="715855"/>
                  <a:pt x="8207624" y="747573"/>
                </a:cubicBezTo>
                <a:cubicBezTo>
                  <a:pt x="8067428" y="779291"/>
                  <a:pt x="7783622" y="731850"/>
                  <a:pt x="7506576" y="747573"/>
                </a:cubicBezTo>
                <a:cubicBezTo>
                  <a:pt x="7229530" y="763296"/>
                  <a:pt x="7126332" y="716848"/>
                  <a:pt x="7009251" y="747573"/>
                </a:cubicBezTo>
                <a:cubicBezTo>
                  <a:pt x="6892170" y="778298"/>
                  <a:pt x="6829311" y="734293"/>
                  <a:pt x="6715650" y="747573"/>
                </a:cubicBezTo>
                <a:cubicBezTo>
                  <a:pt x="6601989" y="760853"/>
                  <a:pt x="6537876" y="726969"/>
                  <a:pt x="6422048" y="747573"/>
                </a:cubicBezTo>
                <a:cubicBezTo>
                  <a:pt x="6306220" y="768177"/>
                  <a:pt x="6122684" y="726157"/>
                  <a:pt x="6026585" y="747573"/>
                </a:cubicBezTo>
                <a:cubicBezTo>
                  <a:pt x="5930486" y="768989"/>
                  <a:pt x="5729778" y="717370"/>
                  <a:pt x="5631122" y="747573"/>
                </a:cubicBezTo>
                <a:cubicBezTo>
                  <a:pt x="5532466" y="777776"/>
                  <a:pt x="5400904" y="732814"/>
                  <a:pt x="5235659" y="747573"/>
                </a:cubicBezTo>
                <a:cubicBezTo>
                  <a:pt x="5070414" y="762332"/>
                  <a:pt x="4732912" y="686522"/>
                  <a:pt x="4432749" y="747573"/>
                </a:cubicBezTo>
                <a:cubicBezTo>
                  <a:pt x="4132586" y="808624"/>
                  <a:pt x="4009878" y="723475"/>
                  <a:pt x="3731701" y="747573"/>
                </a:cubicBezTo>
                <a:cubicBezTo>
                  <a:pt x="3453524" y="771671"/>
                  <a:pt x="3423008" y="747480"/>
                  <a:pt x="3234376" y="747573"/>
                </a:cubicBezTo>
                <a:cubicBezTo>
                  <a:pt x="3045745" y="747666"/>
                  <a:pt x="2892106" y="714867"/>
                  <a:pt x="2737051" y="747573"/>
                </a:cubicBezTo>
                <a:cubicBezTo>
                  <a:pt x="2581997" y="780279"/>
                  <a:pt x="2562434" y="716729"/>
                  <a:pt x="2443450" y="747573"/>
                </a:cubicBezTo>
                <a:cubicBezTo>
                  <a:pt x="2324466" y="778417"/>
                  <a:pt x="2041944" y="708018"/>
                  <a:pt x="1742402" y="747573"/>
                </a:cubicBezTo>
                <a:cubicBezTo>
                  <a:pt x="1442860" y="787128"/>
                  <a:pt x="1339763" y="699745"/>
                  <a:pt x="1041353" y="747573"/>
                </a:cubicBezTo>
                <a:cubicBezTo>
                  <a:pt x="742943" y="795401"/>
                  <a:pt x="549216" y="696556"/>
                  <a:pt x="124598" y="747573"/>
                </a:cubicBezTo>
                <a:cubicBezTo>
                  <a:pt x="48001" y="735622"/>
                  <a:pt x="3780" y="688861"/>
                  <a:pt x="0" y="622975"/>
                </a:cubicBezTo>
                <a:cubicBezTo>
                  <a:pt x="-21426" y="396344"/>
                  <a:pt x="7702" y="360732"/>
                  <a:pt x="0" y="124598"/>
                </a:cubicBezTo>
                <a:close/>
              </a:path>
              <a:path w="10435367" h="747573" stroke="0" extrusionOk="0">
                <a:moveTo>
                  <a:pt x="0" y="124598"/>
                </a:moveTo>
                <a:cubicBezTo>
                  <a:pt x="-6692" y="53807"/>
                  <a:pt x="71646" y="12075"/>
                  <a:pt x="124598" y="0"/>
                </a:cubicBezTo>
                <a:cubicBezTo>
                  <a:pt x="467080" y="-24038"/>
                  <a:pt x="679834" y="38125"/>
                  <a:pt x="825646" y="0"/>
                </a:cubicBezTo>
                <a:cubicBezTo>
                  <a:pt x="971458" y="-38125"/>
                  <a:pt x="1376042" y="75520"/>
                  <a:pt x="1526694" y="0"/>
                </a:cubicBezTo>
                <a:cubicBezTo>
                  <a:pt x="1677346" y="-75520"/>
                  <a:pt x="2080773" y="47389"/>
                  <a:pt x="2227743" y="0"/>
                </a:cubicBezTo>
                <a:cubicBezTo>
                  <a:pt x="2374713" y="-47389"/>
                  <a:pt x="2783827" y="93324"/>
                  <a:pt x="3030653" y="0"/>
                </a:cubicBezTo>
                <a:cubicBezTo>
                  <a:pt x="3277479" y="-93324"/>
                  <a:pt x="3311360" y="33283"/>
                  <a:pt x="3426116" y="0"/>
                </a:cubicBezTo>
                <a:cubicBezTo>
                  <a:pt x="3540872" y="-33283"/>
                  <a:pt x="3868910" y="20654"/>
                  <a:pt x="4025302" y="0"/>
                </a:cubicBezTo>
                <a:cubicBezTo>
                  <a:pt x="4181694" y="-20654"/>
                  <a:pt x="4391620" y="40471"/>
                  <a:pt x="4522627" y="0"/>
                </a:cubicBezTo>
                <a:cubicBezTo>
                  <a:pt x="4653634" y="-40471"/>
                  <a:pt x="4749790" y="17841"/>
                  <a:pt x="4918090" y="0"/>
                </a:cubicBezTo>
                <a:cubicBezTo>
                  <a:pt x="5086390" y="-17841"/>
                  <a:pt x="5301709" y="84060"/>
                  <a:pt x="5619138" y="0"/>
                </a:cubicBezTo>
                <a:cubicBezTo>
                  <a:pt x="5936567" y="-84060"/>
                  <a:pt x="5776350" y="9542"/>
                  <a:pt x="5912740" y="0"/>
                </a:cubicBezTo>
                <a:cubicBezTo>
                  <a:pt x="6049130" y="-9542"/>
                  <a:pt x="6080764" y="14892"/>
                  <a:pt x="6206341" y="0"/>
                </a:cubicBezTo>
                <a:cubicBezTo>
                  <a:pt x="6331918" y="-14892"/>
                  <a:pt x="6560656" y="47633"/>
                  <a:pt x="6907390" y="0"/>
                </a:cubicBezTo>
                <a:cubicBezTo>
                  <a:pt x="7254124" y="-47633"/>
                  <a:pt x="7156829" y="34888"/>
                  <a:pt x="7302853" y="0"/>
                </a:cubicBezTo>
                <a:cubicBezTo>
                  <a:pt x="7448877" y="-34888"/>
                  <a:pt x="7518037" y="7847"/>
                  <a:pt x="7698316" y="0"/>
                </a:cubicBezTo>
                <a:cubicBezTo>
                  <a:pt x="7878595" y="-7847"/>
                  <a:pt x="8203281" y="28169"/>
                  <a:pt x="8501226" y="0"/>
                </a:cubicBezTo>
                <a:cubicBezTo>
                  <a:pt x="8799171" y="-28169"/>
                  <a:pt x="9070607" y="59810"/>
                  <a:pt x="9304136" y="0"/>
                </a:cubicBezTo>
                <a:cubicBezTo>
                  <a:pt x="9537665" y="-59810"/>
                  <a:pt x="10075110" y="71496"/>
                  <a:pt x="10310769" y="0"/>
                </a:cubicBezTo>
                <a:cubicBezTo>
                  <a:pt x="10380146" y="-3975"/>
                  <a:pt x="10436621" y="58754"/>
                  <a:pt x="10435367" y="124598"/>
                </a:cubicBezTo>
                <a:cubicBezTo>
                  <a:pt x="10472302" y="330897"/>
                  <a:pt x="10393127" y="407745"/>
                  <a:pt x="10435367" y="622975"/>
                </a:cubicBezTo>
                <a:cubicBezTo>
                  <a:pt x="10436546" y="686864"/>
                  <a:pt x="10368987" y="740878"/>
                  <a:pt x="10310769" y="747573"/>
                </a:cubicBezTo>
                <a:cubicBezTo>
                  <a:pt x="10046039" y="813704"/>
                  <a:pt x="9940598" y="672956"/>
                  <a:pt x="9609721" y="747573"/>
                </a:cubicBezTo>
                <a:cubicBezTo>
                  <a:pt x="9278844" y="822190"/>
                  <a:pt x="9264684" y="678097"/>
                  <a:pt x="9010534" y="747573"/>
                </a:cubicBezTo>
                <a:cubicBezTo>
                  <a:pt x="8756384" y="817049"/>
                  <a:pt x="8800732" y="737651"/>
                  <a:pt x="8716933" y="747573"/>
                </a:cubicBezTo>
                <a:cubicBezTo>
                  <a:pt x="8633134" y="757495"/>
                  <a:pt x="8505108" y="702604"/>
                  <a:pt x="8321470" y="747573"/>
                </a:cubicBezTo>
                <a:cubicBezTo>
                  <a:pt x="8137832" y="792542"/>
                  <a:pt x="8096919" y="740700"/>
                  <a:pt x="8027868" y="747573"/>
                </a:cubicBezTo>
                <a:cubicBezTo>
                  <a:pt x="7958817" y="754446"/>
                  <a:pt x="7786489" y="709718"/>
                  <a:pt x="7632405" y="747573"/>
                </a:cubicBezTo>
                <a:cubicBezTo>
                  <a:pt x="7478321" y="785428"/>
                  <a:pt x="7184387" y="697021"/>
                  <a:pt x="6931357" y="747573"/>
                </a:cubicBezTo>
                <a:cubicBezTo>
                  <a:pt x="6678327" y="798125"/>
                  <a:pt x="6659702" y="708543"/>
                  <a:pt x="6535894" y="747573"/>
                </a:cubicBezTo>
                <a:cubicBezTo>
                  <a:pt x="6412086" y="786603"/>
                  <a:pt x="6188647" y="703564"/>
                  <a:pt x="5936707" y="747573"/>
                </a:cubicBezTo>
                <a:cubicBezTo>
                  <a:pt x="5684767" y="791582"/>
                  <a:pt x="5621646" y="723085"/>
                  <a:pt x="5439383" y="747573"/>
                </a:cubicBezTo>
                <a:cubicBezTo>
                  <a:pt x="5257120" y="772061"/>
                  <a:pt x="5196389" y="712829"/>
                  <a:pt x="5043919" y="747573"/>
                </a:cubicBezTo>
                <a:cubicBezTo>
                  <a:pt x="4891449" y="782317"/>
                  <a:pt x="4571338" y="715506"/>
                  <a:pt x="4241009" y="747573"/>
                </a:cubicBezTo>
                <a:cubicBezTo>
                  <a:pt x="3910680" y="779640"/>
                  <a:pt x="4007648" y="731384"/>
                  <a:pt x="3845546" y="747573"/>
                </a:cubicBezTo>
                <a:cubicBezTo>
                  <a:pt x="3683444" y="763762"/>
                  <a:pt x="3335708" y="732643"/>
                  <a:pt x="3144498" y="747573"/>
                </a:cubicBezTo>
                <a:cubicBezTo>
                  <a:pt x="2953288" y="762503"/>
                  <a:pt x="2923998" y="713429"/>
                  <a:pt x="2749035" y="747573"/>
                </a:cubicBezTo>
                <a:cubicBezTo>
                  <a:pt x="2574072" y="781717"/>
                  <a:pt x="2538290" y="728264"/>
                  <a:pt x="2353572" y="747573"/>
                </a:cubicBezTo>
                <a:cubicBezTo>
                  <a:pt x="2168854" y="766882"/>
                  <a:pt x="1738876" y="702241"/>
                  <a:pt x="1550662" y="747573"/>
                </a:cubicBezTo>
                <a:cubicBezTo>
                  <a:pt x="1362448" y="792905"/>
                  <a:pt x="1105272" y="706571"/>
                  <a:pt x="849614" y="747573"/>
                </a:cubicBezTo>
                <a:cubicBezTo>
                  <a:pt x="593956" y="788575"/>
                  <a:pt x="435037" y="673026"/>
                  <a:pt x="124598" y="747573"/>
                </a:cubicBezTo>
                <a:cubicBezTo>
                  <a:pt x="41463" y="753126"/>
                  <a:pt x="1245" y="694481"/>
                  <a:pt x="0" y="622975"/>
                </a:cubicBezTo>
                <a:cubicBezTo>
                  <a:pt x="-9681" y="391178"/>
                  <a:pt x="49905" y="26871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6" name="Rectangle 15">
            <a:extLst>
              <a:ext uri="{FF2B5EF4-FFF2-40B4-BE49-F238E27FC236}">
                <a16:creationId xmlns:a16="http://schemas.microsoft.com/office/drawing/2014/main" id="{3B5BA240-02EE-4A6B-BE0E-09912D8E7B5E}"/>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22" name="Rectangle 21">
            <a:extLst>
              <a:ext uri="{FF2B5EF4-FFF2-40B4-BE49-F238E27FC236}">
                <a16:creationId xmlns:a16="http://schemas.microsoft.com/office/drawing/2014/main" id="{8F73AD36-17F7-4B88-B5B0-FD21B51FC9F7}"/>
              </a:ext>
            </a:extLst>
          </p:cNvPr>
          <p:cNvSpPr/>
          <p:nvPr/>
        </p:nvSpPr>
        <p:spPr>
          <a:xfrm>
            <a:off x="1542053" y="1433988"/>
            <a:ext cx="9345828"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Thời xưa, người ta đã gửi thư bằng những cách nào?</a:t>
            </a:r>
          </a:p>
        </p:txBody>
      </p:sp>
      <p:sp>
        <p:nvSpPr>
          <p:cNvPr id="23" name="Rectangle 22">
            <a:extLst>
              <a:ext uri="{FF2B5EF4-FFF2-40B4-BE49-F238E27FC236}">
                <a16:creationId xmlns:a16="http://schemas.microsoft.com/office/drawing/2014/main" id="{B45A6A3E-5818-482F-A395-46915CCDCC4D}"/>
              </a:ext>
            </a:extLst>
          </p:cNvPr>
          <p:cNvSpPr/>
          <p:nvPr/>
        </p:nvSpPr>
        <p:spPr>
          <a:xfrm>
            <a:off x="1626469" y="2562204"/>
            <a:ext cx="101365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a:ea typeface="+mn-ea"/>
                <a:cs typeface="+mn-cs"/>
              </a:rPr>
              <a:t>Vì sao có thể dùng bồ câu để đưa thư?</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2061F9A4-D757-4B13-B469-913FF489ED85}"/>
              </a:ext>
            </a:extLst>
          </p:cNvPr>
          <p:cNvSpPr/>
          <p:nvPr/>
        </p:nvSpPr>
        <p:spPr>
          <a:xfrm>
            <a:off x="1535277" y="3803234"/>
            <a:ext cx="1022772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a:ea typeface="+mn-ea"/>
                <a:cs typeface="+mn-cs"/>
              </a:rPr>
              <a:t>Ngày nay, chúng ta có thể trò chuyện với người ở xa bằng những cách nào?</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9E821FB-754B-4DC6-8D56-009FA5735C0D}"/>
              </a:ext>
            </a:extLst>
          </p:cNvPr>
          <p:cNvGrpSpPr/>
          <p:nvPr/>
        </p:nvGrpSpPr>
        <p:grpSpPr>
          <a:xfrm>
            <a:off x="1312875" y="5111649"/>
            <a:ext cx="10768289" cy="1124121"/>
            <a:chOff x="1483381" y="4536706"/>
            <a:chExt cx="8264990" cy="693635"/>
          </a:xfrm>
        </p:grpSpPr>
        <p:sp>
          <p:nvSpPr>
            <p:cNvPr id="26" name="Rectangle: Rounded Corners 43">
              <a:extLst>
                <a:ext uri="{FF2B5EF4-FFF2-40B4-BE49-F238E27FC236}">
                  <a16:creationId xmlns:a16="http://schemas.microsoft.com/office/drawing/2014/main" id="{AF09E70E-859F-4242-A7CE-223124D266B8}"/>
                </a:ext>
              </a:extLst>
            </p:cNvPr>
            <p:cNvSpPr/>
            <p:nvPr/>
          </p:nvSpPr>
          <p:spPr>
            <a:xfrm>
              <a:off x="1532497" y="4536706"/>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27" name="Rectangle 26">
              <a:extLst>
                <a:ext uri="{FF2B5EF4-FFF2-40B4-BE49-F238E27FC236}">
                  <a16:creationId xmlns:a16="http://schemas.microsoft.com/office/drawing/2014/main" id="{81853DE8-DB52-47A2-A8A6-87FFC3B83086}"/>
                </a:ext>
              </a:extLst>
            </p:cNvPr>
            <p:cNvSpPr/>
            <p:nvPr/>
          </p:nvSpPr>
          <p:spPr>
            <a:xfrm>
              <a:off x="1483381" y="4565647"/>
              <a:ext cx="8103315" cy="6646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Nếu cần trò chuyện với người ở xa, em chọn phương tiện nào? Vì sao?</a:t>
              </a:r>
            </a:p>
          </p:txBody>
        </p:sp>
      </p:grpSp>
      <p:pic>
        <p:nvPicPr>
          <p:cNvPr id="28" name="Picture 27">
            <a:extLst>
              <a:ext uri="{FF2B5EF4-FFF2-40B4-BE49-F238E27FC236}">
                <a16:creationId xmlns:a16="http://schemas.microsoft.com/office/drawing/2014/main" id="{274904AA-E597-4556-BB22-EA6BB88B500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29" name="Picture 28">
            <a:extLst>
              <a:ext uri="{FF2B5EF4-FFF2-40B4-BE49-F238E27FC236}">
                <a16:creationId xmlns:a16="http://schemas.microsoft.com/office/drawing/2014/main" id="{29B5FD60-8DFE-4DA6-B823-C298EF1185EC}"/>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30" name="Picture 29">
            <a:extLst>
              <a:ext uri="{FF2B5EF4-FFF2-40B4-BE49-F238E27FC236}">
                <a16:creationId xmlns:a16="http://schemas.microsoft.com/office/drawing/2014/main" id="{B81FF12A-3930-4A4C-B213-CE12796B2F0D}"/>
              </a:ext>
            </a:extLst>
          </p:cNvPr>
          <p:cNvPicPr>
            <a:picLocks noChangeAspect="1"/>
          </p:cNvPicPr>
          <p:nvPr/>
        </p:nvPicPr>
        <p:blipFill rotWithShape="1">
          <a:blip r:embed="rId5">
            <a:extLst>
              <a:ext uri="{28A0092B-C50C-407E-A947-70E740481C1C}">
                <a14:useLocalDpi xmlns:a14="http://schemas.microsoft.com/office/drawing/2010/main" val="0"/>
              </a:ext>
            </a:extLst>
          </a:blip>
          <a:srcRect l="25018" t="9783" r="54347" b="63042"/>
          <a:stretch/>
        </p:blipFill>
        <p:spPr>
          <a:xfrm>
            <a:off x="643669" y="2485595"/>
            <a:ext cx="560378" cy="737992"/>
          </a:xfrm>
          <a:prstGeom prst="rect">
            <a:avLst/>
          </a:prstGeom>
        </p:spPr>
      </p:pic>
      <p:pic>
        <p:nvPicPr>
          <p:cNvPr id="31" name="Picture 30">
            <a:extLst>
              <a:ext uri="{FF2B5EF4-FFF2-40B4-BE49-F238E27FC236}">
                <a16:creationId xmlns:a16="http://schemas.microsoft.com/office/drawing/2014/main" id="{D4EB1344-441F-4A8A-881E-26F21396BAFA}"/>
              </a:ext>
            </a:extLst>
          </p:cNvPr>
          <p:cNvPicPr>
            <a:picLocks noChangeAspect="1"/>
          </p:cNvPicPr>
          <p:nvPr/>
        </p:nvPicPr>
        <p:blipFill rotWithShape="1">
          <a:blip r:embed="rId5">
            <a:extLst>
              <a:ext uri="{28A0092B-C50C-407E-A947-70E740481C1C}">
                <a14:useLocalDpi xmlns:a14="http://schemas.microsoft.com/office/drawing/2010/main" val="0"/>
              </a:ext>
            </a:extLst>
          </a:blip>
          <a:srcRect l="48276" t="9436" r="31089" b="63389"/>
          <a:stretch/>
        </p:blipFill>
        <p:spPr>
          <a:xfrm>
            <a:off x="713534" y="3914026"/>
            <a:ext cx="560378" cy="737992"/>
          </a:xfrm>
          <a:prstGeom prst="rect">
            <a:avLst/>
          </a:prstGeom>
        </p:spPr>
      </p:pic>
      <p:pic>
        <p:nvPicPr>
          <p:cNvPr id="32" name="Picture 31">
            <a:extLst>
              <a:ext uri="{FF2B5EF4-FFF2-40B4-BE49-F238E27FC236}">
                <a16:creationId xmlns:a16="http://schemas.microsoft.com/office/drawing/2014/main" id="{C561BA45-97E3-467F-8D1D-7C72307A5340}"/>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703723" y="5111646"/>
            <a:ext cx="560378" cy="737992"/>
          </a:xfrm>
          <a:prstGeom prst="rect">
            <a:avLst/>
          </a:prstGeom>
        </p:spPr>
      </p:pic>
      <p:sp>
        <p:nvSpPr>
          <p:cNvPr id="33" name="Freeform 197">
            <a:extLst>
              <a:ext uri="{FF2B5EF4-FFF2-40B4-BE49-F238E27FC236}">
                <a16:creationId xmlns:a16="http://schemas.microsoft.com/office/drawing/2014/main" id="{3A48C99F-E439-42F7-B785-AA5F8D9434DB}"/>
              </a:ext>
            </a:extLst>
          </p:cNvPr>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385761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0-#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2" grpId="0"/>
      <p:bldP spid="23" grpId="0"/>
      <p:bldP spid="24"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E5EF"/>
        </a:solidFill>
        <a:effectLst/>
      </p:bgPr>
    </p:bg>
    <p:spTree>
      <p:nvGrpSpPr>
        <p:cNvPr id="1" name=""/>
        <p:cNvGrpSpPr/>
        <p:nvPr/>
      </p:nvGrpSpPr>
      <p:grpSpPr>
        <a:xfrm>
          <a:off x="0" y="0"/>
          <a:ext cx="0" cy="0"/>
          <a:chOff x="0" y="0"/>
          <a:chExt cx="0" cy="0"/>
        </a:xfrm>
      </p:grpSpPr>
      <p:sp>
        <p:nvSpPr>
          <p:cNvPr id="3" name="矩形 2"/>
          <p:cNvSpPr/>
          <p:nvPr/>
        </p:nvSpPr>
        <p:spPr>
          <a:xfrm>
            <a:off x="177799" y="177800"/>
            <a:ext cx="11836400" cy="419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51B3CDC-8953-4068-B9A3-7AFBF99A54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22" b="58541"/>
          <a:stretch/>
        </p:blipFill>
        <p:spPr>
          <a:xfrm>
            <a:off x="0" y="-1357082"/>
            <a:ext cx="12190132" cy="2264898"/>
          </a:xfrm>
          <a:prstGeom prst="rect">
            <a:avLst/>
          </a:prstGeom>
        </p:spPr>
      </p:pic>
      <p:pic>
        <p:nvPicPr>
          <p:cNvPr id="19" name="图片 18">
            <a:extLst>
              <a:ext uri="{FF2B5EF4-FFF2-40B4-BE49-F238E27FC236}">
                <a16:creationId xmlns:a16="http://schemas.microsoft.com/office/drawing/2014/main" id="{E2567BA2-6EC6-4953-BE2E-C10D44A33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pic>
        <p:nvPicPr>
          <p:cNvPr id="6" name="Picture 5">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8477" l="5625" r="98750"/>
                    </a14:imgEffect>
                  </a14:imgLayer>
                </a14:imgProps>
              </a:ext>
            </a:extLst>
          </a:blip>
          <a:stretch>
            <a:fillRect/>
          </a:stretch>
        </p:blipFill>
        <p:spPr>
          <a:xfrm>
            <a:off x="46783" y="1817197"/>
            <a:ext cx="2930591" cy="2706217"/>
          </a:xfrm>
          <a:prstGeom prst="rect">
            <a:avLst/>
          </a:prstGeom>
        </p:spPr>
      </p:pic>
      <p:pic>
        <p:nvPicPr>
          <p:cNvPr id="7" name="Picture 6">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3796" b="90000" l="10000" r="90000"/>
                    </a14:imgEffect>
                  </a14:imgLayer>
                </a14:imgProps>
              </a:ext>
            </a:extLst>
          </a:blip>
          <a:stretch>
            <a:fillRect/>
          </a:stretch>
        </p:blipFill>
        <p:spPr>
          <a:xfrm>
            <a:off x="8914337" y="1435044"/>
            <a:ext cx="3277663" cy="3539876"/>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4100" y1="66574" x2="50700" y2="66296"/>
                        <a14:foregroundMark x1="57800" y1="67037" x2="65600" y2="66296"/>
                      </a14:backgroundRemoval>
                    </a14:imgEffect>
                  </a14:imgLayer>
                </a14:imgProps>
              </a:ext>
            </a:extLst>
          </a:blip>
          <a:stretch>
            <a:fillRect/>
          </a:stretch>
        </p:blipFill>
        <p:spPr>
          <a:xfrm>
            <a:off x="5831011" y="1212583"/>
            <a:ext cx="3507352" cy="3787941"/>
          </a:xfrm>
          <a:prstGeom prst="rect">
            <a:avLst/>
          </a:prstGeom>
        </p:spPr>
      </p:pic>
      <p:pic>
        <p:nvPicPr>
          <p:cNvPr id="22" name="Picture 21">
            <a:hlinkClick r:id="rId16" action="ppaction://hlinksldjump"/>
          </p:cNvPr>
          <p:cNvPicPr>
            <a:picLocks noChangeAspect="1"/>
          </p:cNvPicPr>
          <p:nvPr/>
        </p:nvPicPr>
        <p:blipFill rotWithShape="1">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backgroundRemoval t="26389" b="66574" l="26200" r="71900"/>
                    </a14:imgEffect>
                  </a14:imgLayer>
                </a14:imgProps>
              </a:ext>
            </a:extLst>
          </a:blip>
          <a:srcRect l="26000" t="26148" r="27440" b="33555"/>
          <a:stretch/>
        </p:blipFill>
        <p:spPr>
          <a:xfrm>
            <a:off x="3398902" y="2210436"/>
            <a:ext cx="2403646" cy="2246707"/>
          </a:xfrm>
          <a:prstGeom prst="rect">
            <a:avLst/>
          </a:prstGeom>
        </p:spPr>
      </p:pic>
      <p:pic>
        <p:nvPicPr>
          <p:cNvPr id="26" name="Picture 25"/>
          <p:cNvPicPr>
            <a:picLocks noChangeAspect="1"/>
          </p:cNvPicPr>
          <p:nvPr/>
        </p:nvPicPr>
        <p:blipFill>
          <a:blip r:embed="rId19">
            <a:extLst>
              <a:ext uri="{28A0092B-C50C-407E-A947-70E740481C1C}">
                <a14:useLocalDpi xmlns:a14="http://schemas.microsoft.com/office/drawing/2010/main" val="0"/>
              </a:ext>
            </a:extLst>
          </a:blip>
          <a:srcRect/>
          <a:stretch/>
        </p:blipFill>
        <p:spPr>
          <a:xfrm>
            <a:off x="325576" y="2660103"/>
            <a:ext cx="2292659" cy="1855961"/>
          </a:xfrm>
          <a:prstGeom prst="rect">
            <a:avLst/>
          </a:prstGeom>
        </p:spPr>
      </p:pic>
      <p:pic>
        <p:nvPicPr>
          <p:cNvPr id="27" name="Picture 26"/>
          <p:cNvPicPr>
            <a:picLocks noChangeAspect="1"/>
          </p:cNvPicPr>
          <p:nvPr/>
        </p:nvPicPr>
        <p:blipFill>
          <a:blip r:embed="rId20">
            <a:extLst>
              <a:ext uri="{28A0092B-C50C-407E-A947-70E740481C1C}">
                <a14:useLocalDpi xmlns:a14="http://schemas.microsoft.com/office/drawing/2010/main" val="0"/>
              </a:ext>
            </a:extLst>
          </a:blip>
          <a:srcRect t="12081" b="12081"/>
          <a:stretch/>
        </p:blipFill>
        <p:spPr>
          <a:xfrm rot="1870959">
            <a:off x="3189977" y="2067986"/>
            <a:ext cx="2671524" cy="2155372"/>
          </a:xfrm>
          <a:prstGeom prst="rect">
            <a:avLst/>
          </a:prstGeom>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rcRect t="15" b="15"/>
          <a:stretch/>
        </p:blipFill>
        <p:spPr>
          <a:xfrm>
            <a:off x="6039300" y="1982061"/>
            <a:ext cx="3009915" cy="3197445"/>
          </a:xfrm>
          <a:prstGeom prst="rect">
            <a:avLst/>
          </a:prstGeom>
        </p:spPr>
      </p:pic>
      <p:pic>
        <p:nvPicPr>
          <p:cNvPr id="29" name="Picture 28"/>
          <p:cNvPicPr>
            <a:picLocks noChangeAspect="1"/>
          </p:cNvPicPr>
          <p:nvPr/>
        </p:nvPicPr>
        <p:blipFill>
          <a:blip r:embed="rId22">
            <a:extLst>
              <a:ext uri="{28A0092B-C50C-407E-A947-70E740481C1C}">
                <a14:useLocalDpi xmlns:a14="http://schemas.microsoft.com/office/drawing/2010/main" val="0"/>
              </a:ext>
            </a:extLst>
          </a:blip>
          <a:srcRect l="2932" r="2932"/>
          <a:stretch/>
        </p:blipFill>
        <p:spPr>
          <a:xfrm>
            <a:off x="9493494" y="2385058"/>
            <a:ext cx="2081591" cy="2211283"/>
          </a:xfrm>
          <a:prstGeom prst="rect">
            <a:avLst/>
          </a:prstGeom>
        </p:spPr>
      </p:pic>
      <p:sp>
        <p:nvSpPr>
          <p:cNvPr id="30" name="Rectangle 29"/>
          <p:cNvSpPr/>
          <p:nvPr/>
        </p:nvSpPr>
        <p:spPr>
          <a:xfrm>
            <a:off x="2176409" y="4815991"/>
            <a:ext cx="8045657" cy="1233607"/>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Hộp</a:t>
            </a:r>
            <a:r>
              <a:rPr kumimoji="0" lang="en-US" sz="7200" b="0"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a:t>
            </a: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quà</a:t>
            </a:r>
            <a:r>
              <a:rPr kumimoji="0" lang="en-US" sz="7200" b="0"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 may </a:t>
            </a:r>
            <a:r>
              <a:rPr kumimoji="0" lang="en-US" sz="7200" b="0"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rPr>
              <a:t>mắn</a:t>
            </a:r>
            <a:endParaRPr kumimoji="0" lang="en-US" sz="72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UVN Banh Mi" pitchFamily="2" charset="0"/>
              <a:ea typeface="+mn-ea"/>
              <a:cs typeface="+mn-cs"/>
            </a:endParaRPr>
          </a:p>
        </p:txBody>
      </p:sp>
      <p:sp>
        <p:nvSpPr>
          <p:cNvPr id="2" name="Rounded Rectangle 1">
            <a:hlinkClick r:id="rId23" action="ppaction://hlinksldjump"/>
          </p:cNvPr>
          <p:cNvSpPr/>
          <p:nvPr/>
        </p:nvSpPr>
        <p:spPr>
          <a:xfrm>
            <a:off x="9792182" y="0"/>
            <a:ext cx="1840375" cy="625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Tieng-ting-www_nhacchuongvui_com">
            <a:hlinkClick r:id="" action="ppaction://media"/>
            <a:extLst>
              <a:ext uri="{FF2B5EF4-FFF2-40B4-BE49-F238E27FC236}">
                <a16:creationId xmlns:a16="http://schemas.microsoft.com/office/drawing/2014/main" id="{4B1A5F16-B51D-4DB9-A407-0263AF5C1BB3}"/>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22544" y="1044711"/>
            <a:ext cx="487363" cy="487363"/>
          </a:xfrm>
          <a:prstGeom prst="rect">
            <a:avLst/>
          </a:prstGeom>
        </p:spPr>
      </p:pic>
      <p:pic>
        <p:nvPicPr>
          <p:cNvPr id="16" name="Tieng-ting-www_nhacchuongvui_com">
            <a:hlinkClick r:id="" action="ppaction://media"/>
            <a:extLst>
              <a:ext uri="{FF2B5EF4-FFF2-40B4-BE49-F238E27FC236}">
                <a16:creationId xmlns:a16="http://schemas.microsoft.com/office/drawing/2014/main" id="{B0411FB8-00F8-4D51-92F3-791E8573C72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64009" y="2275840"/>
            <a:ext cx="487363" cy="487363"/>
          </a:xfrm>
          <a:prstGeom prst="rect">
            <a:avLst/>
          </a:prstGeom>
        </p:spPr>
      </p:pic>
      <p:pic>
        <p:nvPicPr>
          <p:cNvPr id="17" name="Tieng-ting-www_nhacchuongvui_com">
            <a:hlinkClick r:id="" action="ppaction://media"/>
            <a:extLst>
              <a:ext uri="{FF2B5EF4-FFF2-40B4-BE49-F238E27FC236}">
                <a16:creationId xmlns:a16="http://schemas.microsoft.com/office/drawing/2014/main" id="{E2089726-86D5-444B-B67E-D89D4932CB2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97070" y="3333789"/>
            <a:ext cx="487363" cy="487363"/>
          </a:xfrm>
          <a:prstGeom prst="rect">
            <a:avLst/>
          </a:prstGeom>
        </p:spPr>
      </p:pic>
      <p:pic>
        <p:nvPicPr>
          <p:cNvPr id="21" name="Tieng-ting-www_nhacchuongvui_com">
            <a:hlinkClick r:id="" action="ppaction://media"/>
            <a:extLst>
              <a:ext uri="{FF2B5EF4-FFF2-40B4-BE49-F238E27FC236}">
                <a16:creationId xmlns:a16="http://schemas.microsoft.com/office/drawing/2014/main" id="{32895FB3-2FAB-4DA9-8CED-68ED41C29C70}"/>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47320" y="4213461"/>
            <a:ext cx="487363" cy="487363"/>
          </a:xfrm>
          <a:prstGeom prst="rect">
            <a:avLst/>
          </a:prstGeom>
        </p:spPr>
      </p:pic>
    </p:spTree>
    <p:extLst>
      <p:ext uri="{BB962C8B-B14F-4D97-AF65-F5344CB8AC3E}">
        <p14:creationId xmlns:p14="http://schemas.microsoft.com/office/powerpoint/2010/main" val="1302542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3.54167E-6 3.7037E-7 L -0.00169 0.09005 " pathEditMode="relative" rAng="0" ptsTypes="AA">
                                      <p:cBhvr>
                                        <p:cTn id="6" dur="2000" fill="hold"/>
                                        <p:tgtEl>
                                          <p:spTgt spid="30"/>
                                        </p:tgtEl>
                                        <p:attrNameLst>
                                          <p:attrName>ppt_x</p:attrName>
                                          <p:attrName>ppt_y</p:attrName>
                                        </p:attrNameLst>
                                      </p:cBhvr>
                                      <p:rCtr x="-91" y="449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2808" fill="hold"/>
                                        <p:tgtEl>
                                          <p:spTgt spid="4"/>
                                        </p:tgtEl>
                                      </p:cBhvr>
                                    </p:cmd>
                                  </p:childTnLst>
                                </p:cTn>
                              </p:par>
                              <p:par>
                                <p:cTn id="20" presetID="32" presetClass="emph" presetSubtype="0" fill="hold" nodeType="withEffect">
                                  <p:stCondLst>
                                    <p:cond delay="0"/>
                                  </p:stCondLst>
                                  <p:childTnLst>
                                    <p:animRot by="120000">
                                      <p:cBhvr>
                                        <p:cTn id="21" dur="100" fill="hold">
                                          <p:stCondLst>
                                            <p:cond delay="0"/>
                                          </p:stCondLst>
                                        </p:cTn>
                                        <p:tgtEl>
                                          <p:spTgt spid="26"/>
                                        </p:tgtEl>
                                        <p:attrNameLst>
                                          <p:attrName>r</p:attrName>
                                        </p:attrNameLst>
                                      </p:cBhvr>
                                    </p:animRot>
                                    <p:animRot by="-240000">
                                      <p:cBhvr>
                                        <p:cTn id="22" dur="200" fill="hold">
                                          <p:stCondLst>
                                            <p:cond delay="200"/>
                                          </p:stCondLst>
                                        </p:cTn>
                                        <p:tgtEl>
                                          <p:spTgt spid="26"/>
                                        </p:tgtEl>
                                        <p:attrNameLst>
                                          <p:attrName>r</p:attrName>
                                        </p:attrNameLst>
                                      </p:cBhvr>
                                    </p:animRot>
                                    <p:animRot by="240000">
                                      <p:cBhvr>
                                        <p:cTn id="23" dur="200" fill="hold">
                                          <p:stCondLst>
                                            <p:cond delay="400"/>
                                          </p:stCondLst>
                                        </p:cTn>
                                        <p:tgtEl>
                                          <p:spTgt spid="26"/>
                                        </p:tgtEl>
                                        <p:attrNameLst>
                                          <p:attrName>r</p:attrName>
                                        </p:attrNameLst>
                                      </p:cBhvr>
                                    </p:animRot>
                                    <p:animRot by="-240000">
                                      <p:cBhvr>
                                        <p:cTn id="24" dur="200" fill="hold">
                                          <p:stCondLst>
                                            <p:cond delay="600"/>
                                          </p:stCondLst>
                                        </p:cTn>
                                        <p:tgtEl>
                                          <p:spTgt spid="26"/>
                                        </p:tgtEl>
                                        <p:attrNameLst>
                                          <p:attrName>r</p:attrName>
                                        </p:attrNameLst>
                                      </p:cBhvr>
                                    </p:animRot>
                                    <p:animRot by="120000">
                                      <p:cBhvr>
                                        <p:cTn id="25" dur="200" fill="hold">
                                          <p:stCondLst>
                                            <p:cond delay="800"/>
                                          </p:stCondLst>
                                        </p:cTn>
                                        <p:tgtEl>
                                          <p:spTgt spid="26"/>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2808" fill="hold"/>
                                        <p:tgtEl>
                                          <p:spTgt spid="16"/>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7"/>
                                        </p:tgtEl>
                                        <p:attrNameLst>
                                          <p:attrName>r</p:attrName>
                                        </p:attrNameLst>
                                      </p:cBhvr>
                                    </p:animRot>
                                    <p:animRot by="-240000">
                                      <p:cBhvr>
                                        <p:cTn id="41" dur="200" fill="hold">
                                          <p:stCondLst>
                                            <p:cond delay="200"/>
                                          </p:stCondLst>
                                        </p:cTn>
                                        <p:tgtEl>
                                          <p:spTgt spid="27"/>
                                        </p:tgtEl>
                                        <p:attrNameLst>
                                          <p:attrName>r</p:attrName>
                                        </p:attrNameLst>
                                      </p:cBhvr>
                                    </p:animRot>
                                    <p:animRot by="240000">
                                      <p:cBhvr>
                                        <p:cTn id="42" dur="200" fill="hold">
                                          <p:stCondLst>
                                            <p:cond delay="400"/>
                                          </p:stCondLst>
                                        </p:cTn>
                                        <p:tgtEl>
                                          <p:spTgt spid="27"/>
                                        </p:tgtEl>
                                        <p:attrNameLst>
                                          <p:attrName>r</p:attrName>
                                        </p:attrNameLst>
                                      </p:cBhvr>
                                    </p:animRot>
                                    <p:animRot by="-240000">
                                      <p:cBhvr>
                                        <p:cTn id="43" dur="200" fill="hold">
                                          <p:stCondLst>
                                            <p:cond delay="600"/>
                                          </p:stCondLst>
                                        </p:cTn>
                                        <p:tgtEl>
                                          <p:spTgt spid="27"/>
                                        </p:tgtEl>
                                        <p:attrNameLst>
                                          <p:attrName>r</p:attrName>
                                        </p:attrNameLst>
                                      </p:cBhvr>
                                    </p:animRot>
                                    <p:animRot by="120000">
                                      <p:cBhvr>
                                        <p:cTn id="44" dur="200" fill="hold">
                                          <p:stCondLst>
                                            <p:cond delay="800"/>
                                          </p:stCondLst>
                                        </p:cTn>
                                        <p:tgtEl>
                                          <p:spTgt spid="2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22"/>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2808" fill="hold"/>
                                        <p:tgtEl>
                                          <p:spTgt spid="17"/>
                                        </p:tgtEl>
                                      </p:cBhvr>
                                    </p:cmd>
                                  </p:childTnLst>
                                </p:cTn>
                              </p:par>
                              <p:par>
                                <p:cTn id="58" presetID="32" presetClass="emph" presetSubtype="0" fill="hold" nodeType="withEffect">
                                  <p:stCondLst>
                                    <p:cond delay="0"/>
                                  </p:stCondLst>
                                  <p:childTnLst>
                                    <p:animRot by="120000">
                                      <p:cBhvr>
                                        <p:cTn id="59" dur="100" fill="hold">
                                          <p:stCondLst>
                                            <p:cond delay="0"/>
                                          </p:stCondLst>
                                        </p:cTn>
                                        <p:tgtEl>
                                          <p:spTgt spid="29"/>
                                        </p:tgtEl>
                                        <p:attrNameLst>
                                          <p:attrName>r</p:attrName>
                                        </p:attrNameLst>
                                      </p:cBhvr>
                                    </p:animRot>
                                    <p:animRot by="-240000">
                                      <p:cBhvr>
                                        <p:cTn id="60" dur="200" fill="hold">
                                          <p:stCondLst>
                                            <p:cond delay="200"/>
                                          </p:stCondLst>
                                        </p:cTn>
                                        <p:tgtEl>
                                          <p:spTgt spid="29"/>
                                        </p:tgtEl>
                                        <p:attrNameLst>
                                          <p:attrName>r</p:attrName>
                                        </p:attrNameLst>
                                      </p:cBhvr>
                                    </p:animRot>
                                    <p:animRot by="240000">
                                      <p:cBhvr>
                                        <p:cTn id="61" dur="200" fill="hold">
                                          <p:stCondLst>
                                            <p:cond delay="400"/>
                                          </p:stCondLst>
                                        </p:cTn>
                                        <p:tgtEl>
                                          <p:spTgt spid="29"/>
                                        </p:tgtEl>
                                        <p:attrNameLst>
                                          <p:attrName>r</p:attrName>
                                        </p:attrNameLst>
                                      </p:cBhvr>
                                    </p:animRot>
                                    <p:animRot by="-240000">
                                      <p:cBhvr>
                                        <p:cTn id="62" dur="200" fill="hold">
                                          <p:stCondLst>
                                            <p:cond delay="600"/>
                                          </p:stCondLst>
                                        </p:cTn>
                                        <p:tgtEl>
                                          <p:spTgt spid="29"/>
                                        </p:tgtEl>
                                        <p:attrNameLst>
                                          <p:attrName>r</p:attrName>
                                        </p:attrNameLst>
                                      </p:cBhvr>
                                    </p:animRot>
                                    <p:animRot by="120000">
                                      <p:cBhvr>
                                        <p:cTn id="63" dur="200" fill="hold">
                                          <p:stCondLst>
                                            <p:cond delay="800"/>
                                          </p:stCondLst>
                                        </p:cTn>
                                        <p:tgtEl>
                                          <p:spTgt spid="2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53" presetClass="entr" presetSubtype="16"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par>
                          <p:cTn id="74" fill="hold">
                            <p:stCondLst>
                              <p:cond delay="500"/>
                            </p:stCondLst>
                            <p:childTnLst>
                              <p:par>
                                <p:cTn id="75" presetID="1" presetClass="mediacall" presetSubtype="0" fill="hold" nodeType="afterEffect">
                                  <p:stCondLst>
                                    <p:cond delay="0"/>
                                  </p:stCondLst>
                                  <p:childTnLst>
                                    <p:cmd type="call" cmd="playFrom(0.0)">
                                      <p:cBhvr>
                                        <p:cTn id="76" dur="2808" fill="hold"/>
                                        <p:tgtEl>
                                          <p:spTgt spid="21"/>
                                        </p:tgtEl>
                                      </p:cBhvr>
                                    </p:cmd>
                                  </p:childTnLst>
                                </p:cTn>
                              </p:par>
                              <p:par>
                                <p:cTn id="77" presetID="32" presetClass="emph" presetSubtype="0" fill="hold" nodeType="withEffect">
                                  <p:stCondLst>
                                    <p:cond delay="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5" name="Tieng-ting-www_nhacchuongvui_com.wav"/>
                                        </p:tgtEl>
                                      </p:cMediaNode>
                                    </p:audio>
                                  </p:sub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21"/>
                </p:tgtEl>
              </p:cMediaNode>
            </p:audio>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1. </a:t>
            </a:r>
            <a:r>
              <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Thời xưa, người ta đã gửi thư bằng những cách nào?</a:t>
            </a: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53976" y="2184765"/>
            <a:ext cx="2498823" cy="2498823"/>
          </a:xfrm>
          <a:prstGeom prst="rect">
            <a:avLst/>
          </a:prstGeom>
        </p:spPr>
      </p:pic>
      <p:sp>
        <p:nvSpPr>
          <p:cNvPr id="55" name="Rounded Rectangle 54"/>
          <p:cNvSpPr/>
          <p:nvPr/>
        </p:nvSpPr>
        <p:spPr>
          <a:xfrm>
            <a:off x="4005943" y="2244581"/>
            <a:ext cx="7615039" cy="2145268"/>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Thời xưa, người ta huấn luyện bồ câu để đưa thư hoặc bỏ thư vào những chiếc chai thủy tinh.</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020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2. </a:t>
            </a:r>
            <a:r>
              <a:rPr kumimoji="0" lang="vi-VN"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Vì sao có thể dùng bồ câu để đưa thư?</a:t>
            </a:r>
          </a:p>
        </p:txBody>
      </p:sp>
      <p:sp>
        <p:nvSpPr>
          <p:cNvPr id="55" name="Rounded Rectangle 54"/>
          <p:cNvSpPr/>
          <p:nvPr/>
        </p:nvSpPr>
        <p:spPr>
          <a:xfrm>
            <a:off x="4467922" y="2236500"/>
            <a:ext cx="7844245" cy="350734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thể dùng bồ câu để đưa thư vì bồ câu nhớ đường rất tốt. Nó có thể bay qua một chặng đường dài hàng nghìn cây số để mang thư đến đúng nơi nhận.</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p:blipFill>
        <p:spPr>
          <a:xfrm>
            <a:off x="-123928" y="1351033"/>
            <a:ext cx="4699145" cy="4699145"/>
          </a:xfrm>
          <a:prstGeom prst="rect">
            <a:avLst/>
          </a:prstGeom>
        </p:spPr>
      </p:pic>
      <p:pic>
        <p:nvPicPr>
          <p:cNvPr id="22" name="Picture 2" descr="Cartoon gold old buttons for game or web design Vector Image">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82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520197" y="806036"/>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3. </a:t>
            </a:r>
            <a:r>
              <a:rPr kumimoji="0" lang="vi-VN"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Ngày nay, chúng ta có thể trò chuyện với người ở xa bằng những cách nào?</a:t>
            </a: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a:extLst>
              <a:ext uri="{FF2B5EF4-FFF2-40B4-BE49-F238E27FC236}">
                <a16:creationId xmlns:a16="http://schemas.microsoft.com/office/drawing/2014/main" id="{34DF357B-43CF-514A-BA94-1C54DE60A3E6}"/>
              </a:ext>
            </a:extLst>
          </p:cNvPr>
          <p:cNvSpPr/>
          <p:nvPr/>
        </p:nvSpPr>
        <p:spPr>
          <a:xfrm>
            <a:off x="2253343" y="2167610"/>
            <a:ext cx="8871857" cy="1249277"/>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 nay, chúng ta có thể viết thư, gọi điện hoặc trò chuyện qua in-tơ-nét.</a:t>
            </a:r>
            <a:endParaRPr kumimoji="0" lang="en-VN" sz="2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2" name="Picture 4" descr="Little boy talking on cell phone Royalty Free Vector Image">
            <a:extLst>
              <a:ext uri="{FF2B5EF4-FFF2-40B4-BE49-F238E27FC236}">
                <a16:creationId xmlns:a16="http://schemas.microsoft.com/office/drawing/2014/main" id="{A22CDF9D-3236-46D7-9FB2-43D428831AB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7902"/>
          <a:stretch/>
        </p:blipFill>
        <p:spPr bwMode="auto">
          <a:xfrm>
            <a:off x="3583261" y="3464446"/>
            <a:ext cx="2031789" cy="26221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oy Writing Letter High Res Stock Images | Shutterstock">
            <a:extLst>
              <a:ext uri="{FF2B5EF4-FFF2-40B4-BE49-F238E27FC236}">
                <a16:creationId xmlns:a16="http://schemas.microsoft.com/office/drawing/2014/main" id="{9E1B16B3-1EF1-4AD2-BAA3-3A2BD0D9C6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190"/>
          <a:stretch/>
        </p:blipFill>
        <p:spPr bwMode="auto">
          <a:xfrm>
            <a:off x="7068882" y="3643050"/>
            <a:ext cx="2505386" cy="250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997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267634" y="754201"/>
            <a:ext cx="12725400" cy="1557386"/>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707161" y="1436018"/>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4. </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Nếu cần trò chuyện với người ở xa, em chọn phương tiện nào? Vì sao?</a:t>
            </a:r>
          </a:p>
        </p:txBody>
      </p:sp>
      <p:pic>
        <p:nvPicPr>
          <p:cNvPr id="24" name="Picture 2" descr="Cartoon gold old buttons for game or web design Vector Image">
            <a:hlinkClick r:id="rId4" action="ppaction://hlinksldjump"/>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ilhouette, vector graphics&#10;&#10;Description automatically generated">
            <a:extLst>
              <a:ext uri="{FF2B5EF4-FFF2-40B4-BE49-F238E27FC236}">
                <a16:creationId xmlns:a16="http://schemas.microsoft.com/office/drawing/2014/main" id="{A2DD63C3-EFF6-45DE-A106-D8CA61857A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38943" y="2558396"/>
            <a:ext cx="2593596" cy="3635516"/>
          </a:xfrm>
          <a:prstGeom prst="rect">
            <a:avLst/>
          </a:prstGeom>
        </p:spPr>
      </p:pic>
      <p:sp>
        <p:nvSpPr>
          <p:cNvPr id="10" name="Rounded Rectangle 54">
            <a:extLst>
              <a:ext uri="{FF2B5EF4-FFF2-40B4-BE49-F238E27FC236}">
                <a16:creationId xmlns:a16="http://schemas.microsoft.com/office/drawing/2014/main" id="{1D69BDF8-55A7-4A96-992C-04AABF16B1DE}"/>
              </a:ext>
            </a:extLst>
          </p:cNvPr>
          <p:cNvSpPr/>
          <p:nvPr/>
        </p:nvSpPr>
        <p:spPr>
          <a:xfrm>
            <a:off x="3254828" y="2792742"/>
            <a:ext cx="8881421" cy="3166824"/>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có người thân hoặc bạn bè nào ở xa?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thường liên lạc với người đó bằng cách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thích liên lạc với người đó bằng cách nào nhất? Vì sao?</a:t>
            </a:r>
          </a:p>
        </p:txBody>
      </p:sp>
    </p:spTree>
    <p:extLst>
      <p:ext uri="{BB962C8B-B14F-4D97-AF65-F5344CB8AC3E}">
        <p14:creationId xmlns:p14="http://schemas.microsoft.com/office/powerpoint/2010/main" val="1255025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8"/>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1"/>
            <a:ext cx="2965158" cy="1206543"/>
          </a:xfrm>
          <a:prstGeom prst="rect">
            <a:avLst/>
          </a:prstGeom>
        </p:spPr>
      </p:pic>
      <p:grpSp>
        <p:nvGrpSpPr>
          <p:cNvPr id="12" name="组合 11">
            <a:extLst>
              <a:ext uri="{FF2B5EF4-FFF2-40B4-BE49-F238E27FC236}">
                <a16:creationId xmlns:a16="http://schemas.microsoft.com/office/drawing/2014/main" id="{628EC035-7E0B-492C-A08B-1043A1E1E476}"/>
              </a:ext>
            </a:extLst>
          </p:cNvPr>
          <p:cNvGrpSpPr/>
          <p:nvPr/>
        </p:nvGrpSpPr>
        <p:grpSpPr>
          <a:xfrm>
            <a:off x="10704179" y="589417"/>
            <a:ext cx="2718490" cy="1345749"/>
            <a:chOff x="10618590" y="782288"/>
            <a:chExt cx="2718490" cy="1345749"/>
          </a:xfrm>
        </p:grpSpPr>
        <p:pic>
          <p:nvPicPr>
            <p:cNvPr id="13" name="图片 12">
              <a:extLst>
                <a:ext uri="{FF2B5EF4-FFF2-40B4-BE49-F238E27FC236}">
                  <a16:creationId xmlns:a16="http://schemas.microsoft.com/office/drawing/2014/main" id="{77EA9E1A-70D6-4B4B-B77E-DF1BE2EDDC84}"/>
                </a:ext>
              </a:extLst>
            </p:cNvPr>
            <p:cNvPicPr>
              <a:picLocks noChangeAspect="1"/>
            </p:cNvPicPr>
            <p:nvPr/>
          </p:nvPicPr>
          <p:blipFill>
            <a:blip r:embed="rId4"/>
            <a:stretch>
              <a:fillRect/>
            </a:stretch>
          </p:blipFill>
          <p:spPr>
            <a:xfrm flipH="1">
              <a:off x="10984832" y="1170891"/>
              <a:ext cx="2352248" cy="957146"/>
            </a:xfrm>
            <a:prstGeom prst="rect">
              <a:avLst/>
            </a:prstGeom>
          </p:spPr>
        </p:pic>
        <p:pic>
          <p:nvPicPr>
            <p:cNvPr id="14" name="图片 13">
              <a:extLst>
                <a:ext uri="{FF2B5EF4-FFF2-40B4-BE49-F238E27FC236}">
                  <a16:creationId xmlns:a16="http://schemas.microsoft.com/office/drawing/2014/main" id="{E7C0337D-2185-4E87-8428-BACCE7DAA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54" t="1841" r="4852" b="72788"/>
          <a:stretch/>
        </p:blipFill>
        <p:spPr>
          <a:xfrm flipH="1">
            <a:off x="1010559" y="2018945"/>
            <a:ext cx="1631402"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826260" y="2575668"/>
            <a:ext cx="8539480" cy="2935441"/>
            <a:chOff x="3067786" y="3122048"/>
            <a:chExt cx="5611013" cy="179201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801428" y="870625"/>
            <a:ext cx="4531087" cy="919401"/>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Nội</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dung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học</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Rectangle 20"/>
          <p:cNvSpPr/>
          <p:nvPr/>
        </p:nvSpPr>
        <p:spPr>
          <a:xfrm>
            <a:off x="2074408" y="3073945"/>
            <a:ext cx="7985125"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 đọc nói về các cách trao đổi thông tin của con người từ xưa đến nay.</a:t>
            </a:r>
            <a:endParaRPr kumimoji="0" lang="zh-CN" altLang="en-US" sz="48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2565238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strips(downRight)">
                                      <p:cBhvr>
                                        <p:cTn id="28" dur="1000"/>
                                        <p:tgtEl>
                                          <p:spTgt spid="24"/>
                                        </p:tgtEl>
                                      </p:cBhvr>
                                    </p:animEffect>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9"/>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2"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5"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6" action="ppaction://hlinksldjump"/>
            <a:extLst>
              <a:ext uri="{FF2B5EF4-FFF2-40B4-BE49-F238E27FC236}">
                <a16:creationId xmlns:a16="http://schemas.microsoft.com/office/drawing/2014/main" id="{D00BF6A2-E192-4308-90DE-ADA291EFB018}"/>
              </a:ext>
            </a:extLst>
          </p:cNvPr>
          <p:cNvSpPr/>
          <p:nvPr/>
        </p:nvSpPr>
        <p:spPr>
          <a:xfrm>
            <a:off x="9294920" y="6187736"/>
            <a:ext cx="2112886" cy="627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9693123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fill="remove" nodeType="clickEffect">
                                  <p:stCondLst>
                                    <p:cond delay="0"/>
                                  </p:stCondLst>
                                  <p:childTnLst>
                                    <p:animClr clrSpc="rgb" dir="cw">
                                      <p:cBhvr override="childStyle">
                                        <p:cTn id="69" dur="250" autoRev="1" fill="remove"/>
                                        <p:tgtEl>
                                          <p:spTgt spid="25"/>
                                        </p:tgtEl>
                                        <p:attrNameLst>
                                          <p:attrName>style.color</p:attrName>
                                        </p:attrNameLst>
                                      </p:cBhvr>
                                      <p:to>
                                        <a:schemeClr val="bg1"/>
                                      </p:to>
                                    </p:animClr>
                                    <p:animClr clrSpc="rgb" dir="cw">
                                      <p:cBhvr>
                                        <p:cTn id="70" dur="250" autoRev="1" fill="remove"/>
                                        <p:tgtEl>
                                          <p:spTgt spid="25"/>
                                        </p:tgtEl>
                                        <p:attrNameLst>
                                          <p:attrName>fillcolor</p:attrName>
                                        </p:attrNameLst>
                                      </p:cBhvr>
                                      <p:to>
                                        <a:schemeClr val="bg1"/>
                                      </p:to>
                                    </p:animClr>
                                    <p:set>
                                      <p:cBhvr>
                                        <p:cTn id="71" dur="250" autoRev="1" fill="remove"/>
                                        <p:tgtEl>
                                          <p:spTgt spid="25"/>
                                        </p:tgtEl>
                                        <p:attrNameLst>
                                          <p:attrName>fill.type</p:attrName>
                                        </p:attrNameLst>
                                      </p:cBhvr>
                                      <p:to>
                                        <p:strVal val="solid"/>
                                      </p:to>
                                    </p:set>
                                    <p:set>
                                      <p:cBhvr>
                                        <p:cTn id="7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05F4E-D962-4C73-8F67-03A114658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4" y="1903171"/>
            <a:ext cx="4160789" cy="4699137"/>
          </a:xfrm>
          <a:prstGeom prst="rect">
            <a:avLst/>
          </a:prstGeom>
        </p:spPr>
      </p:pic>
      <p:pic>
        <p:nvPicPr>
          <p:cNvPr id="18" name="图片 17">
            <a:extLst>
              <a:ext uri="{FF2B5EF4-FFF2-40B4-BE49-F238E27FC236}">
                <a16:creationId xmlns:a16="http://schemas.microsoft.com/office/drawing/2014/main" id="{439EE934-DCC4-44CD-8800-085503750E52}"/>
              </a:ext>
            </a:extLst>
          </p:cNvPr>
          <p:cNvPicPr>
            <a:picLocks noChangeAspect="1"/>
          </p:cNvPicPr>
          <p:nvPr/>
        </p:nvPicPr>
        <p:blipFill>
          <a:blip r:embed="rId4"/>
          <a:stretch>
            <a:fillRect/>
          </a:stretch>
        </p:blipFill>
        <p:spPr>
          <a:xfrm>
            <a:off x="-1062918" y="100138"/>
            <a:ext cx="14259780" cy="463336"/>
          </a:xfrm>
          <a:prstGeom prst="rect">
            <a:avLst/>
          </a:prstGeom>
        </p:spPr>
      </p:pic>
      <p:grpSp>
        <p:nvGrpSpPr>
          <p:cNvPr id="24" name="组合 23">
            <a:extLst>
              <a:ext uri="{FF2B5EF4-FFF2-40B4-BE49-F238E27FC236}">
                <a16:creationId xmlns:a16="http://schemas.microsoft.com/office/drawing/2014/main" id="{1910B4EE-CBB8-4C0B-9908-A061D7832E87}"/>
              </a:ext>
            </a:extLst>
          </p:cNvPr>
          <p:cNvGrpSpPr/>
          <p:nvPr/>
        </p:nvGrpSpPr>
        <p:grpSpPr>
          <a:xfrm>
            <a:off x="4671348" y="2673350"/>
            <a:ext cx="6956620" cy="3267227"/>
            <a:chOff x="5760354" y="1651172"/>
            <a:chExt cx="5916547" cy="3267227"/>
          </a:xfrm>
        </p:grpSpPr>
        <p:cxnSp>
          <p:nvCxnSpPr>
            <p:cNvPr id="25" name="直接连接符 24">
              <a:extLst>
                <a:ext uri="{FF2B5EF4-FFF2-40B4-BE49-F238E27FC236}">
                  <a16:creationId xmlns:a16="http://schemas.microsoft.com/office/drawing/2014/main" id="{C8ED05B3-C66A-4BDA-A7A2-4B99987DD904}"/>
                </a:ext>
              </a:extLst>
            </p:cNvPr>
            <p:cNvCxnSpPr>
              <a:cxnSpLocks/>
            </p:cNvCxnSpPr>
            <p:nvPr/>
          </p:nvCxnSpPr>
          <p:spPr>
            <a:xfrm flipH="1">
              <a:off x="5760354" y="4918399"/>
              <a:ext cx="5916547"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F087137D-8AAF-4451-8C2B-99490AA819D6}"/>
                </a:ext>
              </a:extLst>
            </p:cNvPr>
            <p:cNvGrpSpPr/>
            <p:nvPr/>
          </p:nvGrpSpPr>
          <p:grpSpPr>
            <a:xfrm>
              <a:off x="5760354" y="1651172"/>
              <a:ext cx="5916547" cy="3267227"/>
              <a:chOff x="5760354" y="1651172"/>
              <a:chExt cx="5916547" cy="3267227"/>
            </a:xfrm>
          </p:grpSpPr>
          <p:cxnSp>
            <p:nvCxnSpPr>
              <p:cNvPr id="27" name="直接连接符 26">
                <a:extLst>
                  <a:ext uri="{FF2B5EF4-FFF2-40B4-BE49-F238E27FC236}">
                    <a16:creationId xmlns:a16="http://schemas.microsoft.com/office/drawing/2014/main" id="{20148728-FA19-4CC0-9C2F-134FEC78CF89}"/>
                  </a:ext>
                </a:extLst>
              </p:cNvPr>
              <p:cNvCxnSpPr>
                <a:cxnSpLocks/>
              </p:cNvCxnSpPr>
              <p:nvPr/>
            </p:nvCxnSpPr>
            <p:spPr>
              <a:xfrm flipH="1">
                <a:off x="11676901" y="1986455"/>
                <a:ext cx="0" cy="293194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6946BB8-6F61-4284-8FAE-80994D49C720}"/>
                  </a:ext>
                </a:extLst>
              </p:cNvPr>
              <p:cNvCxnSpPr>
                <a:cxnSpLocks/>
              </p:cNvCxnSpPr>
              <p:nvPr/>
            </p:nvCxnSpPr>
            <p:spPr>
              <a:xfrm flipH="1">
                <a:off x="5760354" y="1651172"/>
                <a:ext cx="3909265"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00D8C59-76BB-499A-BA19-42E7226244DA}"/>
                  </a:ext>
                </a:extLst>
              </p:cNvPr>
              <p:cNvCxnSpPr>
                <a:cxnSpLocks/>
              </p:cNvCxnSpPr>
              <p:nvPr/>
            </p:nvCxnSpPr>
            <p:spPr>
              <a:xfrm>
                <a:off x="5760354" y="1660821"/>
                <a:ext cx="0" cy="3257578"/>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grpSp>
      <p:pic>
        <p:nvPicPr>
          <p:cNvPr id="30" name="图片 29">
            <a:extLst>
              <a:ext uri="{FF2B5EF4-FFF2-40B4-BE49-F238E27FC236}">
                <a16:creationId xmlns:a16="http://schemas.microsoft.com/office/drawing/2014/main" id="{40F851C8-C7CE-47E7-B204-F3C8ACCF27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358374" y="1074584"/>
            <a:ext cx="3428185" cy="2524049"/>
          </a:xfrm>
          <a:prstGeom prst="rect">
            <a:avLst/>
          </a:prstGeom>
        </p:spPr>
      </p:pic>
      <p:sp>
        <p:nvSpPr>
          <p:cNvPr id="13" name="文本框 18">
            <a:extLst>
              <a:ext uri="{FF2B5EF4-FFF2-40B4-BE49-F238E27FC236}">
                <a16:creationId xmlns:a16="http://schemas.microsoft.com/office/drawing/2014/main" id="{94AAAAED-4D83-41E3-BB60-D604328DBD4C}"/>
              </a:ext>
            </a:extLst>
          </p:cNvPr>
          <p:cNvSpPr txBox="1"/>
          <p:nvPr/>
        </p:nvSpPr>
        <p:spPr>
          <a:xfrm>
            <a:off x="3572399" y="773622"/>
            <a:ext cx="5047203" cy="919401"/>
          </a:xfrm>
          <a:prstGeom prst="round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Liên</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hệ</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bản</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Rectangle 13"/>
          <p:cNvSpPr/>
          <p:nvPr/>
        </p:nvSpPr>
        <p:spPr>
          <a:xfrm>
            <a:off x="4954673" y="3627162"/>
            <a:ext cx="638997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Học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cách</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trò</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chuyện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liên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lạc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với</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người</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thân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bạn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bè</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thầy</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cô</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25591427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1+#ppt_w/2"/>
                                          </p:val>
                                        </p:tav>
                                        <p:tav tm="100000">
                                          <p:val>
                                            <p:strVal val="#ppt_x"/>
                                          </p:val>
                                        </p:tav>
                                      </p:tavLst>
                                    </p:anim>
                                    <p:anim calcmode="lin" valueType="num">
                                      <p:cBhvr additive="base">
                                        <p:cTn id="15" dur="500" fill="hold"/>
                                        <p:tgtEl>
                                          <p:spTgt spid="3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10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A3A07DA-427F-4D7A-BA88-23AE9E833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21" name="图片 20">
            <a:extLst>
              <a:ext uri="{FF2B5EF4-FFF2-40B4-BE49-F238E27FC236}">
                <a16:creationId xmlns:a16="http://schemas.microsoft.com/office/drawing/2014/main" id="{8ECEFBF6-B31D-4824-B886-F3B31A4C4771}"/>
              </a:ext>
            </a:extLst>
          </p:cNvPr>
          <p:cNvPicPr>
            <a:picLocks noChangeAspect="1"/>
          </p:cNvPicPr>
          <p:nvPr/>
        </p:nvPicPr>
        <p:blipFill>
          <a:blip r:embed="rId4"/>
          <a:stretch>
            <a:fillRect/>
          </a:stretch>
        </p:blipFill>
        <p:spPr>
          <a:xfrm>
            <a:off x="-1062918" y="100138"/>
            <a:ext cx="14259780" cy="463336"/>
          </a:xfrm>
          <a:prstGeom prst="rect">
            <a:avLst/>
          </a:prstGeom>
        </p:spPr>
      </p:pic>
      <p:pic>
        <p:nvPicPr>
          <p:cNvPr id="33" name="图片 32">
            <a:extLst>
              <a:ext uri="{FF2B5EF4-FFF2-40B4-BE49-F238E27FC236}">
                <a16:creationId xmlns:a16="http://schemas.microsoft.com/office/drawing/2014/main" id="{96D0801A-3BA3-4D2F-864A-E1655470AB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sp>
        <p:nvSpPr>
          <p:cNvPr id="13" name="文本框 18"/>
          <p:cNvSpPr txBox="1"/>
          <p:nvPr/>
        </p:nvSpPr>
        <p:spPr>
          <a:xfrm>
            <a:off x="7247981" y="192812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14" name="Picture 13"/>
          <p:cNvPicPr>
            <a:picLocks noChangeAspect="1"/>
          </p:cNvPicPr>
          <p:nvPr/>
        </p:nvPicPr>
        <p:blipFill>
          <a:blip r:embed="rId6"/>
          <a:stretch>
            <a:fillRect/>
          </a:stretch>
        </p:blipFill>
        <p:spPr>
          <a:xfrm>
            <a:off x="5085806" y="2576455"/>
            <a:ext cx="6719804" cy="3486042"/>
          </a:xfrm>
          <a:prstGeom prst="rect">
            <a:avLst/>
          </a:prstGeom>
        </p:spPr>
      </p:pic>
    </p:spTree>
    <p:extLst>
      <p:ext uri="{BB962C8B-B14F-4D97-AF65-F5344CB8AC3E}">
        <p14:creationId xmlns:p14="http://schemas.microsoft.com/office/powerpoint/2010/main" val="39862180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a:extLst>
              <a:ext uri="{FF2B5EF4-FFF2-40B4-BE49-F238E27FC236}">
                <a16:creationId xmlns:a16="http://schemas.microsoft.com/office/drawing/2014/main" id="{E9A87837-7C2D-40B8-8138-89F66464F52A}"/>
              </a:ext>
            </a:extLst>
          </p:cNvPr>
          <p:cNvPicPr>
            <a:picLocks noChangeAspect="1"/>
          </p:cNvPicPr>
          <p:nvPr/>
        </p:nvPicPr>
        <p:blipFill>
          <a:blip r:embed="rId3"/>
          <a:stretch>
            <a:fillRect/>
          </a:stretch>
        </p:blipFill>
        <p:spPr>
          <a:xfrm>
            <a:off x="-1062918" y="100138"/>
            <a:ext cx="14259780" cy="463336"/>
          </a:xfrm>
          <a:prstGeom prst="rect">
            <a:avLst/>
          </a:prstGeom>
        </p:spPr>
      </p:pic>
      <p:grpSp>
        <p:nvGrpSpPr>
          <p:cNvPr id="106" name="组合 105">
            <a:extLst>
              <a:ext uri="{FF2B5EF4-FFF2-40B4-BE49-F238E27FC236}">
                <a16:creationId xmlns:a16="http://schemas.microsoft.com/office/drawing/2014/main" id="{7FEFD630-DEE0-40BF-BB21-A60C7B488B7A}"/>
              </a:ext>
            </a:extLst>
          </p:cNvPr>
          <p:cNvGrpSpPr/>
          <p:nvPr/>
        </p:nvGrpSpPr>
        <p:grpSpPr>
          <a:xfrm>
            <a:off x="10002825" y="549496"/>
            <a:ext cx="2352248" cy="1496818"/>
            <a:chOff x="10002825" y="549496"/>
            <a:chExt cx="2352248" cy="1496818"/>
          </a:xfrm>
        </p:grpSpPr>
        <p:pic>
          <p:nvPicPr>
            <p:cNvPr id="107" name="图片 106">
              <a:extLst>
                <a:ext uri="{FF2B5EF4-FFF2-40B4-BE49-F238E27FC236}">
                  <a16:creationId xmlns:a16="http://schemas.microsoft.com/office/drawing/2014/main" id="{2069C332-5F3E-4739-89FA-2977FE60C5CF}"/>
                </a:ext>
              </a:extLst>
            </p:cNvPr>
            <p:cNvPicPr>
              <a:picLocks noChangeAspect="1"/>
            </p:cNvPicPr>
            <p:nvPr/>
          </p:nvPicPr>
          <p:blipFill>
            <a:blip r:embed="rId4"/>
            <a:stretch>
              <a:fillRect/>
            </a:stretch>
          </p:blipFill>
          <p:spPr>
            <a:xfrm flipH="1">
              <a:off x="10002825" y="1089168"/>
              <a:ext cx="2352248" cy="957146"/>
            </a:xfrm>
            <a:prstGeom prst="rect">
              <a:avLst/>
            </a:prstGeom>
          </p:spPr>
        </p:pic>
        <p:pic>
          <p:nvPicPr>
            <p:cNvPr id="108" name="图片 107">
              <a:extLst>
                <a:ext uri="{FF2B5EF4-FFF2-40B4-BE49-F238E27FC236}">
                  <a16:creationId xmlns:a16="http://schemas.microsoft.com/office/drawing/2014/main" id="{5C0D56DC-AEEB-4D21-BFF5-76A6462859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100" name="Rectangle 99"/>
          <p:cNvSpPr/>
          <p:nvPr/>
        </p:nvSpPr>
        <p:spPr>
          <a:xfrm>
            <a:off x="-737033" y="90419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Luyện</a:t>
            </a:r>
            <a:r>
              <a:rPr kumimoji="0" lang="zh-CN" altLang="en-US" sz="3600" b="1" i="0" u="none" strike="noStrike" kern="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lại</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pic>
        <p:nvPicPr>
          <p:cNvPr id="102" name="Picture 101"/>
          <p:cNvPicPr>
            <a:picLocks noChangeAspect="1"/>
          </p:cNvPicPr>
          <p:nvPr/>
        </p:nvPicPr>
        <p:blipFill>
          <a:blip r:embed="rId6">
            <a:clrChange>
              <a:clrFrom>
                <a:srgbClr val="F3FFD5"/>
              </a:clrFrom>
              <a:clrTo>
                <a:srgbClr val="F3FFD5">
                  <a:alpha val="0"/>
                </a:srgbClr>
              </a:clrTo>
            </a:clrChange>
          </a:blip>
          <a:stretch>
            <a:fillRect/>
          </a:stretch>
        </p:blipFill>
        <p:spPr>
          <a:xfrm>
            <a:off x="406368" y="868393"/>
            <a:ext cx="614857" cy="686352"/>
          </a:xfrm>
          <a:prstGeom prst="rect">
            <a:avLst/>
          </a:prstGeom>
        </p:spPr>
      </p:pic>
      <p:sp>
        <p:nvSpPr>
          <p:cNvPr id="103" name="Rounded Rectangle 102"/>
          <p:cNvSpPr/>
          <p:nvPr/>
        </p:nvSpPr>
        <p:spPr>
          <a:xfrm>
            <a:off x="1021225" y="34242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4" name="Rectangle 103"/>
          <p:cNvSpPr/>
          <p:nvPr/>
        </p:nvSpPr>
        <p:spPr>
          <a:xfrm>
            <a:off x="3966825" y="2450744"/>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10" name="Rectangle 109"/>
          <p:cNvSpPr/>
          <p:nvPr/>
        </p:nvSpPr>
        <p:spPr>
          <a:xfrm>
            <a:off x="1755291" y="33558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11" name="Oval 110"/>
          <p:cNvSpPr/>
          <p:nvPr/>
        </p:nvSpPr>
        <p:spPr>
          <a:xfrm>
            <a:off x="1113538" y="34700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12" name="Group 111"/>
          <p:cNvGrpSpPr/>
          <p:nvPr/>
        </p:nvGrpSpPr>
        <p:grpSpPr>
          <a:xfrm>
            <a:off x="1021225" y="4045071"/>
            <a:ext cx="3645680" cy="643894"/>
            <a:chOff x="1717199" y="4363552"/>
            <a:chExt cx="3645680" cy="643894"/>
          </a:xfrm>
        </p:grpSpPr>
        <p:sp>
          <p:nvSpPr>
            <p:cNvPr id="113" name="Rounded Rectangle 112"/>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14" name="Rectangle 113"/>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15" name="Oval 114"/>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6" name="Group 115"/>
          <p:cNvGrpSpPr/>
          <p:nvPr/>
        </p:nvGrpSpPr>
        <p:grpSpPr>
          <a:xfrm>
            <a:off x="1021225" y="4783539"/>
            <a:ext cx="5119273" cy="643894"/>
            <a:chOff x="1717199" y="5199333"/>
            <a:chExt cx="5119273" cy="643894"/>
          </a:xfrm>
        </p:grpSpPr>
        <p:sp>
          <p:nvSpPr>
            <p:cNvPr id="117" name="Rounded Rectangle 116"/>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18" name="Rectangle 117"/>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19" name="Oval 118"/>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0" name="Picture 2" descr="Star Cartoon Images, Stock Photos &amp;amp; Vectors | Shutterstock"/>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59218" y="34242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Star Cartoon Images, Stock Photos &amp;amp; Vectors | Shutterstock"/>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12479" y="40731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Star Cartoon Images, Stock Photos &amp;amp; Vectors | Shutterstock"/>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140498" y="48205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p:cNvGrpSpPr/>
          <p:nvPr/>
        </p:nvGrpSpPr>
        <p:grpSpPr>
          <a:xfrm>
            <a:off x="1021225" y="5471311"/>
            <a:ext cx="8097635" cy="643894"/>
            <a:chOff x="1717199" y="5199333"/>
            <a:chExt cx="8097635" cy="643894"/>
          </a:xfrm>
        </p:grpSpPr>
        <p:sp>
          <p:nvSpPr>
            <p:cNvPr id="124" name="Rounded Rectangle 123"/>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5" name="Rectangle 124"/>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26" name="Oval 125"/>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7" name="Picture 2" descr="Star Cartoon Images, Stock Photos &amp;amp; Vectors | Shutterstock"/>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1625" y="55083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615625" y="3286773"/>
            <a:ext cx="1634551" cy="1728490"/>
          </a:xfrm>
          <a:prstGeom prst="rect">
            <a:avLst/>
          </a:prstGeom>
        </p:spPr>
      </p:pic>
    </p:spTree>
    <p:extLst>
      <p:ext uri="{BB962C8B-B14F-4D97-AF65-F5344CB8AC3E}">
        <p14:creationId xmlns:p14="http://schemas.microsoft.com/office/powerpoint/2010/main" val="1904994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750" fill="hold"/>
                                        <p:tgtEl>
                                          <p:spTgt spid="106"/>
                                        </p:tgtEl>
                                        <p:attrNameLst>
                                          <p:attrName>ppt_x</p:attrName>
                                        </p:attrNameLst>
                                      </p:cBhvr>
                                      <p:tavLst>
                                        <p:tav tm="0">
                                          <p:val>
                                            <p:strVal val="1+#ppt_w/2"/>
                                          </p:val>
                                        </p:tav>
                                        <p:tav tm="100000">
                                          <p:val>
                                            <p:strVal val="#ppt_x"/>
                                          </p:val>
                                        </p:tav>
                                      </p:tavLst>
                                    </p:anim>
                                    <p:anim calcmode="lin" valueType="num">
                                      <p:cBhvr additive="base">
                                        <p:cTn id="8" dur="75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8" name="TextBox 7">
            <a:extLst>
              <a:ext uri="{FF2B5EF4-FFF2-40B4-BE49-F238E27FC236}">
                <a16:creationId xmlns:a16="http://schemas.microsoft.com/office/drawing/2014/main" id="{CF689B45-C997-4DBF-9941-259571B01534}"/>
              </a:ext>
            </a:extLst>
          </p:cNvPr>
          <p:cNvSpPr txBox="1"/>
          <p:nvPr/>
        </p:nvSpPr>
        <p:spPr>
          <a:xfrm>
            <a:off x="966952" y="192619"/>
            <a:ext cx="1025809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9" name="TextBox 8">
            <a:extLst>
              <a:ext uri="{FF2B5EF4-FFF2-40B4-BE49-F238E27FC236}">
                <a16:creationId xmlns:a16="http://schemas.microsoft.com/office/drawing/2014/main" id="{705898F0-247D-4F1C-86CC-73FF77A52648}"/>
              </a:ext>
            </a:extLst>
          </p:cNvPr>
          <p:cNvSpPr txBox="1"/>
          <p:nvPr/>
        </p:nvSpPr>
        <p:spPr>
          <a:xfrm>
            <a:off x="231258" y="734967"/>
            <a:ext cx="11729484" cy="55567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Ngoài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trò</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huấn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nhớ</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tốt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bay qua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chặng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số</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đến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nhận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bỏ</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thủy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sóng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đẩy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liền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chục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năm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nay,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thông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tin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dễ</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gọi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khác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in-</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tơ</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nét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mình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dù</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hai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8028415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A3A07DA-427F-4D7A-BA88-23AE9E833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21" name="图片 20">
            <a:extLst>
              <a:ext uri="{FF2B5EF4-FFF2-40B4-BE49-F238E27FC236}">
                <a16:creationId xmlns:a16="http://schemas.microsoft.com/office/drawing/2014/main" id="{8ECEFBF6-B31D-4824-B886-F3B31A4C4771}"/>
              </a:ext>
            </a:extLst>
          </p:cNvPr>
          <p:cNvPicPr>
            <a:picLocks noChangeAspect="1"/>
          </p:cNvPicPr>
          <p:nvPr/>
        </p:nvPicPr>
        <p:blipFill>
          <a:blip r:embed="rId4"/>
          <a:stretch>
            <a:fillRect/>
          </a:stretch>
        </p:blipFill>
        <p:spPr>
          <a:xfrm>
            <a:off x="-1062918" y="100138"/>
            <a:ext cx="14259780" cy="463336"/>
          </a:xfrm>
          <a:prstGeom prst="rect">
            <a:avLst/>
          </a:prstGeom>
        </p:spPr>
      </p:pic>
      <p:pic>
        <p:nvPicPr>
          <p:cNvPr id="33" name="图片 32">
            <a:extLst>
              <a:ext uri="{FF2B5EF4-FFF2-40B4-BE49-F238E27FC236}">
                <a16:creationId xmlns:a16="http://schemas.microsoft.com/office/drawing/2014/main" id="{96D0801A-3BA3-4D2F-864A-E1655470AB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sp>
        <p:nvSpPr>
          <p:cNvPr id="13" name="文本框 18"/>
          <p:cNvSpPr txBox="1"/>
          <p:nvPr/>
        </p:nvSpPr>
        <p:spPr>
          <a:xfrm>
            <a:off x="7247981" y="192812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04</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3" name="Picture 2">
            <a:extLst>
              <a:ext uri="{FF2B5EF4-FFF2-40B4-BE49-F238E27FC236}">
                <a16:creationId xmlns:a16="http://schemas.microsoft.com/office/drawing/2014/main" id="{434FA9DB-5961-410B-AC47-8145BB496E74}"/>
              </a:ext>
            </a:extLst>
          </p:cNvPr>
          <p:cNvPicPr>
            <a:picLocks noChangeAspect="1"/>
          </p:cNvPicPr>
          <p:nvPr/>
        </p:nvPicPr>
        <p:blipFill>
          <a:blip r:embed="rId6"/>
          <a:stretch>
            <a:fillRect/>
          </a:stretch>
        </p:blipFill>
        <p:spPr>
          <a:xfrm>
            <a:off x="5467529" y="2513005"/>
            <a:ext cx="6724471" cy="2139881"/>
          </a:xfrm>
          <a:prstGeom prst="rect">
            <a:avLst/>
          </a:prstGeom>
        </p:spPr>
      </p:pic>
    </p:spTree>
    <p:extLst>
      <p:ext uri="{BB962C8B-B14F-4D97-AF65-F5344CB8AC3E}">
        <p14:creationId xmlns:p14="http://schemas.microsoft.com/office/powerpoint/2010/main" val="1779876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1FB046C-90C1-45BC-B550-91C6263E66A4}"/>
              </a:ext>
            </a:extLst>
          </p:cNvPr>
          <p:cNvGraphicFramePr>
            <a:graphicFrameLocks noGrp="1"/>
          </p:cNvGraphicFramePr>
          <p:nvPr/>
        </p:nvGraphicFramePr>
        <p:xfrm>
          <a:off x="2398913" y="3060273"/>
          <a:ext cx="3344605" cy="2804160"/>
        </p:xfrm>
        <a:graphic>
          <a:graphicData uri="http://schemas.openxmlformats.org/drawingml/2006/table">
            <a:tbl>
              <a:tblPr firstRow="1" bandRow="1"/>
              <a:tblGrid>
                <a:gridCol w="3344605">
                  <a:extLst>
                    <a:ext uri="{9D8B030D-6E8A-4147-A177-3AD203B41FA5}">
                      <a16:colId xmlns:a16="http://schemas.microsoft.com/office/drawing/2014/main" val="824984181"/>
                    </a:ext>
                  </a:extLst>
                </a:gridCol>
              </a:tblGrid>
              <a:tr h="482395">
                <a:tc>
                  <a:txBody>
                    <a:bodyPr/>
                    <a:lstStyle>
                      <a:lvl1pPr marL="0" algn="l" defTabSz="914400" rtl="0" eaLnBrk="1" latinLnBrk="0" hangingPunct="1">
                        <a:defRPr sz="1800" b="1" kern="1200">
                          <a:solidFill>
                            <a:schemeClr val="lt1"/>
                          </a:solidFill>
                          <a:latin typeface="Arial-Rounded"/>
                          <a:ea typeface="Arial-Rounded"/>
                        </a:defRPr>
                      </a:lvl1pPr>
                      <a:lvl2pPr marL="457200" algn="l" defTabSz="914400" rtl="0" eaLnBrk="1" latinLnBrk="0" hangingPunct="1">
                        <a:defRPr sz="1800" b="1" kern="1200">
                          <a:solidFill>
                            <a:schemeClr val="lt1"/>
                          </a:solidFill>
                          <a:latin typeface="Arial-Rounded"/>
                          <a:ea typeface="Arial-Rounded"/>
                        </a:defRPr>
                      </a:lvl2pPr>
                      <a:lvl3pPr marL="914400" algn="l" defTabSz="914400" rtl="0" eaLnBrk="1" latinLnBrk="0" hangingPunct="1">
                        <a:defRPr sz="1800" b="1" kern="1200">
                          <a:solidFill>
                            <a:schemeClr val="lt1"/>
                          </a:solidFill>
                          <a:latin typeface="Arial-Rounded"/>
                          <a:ea typeface="Arial-Rounded"/>
                        </a:defRPr>
                      </a:lvl3pPr>
                      <a:lvl4pPr marL="1371600" algn="l" defTabSz="914400" rtl="0" eaLnBrk="1" latinLnBrk="0" hangingPunct="1">
                        <a:defRPr sz="1800" b="1" kern="1200">
                          <a:solidFill>
                            <a:schemeClr val="lt1"/>
                          </a:solidFill>
                          <a:latin typeface="Arial-Rounded"/>
                          <a:ea typeface="Arial-Rounded"/>
                        </a:defRPr>
                      </a:lvl4pPr>
                      <a:lvl5pPr marL="1828800" algn="l" defTabSz="914400" rtl="0" eaLnBrk="1" latinLnBrk="0" hangingPunct="1">
                        <a:defRPr sz="1800" b="1" kern="1200">
                          <a:solidFill>
                            <a:schemeClr val="lt1"/>
                          </a:solidFill>
                          <a:latin typeface="Arial-Rounded"/>
                          <a:ea typeface="Arial-Rounded"/>
                        </a:defRPr>
                      </a:lvl5pPr>
                      <a:lvl6pPr marL="2286000" algn="l" defTabSz="914400" rtl="0" eaLnBrk="1" latinLnBrk="0" hangingPunct="1">
                        <a:defRPr sz="1800" b="1" kern="1200">
                          <a:solidFill>
                            <a:schemeClr val="lt1"/>
                          </a:solidFill>
                          <a:latin typeface="Arial-Rounded"/>
                          <a:ea typeface="Arial-Rounded"/>
                        </a:defRPr>
                      </a:lvl6pPr>
                      <a:lvl7pPr marL="2743200" algn="l" defTabSz="914400" rtl="0" eaLnBrk="1" latinLnBrk="0" hangingPunct="1">
                        <a:defRPr sz="1800" b="1" kern="1200">
                          <a:solidFill>
                            <a:schemeClr val="lt1"/>
                          </a:solidFill>
                          <a:latin typeface="Arial-Rounded"/>
                          <a:ea typeface="Arial-Rounded"/>
                        </a:defRPr>
                      </a:lvl7pPr>
                      <a:lvl8pPr marL="3200400" algn="l" defTabSz="914400" rtl="0" eaLnBrk="1" latinLnBrk="0" hangingPunct="1">
                        <a:defRPr sz="1800" b="1" kern="1200">
                          <a:solidFill>
                            <a:schemeClr val="lt1"/>
                          </a:solidFill>
                          <a:latin typeface="Arial-Rounded"/>
                          <a:ea typeface="Arial-Rounded"/>
                        </a:defRPr>
                      </a:lvl8pPr>
                      <a:lvl9pPr marL="3657600" algn="l" defTabSz="914400" rtl="0" eaLnBrk="1" latinLnBrk="0" hangingPunct="1">
                        <a:defRPr sz="1800" b="1" kern="1200">
                          <a:solidFill>
                            <a:schemeClr val="lt1"/>
                          </a:solidFill>
                          <a:latin typeface="Arial-Rounded"/>
                          <a:ea typeface="Arial-Rounded"/>
                        </a:defRPr>
                      </a:lvl9pPr>
                    </a:lstStyle>
                    <a:p>
                      <a:pPr algn="ctr"/>
                      <a:r>
                        <a:rPr lang="en-US" sz="2800" dirty="0" err="1">
                          <a:solidFill>
                            <a:srgbClr val="000000"/>
                          </a:solidFill>
                          <a:latin typeface="Arial" panose="020B0604020202020204" pitchFamily="34" charset="0"/>
                          <a:cs typeface="Arial" panose="020B0604020202020204" pitchFamily="34" charset="0"/>
                        </a:rPr>
                        <a:t>Từ</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chỉ</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sự</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vật</a:t>
                      </a:r>
                      <a:endParaRPr lang="en-US" sz="2800" dirty="0">
                        <a:solidFill>
                          <a:srgbClr val="000000"/>
                        </a:solidFill>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295312965"/>
                  </a:ext>
                </a:extLst>
              </a:tr>
              <a:tr h="1805227">
                <a:tc>
                  <a:txBody>
                    <a:bodyPr/>
                    <a:lstStyle>
                      <a:lvl1pPr marL="0" algn="l" defTabSz="914400" rtl="0" eaLnBrk="1" latinLnBrk="0" hangingPunct="1">
                        <a:defRPr sz="1800" kern="1200">
                          <a:solidFill>
                            <a:schemeClr val="dk1"/>
                          </a:solidFill>
                          <a:latin typeface="Arial-Rounded"/>
                          <a:ea typeface="Arial-Rounded"/>
                        </a:defRPr>
                      </a:lvl1pPr>
                      <a:lvl2pPr marL="457200" algn="l" defTabSz="914400" rtl="0" eaLnBrk="1" latinLnBrk="0" hangingPunct="1">
                        <a:defRPr sz="1800" kern="1200">
                          <a:solidFill>
                            <a:schemeClr val="dk1"/>
                          </a:solidFill>
                          <a:latin typeface="Arial-Rounded"/>
                          <a:ea typeface="Arial-Rounded"/>
                        </a:defRPr>
                      </a:lvl2pPr>
                      <a:lvl3pPr marL="914400" algn="l" defTabSz="914400" rtl="0" eaLnBrk="1" latinLnBrk="0" hangingPunct="1">
                        <a:defRPr sz="1800" kern="1200">
                          <a:solidFill>
                            <a:schemeClr val="dk1"/>
                          </a:solidFill>
                          <a:latin typeface="Arial-Rounded"/>
                          <a:ea typeface="Arial-Rounded"/>
                        </a:defRPr>
                      </a:lvl3pPr>
                      <a:lvl4pPr marL="1371600" algn="l" defTabSz="914400" rtl="0" eaLnBrk="1" latinLnBrk="0" hangingPunct="1">
                        <a:defRPr sz="1800" kern="1200">
                          <a:solidFill>
                            <a:schemeClr val="dk1"/>
                          </a:solidFill>
                          <a:latin typeface="Arial-Rounded"/>
                          <a:ea typeface="Arial-Rounded"/>
                        </a:defRPr>
                      </a:lvl4pPr>
                      <a:lvl5pPr marL="1828800" algn="l" defTabSz="914400" rtl="0" eaLnBrk="1" latinLnBrk="0" hangingPunct="1">
                        <a:defRPr sz="1800" kern="1200">
                          <a:solidFill>
                            <a:schemeClr val="dk1"/>
                          </a:solidFill>
                          <a:latin typeface="Arial-Rounded"/>
                          <a:ea typeface="Arial-Rounded"/>
                        </a:defRPr>
                      </a:lvl5pPr>
                      <a:lvl6pPr marL="2286000" algn="l" defTabSz="914400" rtl="0" eaLnBrk="1" latinLnBrk="0" hangingPunct="1">
                        <a:defRPr sz="1800" kern="1200">
                          <a:solidFill>
                            <a:schemeClr val="dk1"/>
                          </a:solidFill>
                          <a:latin typeface="Arial-Rounded"/>
                          <a:ea typeface="Arial-Rounded"/>
                        </a:defRPr>
                      </a:lvl6pPr>
                      <a:lvl7pPr marL="2743200" algn="l" defTabSz="914400" rtl="0" eaLnBrk="1" latinLnBrk="0" hangingPunct="1">
                        <a:defRPr sz="1800" kern="1200">
                          <a:solidFill>
                            <a:schemeClr val="dk1"/>
                          </a:solidFill>
                          <a:latin typeface="Arial-Rounded"/>
                          <a:ea typeface="Arial-Rounded"/>
                        </a:defRPr>
                      </a:lvl7pPr>
                      <a:lvl8pPr marL="3200400" algn="l" defTabSz="914400" rtl="0" eaLnBrk="1" latinLnBrk="0" hangingPunct="1">
                        <a:defRPr sz="1800" kern="1200">
                          <a:solidFill>
                            <a:schemeClr val="dk1"/>
                          </a:solidFill>
                          <a:latin typeface="Arial-Rounded"/>
                          <a:ea typeface="Arial-Rounded"/>
                        </a:defRPr>
                      </a:lvl8pPr>
                      <a:lvl9pPr marL="3657600" algn="l" defTabSz="914400" rtl="0" eaLnBrk="1" latinLnBrk="0" hangingPunct="1">
                        <a:defRPr sz="1800" kern="1200">
                          <a:solidFill>
                            <a:schemeClr val="dk1"/>
                          </a:solidFill>
                          <a:latin typeface="Arial-Rounded"/>
                          <a:ea typeface="Arial-Rounded"/>
                        </a:defRPr>
                      </a:lvl9pPr>
                    </a:lstStyle>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824778928"/>
                  </a:ext>
                </a:extLst>
              </a:tr>
            </a:tbl>
          </a:graphicData>
        </a:graphic>
      </p:graphicFrame>
      <p:sp>
        <p:nvSpPr>
          <p:cNvPr id="15" name="TextBox 14">
            <a:extLst>
              <a:ext uri="{FF2B5EF4-FFF2-40B4-BE49-F238E27FC236}">
                <a16:creationId xmlns:a16="http://schemas.microsoft.com/office/drawing/2014/main" id="{0E9D146D-15FC-47A2-B695-26C2C74D8B39}"/>
              </a:ext>
            </a:extLst>
          </p:cNvPr>
          <p:cNvSpPr txBox="1"/>
          <p:nvPr/>
        </p:nvSpPr>
        <p:spPr>
          <a:xfrm>
            <a:off x="2161639" y="242079"/>
            <a:ext cx="8684541" cy="7514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 panose="020B0604020202020204" pitchFamily="34" charset="0"/>
                <a:ea typeface="Arial-Rounded"/>
                <a:cs typeface="Angsana New" panose="02020603050405020304" pitchFamily="18" charset="-34"/>
                <a:sym typeface="Arial"/>
              </a:rPr>
              <a:t>1.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Xếp</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các</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từ</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ngữ</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dưới</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đây</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vào</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nhóm</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thích</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 </a:t>
            </a:r>
            <a:r>
              <a:rPr kumimoji="0" lang="en-US" sz="3200" b="1" i="0" u="none" strike="noStrike" kern="0" cap="none" spc="0" normalizeH="0" baseline="0" noProof="0" dirty="0" err="1">
                <a:ln>
                  <a:noFill/>
                </a:ln>
                <a:solidFill>
                  <a:srgbClr val="000000"/>
                </a:solidFill>
                <a:effectLst/>
                <a:uLnTx/>
                <a:uFillTx/>
                <a:latin typeface="Calibri"/>
                <a:ea typeface="Arial-Rounded"/>
                <a:cs typeface="Angsana New" panose="02020603050405020304" pitchFamily="18" charset="-34"/>
                <a:sym typeface="Arial"/>
              </a:rPr>
              <a:t>hợp</a:t>
            </a:r>
            <a:r>
              <a:rPr kumimoji="0" lang="en-US" sz="3200" b="1" i="0" u="none" strike="noStrike" kern="0" cap="none" spc="0" normalizeH="0" baseline="0" noProof="0" dirty="0">
                <a:ln>
                  <a:noFill/>
                </a:ln>
                <a:solidFill>
                  <a:srgbClr val="000000"/>
                </a:solidFill>
                <a:effectLst/>
                <a:uLnTx/>
                <a:uFillTx/>
                <a:latin typeface="Calibri"/>
                <a:ea typeface="Arial-Rounded"/>
                <a:cs typeface="Angsana New" panose="02020603050405020304" pitchFamily="18" charset="-34"/>
                <a:sym typeface="Arial"/>
              </a:rPr>
              <a:t>:</a:t>
            </a:r>
            <a:endParaRPr kumimoji="0" lang="vi-VN" sz="3200" b="1" i="0" u="none" strike="noStrike" kern="0" cap="none" spc="0" normalizeH="0" baseline="0" noProof="0" dirty="0">
              <a:ln>
                <a:noFill/>
              </a:ln>
              <a:solidFill>
                <a:srgbClr val="000000"/>
              </a:solidFill>
              <a:effectLst/>
              <a:uLnTx/>
              <a:uFillTx/>
              <a:latin typeface="Arial" panose="020B0604020202020204" pitchFamily="34" charset="0"/>
              <a:ea typeface="Arial-Rounded"/>
              <a:cs typeface="Angsana New" panose="02020603050405020304" pitchFamily="18" charset="-34"/>
              <a:sym typeface="Arial"/>
            </a:endParaRPr>
          </a:p>
        </p:txBody>
      </p:sp>
      <p:sp>
        <p:nvSpPr>
          <p:cNvPr id="16" name="Rounded Rectangle 21">
            <a:extLst>
              <a:ext uri="{FF2B5EF4-FFF2-40B4-BE49-F238E27FC236}">
                <a16:creationId xmlns:a16="http://schemas.microsoft.com/office/drawing/2014/main" id="{1F1FE32F-42C9-4E60-B2DD-456AE038C096}"/>
              </a:ext>
            </a:extLst>
          </p:cNvPr>
          <p:cNvSpPr/>
          <p:nvPr/>
        </p:nvSpPr>
        <p:spPr>
          <a:xfrm>
            <a:off x="2161639" y="1452853"/>
            <a:ext cx="2330073" cy="503476"/>
          </a:xfrm>
          <a:prstGeom prst="cloud">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prstClr val="white"/>
                </a:solidFill>
                <a:effectLst/>
                <a:uLnTx/>
                <a:uFillTx/>
                <a:latin typeface="Calibri"/>
                <a:ea typeface="Arial-Rounded"/>
                <a:cs typeface="Angsana New" panose="02020603050405020304" pitchFamily="18" charset="-34"/>
                <a:sym typeface="Arial"/>
              </a:rPr>
              <a:t>trò</a:t>
            </a:r>
            <a:r>
              <a:rPr kumimoji="0" lang="en-US" sz="2400" b="0" i="0" u="none" strike="noStrike" kern="0" cap="none" spc="0" normalizeH="0" baseline="0" noProof="0" dirty="0">
                <a:ln>
                  <a:noFill/>
                </a:ln>
                <a:solidFill>
                  <a:prstClr val="white"/>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prstClr val="white"/>
                </a:solidFill>
                <a:effectLst/>
                <a:uLnTx/>
                <a:uFillTx/>
                <a:latin typeface="Calibri"/>
                <a:ea typeface="Arial-Rounded"/>
                <a:cs typeface="Angsana New" panose="02020603050405020304" pitchFamily="18" charset="-34"/>
                <a:sym typeface="Arial"/>
              </a:rPr>
              <a:t>chuyện</a:t>
            </a:r>
            <a:endParaRPr kumimoji="0" lang="en-US" sz="2400" b="0" i="0" u="none" strike="noStrike" kern="0" cap="none" spc="0" normalizeH="0" baseline="0" noProof="0" dirty="0">
              <a:ln>
                <a:noFill/>
              </a:ln>
              <a:solidFill>
                <a:prstClr val="white"/>
              </a:solidFill>
              <a:effectLst/>
              <a:uLnTx/>
              <a:uFillTx/>
              <a:latin typeface="Calibri"/>
              <a:ea typeface="Arial-Rounded"/>
              <a:cs typeface="Angsana New" panose="02020603050405020304" pitchFamily="18" charset="-34"/>
              <a:sym typeface="Arial"/>
            </a:endParaRPr>
          </a:p>
        </p:txBody>
      </p:sp>
      <p:sp>
        <p:nvSpPr>
          <p:cNvPr id="17" name="Rounded Rectangle 21">
            <a:extLst>
              <a:ext uri="{FF2B5EF4-FFF2-40B4-BE49-F238E27FC236}">
                <a16:creationId xmlns:a16="http://schemas.microsoft.com/office/drawing/2014/main" id="{00297F69-D100-4DB9-888D-7891758B46EE}"/>
              </a:ext>
            </a:extLst>
          </p:cNvPr>
          <p:cNvSpPr/>
          <p:nvPr/>
        </p:nvSpPr>
        <p:spPr>
          <a:xfrm>
            <a:off x="4491712" y="1452853"/>
            <a:ext cx="1626291" cy="503476"/>
          </a:xfrm>
          <a:prstGeom prst="cloud">
            <a:avLst/>
          </a:prstGeom>
          <a:solidFill>
            <a:srgbClr val="4472C4">
              <a:lumMod val="20000"/>
              <a:lumOff val="8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bồ</a:t>
            </a:r>
            <a:r>
              <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câu</a:t>
            </a:r>
            <a:endPar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endParaRPr>
          </a:p>
        </p:txBody>
      </p:sp>
      <p:sp>
        <p:nvSpPr>
          <p:cNvPr id="18" name="Rounded Rectangle 21">
            <a:extLst>
              <a:ext uri="{FF2B5EF4-FFF2-40B4-BE49-F238E27FC236}">
                <a16:creationId xmlns:a16="http://schemas.microsoft.com/office/drawing/2014/main" id="{FE80F0C6-A44C-483F-A37F-46EDD2A7A32D}"/>
              </a:ext>
            </a:extLst>
          </p:cNvPr>
          <p:cNvSpPr/>
          <p:nvPr/>
        </p:nvSpPr>
        <p:spPr>
          <a:xfrm>
            <a:off x="6195877" y="1452851"/>
            <a:ext cx="2876946" cy="503476"/>
          </a:xfrm>
          <a:prstGeom prst="cloud">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Arial-Rounded"/>
                <a:cs typeface="Angsana New" panose="02020603050405020304" pitchFamily="18" charset="-34"/>
                <a:sym typeface="Arial"/>
              </a:rPr>
              <a:t>chai </a:t>
            </a:r>
            <a:r>
              <a:rPr kumimoji="0" lang="en-US" sz="2400" b="0" i="0" u="none" strike="noStrike" kern="0" cap="none" spc="0" normalizeH="0" baseline="0" noProof="0" dirty="0" err="1">
                <a:ln>
                  <a:noFill/>
                </a:ln>
                <a:solidFill>
                  <a:prstClr val="white"/>
                </a:solidFill>
                <a:effectLst/>
                <a:uLnTx/>
                <a:uFillTx/>
                <a:latin typeface="Calibri"/>
                <a:ea typeface="Arial-Rounded"/>
                <a:cs typeface="Angsana New" panose="02020603050405020304" pitchFamily="18" charset="-34"/>
                <a:sym typeface="Arial"/>
              </a:rPr>
              <a:t>thủy</a:t>
            </a:r>
            <a:r>
              <a:rPr kumimoji="0" lang="en-US" sz="2400" b="0" i="0" u="none" strike="noStrike" kern="0" cap="none" spc="0" normalizeH="0" baseline="0" noProof="0" dirty="0">
                <a:ln>
                  <a:noFill/>
                </a:ln>
                <a:solidFill>
                  <a:prstClr val="white"/>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prstClr val="white"/>
                </a:solidFill>
                <a:effectLst/>
                <a:uLnTx/>
                <a:uFillTx/>
                <a:latin typeface="Calibri"/>
                <a:ea typeface="Arial-Rounded"/>
                <a:cs typeface="Angsana New" panose="02020603050405020304" pitchFamily="18" charset="-34"/>
                <a:sym typeface="Arial"/>
              </a:rPr>
              <a:t>tinh</a:t>
            </a:r>
            <a:endParaRPr kumimoji="0" lang="en-US" sz="2400" b="0" i="0" u="none" strike="noStrike" kern="0" cap="none" spc="0" normalizeH="0" baseline="0" noProof="0" dirty="0">
              <a:ln>
                <a:noFill/>
              </a:ln>
              <a:solidFill>
                <a:prstClr val="white"/>
              </a:solidFill>
              <a:effectLst/>
              <a:uLnTx/>
              <a:uFillTx/>
              <a:latin typeface="Calibri"/>
              <a:ea typeface="Arial-Rounded"/>
              <a:cs typeface="Angsana New" panose="02020603050405020304" pitchFamily="18" charset="-34"/>
              <a:sym typeface="Arial"/>
            </a:endParaRPr>
          </a:p>
        </p:txBody>
      </p:sp>
      <p:sp>
        <p:nvSpPr>
          <p:cNvPr id="19" name="Rounded Rectangle 21">
            <a:extLst>
              <a:ext uri="{FF2B5EF4-FFF2-40B4-BE49-F238E27FC236}">
                <a16:creationId xmlns:a16="http://schemas.microsoft.com/office/drawing/2014/main" id="{F2D25193-3AF1-4234-9FAC-07D2503B45BA}"/>
              </a:ext>
            </a:extLst>
          </p:cNvPr>
          <p:cNvSpPr/>
          <p:nvPr/>
        </p:nvSpPr>
        <p:spPr>
          <a:xfrm>
            <a:off x="9072823" y="1452851"/>
            <a:ext cx="1114938" cy="503476"/>
          </a:xfrm>
          <a:prstGeom prst="cloud">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gửi</a:t>
            </a:r>
            <a:endPar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endParaRPr>
          </a:p>
        </p:txBody>
      </p:sp>
      <p:sp>
        <p:nvSpPr>
          <p:cNvPr id="20" name="Rounded Rectangle 21">
            <a:extLst>
              <a:ext uri="{FF2B5EF4-FFF2-40B4-BE49-F238E27FC236}">
                <a16:creationId xmlns:a16="http://schemas.microsoft.com/office/drawing/2014/main" id="{99538EE3-DB10-4511-86EA-B7A7746C63A3}"/>
              </a:ext>
            </a:extLst>
          </p:cNvPr>
          <p:cNvSpPr/>
          <p:nvPr/>
        </p:nvSpPr>
        <p:spPr>
          <a:xfrm>
            <a:off x="2680138" y="2244125"/>
            <a:ext cx="2123073" cy="503476"/>
          </a:xfrm>
          <a:prstGeom prst="cloud">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trao</a:t>
            </a:r>
            <a:r>
              <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đổi</a:t>
            </a:r>
            <a:endPar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endParaRPr>
          </a:p>
        </p:txBody>
      </p:sp>
      <p:sp>
        <p:nvSpPr>
          <p:cNvPr id="21" name="Rounded Rectangle 21">
            <a:extLst>
              <a:ext uri="{FF2B5EF4-FFF2-40B4-BE49-F238E27FC236}">
                <a16:creationId xmlns:a16="http://schemas.microsoft.com/office/drawing/2014/main" id="{055564E6-6A16-416B-B1DD-F68CC6522F88}"/>
              </a:ext>
            </a:extLst>
          </p:cNvPr>
          <p:cNvSpPr/>
          <p:nvPr/>
        </p:nvSpPr>
        <p:spPr>
          <a:xfrm>
            <a:off x="5013995" y="2244125"/>
            <a:ext cx="1829161" cy="503476"/>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bức</a:t>
            </a:r>
            <a:r>
              <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thư</a:t>
            </a:r>
            <a:endPar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endParaRPr>
          </a:p>
        </p:txBody>
      </p:sp>
      <p:sp>
        <p:nvSpPr>
          <p:cNvPr id="22" name="Rounded Rectangle 21">
            <a:extLst>
              <a:ext uri="{FF2B5EF4-FFF2-40B4-BE49-F238E27FC236}">
                <a16:creationId xmlns:a16="http://schemas.microsoft.com/office/drawing/2014/main" id="{C9B15EF7-4313-4F8F-94D9-6549A15951E0}"/>
              </a:ext>
            </a:extLst>
          </p:cNvPr>
          <p:cNvSpPr/>
          <p:nvPr/>
        </p:nvSpPr>
        <p:spPr>
          <a:xfrm>
            <a:off x="7090095" y="2244123"/>
            <a:ext cx="2235004" cy="503476"/>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điện</a:t>
            </a:r>
            <a:r>
              <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rPr>
              <a:t> </a:t>
            </a:r>
            <a:r>
              <a:rPr kumimoji="0" lang="en-US" sz="2400" b="0" i="0" u="none" strike="noStrike" kern="0" cap="none" spc="0" normalizeH="0" baseline="0" noProof="0" dirty="0" err="1">
                <a:ln>
                  <a:noFill/>
                </a:ln>
                <a:solidFill>
                  <a:srgbClr val="A889CC">
                    <a:lumMod val="50000"/>
                  </a:srgbClr>
                </a:solidFill>
                <a:effectLst/>
                <a:uLnTx/>
                <a:uFillTx/>
                <a:latin typeface="Calibri"/>
                <a:ea typeface="Arial-Rounded"/>
                <a:cs typeface="Angsana New" panose="02020603050405020304" pitchFamily="18" charset="-34"/>
                <a:sym typeface="Arial"/>
              </a:rPr>
              <a:t>thoại</a:t>
            </a:r>
            <a:endParaRPr kumimoji="0" lang="en-US" sz="2400" b="0" i="0" u="none" strike="noStrike" kern="0" cap="none" spc="0" normalizeH="0" baseline="0" noProof="0" dirty="0">
              <a:ln>
                <a:noFill/>
              </a:ln>
              <a:solidFill>
                <a:srgbClr val="A889CC">
                  <a:lumMod val="50000"/>
                </a:srgbClr>
              </a:solidFill>
              <a:effectLst/>
              <a:uLnTx/>
              <a:uFillTx/>
              <a:latin typeface="Calibri"/>
              <a:ea typeface="Arial-Rounded"/>
              <a:cs typeface="Angsana New" panose="02020603050405020304" pitchFamily="18" charset="-34"/>
              <a:sym typeface="Arial"/>
            </a:endParaRPr>
          </a:p>
        </p:txBody>
      </p:sp>
      <p:graphicFrame>
        <p:nvGraphicFramePr>
          <p:cNvPr id="23" name="Table 22">
            <a:extLst>
              <a:ext uri="{FF2B5EF4-FFF2-40B4-BE49-F238E27FC236}">
                <a16:creationId xmlns:a16="http://schemas.microsoft.com/office/drawing/2014/main" id="{F3C6F6BB-6873-46C3-AF7E-F2F84981866C}"/>
              </a:ext>
            </a:extLst>
          </p:cNvPr>
          <p:cNvGraphicFramePr>
            <a:graphicFrameLocks noGrp="1"/>
          </p:cNvGraphicFramePr>
          <p:nvPr/>
        </p:nvGraphicFramePr>
        <p:xfrm>
          <a:off x="6843156" y="3060273"/>
          <a:ext cx="3344605" cy="2804160"/>
        </p:xfrm>
        <a:graphic>
          <a:graphicData uri="http://schemas.openxmlformats.org/drawingml/2006/table">
            <a:tbl>
              <a:tblPr firstRow="1" bandRow="1"/>
              <a:tblGrid>
                <a:gridCol w="3344605">
                  <a:extLst>
                    <a:ext uri="{9D8B030D-6E8A-4147-A177-3AD203B41FA5}">
                      <a16:colId xmlns:a16="http://schemas.microsoft.com/office/drawing/2014/main" val="824984181"/>
                    </a:ext>
                  </a:extLst>
                </a:gridCol>
              </a:tblGrid>
              <a:tr h="431837">
                <a:tc>
                  <a:txBody>
                    <a:bodyPr/>
                    <a:lstStyle>
                      <a:lvl1pPr marL="0" algn="l" defTabSz="914400" rtl="0" eaLnBrk="1" latinLnBrk="0" hangingPunct="1">
                        <a:defRPr sz="1800" b="1" kern="1200">
                          <a:solidFill>
                            <a:schemeClr val="bg1"/>
                          </a:solidFill>
                          <a:latin typeface="Arial-Rounded"/>
                          <a:ea typeface="Arial-Rounded"/>
                        </a:defRPr>
                      </a:lvl1pPr>
                      <a:lvl2pPr marL="457200" algn="l" defTabSz="914400" rtl="0" eaLnBrk="1" latinLnBrk="0" hangingPunct="1">
                        <a:defRPr sz="1800" b="1" kern="1200">
                          <a:solidFill>
                            <a:schemeClr val="bg1"/>
                          </a:solidFill>
                          <a:latin typeface="Arial-Rounded"/>
                          <a:ea typeface="Arial-Rounded"/>
                        </a:defRPr>
                      </a:lvl2pPr>
                      <a:lvl3pPr marL="914400" algn="l" defTabSz="914400" rtl="0" eaLnBrk="1" latinLnBrk="0" hangingPunct="1">
                        <a:defRPr sz="1800" b="1" kern="1200">
                          <a:solidFill>
                            <a:schemeClr val="bg1"/>
                          </a:solidFill>
                          <a:latin typeface="Arial-Rounded"/>
                          <a:ea typeface="Arial-Rounded"/>
                        </a:defRPr>
                      </a:lvl3pPr>
                      <a:lvl4pPr marL="1371600" algn="l" defTabSz="914400" rtl="0" eaLnBrk="1" latinLnBrk="0" hangingPunct="1">
                        <a:defRPr sz="1800" b="1" kern="1200">
                          <a:solidFill>
                            <a:schemeClr val="bg1"/>
                          </a:solidFill>
                          <a:latin typeface="Arial-Rounded"/>
                          <a:ea typeface="Arial-Rounded"/>
                        </a:defRPr>
                      </a:lvl4pPr>
                      <a:lvl5pPr marL="1828800" algn="l" defTabSz="914400" rtl="0" eaLnBrk="1" latinLnBrk="0" hangingPunct="1">
                        <a:defRPr sz="1800" b="1" kern="1200">
                          <a:solidFill>
                            <a:schemeClr val="bg1"/>
                          </a:solidFill>
                          <a:latin typeface="Arial-Rounded"/>
                          <a:ea typeface="Arial-Rounded"/>
                        </a:defRPr>
                      </a:lvl5pPr>
                      <a:lvl6pPr marL="2286000" algn="l" defTabSz="914400" rtl="0" eaLnBrk="1" latinLnBrk="0" hangingPunct="1">
                        <a:defRPr sz="1800" b="1" kern="1200">
                          <a:solidFill>
                            <a:schemeClr val="bg1"/>
                          </a:solidFill>
                          <a:latin typeface="Arial-Rounded"/>
                          <a:ea typeface="Arial-Rounded"/>
                        </a:defRPr>
                      </a:lvl6pPr>
                      <a:lvl7pPr marL="2743200" algn="l" defTabSz="914400" rtl="0" eaLnBrk="1" latinLnBrk="0" hangingPunct="1">
                        <a:defRPr sz="1800" b="1" kern="1200">
                          <a:solidFill>
                            <a:schemeClr val="bg1"/>
                          </a:solidFill>
                          <a:latin typeface="Arial-Rounded"/>
                          <a:ea typeface="Arial-Rounded"/>
                        </a:defRPr>
                      </a:lvl7pPr>
                      <a:lvl8pPr marL="3200400" algn="l" defTabSz="914400" rtl="0" eaLnBrk="1" latinLnBrk="0" hangingPunct="1">
                        <a:defRPr sz="1800" b="1" kern="1200">
                          <a:solidFill>
                            <a:schemeClr val="bg1"/>
                          </a:solidFill>
                          <a:latin typeface="Arial-Rounded"/>
                          <a:ea typeface="Arial-Rounded"/>
                        </a:defRPr>
                      </a:lvl8pPr>
                      <a:lvl9pPr marL="3657600" algn="l" defTabSz="914400" rtl="0" eaLnBrk="1" latinLnBrk="0" hangingPunct="1">
                        <a:defRPr sz="1800" b="1" kern="1200">
                          <a:solidFill>
                            <a:schemeClr val="bg1"/>
                          </a:solidFill>
                          <a:latin typeface="Arial-Rounded"/>
                          <a:ea typeface="Arial-Rounded"/>
                        </a:defRPr>
                      </a:lvl9pPr>
                    </a:lstStyle>
                    <a:p>
                      <a:pPr algn="ctr"/>
                      <a:r>
                        <a:rPr lang="en-US" sz="2800" dirty="0" err="1">
                          <a:solidFill>
                            <a:srgbClr val="000000"/>
                          </a:solidFill>
                          <a:latin typeface="Arial" panose="020B0604020202020204" pitchFamily="34" charset="0"/>
                          <a:cs typeface="Arial" panose="020B0604020202020204" pitchFamily="34" charset="0"/>
                        </a:rPr>
                        <a:t>Từ</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chỉ</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hoạt</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động</a:t>
                      </a:r>
                      <a:endParaRPr lang="en-US" sz="2800" dirty="0">
                        <a:solidFill>
                          <a:srgbClr val="000000"/>
                        </a:solidFill>
                        <a:latin typeface="Arial" panose="020B0604020202020204" pitchFamily="34" charset="0"/>
                        <a:cs typeface="Arial" panose="020B0604020202020204" pitchFamily="34" charset="0"/>
                      </a:endParaRPr>
                    </a:p>
                  </a:txBody>
                  <a:tcPr marL="121920" marR="121920" marT="60960" marB="60960">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95312965"/>
                  </a:ext>
                </a:extLst>
              </a:tr>
              <a:tr h="2075836">
                <a:tc>
                  <a:txBody>
                    <a:bodyPr/>
                    <a:lstStyle>
                      <a:lvl1pPr marL="0" algn="l" defTabSz="914400" rtl="0" eaLnBrk="1" latinLnBrk="0" hangingPunct="1">
                        <a:defRPr sz="1800" kern="1200">
                          <a:solidFill>
                            <a:schemeClr val="tx1"/>
                          </a:solidFill>
                          <a:latin typeface="Arial-Rounded"/>
                          <a:ea typeface="Arial-Rounded"/>
                        </a:defRPr>
                      </a:lvl1pPr>
                      <a:lvl2pPr marL="457200" algn="l" defTabSz="914400" rtl="0" eaLnBrk="1" latinLnBrk="0" hangingPunct="1">
                        <a:defRPr sz="1800" kern="1200">
                          <a:solidFill>
                            <a:schemeClr val="tx1"/>
                          </a:solidFill>
                          <a:latin typeface="Arial-Rounded"/>
                          <a:ea typeface="Arial-Rounded"/>
                        </a:defRPr>
                      </a:lvl2pPr>
                      <a:lvl3pPr marL="914400" algn="l" defTabSz="914400" rtl="0" eaLnBrk="1" latinLnBrk="0" hangingPunct="1">
                        <a:defRPr sz="1800" kern="1200">
                          <a:solidFill>
                            <a:schemeClr val="tx1"/>
                          </a:solidFill>
                          <a:latin typeface="Arial-Rounded"/>
                          <a:ea typeface="Arial-Rounded"/>
                        </a:defRPr>
                      </a:lvl3pPr>
                      <a:lvl4pPr marL="1371600" algn="l" defTabSz="914400" rtl="0" eaLnBrk="1" latinLnBrk="0" hangingPunct="1">
                        <a:defRPr sz="1800" kern="1200">
                          <a:solidFill>
                            <a:schemeClr val="tx1"/>
                          </a:solidFill>
                          <a:latin typeface="Arial-Rounded"/>
                          <a:ea typeface="Arial-Rounded"/>
                        </a:defRPr>
                      </a:lvl4pPr>
                      <a:lvl5pPr marL="1828800" algn="l" defTabSz="914400" rtl="0" eaLnBrk="1" latinLnBrk="0" hangingPunct="1">
                        <a:defRPr sz="1800" kern="1200">
                          <a:solidFill>
                            <a:schemeClr val="tx1"/>
                          </a:solidFill>
                          <a:latin typeface="Arial-Rounded"/>
                          <a:ea typeface="Arial-Rounded"/>
                        </a:defRPr>
                      </a:lvl5pPr>
                      <a:lvl6pPr marL="2286000" algn="l" defTabSz="914400" rtl="0" eaLnBrk="1" latinLnBrk="0" hangingPunct="1">
                        <a:defRPr sz="1800" kern="1200">
                          <a:solidFill>
                            <a:schemeClr val="tx1"/>
                          </a:solidFill>
                          <a:latin typeface="Arial-Rounded"/>
                          <a:ea typeface="Arial-Rounded"/>
                        </a:defRPr>
                      </a:lvl6pPr>
                      <a:lvl7pPr marL="2743200" algn="l" defTabSz="914400" rtl="0" eaLnBrk="1" latinLnBrk="0" hangingPunct="1">
                        <a:defRPr sz="1800" kern="1200">
                          <a:solidFill>
                            <a:schemeClr val="tx1"/>
                          </a:solidFill>
                          <a:latin typeface="Arial-Rounded"/>
                          <a:ea typeface="Arial-Rounded"/>
                        </a:defRPr>
                      </a:lvl7pPr>
                      <a:lvl8pPr marL="3200400" algn="l" defTabSz="914400" rtl="0" eaLnBrk="1" latinLnBrk="0" hangingPunct="1">
                        <a:defRPr sz="1800" kern="1200">
                          <a:solidFill>
                            <a:schemeClr val="tx1"/>
                          </a:solidFill>
                          <a:latin typeface="Arial-Rounded"/>
                          <a:ea typeface="Arial-Rounded"/>
                        </a:defRPr>
                      </a:lvl8pPr>
                      <a:lvl9pPr marL="3657600" algn="l" defTabSz="914400" rtl="0" eaLnBrk="1" latinLnBrk="0" hangingPunct="1">
                        <a:defRPr sz="1800" kern="1200">
                          <a:solidFill>
                            <a:schemeClr val="tx1"/>
                          </a:solidFill>
                          <a:latin typeface="Arial-Rounded"/>
                          <a:ea typeface="Arial-Rounded"/>
                        </a:defRPr>
                      </a:lvl9pPr>
                    </a:lstStyle>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p>
                      <a:pPr algn="l"/>
                      <a:endParaRPr lang="en-US" sz="2800" dirty="0">
                        <a:solidFill>
                          <a:srgbClr val="000000"/>
                        </a:solidFill>
                        <a:latin typeface="Arial" panose="020B0604020202020204" pitchFamily="34" charset="0"/>
                        <a:cs typeface="Arial" panose="020B0604020202020204" pitchFamily="34" charset="0"/>
                      </a:endParaRPr>
                    </a:p>
                  </a:txBody>
                  <a:tcPr marL="121920" marR="121920" marT="60960" marB="60960">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824778928"/>
                  </a:ext>
                </a:extLst>
              </a:tr>
            </a:tbl>
          </a:graphicData>
        </a:graphic>
      </p:graphicFrame>
      <p:grpSp>
        <p:nvGrpSpPr>
          <p:cNvPr id="24" name="Group 23">
            <a:extLst>
              <a:ext uri="{FF2B5EF4-FFF2-40B4-BE49-F238E27FC236}">
                <a16:creationId xmlns:a16="http://schemas.microsoft.com/office/drawing/2014/main" id="{5B67F515-06FA-4EEE-8553-22BCBD3CE4CE}"/>
              </a:ext>
            </a:extLst>
          </p:cNvPr>
          <p:cNvGrpSpPr/>
          <p:nvPr/>
        </p:nvGrpSpPr>
        <p:grpSpPr>
          <a:xfrm>
            <a:off x="-312491" y="242079"/>
            <a:ext cx="2661376" cy="2937901"/>
            <a:chOff x="4680632" y="2843382"/>
            <a:chExt cx="3131240" cy="3623777"/>
          </a:xfrm>
        </p:grpSpPr>
        <p:pic>
          <p:nvPicPr>
            <p:cNvPr id="25" name="Picture 24">
              <a:extLst>
                <a:ext uri="{FF2B5EF4-FFF2-40B4-BE49-F238E27FC236}">
                  <a16:creationId xmlns:a16="http://schemas.microsoft.com/office/drawing/2014/main" id="{93715A8C-2853-4C83-AFCF-6D8893700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57" t="21323" r="18434" b="21964"/>
            <a:stretch/>
          </p:blipFill>
          <p:spPr>
            <a:xfrm>
              <a:off x="4680632" y="2843382"/>
              <a:ext cx="3131240" cy="2868399"/>
            </a:xfrm>
            <a:prstGeom prst="rect">
              <a:avLst/>
            </a:prstGeom>
          </p:spPr>
        </p:pic>
        <p:sp>
          <p:nvSpPr>
            <p:cNvPr id="26" name="Rounded Rectangle 51">
              <a:extLst>
                <a:ext uri="{FF2B5EF4-FFF2-40B4-BE49-F238E27FC236}">
                  <a16:creationId xmlns:a16="http://schemas.microsoft.com/office/drawing/2014/main" id="{1D8D2FA0-1954-419F-B612-EC43DA09F1CC}"/>
                </a:ext>
              </a:extLst>
            </p:cNvPr>
            <p:cNvSpPr/>
            <p:nvPr/>
          </p:nvSpPr>
          <p:spPr>
            <a:xfrm>
              <a:off x="5409125" y="5707306"/>
              <a:ext cx="1674254" cy="759853"/>
            </a:xfrm>
            <a:prstGeom prst="round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C00000"/>
                  </a:solidFill>
                  <a:effectLst/>
                  <a:uLnTx/>
                  <a:uFillTx/>
                  <a:latin typeface="UTM Cooper Black" panose="02040603050506020204" pitchFamily="18" charset="0"/>
                  <a:ea typeface="+mn-ea"/>
                  <a:cs typeface="+mn-cs"/>
                </a:rPr>
                <a:t>Nhóm</a:t>
              </a:r>
              <a:r>
                <a:rPr kumimoji="0" lang="en-US" sz="2200" b="0" i="0" u="none" strike="noStrike" kern="1200" cap="none" spc="0" normalizeH="0" baseline="0" noProof="0" dirty="0">
                  <a:ln>
                    <a:noFill/>
                  </a:ln>
                  <a:solidFill>
                    <a:srgbClr val="C00000"/>
                  </a:solidFill>
                  <a:effectLst/>
                  <a:uLnTx/>
                  <a:uFillTx/>
                  <a:latin typeface="UTM Cooper Black" panose="02040603050506020204" pitchFamily="18" charset="0"/>
                  <a:ea typeface="+mn-ea"/>
                  <a:cs typeface="+mn-cs"/>
                </a:rPr>
                <a:t> 4</a:t>
              </a:r>
            </a:p>
          </p:txBody>
        </p:sp>
      </p:grpSp>
    </p:spTree>
    <p:extLst>
      <p:ext uri="{BB962C8B-B14F-4D97-AF65-F5344CB8AC3E}">
        <p14:creationId xmlns:p14="http://schemas.microsoft.com/office/powerpoint/2010/main" val="1277266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54167E-6 3.7037E-7 L 0.43632 0.33356 " pathEditMode="relative" rAng="0" ptsTypes="AA">
                                      <p:cBhvr>
                                        <p:cTn id="46" dur="2000" fill="hold"/>
                                        <p:tgtEl>
                                          <p:spTgt spid="16"/>
                                        </p:tgtEl>
                                        <p:attrNameLst>
                                          <p:attrName>ppt_x</p:attrName>
                                          <p:attrName>ppt_y</p:attrName>
                                        </p:attrNameLst>
                                      </p:cBhvr>
                                      <p:rCtr x="21810" y="1666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95833E-6 3.7037E-7 L -0.16185 0.3294 " pathEditMode="relative" rAng="0" ptsTypes="AA">
                                      <p:cBhvr>
                                        <p:cTn id="50" dur="2000" fill="hold"/>
                                        <p:tgtEl>
                                          <p:spTgt spid="17"/>
                                        </p:tgtEl>
                                        <p:attrNameLst>
                                          <p:attrName>ppt_x</p:attrName>
                                          <p:attrName>ppt_y</p:attrName>
                                        </p:attrNameLst>
                                      </p:cBhvr>
                                      <p:rCtr x="-8099" y="1645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3.7037E-7 L -0.27435 0.55648 " pathEditMode="relative" rAng="0" ptsTypes="AA">
                                      <p:cBhvr>
                                        <p:cTn id="54" dur="2000" fill="hold"/>
                                        <p:tgtEl>
                                          <p:spTgt spid="18"/>
                                        </p:tgtEl>
                                        <p:attrNameLst>
                                          <p:attrName>ppt_x</p:attrName>
                                          <p:attrName>ppt_y</p:attrName>
                                        </p:attrNameLst>
                                      </p:cBhvr>
                                      <p:rCtr x="-13724" y="2782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3.75E-6 3.7037E-7 L -0.17278 0.55949 " pathEditMode="relative" rAng="0" ptsTypes="AA">
                                      <p:cBhvr>
                                        <p:cTn id="58" dur="2000" fill="hold"/>
                                        <p:tgtEl>
                                          <p:spTgt spid="19"/>
                                        </p:tgtEl>
                                        <p:attrNameLst>
                                          <p:attrName>ppt_x</p:attrName>
                                          <p:attrName>ppt_y</p:attrName>
                                        </p:attrNameLst>
                                      </p:cBhvr>
                                      <p:rCtr x="-8646" y="27963"/>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04167E-6 1.11111E-6 L 0.34818 0.31875 " pathEditMode="relative" rAng="0" ptsTypes="AA">
                                      <p:cBhvr>
                                        <p:cTn id="62" dur="2000" fill="hold"/>
                                        <p:tgtEl>
                                          <p:spTgt spid="20"/>
                                        </p:tgtEl>
                                        <p:attrNameLst>
                                          <p:attrName>ppt_x</p:attrName>
                                          <p:attrName>ppt_y</p:attrName>
                                        </p:attrNameLst>
                                      </p:cBhvr>
                                      <p:rCtr x="17409" y="15926"/>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08333E-6 1.11111E-6 L -0.08347 0.23542 " pathEditMode="relative" rAng="0" ptsTypes="AA">
                                      <p:cBhvr>
                                        <p:cTn id="66" dur="2000" fill="hold"/>
                                        <p:tgtEl>
                                          <p:spTgt spid="21"/>
                                        </p:tgtEl>
                                        <p:attrNameLst>
                                          <p:attrName>ppt_x</p:attrName>
                                          <p:attrName>ppt_y</p:attrName>
                                        </p:attrNameLst>
                                      </p:cBhvr>
                                      <p:rCtr x="-4180" y="11759"/>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91667E-6 1.11111E-6 L -0.3767 0.32824 " pathEditMode="relative" rAng="0" ptsTypes="AA">
                                      <p:cBhvr>
                                        <p:cTn id="70" dur="2000" fill="hold"/>
                                        <p:tgtEl>
                                          <p:spTgt spid="22"/>
                                        </p:tgtEl>
                                        <p:attrNameLst>
                                          <p:attrName>ppt_x</p:attrName>
                                          <p:attrName>ppt_y</p:attrName>
                                        </p:attrNameLst>
                                      </p:cBhvr>
                                      <p:rCtr x="-18841" y="1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67" name="Rounded Rectangular Callout 166"/>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Calibri"/>
                <a:ea typeface="+mn-ea"/>
                <a:cs typeface="+mn-cs"/>
              </a:rPr>
              <a:t>Các</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em</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suy</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nghĩ</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trả</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lời</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nhé</a:t>
            </a:r>
            <a:r>
              <a:rPr kumimoji="0" lang="en-US" sz="2400" b="0" i="0" u="none" strike="noStrike" kern="1200" cap="none" spc="0" normalizeH="0" baseline="0" noProof="0" dirty="0">
                <a:ln>
                  <a:noFill/>
                </a:ln>
                <a:solidFill>
                  <a:srgbClr val="C00000"/>
                </a:solidFill>
                <a:effectLst/>
                <a:uLnTx/>
                <a:uFillTx/>
                <a:latin typeface="Calibri"/>
                <a:ea typeface="+mn-ea"/>
                <a:cs typeface="+mn-cs"/>
              </a:rPr>
              <a:t>!</a:t>
            </a:r>
          </a:p>
        </p:txBody>
      </p:sp>
      <p:grpSp>
        <p:nvGrpSpPr>
          <p:cNvPr id="2" name="Group 1"/>
          <p:cNvGrpSpPr/>
          <p:nvPr/>
        </p:nvGrpSpPr>
        <p:grpSpPr>
          <a:xfrm>
            <a:off x="929679" y="-624353"/>
            <a:ext cx="7949254" cy="3653846"/>
            <a:chOff x="929679" y="-624353"/>
            <a:chExt cx="7949254" cy="3653846"/>
          </a:xfrm>
        </p:grpSpPr>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50" name="Rectangle 149"/>
            <p:cNvSpPr/>
            <p:nvPr/>
          </p:nvSpPr>
          <p:spPr>
            <a:xfrm>
              <a:off x="1836723" y="663961"/>
              <a:ext cx="6135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a:ea typeface="+mn-ea"/>
                  <a:cs typeface="+mn-cs"/>
                </a:rPr>
                <a:t>Em</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hiểu</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là</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từ</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chỉ</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sự</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vật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là</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từ</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chỉ</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hoạt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động</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122" y="2441816"/>
            <a:ext cx="4798368" cy="4798368"/>
          </a:xfrm>
          <a:prstGeom prst="rect">
            <a:avLst/>
          </a:prstGeom>
        </p:spPr>
      </p:pic>
      <p:pic>
        <p:nvPicPr>
          <p:cNvPr id="2050" name="Picture 2" descr="via GIPHY | Giphy, Stickers,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7624" y="3730130"/>
            <a:ext cx="3321266" cy="3321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3662" t="48030" r="37260"/>
          <a:stretch/>
        </p:blipFill>
        <p:spPr>
          <a:xfrm rot="10066128">
            <a:off x="-2269605" y="-2284897"/>
            <a:ext cx="2167390" cy="3321089"/>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77740" b="51743"/>
          <a:stretch/>
        </p:blipFill>
        <p:spPr>
          <a:xfrm rot="19628386" flipH="1">
            <a:off x="12660259" y="6144786"/>
            <a:ext cx="1626412" cy="198329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4.375E-6 2.22222E-6 L 0.1655 0.22361 " pathEditMode="relative" rAng="0" ptsTypes="AA">
                                      <p:cBhvr>
                                        <p:cTn id="6" dur="2000" fill="hold"/>
                                        <p:tgtEl>
                                          <p:spTgt spid="13"/>
                                        </p:tgtEl>
                                        <p:attrNameLst>
                                          <p:attrName>ppt_x</p:attrName>
                                          <p:attrName>ppt_y</p:attrName>
                                        </p:attrNameLst>
                                      </p:cBhvr>
                                      <p:rCtr x="8281" y="11181"/>
                                    </p:animMotion>
                                  </p:childTnLst>
                                </p:cTn>
                              </p:par>
                              <p:par>
                                <p:cTn id="7" presetID="64" presetClass="path" presetSubtype="0" accel="50000" decel="50000" fill="hold" nodeType="withEffect">
                                  <p:stCondLst>
                                    <p:cond delay="0"/>
                                  </p:stCondLst>
                                  <p:childTnLst>
                                    <p:animMotion origin="layout" path="M 1.875E-6 7.40741E-7 L -0.16055 -0.09977 " pathEditMode="relative" rAng="0" ptsTypes="AA">
                                      <p:cBhvr>
                                        <p:cTn id="8" dur="2000" fill="hold"/>
                                        <p:tgtEl>
                                          <p:spTgt spid="14"/>
                                        </p:tgtEl>
                                        <p:attrNameLst>
                                          <p:attrName>ppt_x</p:attrName>
                                          <p:attrName>ppt_y</p:attrName>
                                        </p:attrNameLst>
                                      </p:cBhvr>
                                      <p:rCtr x="-8034" y="-5000"/>
                                    </p:animMotion>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barn(inVertical)">
                                      <p:cBhvr>
                                        <p:cTn id="15" dur="500"/>
                                        <p:tgtEl>
                                          <p:spTgt spid="166"/>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barn(inVertical)">
                                      <p:cBhvr>
                                        <p:cTn id="19" dur="500"/>
                                        <p:tgtEl>
                                          <p:spTgt spid="167"/>
                                        </p:tgtEl>
                                      </p:cBhvr>
                                    </p:animEffect>
                                  </p:childTnLst>
                                </p:cTn>
                              </p:par>
                              <p:par>
                                <p:cTn id="20" presetID="2" presetClass="entr" presetSubtype="4"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500" fill="hold"/>
                                        <p:tgtEl>
                                          <p:spTgt spid="151"/>
                                        </p:tgtEl>
                                        <p:attrNameLst>
                                          <p:attrName>ppt_x</p:attrName>
                                        </p:attrNameLst>
                                      </p:cBhvr>
                                      <p:tavLst>
                                        <p:tav tm="0">
                                          <p:val>
                                            <p:strVal val="#ppt_x"/>
                                          </p:val>
                                        </p:tav>
                                        <p:tav tm="100000">
                                          <p:val>
                                            <p:strVal val="#ppt_x"/>
                                          </p:val>
                                        </p:tav>
                                      </p:tavLst>
                                    </p:anim>
                                    <p:anim calcmode="lin" valueType="num">
                                      <p:cBhvr additive="base">
                                        <p:cTn id="23" dur="500" fill="hold"/>
                                        <p:tgtEl>
                                          <p:spTgt spid="151"/>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Vertic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9678" y="-624353"/>
            <a:ext cx="10226001" cy="3653846"/>
            <a:chOff x="929679" y="-624353"/>
            <a:chExt cx="7949254" cy="3653846"/>
          </a:xfrm>
        </p:grpSpPr>
        <p:pic>
          <p:nvPicPr>
            <p:cNvPr id="171" name="Picture 1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50" name="Rectangle 149"/>
            <p:cNvSpPr/>
            <p:nvPr/>
          </p:nvSpPr>
          <p:spPr>
            <a:xfrm>
              <a:off x="1836723" y="663961"/>
              <a:ext cx="6135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a:ea typeface="+mn-ea"/>
                  <a:cs typeface="+mn-cs"/>
                </a:rPr>
                <a:t>Đặt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câu</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có</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chứa</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từ</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chỉ</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sự</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vật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và</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hoạt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động</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em</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vừa</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sắp</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xếp</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890" y="2059632"/>
            <a:ext cx="4798368" cy="479836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269605" y="-2284897"/>
            <a:ext cx="2167390" cy="332108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2660259" y="6144786"/>
            <a:ext cx="1626412" cy="1983294"/>
          </a:xfrm>
          <a:prstGeom prst="rect">
            <a:avLst/>
          </a:prstGeom>
        </p:spPr>
      </p:pic>
    </p:spTree>
    <p:extLst>
      <p:ext uri="{BB962C8B-B14F-4D97-AF65-F5344CB8AC3E}">
        <p14:creationId xmlns:p14="http://schemas.microsoft.com/office/powerpoint/2010/main" val="2577191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4.375E-6 2.22222E-6 L 0.1655 0.22361 " pathEditMode="relative" rAng="0" ptsTypes="AA">
                                      <p:cBhvr>
                                        <p:cTn id="6" dur="2000" fill="hold"/>
                                        <p:tgtEl>
                                          <p:spTgt spid="13"/>
                                        </p:tgtEl>
                                        <p:attrNameLst>
                                          <p:attrName>ppt_x</p:attrName>
                                          <p:attrName>ppt_y</p:attrName>
                                        </p:attrNameLst>
                                      </p:cBhvr>
                                      <p:rCtr x="8281" y="11181"/>
                                    </p:animMotion>
                                  </p:childTnLst>
                                </p:cTn>
                              </p:par>
                              <p:par>
                                <p:cTn id="7" presetID="64" presetClass="path" presetSubtype="0" accel="50000" decel="50000" fill="hold" nodeType="withEffect">
                                  <p:stCondLst>
                                    <p:cond delay="0"/>
                                  </p:stCondLst>
                                  <p:childTnLst>
                                    <p:animMotion origin="layout" path="M 1.875E-6 7.40741E-7 L -0.16055 -0.09977 " pathEditMode="relative" rAng="0" ptsTypes="AA">
                                      <p:cBhvr>
                                        <p:cTn id="8" dur="2000" fill="hold"/>
                                        <p:tgtEl>
                                          <p:spTgt spid="14"/>
                                        </p:tgtEl>
                                        <p:attrNameLst>
                                          <p:attrName>ppt_x</p:attrName>
                                          <p:attrName>ppt_y</p:attrName>
                                        </p:attrNameLst>
                                      </p:cBhvr>
                                      <p:rCtr x="-8034" y="-5000"/>
                                    </p:animMotion>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500" fill="hold"/>
                                        <p:tgtEl>
                                          <p:spTgt spid="151"/>
                                        </p:tgtEl>
                                        <p:attrNameLst>
                                          <p:attrName>ppt_x</p:attrName>
                                        </p:attrNameLst>
                                      </p:cBhvr>
                                      <p:tavLst>
                                        <p:tav tm="0">
                                          <p:val>
                                            <p:strVal val="#ppt_x"/>
                                          </p:val>
                                        </p:tav>
                                        <p:tav tm="100000">
                                          <p:val>
                                            <p:strVal val="#ppt_x"/>
                                          </p:val>
                                        </p:tav>
                                      </p:tavLst>
                                    </p:anim>
                                    <p:anim calcmode="lin" valueType="num">
                                      <p:cBhvr additive="base">
                                        <p:cTn id="16"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868389" y="771660"/>
            <a:ext cx="9071754" cy="1803041"/>
          </a:xfrm>
          <a:prstGeom prst="roundRect">
            <a:avLst/>
          </a:prstGeom>
          <a:solidFill>
            <a:schemeClr val="bg1"/>
          </a:solidFill>
          <a:ln w="57150">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mn-ea"/>
                <a:cs typeface="+mn-cs"/>
              </a:rPr>
              <a:t>2</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r>
              <a:rPr kumimoji="0" lang="vi-VN" sz="4000" b="0" i="0" u="none" strike="noStrike" kern="1200" cap="none" spc="0" normalizeH="0" baseline="0" noProof="0" dirty="0">
                <a:ln>
                  <a:noFill/>
                </a:ln>
                <a:solidFill>
                  <a:prstClr val="black"/>
                </a:solidFill>
                <a:effectLst/>
                <a:uLnTx/>
                <a:uFillTx/>
                <a:latin typeface="Calibri"/>
                <a:ea typeface="+mn-ea"/>
                <a:cs typeface="+mn-cs"/>
              </a:rPr>
              <a:t> Nói tiếp để hoàn thành câu: Nhờ có in-tơ-nét, bạn có thể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949" y="1673181"/>
            <a:ext cx="5365124" cy="5365124"/>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24645" t="47497" r="56277" b="533"/>
          <a:stretch/>
        </p:blipFill>
        <p:spPr>
          <a:xfrm rot="14645337">
            <a:off x="9719329" y="-1280620"/>
            <a:ext cx="2167390" cy="3321089"/>
          </a:xfrm>
          <a:prstGeom prst="rect">
            <a:avLst/>
          </a:prstGeom>
        </p:spPr>
      </p:pic>
      <p:sp>
        <p:nvSpPr>
          <p:cNvPr id="9" name="Round Diagonal Corner Rectangle 4">
            <a:extLst>
              <a:ext uri="{FF2B5EF4-FFF2-40B4-BE49-F238E27FC236}">
                <a16:creationId xmlns:a16="http://schemas.microsoft.com/office/drawing/2014/main" id="{D40EB7E5-93E3-4483-B168-81324FB6B61E}"/>
              </a:ext>
            </a:extLst>
          </p:cNvPr>
          <p:cNvSpPr/>
          <p:nvPr/>
        </p:nvSpPr>
        <p:spPr>
          <a:xfrm>
            <a:off x="2638537" y="3180731"/>
            <a:ext cx="8301606"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45"/>
              </a:lnSpc>
              <a:spcBef>
                <a:spcPts val="0"/>
              </a:spcBef>
              <a:spcAft>
                <a:spcPts val="1000"/>
              </a:spcAft>
              <a:buClrTx/>
              <a:buSzTx/>
              <a:buFontTx/>
              <a:buNone/>
              <a:tabLst/>
              <a:defRPr/>
            </a:pP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Nhờ</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in-</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tơ</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nét</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trực</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tuyến</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ound Diagonal Corner Rectangle 4">
            <a:extLst>
              <a:ext uri="{FF2B5EF4-FFF2-40B4-BE49-F238E27FC236}">
                <a16:creationId xmlns:a16="http://schemas.microsoft.com/office/drawing/2014/main" id="{4EB67534-D722-48E3-B5B8-07F0B4A8AEAF}"/>
              </a:ext>
            </a:extLst>
          </p:cNvPr>
          <p:cNvSpPr/>
          <p:nvPr/>
        </p:nvSpPr>
        <p:spPr>
          <a:xfrm>
            <a:off x="2725623" y="4578089"/>
            <a:ext cx="8214520"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Nhờ có in-tơ-nét, bạn có thể tìm kiếm nhiều tài liệu học tập</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6"/>
                                        </p:tgtEl>
                                        <p:attrNameLst>
                                          <p:attrName>ppt_y</p:attrName>
                                        </p:attrNameLst>
                                      </p:cBhvr>
                                      <p:tavLst>
                                        <p:tav tm="0">
                                          <p:val>
                                            <p:strVal val="#ppt_y"/>
                                          </p:val>
                                        </p:tav>
                                        <p:tav tm="100000">
                                          <p:val>
                                            <p:strVal val="#ppt_y"/>
                                          </p:val>
                                        </p:tav>
                                      </p:tavLst>
                                    </p:anim>
                                    <p:anim calcmode="lin" valueType="num">
                                      <p:cBhvr>
                                        <p:cTn id="1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67" name="Rounded Rectangular Callout 166"/>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Calibri"/>
                <a:ea typeface="+mn-ea"/>
                <a:cs typeface="+mn-cs"/>
              </a:rPr>
              <a:t>Các</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em</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suy</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nghĩ</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trả</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lời</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nhé</a:t>
            </a:r>
            <a:r>
              <a:rPr kumimoji="0" lang="en-US" sz="2400" b="0" i="0" u="none" strike="noStrike" kern="1200" cap="none" spc="0" normalizeH="0" baseline="0" noProof="0" dirty="0">
                <a:ln>
                  <a:noFill/>
                </a:ln>
                <a:solidFill>
                  <a:srgbClr val="C00000"/>
                </a:solidFill>
                <a:effectLst/>
                <a:uLnTx/>
                <a:uFillTx/>
                <a:latin typeface="Calibri"/>
                <a:ea typeface="+mn-ea"/>
                <a:cs typeface="+mn-cs"/>
              </a:rPr>
              <a:t>!</a:t>
            </a:r>
          </a:p>
        </p:txBody>
      </p:sp>
      <p:grpSp>
        <p:nvGrpSpPr>
          <p:cNvPr id="2" name="Group 1"/>
          <p:cNvGrpSpPr/>
          <p:nvPr/>
        </p:nvGrpSpPr>
        <p:grpSpPr>
          <a:xfrm>
            <a:off x="929679" y="-624353"/>
            <a:ext cx="7949254" cy="3653846"/>
            <a:chOff x="929679" y="-624353"/>
            <a:chExt cx="7949254" cy="3653846"/>
          </a:xfrm>
        </p:grpSpPr>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50" name="Rectangle 149"/>
            <p:cNvSpPr/>
            <p:nvPr/>
          </p:nvSpPr>
          <p:spPr>
            <a:xfrm>
              <a:off x="1836723" y="663961"/>
              <a:ext cx="6135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a:ea typeface="+mn-ea"/>
                  <a:cs typeface="+mn-cs"/>
                </a:rPr>
                <a:t>Theo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em</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nên</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sử</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dụng</a:t>
              </a:r>
              <a:r>
                <a:rPr kumimoji="0" lang="en-029" sz="3200" b="1" i="0" u="none" strike="noStrike" kern="1200" cap="none" spc="0" normalizeH="0" baseline="0" noProof="0" dirty="0">
                  <a:ln>
                    <a:noFill/>
                  </a:ln>
                  <a:solidFill>
                    <a:prstClr val="black"/>
                  </a:solidFill>
                  <a:effectLst/>
                  <a:uLnTx/>
                  <a:uFillTx/>
                  <a:latin typeface="Calibri"/>
                  <a:ea typeface="+mn-ea"/>
                  <a:cs typeface="+mn-cs"/>
                </a:rPr>
                <a:t> in-</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tơ</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nét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để</a:t>
              </a:r>
              <a:r>
                <a:rPr kumimoji="0" lang="en-029" sz="3200" b="1" i="0" u="none" strike="noStrike" kern="1200" cap="none" spc="0" normalizeH="0" baseline="0" noProof="0" dirty="0">
                  <a:ln>
                    <a:noFill/>
                  </a:ln>
                  <a:solidFill>
                    <a:prstClr val="black"/>
                  </a:solidFill>
                  <a:effectLst/>
                  <a:uLnTx/>
                  <a:uFillTx/>
                  <a:latin typeface="Calibri"/>
                  <a:ea typeface="+mn-ea"/>
                  <a:cs typeface="+mn-cs"/>
                </a:rPr>
                <a:t> an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toàn</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hiệu</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quả</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122" y="2441816"/>
            <a:ext cx="4798368" cy="4798368"/>
          </a:xfrm>
          <a:prstGeom prst="rect">
            <a:avLst/>
          </a:prstGeom>
        </p:spPr>
      </p:pic>
      <p:pic>
        <p:nvPicPr>
          <p:cNvPr id="2050" name="Picture 2" descr="via GIPHY | Giphy, Stickers,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7624" y="3730130"/>
            <a:ext cx="3321266" cy="3321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3662" t="48030" r="37260"/>
          <a:stretch/>
        </p:blipFill>
        <p:spPr>
          <a:xfrm rot="10066128">
            <a:off x="-2269605" y="-2284897"/>
            <a:ext cx="2167390" cy="3321089"/>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77740" b="51743"/>
          <a:stretch/>
        </p:blipFill>
        <p:spPr>
          <a:xfrm rot="19628386" flipH="1">
            <a:off x="12660259" y="6144786"/>
            <a:ext cx="1626412" cy="1983294"/>
          </a:xfrm>
          <a:prstGeom prst="rect">
            <a:avLst/>
          </a:prstGeom>
        </p:spPr>
      </p:pic>
    </p:spTree>
    <p:extLst>
      <p:ext uri="{BB962C8B-B14F-4D97-AF65-F5344CB8AC3E}">
        <p14:creationId xmlns:p14="http://schemas.microsoft.com/office/powerpoint/2010/main" val="23304870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4.375E-6 2.22222E-6 L 0.1655 0.22361 " pathEditMode="relative" rAng="0" ptsTypes="AA">
                                      <p:cBhvr>
                                        <p:cTn id="6" dur="2000" fill="hold"/>
                                        <p:tgtEl>
                                          <p:spTgt spid="13"/>
                                        </p:tgtEl>
                                        <p:attrNameLst>
                                          <p:attrName>ppt_x</p:attrName>
                                          <p:attrName>ppt_y</p:attrName>
                                        </p:attrNameLst>
                                      </p:cBhvr>
                                      <p:rCtr x="8281" y="11181"/>
                                    </p:animMotion>
                                  </p:childTnLst>
                                </p:cTn>
                              </p:par>
                              <p:par>
                                <p:cTn id="7" presetID="64" presetClass="path" presetSubtype="0" accel="50000" decel="50000" fill="hold" nodeType="withEffect">
                                  <p:stCondLst>
                                    <p:cond delay="0"/>
                                  </p:stCondLst>
                                  <p:childTnLst>
                                    <p:animMotion origin="layout" path="M 1.875E-6 7.40741E-7 L -0.16055 -0.09977 " pathEditMode="relative" rAng="0" ptsTypes="AA">
                                      <p:cBhvr>
                                        <p:cTn id="8" dur="2000" fill="hold"/>
                                        <p:tgtEl>
                                          <p:spTgt spid="14"/>
                                        </p:tgtEl>
                                        <p:attrNameLst>
                                          <p:attrName>ppt_x</p:attrName>
                                          <p:attrName>ppt_y</p:attrName>
                                        </p:attrNameLst>
                                      </p:cBhvr>
                                      <p:rCtr x="-8034" y="-5000"/>
                                    </p:animMotion>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barn(inVertical)">
                                      <p:cBhvr>
                                        <p:cTn id="15" dur="500"/>
                                        <p:tgtEl>
                                          <p:spTgt spid="166"/>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barn(inVertical)">
                                      <p:cBhvr>
                                        <p:cTn id="19" dur="500"/>
                                        <p:tgtEl>
                                          <p:spTgt spid="167"/>
                                        </p:tgtEl>
                                      </p:cBhvr>
                                    </p:animEffect>
                                  </p:childTnLst>
                                </p:cTn>
                              </p:par>
                              <p:par>
                                <p:cTn id="20" presetID="2" presetClass="entr" presetSubtype="4"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500" fill="hold"/>
                                        <p:tgtEl>
                                          <p:spTgt spid="151"/>
                                        </p:tgtEl>
                                        <p:attrNameLst>
                                          <p:attrName>ppt_x</p:attrName>
                                        </p:attrNameLst>
                                      </p:cBhvr>
                                      <p:tavLst>
                                        <p:tav tm="0">
                                          <p:val>
                                            <p:strVal val="#ppt_x"/>
                                          </p:val>
                                        </p:tav>
                                        <p:tav tm="100000">
                                          <p:val>
                                            <p:strVal val="#ppt_x"/>
                                          </p:val>
                                        </p:tav>
                                      </p:tavLst>
                                    </p:anim>
                                    <p:anim calcmode="lin" valueType="num">
                                      <p:cBhvr additive="base">
                                        <p:cTn id="23" dur="500" fill="hold"/>
                                        <p:tgtEl>
                                          <p:spTgt spid="151"/>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Vertic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Calibri"/>
              </a:rPr>
              <a:t>Buổi</a:t>
            </a:r>
            <a:r>
              <a:rPr lang="en-US" sz="4000" dirty="0">
                <a:solidFill>
                  <a:prstClr val="black"/>
                </a:solidFill>
                <a:latin typeface="Calibri"/>
              </a:rPr>
              <a:t> </a:t>
            </a:r>
            <a:r>
              <a:rPr lang="en-US" sz="4000" dirty="0" err="1">
                <a:solidFill>
                  <a:prstClr val="black"/>
                </a:solidFill>
                <a:latin typeface="Calibri"/>
              </a:rPr>
              <a:t>trước</a:t>
            </a:r>
            <a:r>
              <a:rPr lang="en-US" sz="4000" dirty="0">
                <a:solidFill>
                  <a:prstClr val="black"/>
                </a:solidFill>
                <a:latin typeface="Calibri"/>
              </a:rPr>
              <a:t> </a:t>
            </a:r>
            <a:r>
              <a:rPr lang="en-US" sz="4000" dirty="0" err="1">
                <a:solidFill>
                  <a:prstClr val="black"/>
                </a:solidFill>
                <a:latin typeface="Calibri"/>
              </a:rPr>
              <a:t>các</a:t>
            </a:r>
            <a:r>
              <a:rPr lang="en-US" sz="4000" dirty="0">
                <a:solidFill>
                  <a:prstClr val="black"/>
                </a:solidFill>
                <a:latin typeface="Calibri"/>
              </a:rPr>
              <a:t> </a:t>
            </a:r>
            <a:r>
              <a:rPr lang="en-US" sz="4000" dirty="0" err="1">
                <a:solidFill>
                  <a:prstClr val="black"/>
                </a:solidFill>
                <a:latin typeface="Calibri"/>
              </a:rPr>
              <a:t>em</a:t>
            </a:r>
            <a:r>
              <a:rPr lang="en-US" sz="4000" dirty="0">
                <a:solidFill>
                  <a:prstClr val="black"/>
                </a:solidFill>
                <a:latin typeface="Calibri"/>
              </a:rPr>
              <a:t> </a:t>
            </a:r>
            <a:r>
              <a:rPr lang="en-US" sz="4000" dirty="0" err="1">
                <a:solidFill>
                  <a:prstClr val="black"/>
                </a:solidFill>
                <a:latin typeface="Calibri"/>
              </a:rPr>
              <a:t>học</a:t>
            </a:r>
            <a:r>
              <a:rPr lang="en-US" sz="4000" dirty="0">
                <a:solidFill>
                  <a:prstClr val="black"/>
                </a:solidFill>
                <a:latin typeface="Calibri"/>
              </a:rPr>
              <a:t> </a:t>
            </a:r>
            <a:r>
              <a:rPr lang="en-US" sz="4000" dirty="0" err="1">
                <a:solidFill>
                  <a:prstClr val="black"/>
                </a:solidFill>
                <a:latin typeface="Calibri"/>
              </a:rPr>
              <a:t>bài</a:t>
            </a:r>
            <a:r>
              <a:rPr lang="en-US" sz="4000" dirty="0">
                <a:solidFill>
                  <a:prstClr val="black"/>
                </a:solidFill>
                <a:latin typeface="Calibri"/>
              </a:rPr>
              <a:t> </a:t>
            </a:r>
            <a:r>
              <a:rPr lang="en-US" sz="4000" dirty="0" err="1">
                <a:solidFill>
                  <a:prstClr val="black"/>
                </a:solidFill>
                <a:latin typeface="Calibri"/>
              </a:rPr>
              <a:t>gì</a:t>
            </a:r>
            <a:r>
              <a:rPr lang="en-US" sz="4000" dirty="0">
                <a:solidFill>
                  <a:prstClr val="black"/>
                </a:solidFill>
                <a:latin typeface="Calibri"/>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Calibri"/>
              </a:rPr>
              <a:t>Cảm</a:t>
            </a:r>
            <a:r>
              <a:rPr lang="en-US" sz="4000" dirty="0">
                <a:solidFill>
                  <a:prstClr val="black"/>
                </a:solidFill>
                <a:latin typeface="Calibri"/>
              </a:rPr>
              <a:t> </a:t>
            </a:r>
            <a:r>
              <a:rPr lang="en-US" sz="4000" dirty="0" err="1">
                <a:solidFill>
                  <a:prstClr val="black"/>
                </a:solidFill>
                <a:latin typeface="Calibri"/>
              </a:rPr>
              <a:t>ơn</a:t>
            </a:r>
            <a:r>
              <a:rPr lang="en-US" sz="4000" dirty="0">
                <a:solidFill>
                  <a:prstClr val="black"/>
                </a:solidFill>
                <a:latin typeface="Calibri"/>
              </a:rPr>
              <a:t> </a:t>
            </a:r>
            <a:r>
              <a:rPr lang="en-US" sz="4000" dirty="0" err="1">
                <a:solidFill>
                  <a:prstClr val="black"/>
                </a:solidFill>
                <a:latin typeface="Calibri"/>
              </a:rPr>
              <a:t>anh</a:t>
            </a:r>
            <a:r>
              <a:rPr lang="en-US" sz="4000" dirty="0">
                <a:solidFill>
                  <a:prstClr val="black"/>
                </a:solidFill>
                <a:latin typeface="Calibri"/>
              </a:rPr>
              <a:t> </a:t>
            </a:r>
            <a:r>
              <a:rPr lang="en-US" sz="4000" dirty="0" err="1">
                <a:solidFill>
                  <a:prstClr val="black"/>
                </a:solidFill>
                <a:latin typeface="Calibri"/>
              </a:rPr>
              <a:t>hà</a:t>
            </a:r>
            <a:r>
              <a:rPr lang="en-US" sz="4000" dirty="0">
                <a:solidFill>
                  <a:prstClr val="black"/>
                </a:solidFill>
                <a:latin typeface="Calibri"/>
              </a:rPr>
              <a:t> </a:t>
            </a:r>
            <a:r>
              <a:rPr lang="en-US" sz="4000" dirty="0" err="1">
                <a:solidFill>
                  <a:prstClr val="black"/>
                </a:solidFill>
                <a:latin typeface="Calibri"/>
              </a:rPr>
              <a:t>mã</a:t>
            </a:r>
            <a:endParaRPr lang="en-US" sz="40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5838879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c hại của việc nghiện Internet">
            <a:hlinkClick r:id="" action="ppaction://media"/>
            <a:extLst>
              <a:ext uri="{FF2B5EF4-FFF2-40B4-BE49-F238E27FC236}">
                <a16:creationId xmlns:a16="http://schemas.microsoft.com/office/drawing/2014/main" id="{F17A4495-5BC4-46AD-925A-FA5B8E89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236472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6845436" y="2128037"/>
            <a:ext cx="4633412" cy="4374355"/>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678447" y="3772073"/>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336257" y="544315"/>
            <a:ext cx="2965158" cy="1206543"/>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13"/>
          <a:stretch>
            <a:fillRect/>
          </a:stretch>
        </p:blipFill>
        <p:spPr>
          <a:xfrm>
            <a:off x="226151" y="5167103"/>
            <a:ext cx="4493141" cy="1810669"/>
          </a:xfrm>
          <a:prstGeom prst="rect">
            <a:avLst/>
          </a:prstGeom>
        </p:spPr>
      </p:pic>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10618590" y="782288"/>
            <a:ext cx="2718490" cy="1345749"/>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2" name="Picture 1"/>
          <p:cNvPicPr>
            <a:picLocks noChangeAspect="1"/>
          </p:cNvPicPr>
          <p:nvPr/>
        </p:nvPicPr>
        <p:blipFill>
          <a:blip r:embed="rId16"/>
          <a:stretch>
            <a:fillRect/>
          </a:stretch>
        </p:blipFill>
        <p:spPr>
          <a:xfrm>
            <a:off x="331235" y="1824259"/>
            <a:ext cx="6722785" cy="2903374"/>
          </a:xfrm>
          <a:prstGeom prst="rect">
            <a:avLst/>
          </a:prstGeom>
        </p:spPr>
      </p:pic>
    </p:spTree>
    <p:extLst>
      <p:ext uri="{BB962C8B-B14F-4D97-AF65-F5344CB8AC3E}">
        <p14:creationId xmlns:p14="http://schemas.microsoft.com/office/powerpoint/2010/main" val="2129550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anim calcmode="lin" valueType="num">
                                      <p:cBhvr>
                                        <p:cTn id="8" dur="750" fill="hold"/>
                                        <p:tgtEl>
                                          <p:spTgt spid="39"/>
                                        </p:tgtEl>
                                        <p:attrNameLst>
                                          <p:attrName>ppt_x</p:attrName>
                                        </p:attrNameLst>
                                      </p:cBhvr>
                                      <p:tavLst>
                                        <p:tav tm="0">
                                          <p:val>
                                            <p:strVal val="#ppt_x"/>
                                          </p:val>
                                        </p:tav>
                                        <p:tav tm="100000">
                                          <p:val>
                                            <p:strVal val="#ppt_x"/>
                                          </p:val>
                                        </p:tav>
                                      </p:tavLst>
                                    </p:anim>
                                    <p:anim calcmode="lin" valueType="num">
                                      <p:cBhvr>
                                        <p:cTn id="9" dur="675" decel="100000" fill="hold"/>
                                        <p:tgtEl>
                                          <p:spTgt spid="3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anim calcmode="lin" valueType="num">
                                      <p:cBhvr>
                                        <p:cTn id="14" dur="750" fill="hold"/>
                                        <p:tgtEl>
                                          <p:spTgt spid="41"/>
                                        </p:tgtEl>
                                        <p:attrNameLst>
                                          <p:attrName>ppt_x</p:attrName>
                                        </p:attrNameLst>
                                      </p:cBhvr>
                                      <p:tavLst>
                                        <p:tav tm="0">
                                          <p:val>
                                            <p:strVal val="#ppt_x"/>
                                          </p:val>
                                        </p:tav>
                                        <p:tav tm="100000">
                                          <p:val>
                                            <p:strVal val="#ppt_x"/>
                                          </p:val>
                                        </p:tav>
                                      </p:tavLst>
                                    </p:anim>
                                    <p:anim calcmode="lin" valueType="num">
                                      <p:cBhvr>
                                        <p:cTn id="15" dur="675" decel="100000" fill="hold"/>
                                        <p:tgtEl>
                                          <p:spTgt spid="4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750"/>
                            </p:stCondLst>
                            <p:childTnLst>
                              <p:par>
                                <p:cTn id="18" presetID="17"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ppt_h/2"/>
                                          </p:val>
                                        </p:tav>
                                        <p:tav tm="100000">
                                          <p:val>
                                            <p:strVal val="#ppt_y"/>
                                          </p:val>
                                        </p:tav>
                                      </p:tavLst>
                                    </p:anim>
                                    <p:anim calcmode="lin" valueType="num">
                                      <p:cBhvr>
                                        <p:cTn id="22" dur="500" fill="hold"/>
                                        <p:tgtEl>
                                          <p:spTgt spid="65"/>
                                        </p:tgtEl>
                                        <p:attrNameLst>
                                          <p:attrName>ppt_w</p:attrName>
                                        </p:attrNameLst>
                                      </p:cBhvr>
                                      <p:tavLst>
                                        <p:tav tm="0">
                                          <p:val>
                                            <p:strVal val="#ppt_w"/>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par>
                          <p:cTn id="24" fill="hold">
                            <p:stCondLst>
                              <p:cond delay="1250"/>
                            </p:stCondLst>
                            <p:childTnLst>
                              <p:par>
                                <p:cTn id="25" presetID="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750" fill="hold"/>
                                        <p:tgtEl>
                                          <p:spTgt spid="64"/>
                                        </p:tgtEl>
                                        <p:attrNameLst>
                                          <p:attrName>ppt_x</p:attrName>
                                        </p:attrNameLst>
                                      </p:cBhvr>
                                      <p:tavLst>
                                        <p:tav tm="0">
                                          <p:val>
                                            <p:strVal val="1+#ppt_w/2"/>
                                          </p:val>
                                        </p:tav>
                                        <p:tav tm="100000">
                                          <p:val>
                                            <p:strVal val="#ppt_x"/>
                                          </p:val>
                                        </p:tav>
                                      </p:tavLst>
                                    </p:anim>
                                    <p:anim calcmode="lin" valueType="num">
                                      <p:cBhvr additive="base">
                                        <p:cTn id="32" dur="750" fill="hold"/>
                                        <p:tgtEl>
                                          <p:spTgt spid="64"/>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Calibri"/>
              </a:rPr>
              <a:t>Phật</a:t>
            </a:r>
            <a:r>
              <a:rPr lang="en-US" sz="4000" dirty="0">
                <a:solidFill>
                  <a:prstClr val="black"/>
                </a:solidFill>
                <a:latin typeface="Calibri"/>
              </a:rPr>
              <a:t> ý </a:t>
            </a:r>
            <a:r>
              <a:rPr lang="en-US" sz="4000" dirty="0" err="1">
                <a:solidFill>
                  <a:prstClr val="black"/>
                </a:solidFill>
                <a:latin typeface="Calibri"/>
              </a:rPr>
              <a:t>nghĩa</a:t>
            </a:r>
            <a:r>
              <a:rPr lang="en-US" sz="4000" dirty="0">
                <a:solidFill>
                  <a:prstClr val="black"/>
                </a:solidFill>
                <a:latin typeface="Calibri"/>
              </a:rPr>
              <a:t> </a:t>
            </a:r>
            <a:r>
              <a:rPr lang="en-US" sz="4000" dirty="0" err="1">
                <a:solidFill>
                  <a:prstClr val="black"/>
                </a:solidFill>
                <a:latin typeface="Calibri"/>
              </a:rPr>
              <a:t>là</a:t>
            </a:r>
            <a:r>
              <a:rPr lang="en-US" sz="4000" dirty="0">
                <a:solidFill>
                  <a:prstClr val="black"/>
                </a:solidFill>
                <a:latin typeface="Calibri"/>
              </a:rPr>
              <a:t> </a:t>
            </a:r>
            <a:r>
              <a:rPr lang="en-US" sz="4000" dirty="0" err="1">
                <a:solidFill>
                  <a:prstClr val="black"/>
                </a:solidFill>
                <a:latin typeface="Calibri"/>
              </a:rPr>
              <a:t>gì</a:t>
            </a:r>
            <a:r>
              <a:rPr lang="en-US" sz="4000" dirty="0">
                <a:solidFill>
                  <a:prstClr val="black"/>
                </a:solidFill>
                <a:latin typeface="Calibri"/>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Calibri"/>
              </a:rPr>
              <a:t>Không</a:t>
            </a:r>
            <a:r>
              <a:rPr lang="en-US" sz="4000" dirty="0">
                <a:solidFill>
                  <a:prstClr val="black"/>
                </a:solidFill>
                <a:latin typeface="Calibri"/>
              </a:rPr>
              <a:t> </a:t>
            </a:r>
            <a:r>
              <a:rPr lang="en-US" sz="4000" dirty="0" err="1">
                <a:solidFill>
                  <a:prstClr val="black"/>
                </a:solidFill>
                <a:latin typeface="Calibri"/>
              </a:rPr>
              <a:t>hài</a:t>
            </a:r>
            <a:r>
              <a:rPr lang="en-US" sz="4000" dirty="0">
                <a:solidFill>
                  <a:prstClr val="black"/>
                </a:solidFill>
                <a:latin typeface="Calibri"/>
              </a:rPr>
              <a:t> </a:t>
            </a:r>
            <a:r>
              <a:rPr lang="en-US" sz="4000" dirty="0" err="1">
                <a:solidFill>
                  <a:prstClr val="black"/>
                </a:solidFill>
                <a:latin typeface="Calibri"/>
              </a:rPr>
              <a:t>lòng</a:t>
            </a:r>
            <a:endParaRPr lang="en-US" sz="40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91922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Calibri"/>
              </a:rPr>
              <a:t>Vì</a:t>
            </a:r>
            <a:r>
              <a:rPr lang="en-US" sz="4000" dirty="0">
                <a:solidFill>
                  <a:prstClr val="black"/>
                </a:solidFill>
                <a:latin typeface="Calibri"/>
              </a:rPr>
              <a:t> </a:t>
            </a:r>
            <a:r>
              <a:rPr lang="en-US" sz="4000" dirty="0" err="1">
                <a:solidFill>
                  <a:prstClr val="black"/>
                </a:solidFill>
                <a:latin typeface="Calibri"/>
              </a:rPr>
              <a:t>sao</a:t>
            </a:r>
            <a:r>
              <a:rPr lang="en-US" sz="4000" dirty="0">
                <a:solidFill>
                  <a:prstClr val="black"/>
                </a:solidFill>
                <a:latin typeface="Calibri"/>
              </a:rPr>
              <a:t> </a:t>
            </a:r>
            <a:r>
              <a:rPr lang="en-US" sz="4000" dirty="0" err="1">
                <a:solidFill>
                  <a:prstClr val="black"/>
                </a:solidFill>
                <a:latin typeface="Calibri"/>
              </a:rPr>
              <a:t>hà</a:t>
            </a:r>
            <a:r>
              <a:rPr lang="en-US" sz="4000" dirty="0">
                <a:solidFill>
                  <a:prstClr val="black"/>
                </a:solidFill>
                <a:latin typeface="Calibri"/>
              </a:rPr>
              <a:t> </a:t>
            </a:r>
            <a:r>
              <a:rPr lang="en-US" sz="4000" dirty="0" err="1">
                <a:solidFill>
                  <a:prstClr val="black"/>
                </a:solidFill>
                <a:latin typeface="Calibri"/>
              </a:rPr>
              <a:t>mã</a:t>
            </a:r>
            <a:r>
              <a:rPr lang="en-US" sz="4000" dirty="0">
                <a:solidFill>
                  <a:prstClr val="black"/>
                </a:solidFill>
                <a:latin typeface="Calibri"/>
              </a:rPr>
              <a:t> </a:t>
            </a:r>
            <a:r>
              <a:rPr lang="en-US" sz="4000" dirty="0" err="1">
                <a:solidFill>
                  <a:prstClr val="black"/>
                </a:solidFill>
                <a:latin typeface="Calibri"/>
              </a:rPr>
              <a:t>đưa</a:t>
            </a:r>
            <a:r>
              <a:rPr lang="en-US" sz="4000" dirty="0">
                <a:solidFill>
                  <a:prstClr val="black"/>
                </a:solidFill>
                <a:latin typeface="Calibri"/>
              </a:rPr>
              <a:t> </a:t>
            </a:r>
            <a:r>
              <a:rPr lang="en-US" sz="4000" dirty="0" err="1">
                <a:solidFill>
                  <a:prstClr val="black"/>
                </a:solidFill>
                <a:latin typeface="Calibri"/>
              </a:rPr>
              <a:t>hai</a:t>
            </a:r>
            <a:r>
              <a:rPr lang="en-US" sz="4000" dirty="0">
                <a:solidFill>
                  <a:prstClr val="black"/>
                </a:solidFill>
                <a:latin typeface="Calibri"/>
              </a:rPr>
              <a:t> </a:t>
            </a:r>
            <a:r>
              <a:rPr lang="en-US" sz="4000" dirty="0" err="1">
                <a:solidFill>
                  <a:prstClr val="black"/>
                </a:solidFill>
                <a:latin typeface="Calibri"/>
              </a:rPr>
              <a:t>bạn</a:t>
            </a:r>
            <a:r>
              <a:rPr lang="en-US" sz="4000" dirty="0">
                <a:solidFill>
                  <a:prstClr val="black"/>
                </a:solidFill>
                <a:latin typeface="Calibri"/>
              </a:rPr>
              <a:t> qua </a:t>
            </a:r>
            <a:r>
              <a:rPr lang="en-US" sz="4000" dirty="0" err="1">
                <a:solidFill>
                  <a:prstClr val="black"/>
                </a:solidFill>
                <a:latin typeface="Calibri"/>
              </a:rPr>
              <a:t>sông</a:t>
            </a:r>
            <a:r>
              <a:rPr lang="en-US" sz="4000" dirty="0">
                <a:solidFill>
                  <a:prstClr val="black"/>
                </a:solidFill>
                <a:latin typeface="Calibri"/>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Calibri"/>
              </a:rPr>
              <a:t>Vì</a:t>
            </a:r>
            <a:r>
              <a:rPr lang="en-US" sz="4000" dirty="0">
                <a:solidFill>
                  <a:prstClr val="black"/>
                </a:solidFill>
                <a:latin typeface="Calibri"/>
              </a:rPr>
              <a:t> </a:t>
            </a:r>
            <a:r>
              <a:rPr lang="en-US" sz="4000" dirty="0" err="1">
                <a:solidFill>
                  <a:prstClr val="black"/>
                </a:solidFill>
                <a:latin typeface="Calibri"/>
              </a:rPr>
              <a:t>bạn</a:t>
            </a:r>
            <a:r>
              <a:rPr lang="en-US" sz="4000" dirty="0">
                <a:solidFill>
                  <a:prstClr val="black"/>
                </a:solidFill>
                <a:latin typeface="Calibri"/>
              </a:rPr>
              <a:t> </a:t>
            </a:r>
            <a:r>
              <a:rPr lang="en-US" sz="4000" dirty="0" err="1">
                <a:solidFill>
                  <a:prstClr val="black"/>
                </a:solidFill>
                <a:latin typeface="Calibri"/>
              </a:rPr>
              <a:t>cún</a:t>
            </a:r>
            <a:r>
              <a:rPr lang="en-US" sz="4000" dirty="0">
                <a:solidFill>
                  <a:prstClr val="black"/>
                </a:solidFill>
                <a:latin typeface="Calibri"/>
              </a:rPr>
              <a:t> </a:t>
            </a:r>
            <a:r>
              <a:rPr lang="en-US" sz="4000" dirty="0" err="1">
                <a:solidFill>
                  <a:prstClr val="black"/>
                </a:solidFill>
                <a:latin typeface="Calibri"/>
              </a:rPr>
              <a:t>nhờ</a:t>
            </a:r>
            <a:r>
              <a:rPr lang="en-US" sz="4000" dirty="0">
                <a:solidFill>
                  <a:prstClr val="black"/>
                </a:solidFill>
                <a:latin typeface="Calibri"/>
              </a:rPr>
              <a:t> </a:t>
            </a:r>
            <a:r>
              <a:rPr lang="en-US" sz="4000" dirty="0" err="1">
                <a:solidFill>
                  <a:prstClr val="black"/>
                </a:solidFill>
                <a:latin typeface="Calibri"/>
              </a:rPr>
              <a:t>anh</a:t>
            </a:r>
            <a:r>
              <a:rPr lang="en-US" sz="4000" dirty="0">
                <a:solidFill>
                  <a:prstClr val="black"/>
                </a:solidFill>
                <a:latin typeface="Calibri"/>
              </a:rPr>
              <a:t> </a:t>
            </a:r>
            <a:r>
              <a:rPr lang="en-US" sz="4000" dirty="0" err="1">
                <a:solidFill>
                  <a:prstClr val="black"/>
                </a:solidFill>
                <a:latin typeface="Calibri"/>
              </a:rPr>
              <a:t>hà</a:t>
            </a:r>
            <a:r>
              <a:rPr lang="en-US" sz="4000" dirty="0">
                <a:solidFill>
                  <a:prstClr val="black"/>
                </a:solidFill>
                <a:latin typeface="Calibri"/>
              </a:rPr>
              <a:t> </a:t>
            </a:r>
            <a:r>
              <a:rPr lang="en-US" sz="4000" dirty="0" err="1">
                <a:solidFill>
                  <a:prstClr val="black"/>
                </a:solidFill>
                <a:latin typeface="Calibri"/>
              </a:rPr>
              <a:t>mã</a:t>
            </a:r>
            <a:r>
              <a:rPr lang="en-US" sz="4000" dirty="0">
                <a:solidFill>
                  <a:prstClr val="black"/>
                </a:solidFill>
                <a:latin typeface="Calibri"/>
              </a:rPr>
              <a:t> </a:t>
            </a:r>
            <a:r>
              <a:rPr lang="en-US" sz="4000" dirty="0" err="1">
                <a:solidFill>
                  <a:prstClr val="black"/>
                </a:solidFill>
                <a:latin typeface="Calibri"/>
              </a:rPr>
              <a:t>lễ</a:t>
            </a:r>
            <a:r>
              <a:rPr lang="en-US" sz="4000" dirty="0">
                <a:solidFill>
                  <a:prstClr val="black"/>
                </a:solidFill>
                <a:latin typeface="Calibri"/>
              </a:rPr>
              <a:t> </a:t>
            </a:r>
            <a:r>
              <a:rPr lang="en-US" sz="4000" dirty="0" err="1">
                <a:solidFill>
                  <a:prstClr val="black"/>
                </a:solidFill>
                <a:latin typeface="Calibri"/>
              </a:rPr>
              <a:t>phép</a:t>
            </a:r>
            <a:endParaRPr lang="en-US" sz="40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9661147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Calibri"/>
              </a:rPr>
              <a:t>Tại</a:t>
            </a:r>
            <a:r>
              <a:rPr lang="en-US" sz="4000" dirty="0">
                <a:solidFill>
                  <a:prstClr val="black"/>
                </a:solidFill>
                <a:latin typeface="Calibri"/>
              </a:rPr>
              <a:t> </a:t>
            </a:r>
            <a:r>
              <a:rPr lang="en-US" sz="4000" dirty="0" err="1">
                <a:solidFill>
                  <a:prstClr val="black"/>
                </a:solidFill>
                <a:latin typeface="Calibri"/>
              </a:rPr>
              <a:t>sao</a:t>
            </a:r>
            <a:r>
              <a:rPr lang="en-US" sz="4000" dirty="0">
                <a:solidFill>
                  <a:prstClr val="black"/>
                </a:solidFill>
                <a:latin typeface="Calibri"/>
              </a:rPr>
              <a:t> </a:t>
            </a:r>
            <a:r>
              <a:rPr lang="en-US" sz="4000" dirty="0" err="1">
                <a:solidFill>
                  <a:prstClr val="black"/>
                </a:solidFill>
                <a:latin typeface="Calibri"/>
              </a:rPr>
              <a:t>cô</a:t>
            </a:r>
            <a:r>
              <a:rPr lang="en-US" sz="4000" dirty="0">
                <a:solidFill>
                  <a:prstClr val="black"/>
                </a:solidFill>
                <a:latin typeface="Calibri"/>
              </a:rPr>
              <a:t> </a:t>
            </a:r>
            <a:r>
              <a:rPr lang="en-US" sz="4000" dirty="0" err="1">
                <a:solidFill>
                  <a:prstClr val="black"/>
                </a:solidFill>
                <a:latin typeface="Calibri"/>
              </a:rPr>
              <a:t>hươu</a:t>
            </a:r>
            <a:r>
              <a:rPr lang="en-US" sz="4000" dirty="0">
                <a:solidFill>
                  <a:prstClr val="black"/>
                </a:solidFill>
                <a:latin typeface="Calibri"/>
              </a:rPr>
              <a:t> </a:t>
            </a:r>
            <a:r>
              <a:rPr lang="en-US" sz="4000" dirty="0" err="1">
                <a:solidFill>
                  <a:prstClr val="black"/>
                </a:solidFill>
                <a:latin typeface="Calibri"/>
              </a:rPr>
              <a:t>bỏ</a:t>
            </a:r>
            <a:r>
              <a:rPr lang="en-US" sz="4000" dirty="0">
                <a:solidFill>
                  <a:prstClr val="black"/>
                </a:solidFill>
                <a:latin typeface="Calibri"/>
              </a:rPr>
              <a:t> </a:t>
            </a:r>
            <a:r>
              <a:rPr lang="en-US" sz="4000" dirty="0" err="1">
                <a:solidFill>
                  <a:prstClr val="black"/>
                </a:solidFill>
                <a:latin typeface="Calibri"/>
              </a:rPr>
              <a:t>đi</a:t>
            </a:r>
            <a:r>
              <a:rPr lang="en-US" sz="4000" dirty="0">
                <a:solidFill>
                  <a:prstClr val="black"/>
                </a:solidFill>
                <a:latin typeface="Calibri"/>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Calibri"/>
              </a:rPr>
              <a:t>Vì</a:t>
            </a:r>
            <a:r>
              <a:rPr lang="en-US" sz="4000" dirty="0">
                <a:solidFill>
                  <a:prstClr val="black"/>
                </a:solidFill>
                <a:latin typeface="Calibri"/>
              </a:rPr>
              <a:t> </a:t>
            </a:r>
            <a:r>
              <a:rPr lang="en-US" sz="4000" dirty="0" err="1">
                <a:solidFill>
                  <a:prstClr val="black"/>
                </a:solidFill>
                <a:latin typeface="Calibri"/>
              </a:rPr>
              <a:t>bạn</a:t>
            </a:r>
            <a:r>
              <a:rPr lang="en-US" sz="4000" dirty="0">
                <a:solidFill>
                  <a:prstClr val="black"/>
                </a:solidFill>
                <a:latin typeface="Calibri"/>
              </a:rPr>
              <a:t> </a:t>
            </a:r>
            <a:r>
              <a:rPr lang="en-US" sz="4000" dirty="0" err="1">
                <a:solidFill>
                  <a:prstClr val="black"/>
                </a:solidFill>
                <a:latin typeface="Calibri"/>
              </a:rPr>
              <a:t>dê</a:t>
            </a:r>
            <a:r>
              <a:rPr lang="en-US" sz="4000" dirty="0">
                <a:solidFill>
                  <a:prstClr val="black"/>
                </a:solidFill>
                <a:latin typeface="Calibri"/>
              </a:rPr>
              <a:t> </a:t>
            </a:r>
            <a:r>
              <a:rPr lang="en-US" sz="4000" dirty="0" err="1">
                <a:solidFill>
                  <a:prstClr val="black"/>
                </a:solidFill>
                <a:latin typeface="Calibri"/>
              </a:rPr>
              <a:t>nói</a:t>
            </a:r>
            <a:r>
              <a:rPr lang="en-US" sz="4000" dirty="0">
                <a:solidFill>
                  <a:prstClr val="black"/>
                </a:solidFill>
                <a:latin typeface="Calibri"/>
              </a:rPr>
              <a:t> </a:t>
            </a:r>
            <a:r>
              <a:rPr lang="en-US" sz="4000" dirty="0" err="1">
                <a:solidFill>
                  <a:prstClr val="black"/>
                </a:solidFill>
                <a:latin typeface="Calibri"/>
              </a:rPr>
              <a:t>lăng</a:t>
            </a:r>
            <a:r>
              <a:rPr lang="en-US" sz="4000" dirty="0">
                <a:solidFill>
                  <a:prstClr val="black"/>
                </a:solidFill>
                <a:latin typeface="Calibri"/>
              </a:rPr>
              <a:t> </a:t>
            </a:r>
            <a:r>
              <a:rPr lang="en-US" sz="4000" dirty="0" err="1">
                <a:solidFill>
                  <a:prstClr val="black"/>
                </a:solidFill>
                <a:latin typeface="Calibri"/>
              </a:rPr>
              <a:t>thô</a:t>
            </a:r>
            <a:r>
              <a:rPr lang="en-US" sz="4000" dirty="0">
                <a:solidFill>
                  <a:prstClr val="black"/>
                </a:solidFill>
                <a:latin typeface="Calibri"/>
              </a:rPr>
              <a:t> </a:t>
            </a:r>
            <a:r>
              <a:rPr lang="en-US" sz="4000" dirty="0" err="1">
                <a:solidFill>
                  <a:prstClr val="black"/>
                </a:solidFill>
                <a:latin typeface="Calibri"/>
              </a:rPr>
              <a:t>lỗ</a:t>
            </a:r>
            <a:endParaRPr lang="en-US" sz="40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5211660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solidFill>
                  <a:prstClr val="black"/>
                </a:solidFill>
                <a:latin typeface="Calibri"/>
              </a:rPr>
              <a:t>Khi </a:t>
            </a:r>
            <a:r>
              <a:rPr lang="en-US" sz="4000" dirty="0" err="1">
                <a:solidFill>
                  <a:prstClr val="black"/>
                </a:solidFill>
                <a:latin typeface="Calibri"/>
              </a:rPr>
              <a:t>được</a:t>
            </a:r>
            <a:r>
              <a:rPr lang="en-US" sz="4000" dirty="0">
                <a:solidFill>
                  <a:prstClr val="black"/>
                </a:solidFill>
                <a:latin typeface="Calibri"/>
              </a:rPr>
              <a:t> </a:t>
            </a:r>
            <a:r>
              <a:rPr lang="en-US" sz="4000" dirty="0" err="1">
                <a:solidFill>
                  <a:prstClr val="black"/>
                </a:solidFill>
                <a:latin typeface="Calibri"/>
              </a:rPr>
              <a:t>người</a:t>
            </a:r>
            <a:r>
              <a:rPr lang="en-US" sz="4000" dirty="0">
                <a:solidFill>
                  <a:prstClr val="black"/>
                </a:solidFill>
                <a:latin typeface="Calibri"/>
              </a:rPr>
              <a:t> </a:t>
            </a:r>
            <a:r>
              <a:rPr lang="en-US" sz="4000" dirty="0" err="1">
                <a:solidFill>
                  <a:prstClr val="black"/>
                </a:solidFill>
                <a:latin typeface="Calibri"/>
              </a:rPr>
              <a:t>khác</a:t>
            </a:r>
            <a:r>
              <a:rPr lang="en-US" sz="4000" dirty="0">
                <a:solidFill>
                  <a:prstClr val="black"/>
                </a:solidFill>
                <a:latin typeface="Calibri"/>
              </a:rPr>
              <a:t> </a:t>
            </a:r>
            <a:r>
              <a:rPr lang="en-US" sz="4000" dirty="0" err="1">
                <a:solidFill>
                  <a:prstClr val="black"/>
                </a:solidFill>
                <a:latin typeface="Calibri"/>
              </a:rPr>
              <a:t>giúp</a:t>
            </a:r>
            <a:r>
              <a:rPr lang="en-US" sz="4000" dirty="0">
                <a:solidFill>
                  <a:prstClr val="black"/>
                </a:solidFill>
                <a:latin typeface="Calibri"/>
              </a:rPr>
              <a:t> </a:t>
            </a:r>
            <a:r>
              <a:rPr lang="en-US" sz="4000" dirty="0" err="1">
                <a:solidFill>
                  <a:prstClr val="black"/>
                </a:solidFill>
                <a:latin typeface="Calibri"/>
              </a:rPr>
              <a:t>đỡ</a:t>
            </a:r>
            <a:r>
              <a:rPr lang="en-US" sz="4000" dirty="0">
                <a:solidFill>
                  <a:prstClr val="black"/>
                </a:solidFill>
                <a:latin typeface="Calibri"/>
              </a:rPr>
              <a:t> </a:t>
            </a:r>
            <a:r>
              <a:rPr lang="en-US" sz="4000" dirty="0" err="1">
                <a:solidFill>
                  <a:prstClr val="black"/>
                </a:solidFill>
                <a:latin typeface="Calibri"/>
              </a:rPr>
              <a:t>thì</a:t>
            </a:r>
            <a:r>
              <a:rPr lang="en-US" sz="4000" dirty="0">
                <a:solidFill>
                  <a:prstClr val="black"/>
                </a:solidFill>
                <a:latin typeface="Calibri"/>
              </a:rPr>
              <a:t> ta </a:t>
            </a:r>
            <a:r>
              <a:rPr lang="en-US" sz="4000" dirty="0" err="1">
                <a:solidFill>
                  <a:prstClr val="black"/>
                </a:solidFill>
                <a:latin typeface="Calibri"/>
              </a:rPr>
              <a:t>nên</a:t>
            </a:r>
            <a:r>
              <a:rPr lang="en-US" sz="4000" dirty="0">
                <a:solidFill>
                  <a:prstClr val="black"/>
                </a:solidFill>
                <a:latin typeface="Calibri"/>
              </a:rPr>
              <a:t> </a:t>
            </a:r>
            <a:r>
              <a:rPr lang="en-US" sz="4000" dirty="0" err="1">
                <a:solidFill>
                  <a:prstClr val="black"/>
                </a:solidFill>
                <a:latin typeface="Calibri"/>
              </a:rPr>
              <a:t>nói</a:t>
            </a:r>
            <a:r>
              <a:rPr lang="en-US" sz="4000" dirty="0">
                <a:solidFill>
                  <a:prstClr val="black"/>
                </a:solidFill>
                <a:latin typeface="Calibri"/>
              </a:rPr>
              <a:t> </a:t>
            </a:r>
            <a:r>
              <a:rPr lang="en-US" sz="4000" dirty="0" err="1">
                <a:solidFill>
                  <a:prstClr val="black"/>
                </a:solidFill>
                <a:latin typeface="Calibri"/>
              </a:rPr>
              <a:t>gì</a:t>
            </a:r>
            <a:r>
              <a:rPr lang="en-US" sz="4000" dirty="0">
                <a:solidFill>
                  <a:prstClr val="black"/>
                </a:solidFill>
                <a:latin typeface="Calibri"/>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Calibri"/>
              </a:rPr>
              <a:t>Nói</a:t>
            </a:r>
            <a:r>
              <a:rPr lang="en-US" sz="4000" dirty="0">
                <a:solidFill>
                  <a:prstClr val="black"/>
                </a:solidFill>
                <a:latin typeface="Calibri"/>
              </a:rPr>
              <a:t> </a:t>
            </a:r>
            <a:r>
              <a:rPr lang="en-US" sz="4000" dirty="0" err="1">
                <a:solidFill>
                  <a:prstClr val="black"/>
                </a:solidFill>
                <a:latin typeface="Calibri"/>
              </a:rPr>
              <a:t>lời</a:t>
            </a:r>
            <a:r>
              <a:rPr lang="en-US" sz="4000" dirty="0">
                <a:solidFill>
                  <a:prstClr val="black"/>
                </a:solidFill>
                <a:latin typeface="Calibri"/>
              </a:rPr>
              <a:t> </a:t>
            </a:r>
            <a:r>
              <a:rPr lang="en-US" sz="4000" dirty="0" err="1">
                <a:solidFill>
                  <a:prstClr val="black"/>
                </a:solidFill>
                <a:latin typeface="Calibri"/>
              </a:rPr>
              <a:t>cảm</a:t>
            </a:r>
            <a:r>
              <a:rPr lang="en-US" sz="4000" dirty="0">
                <a:solidFill>
                  <a:prstClr val="black"/>
                </a:solidFill>
                <a:latin typeface="Calibri"/>
              </a:rPr>
              <a:t> </a:t>
            </a:r>
            <a:r>
              <a:rPr lang="en-US" sz="4000" dirty="0" err="1">
                <a:solidFill>
                  <a:prstClr val="black"/>
                </a:solidFill>
                <a:latin typeface="Calibri"/>
              </a:rPr>
              <a:t>ơn</a:t>
            </a:r>
            <a:endParaRPr lang="en-US" sz="40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9695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3"/>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4"/>
          <a:stretch>
            <a:fillRect/>
          </a:stretch>
        </p:blipFill>
        <p:spPr>
          <a:xfrm>
            <a:off x="-152756" y="381899"/>
            <a:ext cx="1553350" cy="632069"/>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8580956" y="326926"/>
            <a:ext cx="3932903" cy="1750450"/>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4"/>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8" name="Google Shape;487;p33"/>
          <p:cNvSpPr txBox="1">
            <a:spLocks/>
          </p:cNvSpPr>
          <p:nvPr/>
        </p:nvSpPr>
        <p:spPr>
          <a:xfrm>
            <a:off x="960000" y="84523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a:t>
            </a:r>
            <a:r>
              <a:rPr kumimoji="0" lang="en-US" sz="32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Bubblegum Sans"/>
              </a:rPr>
              <a:t>2025</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endParaRPr>
          </a:p>
        </p:txBody>
      </p:sp>
      <p:pic>
        <p:nvPicPr>
          <p:cNvPr id="31" name="Picture 30"/>
          <p:cNvPicPr>
            <a:picLocks noChangeAspect="1"/>
          </p:cNvPicPr>
          <p:nvPr/>
        </p:nvPicPr>
        <p:blipFill>
          <a:blip r:embed="rId6"/>
          <a:stretch>
            <a:fillRect/>
          </a:stretch>
        </p:blipFill>
        <p:spPr>
          <a:xfrm>
            <a:off x="3332739" y="1596421"/>
            <a:ext cx="6285521" cy="749873"/>
          </a:xfrm>
          <a:prstGeom prst="rect">
            <a:avLst/>
          </a:prstGeom>
        </p:spPr>
      </p:pic>
      <p:pic>
        <p:nvPicPr>
          <p:cNvPr id="22" name="Picture 21">
            <a:extLst>
              <a:ext uri="{FF2B5EF4-FFF2-40B4-BE49-F238E27FC236}">
                <a16:creationId xmlns:a16="http://schemas.microsoft.com/office/drawing/2014/main" id="{676C82CD-5928-4BB2-9621-46CED130D748}"/>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560617">
            <a:off x="9644751" y="4128004"/>
            <a:ext cx="2335161" cy="2335161"/>
          </a:xfrm>
          <a:prstGeom prst="rect">
            <a:avLst/>
          </a:prstGeom>
        </p:spPr>
      </p:pic>
      <p:pic>
        <p:nvPicPr>
          <p:cNvPr id="4" name="Picture 3" descr="A screenshot of a game&#10;&#10;Description automatically generated with medium confidence">
            <a:extLst>
              <a:ext uri="{FF2B5EF4-FFF2-40B4-BE49-F238E27FC236}">
                <a16:creationId xmlns:a16="http://schemas.microsoft.com/office/drawing/2014/main" id="{8626BBFC-05AA-48FC-A732-682DD8FFCD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925" y="3505200"/>
            <a:ext cx="3695700" cy="3695700"/>
          </a:xfrm>
          <a:prstGeom prst="rect">
            <a:avLst/>
          </a:prstGeom>
        </p:spPr>
      </p:pic>
      <p:pic>
        <p:nvPicPr>
          <p:cNvPr id="3" name="Picture 2">
            <a:extLst>
              <a:ext uri="{FF2B5EF4-FFF2-40B4-BE49-F238E27FC236}">
                <a16:creationId xmlns:a16="http://schemas.microsoft.com/office/drawing/2014/main" id="{B3D74707-BA2B-49D3-A9AE-89943AB025A3}"/>
              </a:ext>
            </a:extLst>
          </p:cNvPr>
          <p:cNvPicPr>
            <a:picLocks noChangeAspect="1"/>
          </p:cNvPicPr>
          <p:nvPr/>
        </p:nvPicPr>
        <p:blipFill>
          <a:blip r:embed="rId9"/>
          <a:stretch>
            <a:fillRect/>
          </a:stretch>
        </p:blipFill>
        <p:spPr>
          <a:xfrm>
            <a:off x="2491011" y="2925223"/>
            <a:ext cx="8029128" cy="2188654"/>
          </a:xfrm>
          <a:prstGeom prst="rect">
            <a:avLst/>
          </a:prstGeom>
        </p:spPr>
      </p:pic>
      <p:pic>
        <p:nvPicPr>
          <p:cNvPr id="15" name="Picture 14">
            <a:extLst>
              <a:ext uri="{FF2B5EF4-FFF2-40B4-BE49-F238E27FC236}">
                <a16:creationId xmlns:a16="http://schemas.microsoft.com/office/drawing/2014/main" id="{8C603E60-428F-488A-93B2-D527CE26646D}"/>
              </a:ext>
            </a:extLst>
          </p:cNvPr>
          <p:cNvPicPr>
            <a:picLocks noChangeAspect="1"/>
          </p:cNvPicPr>
          <p:nvPr/>
        </p:nvPicPr>
        <p:blipFill>
          <a:blip r:embed="rId10"/>
          <a:stretch>
            <a:fillRect/>
          </a:stretch>
        </p:blipFill>
        <p:spPr>
          <a:xfrm>
            <a:off x="5719712" y="2343030"/>
            <a:ext cx="1579001" cy="676715"/>
          </a:xfrm>
          <a:prstGeom prst="rect">
            <a:avLst/>
          </a:prstGeom>
        </p:spPr>
      </p:pic>
    </p:spTree>
    <p:extLst>
      <p:ext uri="{BB962C8B-B14F-4D97-AF65-F5344CB8AC3E}">
        <p14:creationId xmlns:p14="http://schemas.microsoft.com/office/powerpoint/2010/main" val="22870638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750" fill="hold"/>
                                        <p:tgtEl>
                                          <p:spTgt spid="32"/>
                                        </p:tgtEl>
                                        <p:attrNameLst>
                                          <p:attrName>ppt_x</p:attrName>
                                        </p:attrNameLst>
                                      </p:cBhvr>
                                      <p:tavLst>
                                        <p:tav tm="0">
                                          <p:val>
                                            <p:strVal val="0-#ppt_w/2"/>
                                          </p:val>
                                        </p:tav>
                                        <p:tav tm="100000">
                                          <p:val>
                                            <p:strVal val="#ppt_x"/>
                                          </p:val>
                                        </p:tav>
                                      </p:tavLst>
                                    </p:anim>
                                    <p:anim calcmode="lin" valueType="num">
                                      <p:cBhvr additive="base">
                                        <p:cTn id="14" dur="750" fill="hold"/>
                                        <p:tgtEl>
                                          <p:spTgt spid="3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750" fill="hold"/>
                                        <p:tgtEl>
                                          <p:spTgt spid="64"/>
                                        </p:tgtEl>
                                        <p:attrNameLst>
                                          <p:attrName>ppt_x</p:attrName>
                                        </p:attrNameLst>
                                      </p:cBhvr>
                                      <p:tavLst>
                                        <p:tav tm="0">
                                          <p:val>
                                            <p:strVal val="1+#ppt_w/2"/>
                                          </p:val>
                                        </p:tav>
                                        <p:tav tm="100000">
                                          <p:val>
                                            <p:strVal val="#ppt_x"/>
                                          </p:val>
                                        </p:tav>
                                      </p:tavLst>
                                    </p:anim>
                                    <p:anim calcmode="lin" valueType="num">
                                      <p:cBhvr additive="base">
                                        <p:cTn id="18" dur="750" fill="hold"/>
                                        <p:tgtEl>
                                          <p:spTgt spid="64"/>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25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31" presetClass="entr" presetSubtype="0" fill="hold" nodeType="withEffect">
                                  <p:stCondLst>
                                    <p:cond delay="25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1649</Words>
  <Application>Microsoft Office PowerPoint</Application>
  <PresentationFormat>Widescreen</PresentationFormat>
  <Paragraphs>165</Paragraphs>
  <Slides>41</Slides>
  <Notes>23</Notes>
  <HiddenSlides>0</HiddenSlides>
  <MMClips>5</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41</vt:i4>
      </vt:variant>
    </vt:vector>
  </HeadingPairs>
  <TitlesOfParts>
    <vt:vector size="68" baseType="lpstr">
      <vt:lpstr>微软雅黑</vt:lpstr>
      <vt:lpstr>宋体</vt:lpstr>
      <vt:lpstr>Angsana New</vt:lpstr>
      <vt:lpstr>Arial</vt:lpstr>
      <vt:lpstr>Arial-Rounded</vt:lpstr>
      <vt:lpstr>Bubblegum Sans</vt:lpstr>
      <vt:lpstr>Calibri</vt:lpstr>
      <vt:lpstr>Coiny</vt:lpstr>
      <vt:lpstr>等线</vt:lpstr>
      <vt:lpstr>等线 Light</vt:lpstr>
      <vt:lpstr>inpin heiti</vt:lpstr>
      <vt:lpstr>Odibee Sans</vt:lpstr>
      <vt:lpstr>Palace Script MT</vt:lpstr>
      <vt:lpstr>UTM Cookies</vt:lpstr>
      <vt:lpstr>UTM Cooper Black</vt:lpstr>
      <vt:lpstr>UVN Banh Mi</vt:lpstr>
      <vt:lpstr>方正卡通简体</vt:lpstr>
      <vt:lpstr>站酷快乐体2016修订版</vt:lpstr>
      <vt:lpstr>Office Theme</vt:lpstr>
      <vt:lpstr>Doodle Sketchbook by Slidesgo</vt:lpstr>
      <vt:lpstr>1_Office Theme</vt:lpstr>
      <vt:lpstr>Office 主题​​</vt:lpstr>
      <vt:lpstr>1_Office 主题</vt:lpstr>
      <vt:lpstr>1_Office 主题​​</vt:lpstr>
      <vt:lpstr>2_Office 主题​​</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26</cp:revision>
  <dcterms:created xsi:type="dcterms:W3CDTF">2021-07-20T01:55:21Z</dcterms:created>
  <dcterms:modified xsi:type="dcterms:W3CDTF">2025-04-10T07:29:30Z</dcterms:modified>
</cp:coreProperties>
</file>