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6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7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8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9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0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31" r:id="rId3"/>
    <p:sldMasterId id="2147483749" r:id="rId4"/>
    <p:sldMasterId id="2147483761" r:id="rId5"/>
    <p:sldMasterId id="2147483812" r:id="rId6"/>
    <p:sldMasterId id="2147483824" r:id="rId7"/>
    <p:sldMasterId id="2147483837" r:id="rId8"/>
    <p:sldMasterId id="2147483849" r:id="rId9"/>
    <p:sldMasterId id="2147483855" r:id="rId10"/>
    <p:sldMasterId id="2147483881" r:id="rId11"/>
  </p:sldMasterIdLst>
  <p:notesMasterIdLst>
    <p:notesMasterId r:id="rId26"/>
  </p:notesMasterIdLst>
  <p:sldIdLst>
    <p:sldId id="282" r:id="rId12"/>
    <p:sldId id="265" r:id="rId13"/>
    <p:sldId id="259" r:id="rId14"/>
    <p:sldId id="2007577080" r:id="rId15"/>
    <p:sldId id="275" r:id="rId16"/>
    <p:sldId id="747" r:id="rId17"/>
    <p:sldId id="276" r:id="rId18"/>
    <p:sldId id="3397" r:id="rId19"/>
    <p:sldId id="2007577079" r:id="rId20"/>
    <p:sldId id="292" r:id="rId21"/>
    <p:sldId id="2007577077" r:id="rId22"/>
    <p:sldId id="299" r:id="rId23"/>
    <p:sldId id="266" r:id="rId24"/>
    <p:sldId id="278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73" d="100"/>
          <a:sy n="73" d="100"/>
        </p:scale>
        <p:origin x="50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25/5/2025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5FB9E-CFCB-4329-A64F-10E5BC21EEC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思源黑体 CN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思源黑体 CN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9390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64381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45B09-9925-40DA-952F-CBB84BE264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77440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3961D5-7F54-4043-BAAA-550F3161EC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52787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417D38-AFE3-49B8-A163-5A99BE97120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07248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方正卡通简体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A09F43-013A-4696-B7EC-142D7F808E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93831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25/5/2025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5140B-60F9-4924-AA24-67FB6009DCF0}" type="datetimeFigureOut">
              <a:rPr lang="zh-CN" altLang="en-US" smtClean="0"/>
              <a:pPr/>
              <a:t>2025/5/25</a:t>
            </a:fld>
            <a:endParaRPr lang="zh-CN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C23A4-BD27-40C1-84E8-F75E566C27F6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0130017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5140B-60F9-4924-AA24-67FB6009DCF0}" type="datetimeFigureOut">
              <a:rPr lang="zh-CN" altLang="en-US" smtClean="0"/>
              <a:pPr/>
              <a:t>2025/5/25</a:t>
            </a:fld>
            <a:endParaRPr lang="zh-CN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C23A4-BD27-40C1-84E8-F75E566C27F6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2999051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5140B-60F9-4924-AA24-67FB6009DCF0}" type="datetimeFigureOut">
              <a:rPr lang="zh-CN" altLang="en-US" smtClean="0"/>
              <a:pPr/>
              <a:t>2025/5/25</a:t>
            </a:fld>
            <a:endParaRPr lang="zh-CN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C23A4-BD27-40C1-84E8-F75E566C27F6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2378263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5140B-60F9-4924-AA24-67FB6009DCF0}" type="datetimeFigureOut">
              <a:rPr lang="zh-CN" altLang="en-US" smtClean="0"/>
              <a:pPr/>
              <a:t>2025/5/25</a:t>
            </a:fld>
            <a:endParaRPr lang="zh-CN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C23A4-BD27-40C1-84E8-F75E566C27F6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4546905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5140B-60F9-4924-AA24-67FB6009DCF0}" type="datetimeFigureOut">
              <a:rPr lang="zh-CN" altLang="en-US" smtClean="0"/>
              <a:pPr/>
              <a:t>2025/5/25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C23A4-BD27-40C1-84E8-F75E566C27F6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230738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5140B-60F9-4924-AA24-67FB6009DCF0}" type="datetimeFigureOut">
              <a:rPr lang="zh-CN" altLang="en-US" smtClean="0"/>
              <a:pPr/>
              <a:t>2025/5/25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C23A4-BD27-40C1-84E8-F75E566C27F6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4862736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792636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C3B9FC4D-CC4F-491F-8057-34A1214837EB}"/>
              </a:ext>
            </a:extLst>
          </p:cNvPr>
          <p:cNvGrpSpPr/>
          <p:nvPr/>
        </p:nvGrpSpPr>
        <p:grpSpPr>
          <a:xfrm>
            <a:off x="-43451" y="0"/>
            <a:ext cx="12278902" cy="6858001"/>
            <a:chOff x="500344" y="619695"/>
            <a:chExt cx="12278902" cy="6858001"/>
          </a:xfrm>
        </p:grpSpPr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CD2D8970-F433-414D-8F2F-F9D17F6D24A7}"/>
                </a:ext>
              </a:extLst>
            </p:cNvPr>
            <p:cNvSpPr/>
            <p:nvPr/>
          </p:nvSpPr>
          <p:spPr>
            <a:xfrm>
              <a:off x="543794" y="619695"/>
              <a:ext cx="12192000" cy="6858000"/>
            </a:xfrm>
            <a:prstGeom prst="roundRect">
              <a:avLst>
                <a:gd name="adj" fmla="val 0"/>
              </a:avLst>
            </a:prstGeom>
            <a:solidFill>
              <a:srgbClr val="FED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4" name="图片 13" descr="图片包含 建筑物, 窗户&#10;&#10;自动生成的说明">
              <a:extLst>
                <a:ext uri="{FF2B5EF4-FFF2-40B4-BE49-F238E27FC236}">
                  <a16:creationId xmlns:a16="http://schemas.microsoft.com/office/drawing/2014/main" id="{FFCFEF86-6DC7-4F0A-A06B-2921658018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14"/>
            <a:stretch/>
          </p:blipFill>
          <p:spPr>
            <a:xfrm rot="16200000">
              <a:off x="3210795" y="-2090755"/>
              <a:ext cx="6858000" cy="12278902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5" name="图片 4" descr="图片包含 屏幕截图&#10;&#10;自动生成的说明">
            <a:extLst>
              <a:ext uri="{FF2B5EF4-FFF2-40B4-BE49-F238E27FC236}">
                <a16:creationId xmlns:a16="http://schemas.microsoft.com/office/drawing/2014/main" id="{B1FC2EE2-DAF3-471C-9F1C-3A9E2253D2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949" y="762000"/>
            <a:ext cx="9932103" cy="5254957"/>
          </a:xfrm>
          <a:prstGeom prst="rect">
            <a:avLst/>
          </a:prstGeom>
          <a:effectLst>
            <a:outerShdw blurRad="63500" dist="50800" dir="5400000" sx="101000" sy="101000" algn="t" rotWithShape="0">
              <a:prstClr val="black">
                <a:alpha val="13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6EFF0B6-8CFA-4BFE-9D80-4E38E3F4C0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006" y="219617"/>
            <a:ext cx="3491878" cy="732033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979286C8-4D4D-43A2-BD80-2F5E61E94188}"/>
              </a:ext>
            </a:extLst>
          </p:cNvPr>
          <p:cNvSpPr/>
          <p:nvPr/>
        </p:nvSpPr>
        <p:spPr>
          <a:xfrm>
            <a:off x="384768" y="217715"/>
            <a:ext cx="11422466" cy="6422572"/>
          </a:xfrm>
          <a:prstGeom prst="roundRect">
            <a:avLst>
              <a:gd name="adj" fmla="val 57"/>
            </a:avLst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A45FDE3B-9CE4-42CA-9CAE-58971F8C3609}"/>
              </a:ext>
            </a:extLst>
          </p:cNvPr>
          <p:cNvSpPr/>
          <p:nvPr/>
        </p:nvSpPr>
        <p:spPr>
          <a:xfrm>
            <a:off x="505884" y="331697"/>
            <a:ext cx="11180232" cy="6194606"/>
          </a:xfrm>
          <a:prstGeom prst="roundRect">
            <a:avLst>
              <a:gd name="adj" fmla="val 57"/>
            </a:avLst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 descr="图片包含 玩具, 玩偶&#10;&#10;自动生成的说明">
            <a:extLst>
              <a:ext uri="{FF2B5EF4-FFF2-40B4-BE49-F238E27FC236}">
                <a16:creationId xmlns:a16="http://schemas.microsoft.com/office/drawing/2014/main" id="{31A8D379-E19A-4D25-9354-325C1E44A2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594" y="4823849"/>
            <a:ext cx="1494799" cy="1621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38983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气球&#10;&#10;描述已自动生成">
            <a:extLst>
              <a:ext uri="{FF2B5EF4-FFF2-40B4-BE49-F238E27FC236}">
                <a16:creationId xmlns:a16="http://schemas.microsoft.com/office/drawing/2014/main" id="{AF4FADF9-C14D-4387-865B-3F72F5F072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2" b="358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4" name="组合 43">
            <a:extLst>
              <a:ext uri="{FF2B5EF4-FFF2-40B4-BE49-F238E27FC236}">
                <a16:creationId xmlns:a16="http://schemas.microsoft.com/office/drawing/2014/main" id="{241982AF-DF2C-41F7-8E30-8CDC7AA09A2B}"/>
              </a:ext>
            </a:extLst>
          </p:cNvPr>
          <p:cNvGrpSpPr/>
          <p:nvPr userDrawn="1"/>
        </p:nvGrpSpPr>
        <p:grpSpPr>
          <a:xfrm>
            <a:off x="425003" y="502276"/>
            <a:ext cx="11294772" cy="6078828"/>
            <a:chOff x="6308273" y="1073150"/>
            <a:chExt cx="4800600" cy="4711700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7BAD9620-5A55-4BB4-B3E3-AC0E90D361DE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EEC7CE72-FAA0-41FA-8F74-F074ED3337A1}"/>
                </a:ext>
              </a:extLst>
            </p:cNvPr>
            <p:cNvSpPr/>
            <p:nvPr userDrawn="1"/>
          </p:nvSpPr>
          <p:spPr>
            <a:xfrm>
              <a:off x="6421495" y="1184275"/>
              <a:ext cx="4574157" cy="448945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99013962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气球&#10;&#10;描述已自动生成">
            <a:extLst>
              <a:ext uri="{FF2B5EF4-FFF2-40B4-BE49-F238E27FC236}">
                <a16:creationId xmlns:a16="http://schemas.microsoft.com/office/drawing/2014/main" id="{AF4FADF9-C14D-4387-865B-3F72F5F072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2" b="358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 descr="图片包含 玩具, 玩偶&#10;&#10;描述已自动生成">
            <a:extLst>
              <a:ext uri="{FF2B5EF4-FFF2-40B4-BE49-F238E27FC236}">
                <a16:creationId xmlns:a16="http://schemas.microsoft.com/office/drawing/2014/main" id="{79DD564D-70B3-4920-B6BC-411AA016302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364" y="174401"/>
            <a:ext cx="5249636" cy="6999515"/>
          </a:xfrm>
          <a:prstGeom prst="rect">
            <a:avLst/>
          </a:prstGeom>
        </p:spPr>
      </p:pic>
      <p:grpSp>
        <p:nvGrpSpPr>
          <p:cNvPr id="44" name="组合 43">
            <a:extLst>
              <a:ext uri="{FF2B5EF4-FFF2-40B4-BE49-F238E27FC236}">
                <a16:creationId xmlns:a16="http://schemas.microsoft.com/office/drawing/2014/main" id="{241982AF-DF2C-41F7-8E30-8CDC7AA09A2B}"/>
              </a:ext>
            </a:extLst>
          </p:cNvPr>
          <p:cNvGrpSpPr/>
          <p:nvPr userDrawn="1"/>
        </p:nvGrpSpPr>
        <p:grpSpPr>
          <a:xfrm>
            <a:off x="6308273" y="715108"/>
            <a:ext cx="4800600" cy="5069742"/>
            <a:chOff x="6308273" y="1073150"/>
            <a:chExt cx="4800600" cy="4711700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7BAD9620-5A55-4BB4-B3E3-AC0E90D361DE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EEC7CE72-FAA0-41FA-8F74-F074ED3337A1}"/>
                </a:ext>
              </a:extLst>
            </p:cNvPr>
            <p:cNvSpPr/>
            <p:nvPr userDrawn="1"/>
          </p:nvSpPr>
          <p:spPr>
            <a:xfrm>
              <a:off x="6421495" y="1184275"/>
              <a:ext cx="4574157" cy="448945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233330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图片包含 气球&#10;&#10;描述已自动生成">
            <a:extLst>
              <a:ext uri="{FF2B5EF4-FFF2-40B4-BE49-F238E27FC236}">
                <a16:creationId xmlns:a16="http://schemas.microsoft.com/office/drawing/2014/main" id="{289F76EA-906A-4C05-B8F6-16A9FC2E44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>
            <a:off x="0" y="0"/>
            <a:ext cx="12192000" cy="6886136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C5DAD8F9-CC92-4876-8636-B3D5710E361A}"/>
              </a:ext>
            </a:extLst>
          </p:cNvPr>
          <p:cNvGrpSpPr/>
          <p:nvPr userDrawn="1"/>
        </p:nvGrpSpPr>
        <p:grpSpPr>
          <a:xfrm>
            <a:off x="3784208" y="984738"/>
            <a:ext cx="7638757" cy="4532825"/>
            <a:chOff x="6308273" y="1073150"/>
            <a:chExt cx="4800600" cy="4711700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806CC86B-DD38-41AE-B7E5-D37BD14DE401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C8405EE5-DD72-47FA-B231-FAE3F43295AC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FE89F858-DCDB-4322-BF13-B7B012E2FAF5}"/>
              </a:ext>
            </a:extLst>
          </p:cNvPr>
          <p:cNvGrpSpPr/>
          <p:nvPr userDrawn="1"/>
        </p:nvGrpSpPr>
        <p:grpSpPr>
          <a:xfrm>
            <a:off x="2662656" y="1735602"/>
            <a:ext cx="1851134" cy="2569399"/>
            <a:chOff x="5407314" y="-1733069"/>
            <a:chExt cx="1851134" cy="2569399"/>
          </a:xfrm>
        </p:grpSpPr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BC56245F-AD1D-40D3-A138-2321B05D47FB}"/>
                </a:ext>
              </a:extLst>
            </p:cNvPr>
            <p:cNvSpPr/>
            <p:nvPr userDrawn="1"/>
          </p:nvSpPr>
          <p:spPr>
            <a:xfrm>
              <a:off x="5407314" y="-1733069"/>
              <a:ext cx="1377371" cy="1377371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zh-CN" altLang="en-US" sz="8000" dirty="0">
                  <a:solidFill>
                    <a:srgbClr val="E5664F"/>
                  </a:solidFill>
                  <a:latin typeface="字魂27号-布丁体" panose="00000500000000000000" pitchFamily="2" charset="-122"/>
                  <a:ea typeface="字魂27号-布丁体" panose="00000500000000000000" pitchFamily="2" charset="-122"/>
                </a:rPr>
                <a:t>目</a:t>
              </a:r>
            </a:p>
          </p:txBody>
        </p: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B2E3172B-BE50-4D52-9064-2109B6192230}"/>
                </a:ext>
              </a:extLst>
            </p:cNvPr>
            <p:cNvSpPr/>
            <p:nvPr userDrawn="1"/>
          </p:nvSpPr>
          <p:spPr>
            <a:xfrm>
              <a:off x="5881077" y="-541041"/>
              <a:ext cx="1377371" cy="1377371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zh-CN" altLang="en-US" sz="8000" dirty="0">
                  <a:solidFill>
                    <a:srgbClr val="FE9903"/>
                  </a:solidFill>
                  <a:latin typeface="字魂27号-布丁体" panose="00000500000000000000" pitchFamily="2" charset="-122"/>
                  <a:ea typeface="字魂27号-布丁体" panose="00000500000000000000" pitchFamily="2" charset="-122"/>
                </a:rPr>
                <a:t>录</a:t>
              </a: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1FA57F03-B572-4638-8614-E681FF8BA7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23"/>
          <a:stretch/>
        </p:blipFill>
        <p:spPr>
          <a:xfrm>
            <a:off x="0" y="765810"/>
            <a:ext cx="12192000" cy="609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039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图片包含 气球&#10;&#10;描述已自动生成">
            <a:extLst>
              <a:ext uri="{FF2B5EF4-FFF2-40B4-BE49-F238E27FC236}">
                <a16:creationId xmlns:a16="http://schemas.microsoft.com/office/drawing/2014/main" id="{5F11540B-524D-41E2-B324-88FBEE12B1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2" b="358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0E616FE-5324-40D6-93DD-86778BEA6E8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577" y="1880696"/>
            <a:ext cx="5006721" cy="4645026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091DF78E-393F-420E-A11C-D49976E942AE}"/>
              </a:ext>
            </a:extLst>
          </p:cNvPr>
          <p:cNvGrpSpPr/>
          <p:nvPr userDrawn="1"/>
        </p:nvGrpSpPr>
        <p:grpSpPr>
          <a:xfrm>
            <a:off x="5821609" y="1102660"/>
            <a:ext cx="4183862" cy="4183862"/>
            <a:chOff x="1161424" y="1002082"/>
            <a:chExt cx="3757808" cy="3757808"/>
          </a:xfrm>
          <a:solidFill>
            <a:schemeClr val="bg1"/>
          </a:solidFill>
        </p:grpSpPr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05717A9E-2C8E-44F0-9243-5D3208AB8CF8}"/>
                </a:ext>
              </a:extLst>
            </p:cNvPr>
            <p:cNvSpPr/>
            <p:nvPr userDrawn="1"/>
          </p:nvSpPr>
          <p:spPr>
            <a:xfrm>
              <a:off x="1161424" y="1002082"/>
              <a:ext cx="3757808" cy="3757808"/>
            </a:xfrm>
            <a:prstGeom prst="ellipse">
              <a:avLst/>
            </a:prstGeom>
            <a:grpFill/>
            <a:ln w="101600">
              <a:solidFill>
                <a:schemeClr val="accent6">
                  <a:lumMod val="75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5D0E975A-9C32-4ABA-A3F4-F21BD44BBDD0}"/>
                </a:ext>
              </a:extLst>
            </p:cNvPr>
            <p:cNvSpPr/>
            <p:nvPr userDrawn="1"/>
          </p:nvSpPr>
          <p:spPr>
            <a:xfrm>
              <a:off x="1349836" y="1190494"/>
              <a:ext cx="3380983" cy="3380983"/>
            </a:xfrm>
            <a:prstGeom prst="ellipse">
              <a:avLst/>
            </a:prstGeom>
            <a:grpFill/>
            <a:ln w="25400">
              <a:solidFill>
                <a:schemeClr val="accent6">
                  <a:lumMod val="75000"/>
                </a:schemeClr>
              </a:solidFill>
              <a:prstDash val="sys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101780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图片包含 气球&#10;&#10;描述已自动生成">
            <a:extLst>
              <a:ext uri="{FF2B5EF4-FFF2-40B4-BE49-F238E27FC236}">
                <a16:creationId xmlns:a16="http://schemas.microsoft.com/office/drawing/2014/main" id="{5F11540B-524D-41E2-B324-88FBEE12B1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2" b="35871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091DF78E-393F-420E-A11C-D49976E942AE}"/>
              </a:ext>
            </a:extLst>
          </p:cNvPr>
          <p:cNvGrpSpPr/>
          <p:nvPr userDrawn="1"/>
        </p:nvGrpSpPr>
        <p:grpSpPr>
          <a:xfrm>
            <a:off x="1653021" y="1102660"/>
            <a:ext cx="4183862" cy="4183862"/>
            <a:chOff x="1161424" y="1002082"/>
            <a:chExt cx="3757808" cy="3757808"/>
          </a:xfrm>
          <a:solidFill>
            <a:schemeClr val="bg1"/>
          </a:solidFill>
        </p:grpSpPr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05717A9E-2C8E-44F0-9243-5D3208AB8CF8}"/>
                </a:ext>
              </a:extLst>
            </p:cNvPr>
            <p:cNvSpPr/>
            <p:nvPr userDrawn="1"/>
          </p:nvSpPr>
          <p:spPr>
            <a:xfrm>
              <a:off x="1161424" y="1002082"/>
              <a:ext cx="3757808" cy="3757808"/>
            </a:xfrm>
            <a:prstGeom prst="ellipse">
              <a:avLst/>
            </a:prstGeom>
            <a:grpFill/>
            <a:ln w="101600">
              <a:solidFill>
                <a:schemeClr val="accent6">
                  <a:lumMod val="75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5D0E975A-9C32-4ABA-A3F4-F21BD44BBDD0}"/>
                </a:ext>
              </a:extLst>
            </p:cNvPr>
            <p:cNvSpPr/>
            <p:nvPr userDrawn="1"/>
          </p:nvSpPr>
          <p:spPr>
            <a:xfrm>
              <a:off x="1349836" y="1190494"/>
              <a:ext cx="3380983" cy="3380983"/>
            </a:xfrm>
            <a:prstGeom prst="ellipse">
              <a:avLst/>
            </a:prstGeom>
            <a:grpFill/>
            <a:ln w="25400">
              <a:solidFill>
                <a:schemeClr val="accent6">
                  <a:lumMod val="75000"/>
                </a:schemeClr>
              </a:solidFill>
              <a:prstDash val="sys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3BCAD9D2-C636-48E5-8342-B91055D484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4" t="51178" b="7254"/>
          <a:stretch/>
        </p:blipFill>
        <p:spPr>
          <a:xfrm>
            <a:off x="5317825" y="3153508"/>
            <a:ext cx="5762551" cy="3704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146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气球&#10;&#10;描述已自动生成">
            <a:extLst>
              <a:ext uri="{FF2B5EF4-FFF2-40B4-BE49-F238E27FC236}">
                <a16:creationId xmlns:a16="http://schemas.microsoft.com/office/drawing/2014/main" id="{F869ACE6-E3AE-4D2E-958E-88246C1DDC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>
            <a:off x="0" y="0"/>
            <a:ext cx="12192000" cy="6886136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59676FF4-D2C6-4EE9-9129-333CB82D941D}"/>
              </a:ext>
            </a:extLst>
          </p:cNvPr>
          <p:cNvGrpSpPr/>
          <p:nvPr userDrawn="1"/>
        </p:nvGrpSpPr>
        <p:grpSpPr>
          <a:xfrm>
            <a:off x="1366153" y="622317"/>
            <a:ext cx="9459694" cy="5613366"/>
            <a:chOff x="6308273" y="1073150"/>
            <a:chExt cx="4800600" cy="4711700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B25B15B4-15A4-4E10-AA03-9FF6A7266628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C2699CE9-5022-4DE4-9EE0-85A629128637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657035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气球&#10;&#10;描述已自动生成">
            <a:extLst>
              <a:ext uri="{FF2B5EF4-FFF2-40B4-BE49-F238E27FC236}">
                <a16:creationId xmlns:a16="http://schemas.microsoft.com/office/drawing/2014/main" id="{F869ACE6-E3AE-4D2E-958E-88246C1DDC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 flipH="1">
            <a:off x="0" y="0"/>
            <a:ext cx="12192000" cy="6886136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FDD001D6-F8ED-4818-8AE2-FD58B2C8A210}"/>
              </a:ext>
            </a:extLst>
          </p:cNvPr>
          <p:cNvGrpSpPr/>
          <p:nvPr userDrawn="1"/>
        </p:nvGrpSpPr>
        <p:grpSpPr>
          <a:xfrm>
            <a:off x="1366153" y="622317"/>
            <a:ext cx="9459694" cy="5613366"/>
            <a:chOff x="6308273" y="1073150"/>
            <a:chExt cx="4800600" cy="4711700"/>
          </a:xfrm>
        </p:grpSpPr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id="{4A688837-8B84-4E2A-9E2E-57786CAFB0EC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C23FA938-7B4C-46AA-8756-3CB1DBEE349F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722950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气球&#10;&#10;描述已自动生成">
            <a:extLst>
              <a:ext uri="{FF2B5EF4-FFF2-40B4-BE49-F238E27FC236}">
                <a16:creationId xmlns:a16="http://schemas.microsoft.com/office/drawing/2014/main" id="{72DC82E7-EDDE-4519-90E1-91F251FB3F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>
            <a:off x="0" y="0"/>
            <a:ext cx="12192000" cy="6886136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8A5292E2-A43D-4A43-BB7F-E0D694EA6838}"/>
              </a:ext>
            </a:extLst>
          </p:cNvPr>
          <p:cNvGrpSpPr/>
          <p:nvPr userDrawn="1"/>
        </p:nvGrpSpPr>
        <p:grpSpPr>
          <a:xfrm>
            <a:off x="1513110" y="4425042"/>
            <a:ext cx="9459694" cy="1941269"/>
            <a:chOff x="6308273" y="1073150"/>
            <a:chExt cx="4800600" cy="4711700"/>
          </a:xfrm>
        </p:grpSpPr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91B6C983-BD42-49B4-A900-093118B857E7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EEEB21FB-1549-41F5-B6AE-85E279A7A907}"/>
                </a:ext>
              </a:extLst>
            </p:cNvPr>
            <p:cNvSpPr/>
            <p:nvPr userDrawn="1"/>
          </p:nvSpPr>
          <p:spPr>
            <a:xfrm>
              <a:off x="6371521" y="1390195"/>
              <a:ext cx="4679346" cy="4085366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825345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气球&#10;&#10;描述已自动生成">
            <a:extLst>
              <a:ext uri="{FF2B5EF4-FFF2-40B4-BE49-F238E27FC236}">
                <a16:creationId xmlns:a16="http://schemas.microsoft.com/office/drawing/2014/main" id="{A36D1B8A-4DCF-410E-A80D-05E3F4BD54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2" b="358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A4C6C8F7-D02C-4EE5-BD23-E4B4EF7B792E}"/>
              </a:ext>
            </a:extLst>
          </p:cNvPr>
          <p:cNvGrpSpPr/>
          <p:nvPr userDrawn="1"/>
        </p:nvGrpSpPr>
        <p:grpSpPr>
          <a:xfrm>
            <a:off x="1366153" y="622317"/>
            <a:ext cx="9459694" cy="5613366"/>
            <a:chOff x="6308273" y="1073150"/>
            <a:chExt cx="4800600" cy="4711700"/>
          </a:xfrm>
        </p:grpSpPr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C440382B-8EC8-4136-BA41-883C643AAAAD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75E909D0-B284-4AAF-8356-46A39F3597B8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980995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气球&#10;&#10;描述已自动生成">
            <a:extLst>
              <a:ext uri="{FF2B5EF4-FFF2-40B4-BE49-F238E27FC236}">
                <a16:creationId xmlns:a16="http://schemas.microsoft.com/office/drawing/2014/main" id="{AF4FADF9-C14D-4387-865B-3F72F5F072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2" b="358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 descr="图片包含 玩具, 玩偶&#10;&#10;描述已自动生成">
            <a:extLst>
              <a:ext uri="{FF2B5EF4-FFF2-40B4-BE49-F238E27FC236}">
                <a16:creationId xmlns:a16="http://schemas.microsoft.com/office/drawing/2014/main" id="{79DD564D-70B3-4920-B6BC-411AA016302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93" y="419100"/>
            <a:ext cx="5249636" cy="6999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416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气球&#10;&#10;描述已自动生成">
            <a:extLst>
              <a:ext uri="{FF2B5EF4-FFF2-40B4-BE49-F238E27FC236}">
                <a16:creationId xmlns:a16="http://schemas.microsoft.com/office/drawing/2014/main" id="{2F37CC9A-9F1B-49E8-A486-99540263D3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2" b="358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图片包含 玩具, 玩偶&#10;&#10;描述已自动生成">
            <a:extLst>
              <a:ext uri="{FF2B5EF4-FFF2-40B4-BE49-F238E27FC236}">
                <a16:creationId xmlns:a16="http://schemas.microsoft.com/office/drawing/2014/main" id="{BFC267EB-F770-449B-8461-CCAC32CAD7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93" y="419100"/>
            <a:ext cx="5249636" cy="6999515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C431A84-16C0-422A-B94B-8DA202A1FAE8}"/>
              </a:ext>
            </a:extLst>
          </p:cNvPr>
          <p:cNvGrpSpPr/>
          <p:nvPr userDrawn="1"/>
        </p:nvGrpSpPr>
        <p:grpSpPr>
          <a:xfrm>
            <a:off x="6308273" y="715108"/>
            <a:ext cx="4800600" cy="5069742"/>
            <a:chOff x="6308273" y="1073150"/>
            <a:chExt cx="4800600" cy="4711700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5BDF81D0-FD0F-433E-9869-043FD1B53608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93C7052D-4A8B-4837-923E-F7A457AC2321}"/>
                </a:ext>
              </a:extLst>
            </p:cNvPr>
            <p:cNvSpPr/>
            <p:nvPr userDrawn="1"/>
          </p:nvSpPr>
          <p:spPr>
            <a:xfrm>
              <a:off x="6421495" y="1184275"/>
              <a:ext cx="4574157" cy="448945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58193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气球&#10;&#10;描述已自动生成">
            <a:extLst>
              <a:ext uri="{FF2B5EF4-FFF2-40B4-BE49-F238E27FC236}">
                <a16:creationId xmlns:a16="http://schemas.microsoft.com/office/drawing/2014/main" id="{72DC82E7-EDDE-4519-90E1-91F251FB3F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>
            <a:off x="0" y="0"/>
            <a:ext cx="12192000" cy="6886136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62429D3C-0A35-4376-A848-625896476FFC}"/>
              </a:ext>
            </a:extLst>
          </p:cNvPr>
          <p:cNvGrpSpPr/>
          <p:nvPr userDrawn="1"/>
        </p:nvGrpSpPr>
        <p:grpSpPr>
          <a:xfrm>
            <a:off x="1828801" y="622317"/>
            <a:ext cx="9459694" cy="5613366"/>
            <a:chOff x="6308273" y="1073150"/>
            <a:chExt cx="4800600" cy="4711700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B3D96065-456F-48D6-A48A-2C47C6370C07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F21FBC9E-B878-44AF-8C1E-BDBC55E20027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E16B0132-F138-4F84-B8ED-9C891BFA96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23"/>
          <a:stretch/>
        </p:blipFill>
        <p:spPr>
          <a:xfrm>
            <a:off x="0" y="765810"/>
            <a:ext cx="12192000" cy="609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411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气球&#10;&#10;描述已自动生成">
            <a:extLst>
              <a:ext uri="{FF2B5EF4-FFF2-40B4-BE49-F238E27FC236}">
                <a16:creationId xmlns:a16="http://schemas.microsoft.com/office/drawing/2014/main" id="{0EFA8BBC-AC0F-4429-BC16-621B5B41EA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>
            <a:off x="0" y="0"/>
            <a:ext cx="12192000" cy="688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181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66E0E-D3EE-4CE0-B08A-90983745CA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CC17AC-F4F3-4623-8D60-7466435D22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949CC6-7CF2-48E1-B3CB-0277D83985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25/05/2025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17D0A5-6574-4C2E-A337-84AC2CCAE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E5392-379E-42E8-820F-0AC1C51AD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2554245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28E2A-D2A1-44AE-AC75-4325F2137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20683-B1F5-4F8E-9EE6-241400C657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7A83A2-BECE-45EC-90DD-24CEA447AD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25/05/2025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23C09D-BE68-4590-BBAA-309592609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302783-8D25-440B-B954-96B0E20B2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1576291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9AE98-1640-43F1-A00B-4F682DFDE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1B6E53-4FD3-46E2-AEFF-D0590B3EE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218E82-DDA3-4AFF-B9DC-F0656F0883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25/05/2025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31CE96-1245-43AA-95BA-2E8CDDED6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56EFA4-29D0-4773-AD35-2602E47DA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419125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24C04-C055-4B92-BE54-B490C178C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ECF81-413D-4F1C-8471-A7E188585C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FC51F2-AA9D-430E-8B67-7CE97F79A4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727AB4-2F03-4B92-9230-17E331CF5B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25/05/2025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46F5F4-A341-4C7A-BF23-C223F286F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E94FFA-7356-466A-B98B-415916C55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4428478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C2B09-DAF4-4D26-9C10-FCAE868DB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31BFD9-073C-4E72-B64E-ABA2F3E57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1356A6-3012-47A5-9A2B-60FD2EC513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BE547C-2DC2-44B1-81E8-A2263F74C6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59F113-2950-4006-8B0E-49590C3122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3E91FA-D2E3-4E75-9430-725BD07EE3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25/05/2025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E62116-1A06-4B52-9D94-A3DB423BA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4ED293-85D1-45CA-8355-C962BC273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513732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40EED-9ABD-41F1-91B7-48EF53EFF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B13893-6308-4AD4-AC46-CFF572A73C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25/05/2025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047E53-ADF9-4018-B285-484F72F9D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13C219-E152-4244-AE18-605F18F25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754876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780B1C-E878-4EE5-A7AB-99644AE0DD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25/05/2025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249EEA-E54A-4490-AB82-22994E2B0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BAF8B6-1EAF-4BC2-8D3C-1360FD6FB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277597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F36BE-94DE-4C4F-A21F-00A6173A7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34D9E9-6224-4D3A-81A7-5BF43F5383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874E44-04AE-4D8B-A314-CDEDC70EA8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C24548-1F98-4715-A6E6-59351A7F8B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25/05/2025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C56425-2DA8-4CC4-8D84-7A029A86A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1C9C91-088B-41C6-B5E3-3C518F790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6188480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3D427-6A76-48C6-A08A-34E9A565C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7CC02E-BE6C-4762-83E0-F6DBF076D8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2F9E11-425B-4B2F-963B-C8DD296B95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70E335-8BB8-4C48-886F-B44D979406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25/05/2025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456B3D-A38B-4C31-8330-B15B75E60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8BE192-0B0A-4223-91C9-53A3E23CE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803580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698DD-7F4A-40D3-9973-AA190CB9D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78E8B1-44BC-47A1-BEC1-754BB25877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0D777B-13B5-4925-9B95-DEBAEDDD34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25/05/2025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770E3-0502-44FD-B205-C8E4D27C6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5786BC-051F-4000-8CD1-00D1EE4F9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7801787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5AD344-F9C6-48B2-AB21-A4CFADED9E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C5D109-A35E-41DB-A30C-371347684E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AB03B7-2893-4141-9121-F71A274A54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25/05/2025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56260-9862-4D60-AAB5-30BDAA69E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B92093-BD57-43CB-A839-D44D37F72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330639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25/5/2025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25/5/2025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25/5/2025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2025/5/25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2025/5/25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2025/5/25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2025/5/25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2025/5/25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2025/5/25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2025/5/25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2025/5/25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2025/5/25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2025/5/25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2025/5/25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2025/5/25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25/5/2025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678011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96514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364048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065611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325228" y="5598368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行业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www.1ppt.com/hangye/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节日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www.1ppt.com/jieri/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素材：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www.1ppt.com/sucai/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背景图片：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www.1ppt.com/beijing/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图表：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www.1ppt.com/tubiao/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精美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www.1ppt.com/powerpoint/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课件：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www.1ppt.com/kejian/   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字体下载：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www.1ppt.com/ziti/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工作总结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www.1ppt.com/xiazai/zongjie/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工作计划：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www.1ppt.com/xiazai/jihua/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商务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www.1ppt.com/moban/shangwu/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个人简历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www.1ppt.com/xiazai/jianli/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毕业答辩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www.1ppt.com/xiazai/dabian/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工作汇报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www.1ppt.com/xiazai/huibao/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469659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478306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84567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040509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523134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1191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25/5/2025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734268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5066690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3913522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420703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285229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924990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9242851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769771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28674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2275536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3538701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4302261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779"/>
            <a:ext cx="12192000" cy="6856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29006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984" y="3"/>
            <a:ext cx="12190035" cy="6857999"/>
          </a:xfrm>
          <a:prstGeom prst="rect">
            <a:avLst/>
          </a:prstGeom>
        </p:spPr>
      </p:pic>
      <p:sp>
        <p:nvSpPr>
          <p:cNvPr id="5" name="矩形 4"/>
          <p:cNvSpPr/>
          <p:nvPr userDrawn="1"/>
        </p:nvSpPr>
        <p:spPr bwMode="auto">
          <a:xfrm>
            <a:off x="1059" y="3429000"/>
            <a:ext cx="5180700" cy="3351765"/>
          </a:xfrm>
          <a:prstGeom prst="rect">
            <a:avLst/>
          </a:prstGeom>
          <a:blipFill dpi="0" rotWithShape="1">
            <a:blip r:embed="rId3">
              <a:alphaModFix amt="34000"/>
            </a:blip>
            <a:srcRect/>
            <a:stretch>
              <a:fillRect/>
            </a:stretch>
          </a:blip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879" tIns="60939" rIns="121879" bIns="60939" numCol="1" rtlCol="0" anchor="ctr" anchorCtr="0" compatLnSpc="1"/>
          <a:lstStyle/>
          <a:p>
            <a:pPr marL="0" marR="0" indent="0" algn="ctr" defTabSz="106613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6" name="矩形 5"/>
          <p:cNvSpPr/>
          <p:nvPr userDrawn="1"/>
        </p:nvSpPr>
        <p:spPr bwMode="auto">
          <a:xfrm>
            <a:off x="983" y="1"/>
            <a:ext cx="10241979" cy="2616451"/>
          </a:xfrm>
          <a:prstGeom prst="rect">
            <a:avLst/>
          </a:prstGeom>
          <a:blipFill dpi="0" rotWithShape="1">
            <a:blip r:embed="rId4" cstate="email">
              <a:alphaModFix amt="13000"/>
            </a:blip>
            <a:srcRect/>
            <a:stretch>
              <a:fillRect l="-548" t="-11646"/>
            </a:stretch>
          </a:blip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879" tIns="60939" rIns="121879" bIns="60939" numCol="1" rtlCol="0" anchor="ctr" anchorCtr="0" compatLnSpc="1"/>
          <a:lstStyle/>
          <a:p>
            <a:pPr marL="0" marR="0" indent="0" algn="ctr" defTabSz="106613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7" name="矩形 6"/>
          <p:cNvSpPr/>
          <p:nvPr userDrawn="1"/>
        </p:nvSpPr>
        <p:spPr bwMode="auto">
          <a:xfrm>
            <a:off x="712135" y="991352"/>
            <a:ext cx="7517095" cy="3250197"/>
          </a:xfrm>
          <a:prstGeom prst="rect">
            <a:avLst/>
          </a:prstGeom>
          <a:blipFill dpi="0" rotWithShape="1">
            <a:blip r:embed="rId5">
              <a:alphaModFix amt="40000"/>
            </a:blip>
            <a:srcRect/>
            <a:stretch>
              <a:fillRect/>
            </a:stretch>
          </a:blip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879" tIns="60939" rIns="121879" bIns="60939" numCol="1" rtlCol="0" anchor="ctr" anchorCtr="0" compatLnSpc="1"/>
          <a:lstStyle/>
          <a:p>
            <a:pPr marL="0" marR="0" indent="0" algn="ctr" defTabSz="106613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pic>
        <p:nvPicPr>
          <p:cNvPr id="3" name="Picture 107" descr="白色透明直角模板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3" y="686648"/>
            <a:ext cx="12192000" cy="6195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83"/>
          <a:stretch>
            <a:fillRect/>
          </a:stretch>
        </p:blipFill>
        <p:spPr>
          <a:xfrm>
            <a:off x="9526" y="0"/>
            <a:ext cx="2857263" cy="10668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1" y="208379"/>
            <a:ext cx="595023" cy="70728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3408" y="1"/>
            <a:ext cx="940541" cy="67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22835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96" y="275083"/>
            <a:ext cx="10973011" cy="114264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496" y="1599709"/>
            <a:ext cx="10973011" cy="45261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50155262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2919" y="4407657"/>
            <a:ext cx="10363516" cy="1360596"/>
          </a:xfrm>
          <a:prstGeom prst="rect">
            <a:avLst/>
          </a:prstGeom>
        </p:spPr>
        <p:txBody>
          <a:bodyPr anchor="t"/>
          <a:lstStyle>
            <a:lvl1pPr algn="l">
              <a:defRPr sz="5331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2919" y="2907402"/>
            <a:ext cx="10363516" cy="150025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5"/>
            </a:lvl1pPr>
            <a:lvl2pPr marL="609585" indent="0">
              <a:buNone/>
              <a:defRPr sz="2400"/>
            </a:lvl2pPr>
            <a:lvl3pPr marL="1218535" indent="0">
              <a:buNone/>
              <a:defRPr sz="2135"/>
            </a:lvl3pPr>
            <a:lvl4pPr marL="1828120" indent="0">
              <a:buNone/>
              <a:defRPr sz="1865"/>
            </a:lvl4pPr>
            <a:lvl5pPr marL="2437704" indent="0">
              <a:buNone/>
              <a:defRPr sz="1865"/>
            </a:lvl5pPr>
            <a:lvl6pPr marL="3046654" indent="0">
              <a:buNone/>
              <a:defRPr sz="1865"/>
            </a:lvl6pPr>
            <a:lvl7pPr marL="3656239" indent="0">
              <a:buNone/>
              <a:defRPr sz="1865"/>
            </a:lvl7pPr>
            <a:lvl8pPr marL="4265824" indent="0">
              <a:buNone/>
              <a:defRPr sz="1865"/>
            </a:lvl8pPr>
            <a:lvl9pPr marL="4875409" indent="0">
              <a:buNone/>
              <a:defRPr sz="186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93091844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96" y="275083"/>
            <a:ext cx="10973011" cy="114264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497" y="1599709"/>
            <a:ext cx="5383865" cy="4526153"/>
          </a:xfrm>
          <a:prstGeom prst="rect">
            <a:avLst/>
          </a:prstGeom>
        </p:spPr>
        <p:txBody>
          <a:bodyPr/>
          <a:lstStyle>
            <a:lvl1pPr>
              <a:defRPr sz="3731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6526" y="1599709"/>
            <a:ext cx="5385983" cy="4526153"/>
          </a:xfrm>
          <a:prstGeom prst="rect">
            <a:avLst/>
          </a:prstGeom>
        </p:spPr>
        <p:txBody>
          <a:bodyPr/>
          <a:lstStyle>
            <a:lvl1pPr>
              <a:defRPr sz="3731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91556977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96" y="275083"/>
            <a:ext cx="10973011" cy="114264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494" y="1534113"/>
            <a:ext cx="5385983" cy="64115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5" b="1"/>
            </a:lvl2pPr>
            <a:lvl3pPr marL="1218535" indent="0">
              <a:buNone/>
              <a:defRPr sz="2400" b="1"/>
            </a:lvl3pPr>
            <a:lvl4pPr marL="1828120" indent="0">
              <a:buNone/>
              <a:defRPr sz="2135" b="1"/>
            </a:lvl4pPr>
            <a:lvl5pPr marL="2437704" indent="0">
              <a:buNone/>
              <a:defRPr sz="2135" b="1"/>
            </a:lvl5pPr>
            <a:lvl6pPr marL="3046654" indent="0">
              <a:buNone/>
              <a:defRPr sz="2135" b="1"/>
            </a:lvl6pPr>
            <a:lvl7pPr marL="3656239" indent="0">
              <a:buNone/>
              <a:defRPr sz="2135" b="1"/>
            </a:lvl7pPr>
            <a:lvl8pPr marL="4265824" indent="0">
              <a:buNone/>
              <a:defRPr sz="2135" b="1"/>
            </a:lvl8pPr>
            <a:lvl9pPr marL="4875409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494" y="2175265"/>
            <a:ext cx="5385983" cy="3950599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4410" y="1534113"/>
            <a:ext cx="5388097" cy="64115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5" b="1"/>
            </a:lvl2pPr>
            <a:lvl3pPr marL="1218535" indent="0">
              <a:buNone/>
              <a:defRPr sz="2400" b="1"/>
            </a:lvl3pPr>
            <a:lvl4pPr marL="1828120" indent="0">
              <a:buNone/>
              <a:defRPr sz="2135" b="1"/>
            </a:lvl4pPr>
            <a:lvl5pPr marL="2437704" indent="0">
              <a:buNone/>
              <a:defRPr sz="2135" b="1"/>
            </a:lvl5pPr>
            <a:lvl6pPr marL="3046654" indent="0">
              <a:buNone/>
              <a:defRPr sz="2135" b="1"/>
            </a:lvl6pPr>
            <a:lvl7pPr marL="3656239" indent="0">
              <a:buNone/>
              <a:defRPr sz="2135" b="1"/>
            </a:lvl7pPr>
            <a:lvl8pPr marL="4265824" indent="0">
              <a:buNone/>
              <a:defRPr sz="2135" b="1"/>
            </a:lvl8pPr>
            <a:lvl9pPr marL="4875409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4410" y="2175265"/>
            <a:ext cx="5388097" cy="3950599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99785844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96" y="275083"/>
            <a:ext cx="10973011" cy="114264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765406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25/5/2025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23473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95" y="272969"/>
            <a:ext cx="4010388" cy="1161691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5907" y="272968"/>
            <a:ext cx="6816600" cy="585289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1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495" y="1434657"/>
            <a:ext cx="4010388" cy="46912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585" indent="0">
              <a:buNone/>
              <a:defRPr sz="1600"/>
            </a:lvl2pPr>
            <a:lvl3pPr marL="1218535" indent="0">
              <a:buNone/>
              <a:defRPr sz="1335"/>
            </a:lvl3pPr>
            <a:lvl4pPr marL="1828120" indent="0">
              <a:buNone/>
              <a:defRPr sz="1200"/>
            </a:lvl4pPr>
            <a:lvl5pPr marL="2437704" indent="0">
              <a:buNone/>
              <a:defRPr sz="1200"/>
            </a:lvl5pPr>
            <a:lvl6pPr marL="3046654" indent="0">
              <a:buNone/>
              <a:defRPr sz="1200"/>
            </a:lvl6pPr>
            <a:lvl7pPr marL="3656239" indent="0">
              <a:buNone/>
              <a:defRPr sz="1200"/>
            </a:lvl7pPr>
            <a:lvl8pPr marL="4265824" indent="0">
              <a:buNone/>
              <a:defRPr sz="1200"/>
            </a:lvl8pPr>
            <a:lvl9pPr marL="4875409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1529220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304" y="4801235"/>
            <a:ext cx="7316045" cy="567092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304" y="613644"/>
            <a:ext cx="7316045" cy="41135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585" indent="0">
              <a:buNone/>
              <a:defRPr sz="3731"/>
            </a:lvl2pPr>
            <a:lvl3pPr marL="1218535" indent="0">
              <a:buNone/>
              <a:defRPr sz="3200"/>
            </a:lvl3pPr>
            <a:lvl4pPr marL="1828120" indent="0">
              <a:buNone/>
              <a:defRPr sz="2665"/>
            </a:lvl4pPr>
            <a:lvl5pPr marL="2437704" indent="0">
              <a:buNone/>
              <a:defRPr sz="2665"/>
            </a:lvl5pPr>
            <a:lvl6pPr marL="3046654" indent="0">
              <a:buNone/>
              <a:defRPr sz="2665"/>
            </a:lvl6pPr>
            <a:lvl7pPr marL="3656239" indent="0">
              <a:buNone/>
              <a:defRPr sz="2665"/>
            </a:lvl7pPr>
            <a:lvl8pPr marL="4265824" indent="0">
              <a:buNone/>
              <a:defRPr sz="2665"/>
            </a:lvl8pPr>
            <a:lvl9pPr marL="4875409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304" y="5368328"/>
            <a:ext cx="7316045" cy="8040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585" indent="0">
              <a:buNone/>
              <a:defRPr sz="1600"/>
            </a:lvl2pPr>
            <a:lvl3pPr marL="1218535" indent="0">
              <a:buNone/>
              <a:defRPr sz="1335"/>
            </a:lvl3pPr>
            <a:lvl4pPr marL="1828120" indent="0">
              <a:buNone/>
              <a:defRPr sz="1200"/>
            </a:lvl4pPr>
            <a:lvl5pPr marL="2437704" indent="0">
              <a:buNone/>
              <a:defRPr sz="1200"/>
            </a:lvl5pPr>
            <a:lvl6pPr marL="3046654" indent="0">
              <a:buNone/>
              <a:defRPr sz="1200"/>
            </a:lvl6pPr>
            <a:lvl7pPr marL="3656239" indent="0">
              <a:buNone/>
              <a:defRPr sz="1200"/>
            </a:lvl7pPr>
            <a:lvl8pPr marL="4265824" indent="0">
              <a:buNone/>
              <a:defRPr sz="1200"/>
            </a:lvl8pPr>
            <a:lvl9pPr marL="4875409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59547337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96" y="275083"/>
            <a:ext cx="10973011" cy="114264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496" y="1599709"/>
            <a:ext cx="10973011" cy="452615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00531892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783" y="275081"/>
            <a:ext cx="2742724" cy="58507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496" y="275081"/>
            <a:ext cx="8027123" cy="58507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84007086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5140B-60F9-4924-AA24-67FB6009DCF0}" type="datetimeFigureOut">
              <a:rPr lang="zh-CN" altLang="en-US" smtClean="0"/>
              <a:pPr/>
              <a:t>2025/5/25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C23A4-BD27-40C1-84E8-F75E566C27F6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189646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5140B-60F9-4924-AA24-67FB6009DCF0}" type="datetimeFigureOut">
              <a:rPr lang="zh-CN" altLang="en-US" smtClean="0"/>
              <a:pPr/>
              <a:t>2025/5/25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C23A4-BD27-40C1-84E8-F75E566C27F6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4358309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5140B-60F9-4924-AA24-67FB6009DCF0}" type="datetimeFigureOut">
              <a:rPr lang="zh-CN" altLang="en-US" smtClean="0"/>
              <a:pPr/>
              <a:t>2025/5/25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C23A4-BD27-40C1-84E8-F75E566C27F6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1595117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5140B-60F9-4924-AA24-67FB6009DCF0}" type="datetimeFigureOut">
              <a:rPr lang="zh-CN" altLang="en-US" smtClean="0"/>
              <a:pPr/>
              <a:t>2025/5/25</a:t>
            </a:fld>
            <a:endParaRPr lang="zh-CN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C23A4-BD27-40C1-84E8-F75E566C27F6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2941480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5140B-60F9-4924-AA24-67FB6009DCF0}" type="datetimeFigureOut">
              <a:rPr lang="zh-CN" altLang="en-US" smtClean="0"/>
              <a:pPr/>
              <a:t>2025/5/25</a:t>
            </a:fld>
            <a:endParaRPr lang="zh-CN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C23A4-BD27-40C1-84E8-F75E566C27F6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69769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13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slideLayout" Target="../slideLayouts/slideLayout119.xml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13" Type="http://schemas.openxmlformats.org/officeDocument/2006/relationships/image" Target="../media/image61.png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image" Target="../media/image42.jpeg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0896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  <p:sldLayoutId id="2147483867" r:id="rId12"/>
    <p:sldLayoutId id="214748386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9Slide.vn - 2019">
            <a:extLst>
              <a:ext uri="{FF2B5EF4-FFF2-40B4-BE49-F238E27FC236}">
                <a16:creationId xmlns:a16="http://schemas.microsoft.com/office/drawing/2014/main" id="{53080464-35BA-4930-BBAF-57057D498B9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FAD890-4248-47B2-AF9F-2F903AD11CE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779680" y="0"/>
            <a:ext cx="13143129" cy="7464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555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2025/5/25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2025/5/25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7695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2025/5/25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400B8D-2264-4894-8419-6AD47897368A}"/>
              </a:ext>
            </a:extLst>
          </p:cNvPr>
          <p:cNvSpPr txBox="1"/>
          <p:nvPr userDrawn="1"/>
        </p:nvSpPr>
        <p:spPr>
          <a:xfrm>
            <a:off x="10379987" y="70338"/>
            <a:ext cx="19819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Design by: </a:t>
            </a:r>
            <a:r>
              <a:rPr lang="en-US" sz="1200" i="1" dirty="0" err="1"/>
              <a:t>Hương</a:t>
            </a:r>
            <a:r>
              <a:rPr lang="en-US" sz="1200" i="1" dirty="0"/>
              <a:t> </a:t>
            </a:r>
            <a:r>
              <a:rPr lang="en-US" sz="1200" i="1" dirty="0" err="1"/>
              <a:t>Thảo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1176318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7144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  <p:sldLayoutId id="2147483836" r:id="rId12"/>
  </p:sldLayoutIdLst>
  <p:txStyles>
    <p:titleStyle>
      <a:lvl1pPr algn="ctr" defTabSz="1066139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+mj-lt"/>
          <a:ea typeface="+mj-ea"/>
          <a:cs typeface="+mj-cs"/>
        </a:defRPr>
      </a:lvl1pPr>
      <a:lvl2pPr algn="ctr" defTabSz="1066139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2pPr>
      <a:lvl3pPr algn="ctr" defTabSz="1066139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3pPr>
      <a:lvl4pPr algn="ctr" defTabSz="1066139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4pPr>
      <a:lvl5pPr algn="ctr" defTabSz="1066139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5pPr>
      <a:lvl6pPr marL="609585" algn="ctr" defTabSz="1066139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6pPr>
      <a:lvl7pPr marL="1218535" algn="ctr" defTabSz="1066139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7pPr>
      <a:lvl8pPr marL="1828120" algn="ctr" defTabSz="1066139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8pPr>
      <a:lvl9pPr marL="2437704" algn="ctr" defTabSz="1066139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9pPr>
    </p:titleStyle>
    <p:bodyStyle>
      <a:lvl1pPr marL="400041" indent="-400041" algn="l" defTabSz="1066139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867389" indent="-334002" algn="l" defTabSz="1066139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3200">
          <a:solidFill>
            <a:schemeClr val="tx1"/>
          </a:solidFill>
          <a:latin typeface="Arial" panose="020B0604020202020204" pitchFamily="34" charset="0"/>
        </a:defRPr>
      </a:lvl2pPr>
      <a:lvl3pPr marL="1332832" indent="-266693" algn="l" defTabSz="1066139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latin typeface="Arial" panose="020B0604020202020204" pitchFamily="34" charset="0"/>
        </a:defRPr>
      </a:lvl3pPr>
      <a:lvl4pPr marL="1866219" indent="-266693" algn="l" defTabSz="1066139" rtl="0" fontAlgn="base">
        <a:spcBef>
          <a:spcPct val="20000"/>
        </a:spcBef>
        <a:spcAft>
          <a:spcPct val="0"/>
        </a:spcAft>
        <a:buChar char="–"/>
        <a:defRPr sz="2265">
          <a:solidFill>
            <a:schemeClr val="tx1"/>
          </a:solidFill>
          <a:latin typeface="Arial" panose="020B0604020202020204" pitchFamily="34" charset="0"/>
        </a:defRPr>
      </a:lvl4pPr>
      <a:lvl5pPr marL="2399605" indent="-266693" algn="l" defTabSz="1066139" rtl="0" fontAlgn="base">
        <a:spcBef>
          <a:spcPct val="20000"/>
        </a:spcBef>
        <a:spcAft>
          <a:spcPct val="0"/>
        </a:spcAft>
        <a:buChar char="»"/>
        <a:defRPr sz="2265">
          <a:solidFill>
            <a:schemeClr val="tx1"/>
          </a:solidFill>
          <a:latin typeface="Arial" panose="020B0604020202020204" pitchFamily="34" charset="0"/>
        </a:defRPr>
      </a:lvl5pPr>
      <a:lvl6pPr marL="3008555" indent="-266693" algn="l" defTabSz="1066139" rtl="0" fontAlgn="base">
        <a:spcBef>
          <a:spcPct val="20000"/>
        </a:spcBef>
        <a:spcAft>
          <a:spcPct val="0"/>
        </a:spcAft>
        <a:buChar char="»"/>
        <a:defRPr sz="2265">
          <a:solidFill>
            <a:schemeClr val="tx1"/>
          </a:solidFill>
          <a:latin typeface="Arial" panose="020B0604020202020204" pitchFamily="34" charset="0"/>
        </a:defRPr>
      </a:lvl6pPr>
      <a:lvl7pPr marL="3618140" indent="-266693" algn="l" defTabSz="1066139" rtl="0" fontAlgn="base">
        <a:spcBef>
          <a:spcPct val="20000"/>
        </a:spcBef>
        <a:spcAft>
          <a:spcPct val="0"/>
        </a:spcAft>
        <a:buChar char="»"/>
        <a:defRPr sz="2265">
          <a:solidFill>
            <a:schemeClr val="tx1"/>
          </a:solidFill>
          <a:latin typeface="Arial" panose="020B0604020202020204" pitchFamily="34" charset="0"/>
        </a:defRPr>
      </a:lvl7pPr>
      <a:lvl8pPr marL="4227725" indent="-266693" algn="l" defTabSz="1066139" rtl="0" fontAlgn="base">
        <a:spcBef>
          <a:spcPct val="20000"/>
        </a:spcBef>
        <a:spcAft>
          <a:spcPct val="0"/>
        </a:spcAft>
        <a:buChar char="»"/>
        <a:defRPr sz="2265">
          <a:solidFill>
            <a:schemeClr val="tx1"/>
          </a:solidFill>
          <a:latin typeface="Arial" panose="020B0604020202020204" pitchFamily="34" charset="0"/>
        </a:defRPr>
      </a:lvl8pPr>
      <a:lvl9pPr marL="4837310" indent="-266693" algn="l" defTabSz="1066139" rtl="0" fontAlgn="base">
        <a:spcBef>
          <a:spcPct val="20000"/>
        </a:spcBef>
        <a:spcAft>
          <a:spcPct val="0"/>
        </a:spcAft>
        <a:buChar char="»"/>
        <a:defRPr sz="2265">
          <a:solidFill>
            <a:schemeClr val="tx1"/>
          </a:solidFill>
          <a:latin typeface="Arial" panose="020B0604020202020204" pitchFamily="34" charset="0"/>
        </a:defRPr>
      </a:lvl9pPr>
    </p:bodyStyle>
    <p:otherStyle>
      <a:defPPr>
        <a:defRPr lang="zh-CN"/>
      </a:defPPr>
      <a:lvl1pPr marL="0" algn="l" defTabSz="121853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853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535" algn="l" defTabSz="121853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20" algn="l" defTabSz="121853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04" algn="l" defTabSz="121853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654" algn="l" defTabSz="121853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239" algn="l" defTabSz="121853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824" algn="l" defTabSz="121853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409" algn="l" defTabSz="121853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85140B-60F9-4924-AA24-67FB6009DCF0}" type="datetimeFigureOut">
              <a:rPr lang="zh-CN" altLang="en-US" smtClean="0"/>
              <a:pPr/>
              <a:t>2025/5/25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4C23A4-BD27-40C1-84E8-F75E566C27F6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37917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  <p:sldLayoutId id="214748384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270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2.jpeg"/><Relationship Id="rId7" Type="http://schemas.openxmlformats.org/officeDocument/2006/relationships/image" Target="../media/image74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64.png"/><Relationship Id="rId5" Type="http://schemas.openxmlformats.org/officeDocument/2006/relationships/image" Target="../media/image72.svg"/><Relationship Id="rId4" Type="http://schemas.openxmlformats.org/officeDocument/2006/relationships/image" Target="../media/image63.png"/><Relationship Id="rId9" Type="http://schemas.openxmlformats.org/officeDocument/2006/relationships/image" Target="../media/image76.sv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52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6.xml"/><Relationship Id="rId6" Type="http://schemas.microsoft.com/office/2007/relationships/hdphoto" Target="../media/hdphoto1.wdp"/><Relationship Id="rId5" Type="http://schemas.openxmlformats.org/officeDocument/2006/relationships/image" Target="../media/image80.png"/><Relationship Id="rId4" Type="http://schemas.openxmlformats.org/officeDocument/2006/relationships/image" Target="../media/image53.png"/><Relationship Id="rId9" Type="http://schemas.openxmlformats.org/officeDocument/2006/relationships/image" Target="../media/image8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slideLayout" Target="../slideLayouts/slideLayout108.xml"/><Relationship Id="rId7" Type="http://schemas.openxmlformats.org/officeDocument/2006/relationships/image" Target="../media/image98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5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5.xml"/><Relationship Id="rId9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74.gif"/><Relationship Id="rId3" Type="http://schemas.openxmlformats.org/officeDocument/2006/relationships/image" Target="../media/image67.png"/><Relationship Id="rId7" Type="http://schemas.openxmlformats.org/officeDocument/2006/relationships/image" Target="../media/image69.png"/><Relationship Id="rId12" Type="http://schemas.openxmlformats.org/officeDocument/2006/relationships/image" Target="../media/image73.png"/><Relationship Id="rId2" Type="http://schemas.openxmlformats.org/officeDocument/2006/relationships/slide" Target="slide4.xml"/><Relationship Id="rId16" Type="http://schemas.openxmlformats.org/officeDocument/2006/relationships/image" Target="../media/image76.png"/><Relationship Id="rId1" Type="http://schemas.openxmlformats.org/officeDocument/2006/relationships/slideLayout" Target="../slideLayouts/slideLayout127.xml"/><Relationship Id="rId6" Type="http://schemas.openxmlformats.org/officeDocument/2006/relationships/slide" Target="slide7.xml"/><Relationship Id="rId11" Type="http://schemas.openxmlformats.org/officeDocument/2006/relationships/image" Target="../media/image72.png"/><Relationship Id="rId5" Type="http://schemas.openxmlformats.org/officeDocument/2006/relationships/image" Target="../media/image68.png"/><Relationship Id="rId15" Type="http://schemas.openxmlformats.org/officeDocument/2006/relationships/slide" Target="slide8.xml"/><Relationship Id="rId10" Type="http://schemas.openxmlformats.org/officeDocument/2006/relationships/image" Target="../media/image71.png"/><Relationship Id="rId4" Type="http://schemas.openxmlformats.org/officeDocument/2006/relationships/slide" Target="slide6.xml"/><Relationship Id="rId9" Type="http://schemas.openxmlformats.org/officeDocument/2006/relationships/image" Target="../media/image70.png"/><Relationship Id="rId14" Type="http://schemas.openxmlformats.org/officeDocument/2006/relationships/image" Target="../media/image75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67.png"/><Relationship Id="rId7" Type="http://schemas.openxmlformats.org/officeDocument/2006/relationships/image" Target="../media/image80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27.xml"/><Relationship Id="rId6" Type="http://schemas.openxmlformats.org/officeDocument/2006/relationships/image" Target="../media/image79.png"/><Relationship Id="rId5" Type="http://schemas.openxmlformats.org/officeDocument/2006/relationships/slide" Target="slide3.xml"/><Relationship Id="rId4" Type="http://schemas.openxmlformats.org/officeDocument/2006/relationships/image" Target="../media/image78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70.png"/><Relationship Id="rId7" Type="http://schemas.openxmlformats.org/officeDocument/2006/relationships/image" Target="../media/image80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27.xml"/><Relationship Id="rId6" Type="http://schemas.openxmlformats.org/officeDocument/2006/relationships/image" Target="../media/image79.png"/><Relationship Id="rId5" Type="http://schemas.openxmlformats.org/officeDocument/2006/relationships/slide" Target="slide3.xml"/><Relationship Id="rId4" Type="http://schemas.openxmlformats.org/officeDocument/2006/relationships/image" Target="../media/image81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81.png"/><Relationship Id="rId7" Type="http://schemas.openxmlformats.org/officeDocument/2006/relationships/image" Target="../media/image8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27.xml"/><Relationship Id="rId6" Type="http://schemas.openxmlformats.org/officeDocument/2006/relationships/image" Target="../media/image68.png"/><Relationship Id="rId5" Type="http://schemas.openxmlformats.org/officeDocument/2006/relationships/image" Target="../media/image79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69.png"/><Relationship Id="rId7" Type="http://schemas.openxmlformats.org/officeDocument/2006/relationships/image" Target="../media/image8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27.xml"/><Relationship Id="rId6" Type="http://schemas.openxmlformats.org/officeDocument/2006/relationships/image" Target="../media/image79.png"/><Relationship Id="rId5" Type="http://schemas.openxmlformats.org/officeDocument/2006/relationships/slide" Target="slide3.xml"/><Relationship Id="rId4" Type="http://schemas.openxmlformats.org/officeDocument/2006/relationships/image" Target="../media/image8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5.xml"/><Relationship Id="rId6" Type="http://schemas.microsoft.com/office/2007/relationships/hdphoto" Target="../media/hdphoto2.wdp"/><Relationship Id="rId5" Type="http://schemas.openxmlformats.org/officeDocument/2006/relationships/image" Target="../media/image82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2349206-EACE-4FFE-8C83-E473694BB9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3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9FEF873-ADED-4CD6-8C00-3A96910236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27397" y="-2562373"/>
            <a:ext cx="12086679" cy="9710928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307DE474-ED16-4CA7-9924-1043BA9CA12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494960">
            <a:off x="-520991" y="3804779"/>
            <a:ext cx="2918930" cy="3364762"/>
          </a:xfrm>
          <a:prstGeom prst="rect">
            <a:avLst/>
          </a:prstGeom>
          <a:effectLst>
            <a:glow rad="101600">
              <a:schemeClr val="accent4">
                <a:lumMod val="20000"/>
                <a:lumOff val="80000"/>
                <a:alpha val="40000"/>
              </a:schemeClr>
            </a:glow>
          </a:effec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91445DD1-1D1B-4631-9FC5-B5945B05E5A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9904327">
            <a:off x="9965004" y="3914273"/>
            <a:ext cx="2514136" cy="3773562"/>
          </a:xfrm>
          <a:prstGeom prst="rect">
            <a:avLst/>
          </a:prstGeom>
          <a:effectLst>
            <a:glow rad="63500">
              <a:schemeClr val="accent4">
                <a:lumMod val="20000"/>
                <a:lumOff val="80000"/>
                <a:alpha val="40000"/>
              </a:schemeClr>
            </a:glo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11F87BF-1ADF-4147-9D2D-A93D9DE643D0}"/>
              </a:ext>
            </a:extLst>
          </p:cNvPr>
          <p:cNvSpPr/>
          <p:nvPr/>
        </p:nvSpPr>
        <p:spPr>
          <a:xfrm>
            <a:off x="4232036" y="1923297"/>
            <a:ext cx="52661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4132DAF-4F51-4949-96FA-2A7B54255E6B}"/>
              </a:ext>
            </a:extLst>
          </p:cNvPr>
          <p:cNvSpPr/>
          <p:nvPr/>
        </p:nvSpPr>
        <p:spPr>
          <a:xfrm>
            <a:off x="2933700" y="3257214"/>
            <a:ext cx="714372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sng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4800" b="1" i="0" u="sng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sng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4800" b="1" i="0" u="sng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sng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endParaRPr kumimoji="0" lang="en-US" sz="4800" b="1" i="0" u="sng" strike="noStrike" kern="1200" cap="none" spc="0" normalizeH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algn="ctr" defTabSz="457200">
              <a:defRPr/>
            </a:pPr>
            <a:r>
              <a:rPr lang="vi-VN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 CHUYỆN CẢM ƠN ANH HÀ MÃ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AFB609-9198-496E-8D3B-D02D315D998E}"/>
              </a:ext>
            </a:extLst>
          </p:cNvPr>
          <p:cNvSpPr txBox="1"/>
          <p:nvPr/>
        </p:nvSpPr>
        <p:spPr>
          <a:xfrm>
            <a:off x="3587181" y="2293091"/>
            <a:ext cx="5953432" cy="8829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迷你简细行楷" panose="02010609000101010101" charset="-122"/>
              </a:rPr>
              <a:t>Tiếng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迷你简细行楷" panose="02010609000101010101" charset="-122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迷你简细行楷" panose="02010609000101010101" charset="-122"/>
              </a:rPr>
              <a:t>Việt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迷你简细行楷" panose="0201060900010101010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60936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>
            <a:extLst>
              <a:ext uri="{FF2B5EF4-FFF2-40B4-BE49-F238E27FC236}">
                <a16:creationId xmlns:a16="http://schemas.microsoft.com/office/drawing/2014/main" id="{6BE0621D-E4BF-4422-933D-6A58D522530D}"/>
              </a:ext>
            </a:extLst>
          </p:cNvPr>
          <p:cNvGrpSpPr/>
          <p:nvPr/>
        </p:nvGrpSpPr>
        <p:grpSpPr>
          <a:xfrm>
            <a:off x="-43451" y="0"/>
            <a:ext cx="12278902" cy="6858001"/>
            <a:chOff x="500344" y="619695"/>
            <a:chExt cx="12278902" cy="6858001"/>
          </a:xfrm>
        </p:grpSpPr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id="{0C058776-11BB-4807-B8AF-FAADC6954A88}"/>
                </a:ext>
              </a:extLst>
            </p:cNvPr>
            <p:cNvSpPr/>
            <p:nvPr/>
          </p:nvSpPr>
          <p:spPr>
            <a:xfrm>
              <a:off x="543794" y="619695"/>
              <a:ext cx="12192000" cy="6858000"/>
            </a:xfrm>
            <a:prstGeom prst="roundRect">
              <a:avLst>
                <a:gd name="adj" fmla="val 0"/>
              </a:avLst>
            </a:prstGeom>
            <a:solidFill>
              <a:srgbClr val="FED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pic>
          <p:nvPicPr>
            <p:cNvPr id="6" name="图片 5" descr="图片包含 建筑物, 窗户&#10;&#10;自动生成的说明">
              <a:extLst>
                <a:ext uri="{FF2B5EF4-FFF2-40B4-BE49-F238E27FC236}">
                  <a16:creationId xmlns:a16="http://schemas.microsoft.com/office/drawing/2014/main" id="{29968C0B-C5B9-4200-B235-F5F60A5F08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14"/>
            <a:stretch/>
          </p:blipFill>
          <p:spPr>
            <a:xfrm rot="16200000">
              <a:off x="3210795" y="-2090755"/>
              <a:ext cx="6858000" cy="12278902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2" name="图片 21" descr="图片包含 屏幕截图&#10;&#10;自动生成的说明">
            <a:extLst>
              <a:ext uri="{FF2B5EF4-FFF2-40B4-BE49-F238E27FC236}">
                <a16:creationId xmlns:a16="http://schemas.microsoft.com/office/drawing/2014/main" id="{7AAB1451-57A0-42F9-A287-1DFCA770FA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73482"/>
            <a:ext cx="12382096" cy="7204964"/>
          </a:xfrm>
          <a:prstGeom prst="rect">
            <a:avLst/>
          </a:prstGeom>
          <a:effectLst>
            <a:outerShdw blurRad="63500" dist="50800" dir="5400000" sx="101000" sy="101000" algn="t" rotWithShape="0">
              <a:prstClr val="black">
                <a:alpha val="13000"/>
              </a:prstClr>
            </a:outerShdw>
          </a:effectLst>
        </p:spPr>
      </p:pic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2E4DE587-C789-4F0F-8381-A7997A14DC3F}"/>
              </a:ext>
            </a:extLst>
          </p:cNvPr>
          <p:cNvSpPr/>
          <p:nvPr/>
        </p:nvSpPr>
        <p:spPr>
          <a:xfrm>
            <a:off x="505884" y="331697"/>
            <a:ext cx="11180232" cy="6194606"/>
          </a:xfrm>
          <a:prstGeom prst="roundRect">
            <a:avLst>
              <a:gd name="adj" fmla="val 57"/>
            </a:avLst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847431" y="761149"/>
            <a:ext cx="44438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ea typeface="字魂59号-创粗黑"/>
                <a:cs typeface="Baloo" panose="03080902040302020200" pitchFamily="66" charset="0"/>
              </a:rPr>
              <a:t>Cảm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ea typeface="字魂59号-创粗黑"/>
                <a:cs typeface="Baloo" panose="03080902040302020200" pitchFamily="66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ea typeface="字魂59号-创粗黑"/>
                <a:cs typeface="Baloo" panose="03080902040302020200" pitchFamily="66" charset="0"/>
              </a:rPr>
              <a:t>ơn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ea typeface="字魂59号-创粗黑"/>
                <a:cs typeface="Baloo" panose="03080902040302020200" pitchFamily="66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ea typeface="字魂59号-创粗黑"/>
                <a:cs typeface="Baloo" panose="03080902040302020200" pitchFamily="66" charset="0"/>
              </a:rPr>
              <a:t>anh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ea typeface="字魂59号-创粗黑"/>
                <a:cs typeface="Baloo" panose="03080902040302020200" pitchFamily="66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ea typeface="字魂59号-创粗黑"/>
                <a:cs typeface="Baloo" panose="03080902040302020200" pitchFamily="66" charset="0"/>
              </a:rPr>
              <a:t>hà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ea typeface="字魂59号-创粗黑"/>
                <a:cs typeface="Baloo" panose="03080902040302020200" pitchFamily="66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ea typeface="字魂59号-创粗黑"/>
                <a:cs typeface="Baloo" panose="03080902040302020200" pitchFamily="66" charset="0"/>
              </a:rPr>
              <a:t>mã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ea typeface="字魂59号-创粗黑"/>
                <a:cs typeface="Baloo" panose="03080902040302020200" pitchFamily="66" charset="0"/>
              </a:rPr>
              <a:t> 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Nunito black" pitchFamily="2" charset="0"/>
              <a:ea typeface="字魂59号-创粗黑"/>
              <a:cs typeface="Baloo" panose="03080902040302020200" pitchFamily="66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F3A087F-4BBD-04A6-AB58-6712EFAF1430}"/>
              </a:ext>
            </a:extLst>
          </p:cNvPr>
          <p:cNvGrpSpPr/>
          <p:nvPr/>
        </p:nvGrpSpPr>
        <p:grpSpPr>
          <a:xfrm>
            <a:off x="3467100" y="2057400"/>
            <a:ext cx="5201803" cy="2849680"/>
            <a:chOff x="2802623" y="743142"/>
            <a:chExt cx="8599955" cy="5706988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4444B4EC-2942-4070-FD1A-259391122E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802623" y="743142"/>
              <a:ext cx="8599955" cy="2823033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F7AF306-63A2-8D58-9A91-08301540B67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802623" y="3627097"/>
              <a:ext cx="8453758" cy="2823033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8FD7872D-2736-B664-0B74-32924A8D12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00127" y="1462041"/>
            <a:ext cx="4255377" cy="1932599"/>
          </a:xfrm>
          <a:prstGeom prst="rect">
            <a:avLst/>
          </a:prstGeom>
        </p:spPr>
      </p:pic>
      <p:sp>
        <p:nvSpPr>
          <p:cNvPr id="8" name="Rounded Rectangle 15">
            <a:extLst>
              <a:ext uri="{FF2B5EF4-FFF2-40B4-BE49-F238E27FC236}">
                <a16:creationId xmlns:a16="http://schemas.microsoft.com/office/drawing/2014/main" id="{BD390DD5-7BAB-E1C5-FAB4-9E462B038266}"/>
              </a:ext>
            </a:extLst>
          </p:cNvPr>
          <p:cNvSpPr/>
          <p:nvPr/>
        </p:nvSpPr>
        <p:spPr>
          <a:xfrm>
            <a:off x="594156" y="2079776"/>
            <a:ext cx="2635496" cy="510778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28575">
            <a:solidFill>
              <a:srgbClr val="729E5D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dung </a:t>
            </a:r>
          </a:p>
        </p:txBody>
      </p:sp>
      <p:sp>
        <p:nvSpPr>
          <p:cNvPr id="9" name="Rounded Rectangle 17">
            <a:extLst>
              <a:ext uri="{FF2B5EF4-FFF2-40B4-BE49-F238E27FC236}">
                <a16:creationId xmlns:a16="http://schemas.microsoft.com/office/drawing/2014/main" id="{B6FFD52B-2EC5-9462-7310-2BCF5B9AEFF5}"/>
              </a:ext>
            </a:extLst>
          </p:cNvPr>
          <p:cNvSpPr/>
          <p:nvPr/>
        </p:nvSpPr>
        <p:spPr>
          <a:xfrm>
            <a:off x="548002" y="3257316"/>
            <a:ext cx="2855598" cy="1328023"/>
          </a:xfrm>
          <a:prstGeom prst="roundRect">
            <a:avLst/>
          </a:prstGeom>
          <a:solidFill>
            <a:srgbClr val="FFC000">
              <a:lumMod val="20000"/>
              <a:lumOff val="80000"/>
            </a:srgbClr>
          </a:solidFill>
          <a:ln w="28575">
            <a:solidFill>
              <a:srgbClr val="FFC000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Sử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dụng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ánh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mắt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cử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chỉ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giọng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điệu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8118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4569419" y="2644926"/>
            <a:ext cx="63856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Qua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câu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chuyện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học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được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điều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gì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399010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悠扬婉转充满希望的钢琴节奏背景乐_1分38秒">
            <a:hlinkClick r:id="" action="ppaction://media"/>
            <a:extLst>
              <a:ext uri="{FF2B5EF4-FFF2-40B4-BE49-F238E27FC236}">
                <a16:creationId xmlns:a16="http://schemas.microsoft.com/office/drawing/2014/main" id="{9330F733-FCF0-4424-921E-E7F1EAE182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69175" y="7635875"/>
            <a:ext cx="609600" cy="609600"/>
          </a:xfrm>
          <a:prstGeom prst="rect">
            <a:avLst/>
          </a:prstGeom>
        </p:spPr>
      </p:pic>
      <p:pic>
        <p:nvPicPr>
          <p:cNvPr id="20" name="图形 1">
            <a:extLst>
              <a:ext uri="{FF2B5EF4-FFF2-40B4-BE49-F238E27FC236}">
                <a16:creationId xmlns:a16="http://schemas.microsoft.com/office/drawing/2014/main" id="{295809A8-4240-47B3-AB53-F764642EFB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66776" y="704851"/>
            <a:ext cx="10187940" cy="237143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FB3683A-0EF6-417E-A086-CF2D1B73FBB7}"/>
              </a:ext>
            </a:extLst>
          </p:cNvPr>
          <p:cNvSpPr txBox="1"/>
          <p:nvPr/>
        </p:nvSpPr>
        <p:spPr>
          <a:xfrm>
            <a:off x="1295400" y="908020"/>
            <a:ext cx="940117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US" sz="3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chuyện</a:t>
            </a:r>
            <a:r>
              <a:rPr kumimoji="0" lang="en-US" sz="3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giúp</a:t>
            </a:r>
            <a:r>
              <a:rPr kumimoji="0" lang="en-US" sz="3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em</a:t>
            </a:r>
            <a:r>
              <a:rPr kumimoji="0" lang="en-US" sz="3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học</a:t>
            </a:r>
            <a:r>
              <a:rPr kumimoji="0" lang="en-US" sz="3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được</a:t>
            </a:r>
            <a:r>
              <a:rPr kumimoji="0" lang="en-US" sz="3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bài</a:t>
            </a:r>
            <a:r>
              <a:rPr kumimoji="0" lang="en-US" sz="3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học</a:t>
            </a:r>
            <a:r>
              <a:rPr kumimoji="0" lang="en-US" sz="3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: </a:t>
            </a:r>
            <a:r>
              <a:rPr kumimoji="0" lang="vi-VN" sz="3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muốn được người khác giúp đỡ em phải hỏi hoặc đề nghị một cách lịch sự, được người khác giúp đỡ em phải nói lời cảm ơn.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5CF6AD8-C5F1-42DE-ACE4-E376A2FC8C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226" l="0" r="100000">
                        <a14:foregroundMark x1="34185" y1="55654" x2="47923" y2="516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12732" y="2780337"/>
            <a:ext cx="5962650" cy="429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7014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id="{2EEAA560-2CFD-46A1-B6EF-793A9461B638}"/>
              </a:ext>
            </a:extLst>
          </p:cNvPr>
          <p:cNvSpPr/>
          <p:nvPr/>
        </p:nvSpPr>
        <p:spPr>
          <a:xfrm>
            <a:off x="0" y="825983"/>
            <a:ext cx="12192000" cy="207687"/>
          </a:xfrm>
          <a:prstGeom prst="rect">
            <a:avLst/>
          </a:prstGeom>
          <a:solidFill>
            <a:srgbClr val="FDC7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矩形: 折角 13">
            <a:extLst>
              <a:ext uri="{FF2B5EF4-FFF2-40B4-BE49-F238E27FC236}">
                <a16:creationId xmlns:a16="http://schemas.microsoft.com/office/drawing/2014/main" id="{ABACA639-4A14-4D99-8ECD-EBA10B471567}"/>
              </a:ext>
            </a:extLst>
          </p:cNvPr>
          <p:cNvSpPr/>
          <p:nvPr/>
        </p:nvSpPr>
        <p:spPr>
          <a:xfrm>
            <a:off x="642337" y="2069482"/>
            <a:ext cx="6715125" cy="3073396"/>
          </a:xfrm>
          <a:prstGeom prst="foldedCorner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A0A55C7-7D03-4F80-AA38-9CCDF9171E2B}"/>
              </a:ext>
            </a:extLst>
          </p:cNvPr>
          <p:cNvSpPr txBox="1"/>
          <p:nvPr/>
        </p:nvSpPr>
        <p:spPr>
          <a:xfrm>
            <a:off x="1304336" y="2551837"/>
            <a:ext cx="53911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trao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thiện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lịch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9" name="Picture 4" descr="Friendly kids greeting each other waving hands and">
            <a:extLst>
              <a:ext uri="{FF2B5EF4-FFF2-40B4-BE49-F238E27FC236}">
                <a16:creationId xmlns:a16="http://schemas.microsoft.com/office/drawing/2014/main" id="{64CD5D87-F938-4828-AA99-39847F404B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1" t="16900" r="7748" b="24719"/>
          <a:stretch/>
        </p:blipFill>
        <p:spPr bwMode="auto">
          <a:xfrm>
            <a:off x="6931732" y="3589890"/>
            <a:ext cx="4171037" cy="3073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91224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04"/>
          <a:stretch>
            <a:fillRect/>
          </a:stretch>
        </p:blipFill>
        <p:spPr>
          <a:xfrm>
            <a:off x="504" y="1981201"/>
            <a:ext cx="12190992" cy="48768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440" y="16531"/>
            <a:ext cx="5989123" cy="618180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502" y="1426510"/>
            <a:ext cx="711589" cy="110938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847892" y="3627202"/>
            <a:ext cx="1931049" cy="22785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AE0F47-BBD3-4260-9E26-3ED3A3B01D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4391" y="1950530"/>
            <a:ext cx="9803219" cy="2560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113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1F7ED1-2C41-48CF-8C28-B190CE3F2F04}"/>
              </a:ext>
            </a:extLst>
          </p:cNvPr>
          <p:cNvSpPr txBox="1"/>
          <p:nvPr/>
        </p:nvSpPr>
        <p:spPr>
          <a:xfrm>
            <a:off x="789422" y="518427"/>
            <a:ext cx="1595605" cy="5821145"/>
          </a:xfrm>
          <a:prstGeom prst="rect">
            <a:avLst/>
          </a:prstGeom>
          <a:gradFill rotWithShape="1">
            <a:gsLst>
              <a:gs pos="0">
                <a:srgbClr val="70AD47">
                  <a:lumMod val="110000"/>
                  <a:satMod val="105000"/>
                  <a:tint val="67000"/>
                </a:srgbClr>
              </a:gs>
              <a:gs pos="50000">
                <a:srgbClr val="70AD47">
                  <a:lumMod val="105000"/>
                  <a:satMod val="103000"/>
                  <a:tint val="73000"/>
                </a:srgbClr>
              </a:gs>
              <a:gs pos="100000">
                <a:srgbClr val="70AD47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1.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Dựa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tranh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câu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gợi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ý,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việc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từng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tranh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E23BF3-F8AA-41F5-8D2C-8E2D8F0CDFB2}"/>
              </a:ext>
            </a:extLst>
          </p:cNvPr>
          <p:cNvSpPr txBox="1"/>
          <p:nvPr/>
        </p:nvSpPr>
        <p:spPr>
          <a:xfrm>
            <a:off x="3534268" y="-82500"/>
            <a:ext cx="5123464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chemeClr val="bg1"/>
                </a:solidFill>
                <a:latin typeface="Arial-Rounded"/>
                <a:ea typeface="Arial-Rounded"/>
              </a:rPr>
              <a:t>Cảm</a:t>
            </a:r>
            <a:r>
              <a:rPr lang="en-US" sz="3200" b="1" dirty="0">
                <a:solidFill>
                  <a:schemeClr val="bg1"/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-Rounded"/>
                <a:ea typeface="Arial-Rounded"/>
              </a:rPr>
              <a:t>ơn</a:t>
            </a:r>
            <a:r>
              <a:rPr lang="en-US" sz="3200" b="1" dirty="0">
                <a:solidFill>
                  <a:schemeClr val="bg1"/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-Rounded"/>
                <a:ea typeface="Arial-Rounded"/>
              </a:rPr>
              <a:t>anh</a:t>
            </a:r>
            <a:r>
              <a:rPr lang="en-US" sz="3200" b="1" dirty="0">
                <a:solidFill>
                  <a:schemeClr val="bg1"/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-Rounded"/>
                <a:ea typeface="Arial-Rounded"/>
              </a:rPr>
              <a:t>hà</a:t>
            </a:r>
            <a:r>
              <a:rPr lang="en-US" sz="3200" b="1" dirty="0">
                <a:solidFill>
                  <a:schemeClr val="bg1"/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-Rounded"/>
                <a:ea typeface="Arial-Rounded"/>
              </a:rPr>
              <a:t>mã</a:t>
            </a:r>
            <a:endParaRPr lang="en-US" sz="3200" b="1" dirty="0">
              <a:solidFill>
                <a:schemeClr val="bg1"/>
              </a:solidFill>
              <a:latin typeface="Arial-Rounded"/>
              <a:ea typeface="Arial-Rounde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5FEA58-16D1-9E56-101A-C19B99BF0B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1925" y="928687"/>
            <a:ext cx="5633192" cy="5310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783B76E-5223-4F7D-8C3A-40478D61FFF6}"/>
              </a:ext>
            </a:extLst>
          </p:cNvPr>
          <p:cNvSpPr/>
          <p:nvPr/>
        </p:nvSpPr>
        <p:spPr>
          <a:xfrm>
            <a:off x="562461" y="98474"/>
            <a:ext cx="11324739" cy="663995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89171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" name="Picture 9">
            <a:hlinkClick r:id="rId2" action="ppaction://hlinksldjump"/>
            <a:extLst>
              <a:ext uri="{FF2B5EF4-FFF2-40B4-BE49-F238E27FC236}">
                <a16:creationId xmlns:a16="http://schemas.microsoft.com/office/drawing/2014/main" id="{FCE7BF72-6E05-4D0E-9BBA-4B313317C2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5507" y="1466362"/>
            <a:ext cx="2283500" cy="2660316"/>
          </a:xfrm>
          <a:prstGeom prst="rect">
            <a:avLst/>
          </a:prstGeom>
        </p:spPr>
      </p:pic>
      <p:pic>
        <p:nvPicPr>
          <p:cNvPr id="11" name="Picture 10">
            <a:hlinkClick r:id="rId4" action="ppaction://hlinksldjump"/>
            <a:extLst>
              <a:ext uri="{FF2B5EF4-FFF2-40B4-BE49-F238E27FC236}">
                <a16:creationId xmlns:a16="http://schemas.microsoft.com/office/drawing/2014/main" id="{B55798E5-D727-4BD7-8C0A-47CF9AF867D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79" t="-1267" r="43802" b="65539"/>
          <a:stretch/>
        </p:blipFill>
        <p:spPr>
          <a:xfrm>
            <a:off x="7875218" y="1452575"/>
            <a:ext cx="2078297" cy="2759967"/>
          </a:xfrm>
          <a:prstGeom prst="rect">
            <a:avLst/>
          </a:prstGeom>
        </p:spPr>
      </p:pic>
      <p:pic>
        <p:nvPicPr>
          <p:cNvPr id="13" name="Picture 12">
            <a:hlinkClick r:id="rId6" action="ppaction://hlinksldjump"/>
            <a:extLst>
              <a:ext uri="{FF2B5EF4-FFF2-40B4-BE49-F238E27FC236}">
                <a16:creationId xmlns:a16="http://schemas.microsoft.com/office/drawing/2014/main" id="{44145131-3E1E-4A2D-8238-39009AC00D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8684" y="3798073"/>
            <a:ext cx="2937730" cy="2588308"/>
          </a:xfrm>
          <a:prstGeom prst="rect">
            <a:avLst/>
          </a:prstGeom>
        </p:spPr>
      </p:pic>
      <p:pic>
        <p:nvPicPr>
          <p:cNvPr id="15" name="Picture 14">
            <a:hlinkClick r:id="rId8" action="ppaction://hlinksldjump"/>
            <a:extLst>
              <a:ext uri="{FF2B5EF4-FFF2-40B4-BE49-F238E27FC236}">
                <a16:creationId xmlns:a16="http://schemas.microsoft.com/office/drawing/2014/main" id="{0CCE6F98-DE5F-4C9B-82BF-03FB726AFC1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3324" t="3061"/>
          <a:stretch/>
        </p:blipFill>
        <p:spPr>
          <a:xfrm>
            <a:off x="4201552" y="3960162"/>
            <a:ext cx="2289157" cy="25498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6650B69-43B7-4F8F-981C-8F864D08886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61" y="3816465"/>
            <a:ext cx="3412928" cy="28372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4B6B51-53F3-48B6-960F-BCBC59FFCD9B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326" y="2186961"/>
            <a:ext cx="1352823" cy="186689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F664303-061C-4A57-B530-CF9E294F5934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82150" y="2714625"/>
            <a:ext cx="1447516" cy="144751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C14AA1A-86F0-45DD-8006-0F65790240A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03454" y="4710703"/>
            <a:ext cx="2147297" cy="214729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9B315E2-7752-44AF-A88F-E13B4804B5B4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42478" y="4543425"/>
            <a:ext cx="1816486" cy="1816486"/>
          </a:xfrm>
          <a:prstGeom prst="rect">
            <a:avLst/>
          </a:prstGeom>
        </p:spPr>
      </p:pic>
      <p:sp>
        <p:nvSpPr>
          <p:cNvPr id="12" name="Arrow: Right 11">
            <a:hlinkClick r:id="rId15" action="ppaction://hlinksldjump"/>
            <a:extLst>
              <a:ext uri="{FF2B5EF4-FFF2-40B4-BE49-F238E27FC236}">
                <a16:creationId xmlns:a16="http://schemas.microsoft.com/office/drawing/2014/main" id="{0E86CE8A-F49B-4D1A-BA08-3831765C598B}"/>
              </a:ext>
            </a:extLst>
          </p:cNvPr>
          <p:cNvSpPr/>
          <p:nvPr/>
        </p:nvSpPr>
        <p:spPr>
          <a:xfrm>
            <a:off x="11155680" y="6144628"/>
            <a:ext cx="957683" cy="509113"/>
          </a:xfrm>
          <a:prstGeom prst="rightArrow">
            <a:avLst/>
          </a:prstGeom>
          <a:solidFill>
            <a:srgbClr val="88D656"/>
          </a:solidFill>
          <a:ln>
            <a:solidFill>
              <a:srgbClr val="952E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DB747A5-7E09-3ED4-F4D5-B621DE904A0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68925" y="252364"/>
            <a:ext cx="7352413" cy="110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1677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90" t="4102" r="20598"/>
          <a:stretch/>
        </p:blipFill>
        <p:spPr>
          <a:xfrm>
            <a:off x="2127739" y="0"/>
            <a:ext cx="4876800" cy="65766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1E6657D-B59F-46EF-BCF4-68B80BB37B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361" y="4197684"/>
            <a:ext cx="2283500" cy="266031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959F955-A17F-4094-99D0-871B77F3B1EB}"/>
              </a:ext>
            </a:extLst>
          </p:cNvPr>
          <p:cNvSpPr txBox="1"/>
          <p:nvPr/>
        </p:nvSpPr>
        <p:spPr>
          <a:xfrm>
            <a:off x="2390447" y="2443358"/>
            <a:ext cx="435138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cún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endParaRPr lang="en-US" sz="44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algn="ctr">
              <a:defRPr/>
            </a:pP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E18B58E-BA59-40D4-AC1A-B53171F586EF}"/>
              </a:ext>
            </a:extLst>
          </p:cNvPr>
          <p:cNvGrpSpPr/>
          <p:nvPr/>
        </p:nvGrpSpPr>
        <p:grpSpPr>
          <a:xfrm>
            <a:off x="7222363" y="561976"/>
            <a:ext cx="4623987" cy="2354591"/>
            <a:chOff x="7349021" y="2594357"/>
            <a:chExt cx="4623987" cy="1716385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A3E7FDF1-C19A-48F5-AEF5-1860441CD5FF}"/>
                </a:ext>
              </a:extLst>
            </p:cNvPr>
            <p:cNvSpPr/>
            <p:nvPr/>
          </p:nvSpPr>
          <p:spPr>
            <a:xfrm>
              <a:off x="7349021" y="2594357"/>
              <a:ext cx="4623987" cy="171638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B227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3B02642-9A38-487E-B906-BF9E509671C8}"/>
                </a:ext>
              </a:extLst>
            </p:cNvPr>
            <p:cNvSpPr txBox="1"/>
            <p:nvPr/>
          </p:nvSpPr>
          <p:spPr>
            <a:xfrm>
              <a:off x="7502818" y="2685212"/>
              <a:ext cx="4463415" cy="14134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buClr>
                  <a:srgbClr val="000000"/>
                </a:buClr>
              </a:pPr>
              <a:r>
                <a:rPr lang="en-US" sz="4000" kern="0" dirty="0" err="1">
                  <a:solidFill>
                    <a:srgbClr val="FF0000"/>
                  </a:solidFill>
                  <a:latin typeface="Arial-Rounded"/>
                  <a:ea typeface="Arial-Rounded"/>
                  <a:cs typeface="Arial"/>
                  <a:sym typeface="Arial"/>
                </a:rPr>
                <a:t>Dê</a:t>
              </a:r>
              <a:r>
                <a:rPr lang="en-US" sz="4000" kern="0" dirty="0">
                  <a:solidFill>
                    <a:srgbClr val="FF0000"/>
                  </a:solidFill>
                  <a:latin typeface="Arial-Rounded"/>
                  <a:ea typeface="Arial-Rounded"/>
                  <a:cs typeface="Arial"/>
                  <a:sym typeface="Arial"/>
                </a:rPr>
                <a:t> </a:t>
              </a:r>
              <a:r>
                <a:rPr lang="en-US" sz="4000" kern="0" dirty="0" err="1">
                  <a:solidFill>
                    <a:srgbClr val="FF0000"/>
                  </a:solidFill>
                  <a:latin typeface="Arial-Rounded"/>
                  <a:ea typeface="Arial-Rounded"/>
                  <a:cs typeface="Arial"/>
                  <a:sym typeface="Arial"/>
                </a:rPr>
                <a:t>và</a:t>
              </a:r>
              <a:r>
                <a:rPr lang="en-US" sz="4000" kern="0" dirty="0">
                  <a:solidFill>
                    <a:srgbClr val="FF0000"/>
                  </a:solidFill>
                  <a:latin typeface="Arial-Rounded"/>
                  <a:ea typeface="Arial-Rounded"/>
                  <a:cs typeface="Arial"/>
                  <a:sym typeface="Arial"/>
                </a:rPr>
                <a:t> </a:t>
              </a:r>
              <a:r>
                <a:rPr lang="en-US" sz="4000" kern="0" dirty="0" err="1">
                  <a:solidFill>
                    <a:srgbClr val="FF0000"/>
                  </a:solidFill>
                  <a:latin typeface="Arial-Rounded"/>
                  <a:ea typeface="Arial-Rounded"/>
                  <a:cs typeface="Arial"/>
                  <a:sym typeface="Arial"/>
                </a:rPr>
                <a:t>cún</a:t>
              </a:r>
              <a:r>
                <a:rPr lang="en-US" sz="4000" kern="0" dirty="0">
                  <a:solidFill>
                    <a:srgbClr val="FF0000"/>
                  </a:solidFill>
                  <a:latin typeface="Arial-Rounded"/>
                  <a:ea typeface="Arial-Rounded"/>
                  <a:cs typeface="Arial"/>
                  <a:sym typeface="Arial"/>
                </a:rPr>
                <a:t> </a:t>
              </a:r>
              <a:r>
                <a:rPr lang="en-US" sz="4000" kern="0" dirty="0" err="1">
                  <a:solidFill>
                    <a:srgbClr val="FF0000"/>
                  </a:solidFill>
                  <a:latin typeface="Arial-Rounded"/>
                  <a:ea typeface="Arial-Rounded"/>
                  <a:cs typeface="Arial"/>
                  <a:sym typeface="Arial"/>
                </a:rPr>
                <a:t>vào</a:t>
              </a:r>
              <a:r>
                <a:rPr lang="en-US" sz="4000" kern="0" dirty="0">
                  <a:solidFill>
                    <a:srgbClr val="FF0000"/>
                  </a:solidFill>
                  <a:latin typeface="Arial-Rounded"/>
                  <a:ea typeface="Arial-Rounded"/>
                  <a:cs typeface="Arial"/>
                  <a:sym typeface="Arial"/>
                </a:rPr>
                <a:t> </a:t>
              </a:r>
              <a:r>
                <a:rPr lang="en-US" sz="4000" kern="0" dirty="0" err="1">
                  <a:solidFill>
                    <a:srgbClr val="FF0000"/>
                  </a:solidFill>
                  <a:latin typeface="Arial-Rounded"/>
                  <a:ea typeface="Arial-Rounded"/>
                  <a:cs typeface="Arial"/>
                  <a:sym typeface="Arial"/>
                </a:rPr>
                <a:t>rừng</a:t>
              </a:r>
              <a:r>
                <a:rPr lang="en-US" sz="4000" kern="0" dirty="0">
                  <a:solidFill>
                    <a:srgbClr val="FF0000"/>
                  </a:solidFill>
                  <a:latin typeface="Arial-Rounded"/>
                  <a:ea typeface="Arial-Rounded"/>
                  <a:cs typeface="Arial"/>
                  <a:sym typeface="Arial"/>
                </a:rPr>
                <a:t> </a:t>
              </a:r>
              <a:r>
                <a:rPr lang="en-US" sz="4000" kern="0" dirty="0" err="1">
                  <a:solidFill>
                    <a:srgbClr val="FF0000"/>
                  </a:solidFill>
                  <a:latin typeface="Arial-Rounded"/>
                  <a:ea typeface="Arial-Rounded"/>
                  <a:cs typeface="Arial"/>
                  <a:sym typeface="Arial"/>
                </a:rPr>
                <a:t>chơi</a:t>
              </a:r>
              <a:r>
                <a:rPr lang="en-US" sz="4000" kern="0" dirty="0">
                  <a:solidFill>
                    <a:srgbClr val="FF0000"/>
                  </a:solidFill>
                  <a:latin typeface="Arial-Rounded"/>
                  <a:ea typeface="Arial-Rounded"/>
                  <a:cs typeface="Arial"/>
                  <a:sym typeface="Arial"/>
                </a:rPr>
                <a:t>, </a:t>
              </a:r>
              <a:r>
                <a:rPr lang="en-US" sz="4000" kern="0" dirty="0" err="1">
                  <a:solidFill>
                    <a:srgbClr val="FF0000"/>
                  </a:solidFill>
                  <a:latin typeface="Arial-Rounded"/>
                  <a:ea typeface="Arial-Rounded"/>
                  <a:cs typeface="Arial"/>
                  <a:sym typeface="Arial"/>
                </a:rPr>
                <a:t>khi</a:t>
              </a:r>
              <a:r>
                <a:rPr lang="en-US" sz="4000" kern="0" dirty="0">
                  <a:solidFill>
                    <a:srgbClr val="FF0000"/>
                  </a:solidFill>
                  <a:latin typeface="Arial-Rounded"/>
                  <a:ea typeface="Arial-Rounded"/>
                  <a:cs typeface="Arial"/>
                  <a:sym typeface="Arial"/>
                </a:rPr>
                <a:t> quay </a:t>
              </a:r>
              <a:r>
                <a:rPr lang="en-US" sz="4000" kern="0" dirty="0" err="1">
                  <a:solidFill>
                    <a:srgbClr val="FF0000"/>
                  </a:solidFill>
                  <a:latin typeface="Arial-Rounded"/>
                  <a:ea typeface="Arial-Rounded"/>
                  <a:cs typeface="Arial"/>
                  <a:sym typeface="Arial"/>
                </a:rPr>
                <a:t>về</a:t>
              </a:r>
              <a:r>
                <a:rPr lang="en-US" sz="4000" kern="0" dirty="0">
                  <a:solidFill>
                    <a:srgbClr val="FF0000"/>
                  </a:solidFill>
                  <a:latin typeface="Arial-Rounded"/>
                  <a:ea typeface="Arial-Rounded"/>
                  <a:cs typeface="Arial"/>
                  <a:sym typeface="Arial"/>
                </a:rPr>
                <a:t> </a:t>
              </a:r>
              <a:r>
                <a:rPr lang="en-US" sz="4000" kern="0" dirty="0" err="1">
                  <a:solidFill>
                    <a:srgbClr val="FF0000"/>
                  </a:solidFill>
                  <a:latin typeface="Arial-Rounded"/>
                  <a:ea typeface="Arial-Rounded"/>
                  <a:cs typeface="Arial"/>
                  <a:sym typeface="Arial"/>
                </a:rPr>
                <a:t>thì</a:t>
              </a:r>
              <a:r>
                <a:rPr lang="en-US" sz="4000" kern="0" dirty="0">
                  <a:solidFill>
                    <a:srgbClr val="FF0000"/>
                  </a:solidFill>
                  <a:latin typeface="Arial-Rounded"/>
                  <a:ea typeface="Arial-Rounded"/>
                  <a:cs typeface="Arial"/>
                  <a:sym typeface="Arial"/>
                </a:rPr>
                <a:t> </a:t>
              </a:r>
              <a:r>
                <a:rPr lang="en-US" sz="4000" kern="0" dirty="0" err="1">
                  <a:solidFill>
                    <a:srgbClr val="FF0000"/>
                  </a:solidFill>
                  <a:latin typeface="Arial-Rounded"/>
                  <a:ea typeface="Arial-Rounded"/>
                  <a:cs typeface="Arial"/>
                  <a:sym typeface="Arial"/>
                </a:rPr>
                <a:t>bị</a:t>
              </a:r>
              <a:r>
                <a:rPr lang="en-US" sz="4000" kern="0" dirty="0">
                  <a:solidFill>
                    <a:srgbClr val="FF0000"/>
                  </a:solidFill>
                  <a:latin typeface="Arial-Rounded"/>
                  <a:ea typeface="Arial-Rounded"/>
                  <a:cs typeface="Arial"/>
                  <a:sym typeface="Arial"/>
                </a:rPr>
                <a:t> </a:t>
              </a:r>
              <a:r>
                <a:rPr lang="en-US" sz="4000" kern="0" dirty="0" err="1">
                  <a:solidFill>
                    <a:srgbClr val="FF0000"/>
                  </a:solidFill>
                  <a:latin typeface="Arial-Rounded"/>
                  <a:ea typeface="Arial-Rounded"/>
                  <a:cs typeface="Arial"/>
                  <a:sym typeface="Arial"/>
                </a:rPr>
                <a:t>lạc</a:t>
              </a:r>
              <a:r>
                <a:rPr lang="en-US" sz="4000" kern="0" dirty="0">
                  <a:solidFill>
                    <a:srgbClr val="FF0000"/>
                  </a:solidFill>
                  <a:latin typeface="Arial-Rounded"/>
                  <a:ea typeface="Arial-Rounded"/>
                  <a:cs typeface="Arial"/>
                  <a:sym typeface="Arial"/>
                </a:rPr>
                <a:t> </a:t>
              </a:r>
              <a:r>
                <a:rPr lang="en-US" sz="4000" kern="0" dirty="0" err="1">
                  <a:solidFill>
                    <a:srgbClr val="FF0000"/>
                  </a:solidFill>
                  <a:latin typeface="Arial-Rounded"/>
                  <a:ea typeface="Arial-Rounded"/>
                  <a:cs typeface="Arial"/>
                  <a:sym typeface="Arial"/>
                </a:rPr>
                <a:t>đường</a:t>
              </a:r>
              <a:r>
                <a:rPr lang="en-US" sz="4000" kern="0" dirty="0">
                  <a:solidFill>
                    <a:srgbClr val="FF0000"/>
                  </a:solidFill>
                  <a:latin typeface="Arial-Rounded"/>
                  <a:ea typeface="Arial-Rounded"/>
                  <a:cs typeface="Arial"/>
                  <a:sym typeface="Arial"/>
                </a:rPr>
                <a:t>.</a:t>
              </a:r>
              <a:endParaRPr lang="vi-VN" sz="3600" kern="0" dirty="0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7C0F8A79-7D99-4BD4-806C-4A876F9559C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17" t="61333"/>
          <a:stretch/>
        </p:blipFill>
        <p:spPr>
          <a:xfrm>
            <a:off x="8146491" y="2991787"/>
            <a:ext cx="2508842" cy="3566160"/>
          </a:xfrm>
          <a:prstGeom prst="rect">
            <a:avLst/>
          </a:prstGeom>
        </p:spPr>
      </p:pic>
      <p:pic>
        <p:nvPicPr>
          <p:cNvPr id="18" name="Picture 17">
            <a:hlinkClick r:id="rId5" action="ppaction://hlinksldjump"/>
            <a:extLst>
              <a:ext uri="{FF2B5EF4-FFF2-40B4-BE49-F238E27FC236}">
                <a16:creationId xmlns:a16="http://schemas.microsoft.com/office/drawing/2014/main" id="{E0DD2958-C60D-4104-9913-EED935CD8AE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836" r="8438" b="21274"/>
          <a:stretch/>
        </p:blipFill>
        <p:spPr>
          <a:xfrm>
            <a:off x="10014995" y="5863987"/>
            <a:ext cx="2177005" cy="98697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ED80EE8-D839-CB3C-4C1D-E764EAC8730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54702"/>
          <a:stretch/>
        </p:blipFill>
        <p:spPr>
          <a:xfrm>
            <a:off x="0" y="-179402"/>
            <a:ext cx="3438525" cy="25920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882376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90" t="4102" r="20598"/>
          <a:stretch/>
        </p:blipFill>
        <p:spPr>
          <a:xfrm>
            <a:off x="2057401" y="545193"/>
            <a:ext cx="4876800" cy="53316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D00DC8-06BB-417C-A898-31515037AB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324" t="3061"/>
          <a:stretch/>
        </p:blipFill>
        <p:spPr>
          <a:xfrm>
            <a:off x="423975" y="3903262"/>
            <a:ext cx="2527504" cy="28153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14F5B9B-9CCD-42FF-B1F1-436A91A7F380}"/>
              </a:ext>
            </a:extLst>
          </p:cNvPr>
          <p:cNvSpPr txBox="1"/>
          <p:nvPr/>
        </p:nvSpPr>
        <p:spPr>
          <a:xfrm>
            <a:off x="2186992" y="2610855"/>
            <a:ext cx="461761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4400" kern="0" dirty="0" err="1">
                <a:solidFill>
                  <a:schemeClr val="accent6">
                    <a:lumMod val="50000"/>
                  </a:schemeClr>
                </a:solidFill>
                <a:latin typeface="Arial-Rounded"/>
                <a:ea typeface="Arial-Rounded"/>
                <a:cs typeface="Arial"/>
                <a:sym typeface="Wingdings" panose="05000000000000000000" pitchFamily="2" charset="2"/>
              </a:rPr>
              <a:t>Dê</a:t>
            </a:r>
            <a:r>
              <a:rPr lang="en-US" sz="4400" kern="0" dirty="0">
                <a:solidFill>
                  <a:schemeClr val="accent6">
                    <a:lumMod val="50000"/>
                  </a:schemeClr>
                </a:solidFill>
                <a:latin typeface="Arial-Rounded"/>
                <a:ea typeface="Arial-Rounded"/>
                <a:cs typeface="Arial"/>
                <a:sym typeface="Wingdings" panose="05000000000000000000" pitchFamily="2" charset="2"/>
              </a:rPr>
              <a:t> </a:t>
            </a:r>
            <a:r>
              <a:rPr lang="en-US" sz="4400" kern="0" dirty="0" err="1">
                <a:solidFill>
                  <a:schemeClr val="accent6">
                    <a:lumMod val="50000"/>
                  </a:schemeClr>
                </a:solidFill>
                <a:latin typeface="Arial-Rounded"/>
                <a:ea typeface="Arial-Rounded"/>
                <a:cs typeface="Arial"/>
                <a:sym typeface="Wingdings" panose="05000000000000000000" pitchFamily="2" charset="2"/>
              </a:rPr>
              <a:t>đã</a:t>
            </a:r>
            <a:r>
              <a:rPr lang="en-US" sz="4400" kern="0" dirty="0">
                <a:solidFill>
                  <a:schemeClr val="accent6">
                    <a:lumMod val="50000"/>
                  </a:schemeClr>
                </a:solidFill>
                <a:latin typeface="Arial-Rounded"/>
                <a:ea typeface="Arial-Rounded"/>
                <a:cs typeface="Arial"/>
                <a:sym typeface="Wingdings" panose="05000000000000000000" pitchFamily="2" charset="2"/>
              </a:rPr>
              <a:t> </a:t>
            </a:r>
            <a:r>
              <a:rPr lang="en-US" sz="4400" kern="0" dirty="0" err="1">
                <a:solidFill>
                  <a:schemeClr val="accent6">
                    <a:lumMod val="50000"/>
                  </a:schemeClr>
                </a:solidFill>
                <a:latin typeface="Arial-Rounded"/>
                <a:ea typeface="Arial-Rounded"/>
                <a:cs typeface="Arial"/>
                <a:sym typeface="Wingdings" panose="05000000000000000000" pitchFamily="2" charset="2"/>
              </a:rPr>
              <a:t>nói</a:t>
            </a:r>
            <a:r>
              <a:rPr lang="en-US" sz="4400" kern="0" dirty="0">
                <a:solidFill>
                  <a:schemeClr val="accent6">
                    <a:lumMod val="50000"/>
                  </a:schemeClr>
                </a:solidFill>
                <a:latin typeface="Arial-Rounded"/>
                <a:ea typeface="Arial-Rounded"/>
                <a:cs typeface="Arial"/>
                <a:sym typeface="Wingdings" panose="05000000000000000000" pitchFamily="2" charset="2"/>
              </a:rPr>
              <a:t> </a:t>
            </a:r>
            <a:r>
              <a:rPr lang="en-US" sz="4400" kern="0" dirty="0" err="1">
                <a:solidFill>
                  <a:schemeClr val="accent6">
                    <a:lumMod val="50000"/>
                  </a:schemeClr>
                </a:solidFill>
                <a:latin typeface="Arial-Rounded"/>
                <a:ea typeface="Arial-Rounded"/>
                <a:cs typeface="Arial"/>
                <a:sym typeface="Wingdings" panose="05000000000000000000" pitchFamily="2" charset="2"/>
              </a:rPr>
              <a:t>gì</a:t>
            </a:r>
            <a:r>
              <a:rPr lang="en-US" sz="4400" kern="0" dirty="0">
                <a:solidFill>
                  <a:schemeClr val="accent6">
                    <a:lumMod val="50000"/>
                  </a:schemeClr>
                </a:solidFill>
                <a:latin typeface="Arial-Rounded"/>
                <a:ea typeface="Arial-Rounded"/>
                <a:cs typeface="Arial"/>
                <a:sym typeface="Wingdings" panose="05000000000000000000" pitchFamily="2" charset="2"/>
              </a:rPr>
              <a:t> </a:t>
            </a:r>
            <a:r>
              <a:rPr lang="en-US" sz="4400" kern="0" dirty="0" err="1">
                <a:solidFill>
                  <a:schemeClr val="accent6">
                    <a:lumMod val="50000"/>
                  </a:schemeClr>
                </a:solidFill>
                <a:latin typeface="Arial-Rounded"/>
                <a:ea typeface="Arial-Rounded"/>
                <a:cs typeface="Arial"/>
                <a:sym typeface="Wingdings" panose="05000000000000000000" pitchFamily="2" charset="2"/>
              </a:rPr>
              <a:t>khi</a:t>
            </a:r>
            <a:r>
              <a:rPr lang="en-US" sz="4400" kern="0" dirty="0">
                <a:solidFill>
                  <a:schemeClr val="accent6">
                    <a:lumMod val="50000"/>
                  </a:schemeClr>
                </a:solidFill>
                <a:latin typeface="Arial-Rounded"/>
                <a:ea typeface="Arial-Rounded"/>
                <a:cs typeface="Arial"/>
                <a:sym typeface="Wingdings" panose="05000000000000000000" pitchFamily="2" charset="2"/>
              </a:rPr>
              <a:t> </a:t>
            </a:r>
            <a:r>
              <a:rPr lang="en-US" sz="4400" kern="0" dirty="0" err="1">
                <a:solidFill>
                  <a:schemeClr val="accent6">
                    <a:lumMod val="50000"/>
                  </a:schemeClr>
                </a:solidFill>
                <a:latin typeface="Arial-Rounded"/>
                <a:ea typeface="Arial-Rounded"/>
                <a:cs typeface="Arial"/>
                <a:sym typeface="Wingdings" panose="05000000000000000000" pitchFamily="2" charset="2"/>
              </a:rPr>
              <a:t>gặp</a:t>
            </a:r>
            <a:r>
              <a:rPr lang="en-US" sz="4400" kern="0" dirty="0">
                <a:solidFill>
                  <a:schemeClr val="accent6">
                    <a:lumMod val="50000"/>
                  </a:schemeClr>
                </a:solidFill>
                <a:latin typeface="Arial-Rounded"/>
                <a:ea typeface="Arial-Rounded"/>
                <a:cs typeface="Arial"/>
                <a:sym typeface="Wingdings" panose="05000000000000000000" pitchFamily="2" charset="2"/>
              </a:rPr>
              <a:t> </a:t>
            </a:r>
            <a:r>
              <a:rPr lang="en-US" sz="4400" kern="0" dirty="0" err="1">
                <a:solidFill>
                  <a:schemeClr val="accent6">
                    <a:lumMod val="50000"/>
                  </a:schemeClr>
                </a:solidFill>
                <a:latin typeface="Arial-Rounded"/>
                <a:ea typeface="Arial-Rounded"/>
                <a:cs typeface="Arial"/>
                <a:sym typeface="Wingdings" panose="05000000000000000000" pitchFamily="2" charset="2"/>
              </a:rPr>
              <a:t>cô</a:t>
            </a:r>
            <a:r>
              <a:rPr lang="en-US" sz="4400" kern="0" dirty="0">
                <a:solidFill>
                  <a:schemeClr val="accent6">
                    <a:lumMod val="50000"/>
                  </a:schemeClr>
                </a:solidFill>
                <a:latin typeface="Arial-Rounded"/>
                <a:ea typeface="Arial-Rounded"/>
                <a:cs typeface="Arial"/>
                <a:sym typeface="Wingdings" panose="05000000000000000000" pitchFamily="2" charset="2"/>
              </a:rPr>
              <a:t> </a:t>
            </a:r>
            <a:r>
              <a:rPr lang="en-US" sz="4400" kern="0" dirty="0" err="1">
                <a:solidFill>
                  <a:schemeClr val="accent6">
                    <a:lumMod val="50000"/>
                  </a:schemeClr>
                </a:solidFill>
                <a:latin typeface="Arial-Rounded"/>
                <a:ea typeface="Arial-Rounded"/>
                <a:cs typeface="Arial"/>
                <a:sym typeface="Wingdings" panose="05000000000000000000" pitchFamily="2" charset="2"/>
              </a:rPr>
              <a:t>hươu</a:t>
            </a:r>
            <a:r>
              <a:rPr lang="en-US" sz="4400" kern="0" dirty="0">
                <a:solidFill>
                  <a:schemeClr val="accent6">
                    <a:lumMod val="50000"/>
                  </a:schemeClr>
                </a:solidFill>
                <a:latin typeface="Arial-Rounded"/>
                <a:ea typeface="Arial-Rounded"/>
                <a:cs typeface="Arial"/>
                <a:sym typeface="Wingdings" panose="05000000000000000000" pitchFamily="2" charset="2"/>
              </a:rPr>
              <a:t>?</a:t>
            </a:r>
            <a:endParaRPr lang="vi-VN" sz="4400" kern="0" dirty="0">
              <a:solidFill>
                <a:schemeClr val="accent6">
                  <a:lumMod val="50000"/>
                </a:schemeClr>
              </a:solidFill>
              <a:latin typeface="Arial-Rounded"/>
              <a:ea typeface="Arial-Rounded"/>
              <a:cs typeface="Arial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6446DDE-DC30-409F-AC99-853FD3D626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1" y="3746837"/>
            <a:ext cx="3574745" cy="2971800"/>
          </a:xfrm>
          <a:prstGeom prst="rect">
            <a:avLst/>
          </a:prstGeom>
        </p:spPr>
      </p:pic>
      <p:pic>
        <p:nvPicPr>
          <p:cNvPr id="15" name="Picture 14">
            <a:hlinkClick r:id="rId5" action="ppaction://hlinksldjump"/>
            <a:extLst>
              <a:ext uri="{FF2B5EF4-FFF2-40B4-BE49-F238E27FC236}">
                <a16:creationId xmlns:a16="http://schemas.microsoft.com/office/drawing/2014/main" id="{D72ED5B8-944A-4F02-88FE-E2415917CB4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836" r="8438" b="21274"/>
          <a:stretch/>
        </p:blipFill>
        <p:spPr>
          <a:xfrm>
            <a:off x="9867313" y="5731658"/>
            <a:ext cx="2177005" cy="98697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E40BE47-AF59-4FEE-A748-433DAF8B8148}"/>
              </a:ext>
            </a:extLst>
          </p:cNvPr>
          <p:cNvGrpSpPr/>
          <p:nvPr/>
        </p:nvGrpSpPr>
        <p:grpSpPr>
          <a:xfrm>
            <a:off x="7222363" y="828675"/>
            <a:ext cx="4623987" cy="2559699"/>
            <a:chOff x="7349021" y="2534224"/>
            <a:chExt cx="4623987" cy="2123658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7BB292E5-39AB-4CA2-AC97-F5D9287399B9}"/>
                </a:ext>
              </a:extLst>
            </p:cNvPr>
            <p:cNvSpPr/>
            <p:nvPr/>
          </p:nvSpPr>
          <p:spPr>
            <a:xfrm>
              <a:off x="7349021" y="2594357"/>
              <a:ext cx="4623987" cy="171638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B227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CA45777-39A5-4E45-8C9D-217433650817}"/>
                </a:ext>
              </a:extLst>
            </p:cNvPr>
            <p:cNvSpPr txBox="1"/>
            <p:nvPr/>
          </p:nvSpPr>
          <p:spPr>
            <a:xfrm>
              <a:off x="7493293" y="2534224"/>
              <a:ext cx="4473214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US" sz="4400" kern="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Dê</a:t>
              </a:r>
              <a:r>
                <a:rPr lang="en-US" sz="4400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4400" kern="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nói</a:t>
              </a:r>
              <a:r>
                <a:rPr lang="en-US" sz="4400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:</a:t>
              </a:r>
            </a:p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US" sz="4400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-  </a:t>
              </a:r>
              <a:r>
                <a:rPr lang="en-US" sz="4400" kern="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Cô</a:t>
              </a:r>
              <a:r>
                <a:rPr lang="en-US" sz="4400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kia, </a:t>
              </a:r>
              <a:r>
                <a:rPr lang="en-US" sz="4400" kern="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về</a:t>
              </a:r>
              <a:r>
                <a:rPr lang="en-US" sz="4400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4400" kern="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làng</a:t>
              </a:r>
              <a:r>
                <a:rPr lang="en-US" sz="4400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4400" kern="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đi</a:t>
              </a:r>
              <a:r>
                <a:rPr lang="en-US" sz="4400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4400" kern="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lối</a:t>
              </a:r>
              <a:r>
                <a:rPr lang="en-US" sz="4400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4400" kern="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nào</a:t>
              </a:r>
              <a:r>
                <a:rPr lang="en-US" sz="4400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?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27CA7CF-4544-80B2-2052-A7FFB06FDFE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0000" r="1138"/>
          <a:stretch/>
        </p:blipFill>
        <p:spPr>
          <a:xfrm>
            <a:off x="0" y="0"/>
            <a:ext cx="3554872" cy="27840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2158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90" t="4102" r="20598"/>
          <a:stretch/>
        </p:blipFill>
        <p:spPr>
          <a:xfrm>
            <a:off x="2057401" y="545193"/>
            <a:ext cx="4876800" cy="53316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14F5B9B-9CCD-42FF-B1F1-436A91A7F380}"/>
              </a:ext>
            </a:extLst>
          </p:cNvPr>
          <p:cNvSpPr txBox="1"/>
          <p:nvPr/>
        </p:nvSpPr>
        <p:spPr>
          <a:xfrm>
            <a:off x="2186992" y="2610855"/>
            <a:ext cx="461761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44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44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44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44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44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44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</a:t>
            </a:r>
            <a:r>
              <a:rPr lang="en-US" sz="44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phật</a:t>
            </a:r>
            <a:r>
              <a:rPr lang="en-US" sz="44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6446DDE-DC30-409F-AC99-853FD3D626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1" y="3746837"/>
            <a:ext cx="3574745" cy="2971800"/>
          </a:xfrm>
          <a:prstGeom prst="rect">
            <a:avLst/>
          </a:prstGeom>
        </p:spPr>
      </p:pic>
      <p:pic>
        <p:nvPicPr>
          <p:cNvPr id="15" name="Picture 14">
            <a:hlinkClick r:id="rId4" action="ppaction://hlinksldjump"/>
            <a:extLst>
              <a:ext uri="{FF2B5EF4-FFF2-40B4-BE49-F238E27FC236}">
                <a16:creationId xmlns:a16="http://schemas.microsoft.com/office/drawing/2014/main" id="{D72ED5B8-944A-4F02-88FE-E2415917CB4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836" r="8438" b="21274"/>
          <a:stretch/>
        </p:blipFill>
        <p:spPr>
          <a:xfrm>
            <a:off x="9867313" y="5731658"/>
            <a:ext cx="2177005" cy="98697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E40BE47-AF59-4FEE-A748-433DAF8B8148}"/>
              </a:ext>
            </a:extLst>
          </p:cNvPr>
          <p:cNvGrpSpPr/>
          <p:nvPr/>
        </p:nvGrpSpPr>
        <p:grpSpPr>
          <a:xfrm>
            <a:off x="7222363" y="142876"/>
            <a:ext cx="4623987" cy="2890246"/>
            <a:chOff x="7349021" y="2594357"/>
            <a:chExt cx="4623987" cy="1716385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7BB292E5-39AB-4CA2-AC97-F5D9287399B9}"/>
                </a:ext>
              </a:extLst>
            </p:cNvPr>
            <p:cNvSpPr/>
            <p:nvPr/>
          </p:nvSpPr>
          <p:spPr>
            <a:xfrm>
              <a:off x="7349021" y="2594357"/>
              <a:ext cx="4623987" cy="171638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B227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CA45777-39A5-4E45-8C9D-217433650817}"/>
                </a:ext>
              </a:extLst>
            </p:cNvPr>
            <p:cNvSpPr txBox="1"/>
            <p:nvPr/>
          </p:nvSpPr>
          <p:spPr>
            <a:xfrm>
              <a:off x="7455193" y="2854842"/>
              <a:ext cx="4473214" cy="12611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US" sz="4400" kern="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Dê</a:t>
              </a:r>
              <a:r>
                <a:rPr lang="en-US" sz="4400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4400" kern="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làm</a:t>
              </a:r>
              <a:r>
                <a:rPr lang="en-US" sz="4400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4400" kern="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anh</a:t>
              </a:r>
              <a:r>
                <a:rPr lang="en-US" sz="4400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4400" kern="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hà</a:t>
              </a:r>
              <a:r>
                <a:rPr lang="en-US" sz="4400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4400" kern="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mã</a:t>
              </a:r>
              <a:r>
                <a:rPr lang="en-US" sz="4400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4400" kern="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phật</a:t>
              </a:r>
              <a:r>
                <a:rPr lang="en-US" sz="4400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ý </a:t>
              </a:r>
              <a:r>
                <a:rPr lang="en-US" sz="4400" kern="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vì</a:t>
              </a:r>
              <a:r>
                <a:rPr lang="en-US" sz="4400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4400" kern="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đã</a:t>
              </a:r>
              <a:r>
                <a:rPr lang="en-US" sz="4400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4400" kern="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hỏi</a:t>
              </a:r>
              <a:r>
                <a:rPr lang="en-US" sz="4400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4400" kern="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không</a:t>
              </a:r>
              <a:r>
                <a:rPr lang="en-US" sz="4400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4400" kern="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lịch</a:t>
              </a:r>
              <a:r>
                <a:rPr lang="en-US" sz="4400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4400" kern="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sự</a:t>
              </a:r>
              <a:r>
                <a:rPr lang="en-US" sz="4400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.</a:t>
              </a:r>
              <a:endParaRPr lang="vi-VN" sz="40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58A50828-EC99-4CC0-BB5B-4A6C8003F37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79" t="-1267" r="43802" b="65539"/>
          <a:stretch/>
        </p:blipFill>
        <p:spPr>
          <a:xfrm>
            <a:off x="522029" y="4057405"/>
            <a:ext cx="2078297" cy="275996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F93DFCB-25DC-909E-1E6B-14B22B0892D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52521"/>
          <a:stretch/>
        </p:blipFill>
        <p:spPr>
          <a:xfrm>
            <a:off x="85725" y="94810"/>
            <a:ext cx="3535232" cy="24864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765372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90" t="4102" r="20598"/>
          <a:stretch/>
        </p:blipFill>
        <p:spPr>
          <a:xfrm>
            <a:off x="2667000" y="84622"/>
            <a:ext cx="5114192" cy="277551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959F955-A17F-4094-99D0-871B77F3B1EB}"/>
              </a:ext>
            </a:extLst>
          </p:cNvPr>
          <p:cNvSpPr txBox="1"/>
          <p:nvPr/>
        </p:nvSpPr>
        <p:spPr>
          <a:xfrm>
            <a:off x="2962275" y="711254"/>
            <a:ext cx="42195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Cún</a:t>
            </a:r>
            <a:r>
              <a:rPr lang="en-US" sz="36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6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6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khiến</a:t>
            </a:r>
            <a:r>
              <a:rPr lang="en-US" sz="36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36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36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</a:t>
            </a:r>
            <a:r>
              <a:rPr lang="en-US" sz="36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6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r>
              <a:rPr lang="en-US" sz="36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36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đỡ</a:t>
            </a:r>
            <a:r>
              <a:rPr lang="en-US" sz="36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AD0343-DC4C-4822-A5F3-5D972C8D28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0500" y="4863305"/>
            <a:ext cx="2474375" cy="218006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304DE35-B823-48B5-82E1-BFD17AB43F8B}"/>
              </a:ext>
            </a:extLst>
          </p:cNvPr>
          <p:cNvGrpSpPr/>
          <p:nvPr/>
        </p:nvGrpSpPr>
        <p:grpSpPr>
          <a:xfrm>
            <a:off x="8059611" y="600075"/>
            <a:ext cx="4132389" cy="3474677"/>
            <a:chOff x="7712940" y="1835161"/>
            <a:chExt cx="2964439" cy="1978044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0F078893-0B5E-4DF1-AD7E-D672F1292B08}"/>
                </a:ext>
              </a:extLst>
            </p:cNvPr>
            <p:cNvSpPr/>
            <p:nvPr/>
          </p:nvSpPr>
          <p:spPr>
            <a:xfrm>
              <a:off x="7712940" y="1835161"/>
              <a:ext cx="2964439" cy="1978044"/>
            </a:xfrm>
            <a:prstGeom prst="roundRect">
              <a:avLst>
                <a:gd name="adj" fmla="val 33643"/>
              </a:avLst>
            </a:prstGeom>
            <a:solidFill>
              <a:schemeClr val="bg1"/>
            </a:solidFill>
            <a:ln w="38100">
              <a:solidFill>
                <a:srgbClr val="B227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0564B63-896D-4846-938A-95CC8E4BAFA3}"/>
                </a:ext>
              </a:extLst>
            </p:cNvPr>
            <p:cNvSpPr txBox="1"/>
            <p:nvPr/>
          </p:nvSpPr>
          <p:spPr>
            <a:xfrm>
              <a:off x="7794935" y="2198153"/>
              <a:ext cx="2882444" cy="14542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US" sz="3200" kern="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Cún</a:t>
              </a:r>
              <a:r>
                <a:rPr lang="en-US" sz="3200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đã</a:t>
              </a:r>
              <a:r>
                <a:rPr lang="en-US" sz="3200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hỏi</a:t>
              </a:r>
              <a:r>
                <a:rPr lang="en-US" sz="3200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anh</a:t>
              </a:r>
              <a:r>
                <a:rPr lang="en-US" sz="3200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hà</a:t>
              </a:r>
              <a:r>
                <a:rPr lang="en-US" sz="3200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mã</a:t>
              </a:r>
              <a:r>
                <a:rPr lang="en-US" sz="3200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rất</a:t>
              </a:r>
              <a:r>
                <a:rPr lang="en-US" sz="3200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lịch</a:t>
              </a:r>
              <a:r>
                <a:rPr lang="en-US" sz="3200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sự</a:t>
              </a:r>
              <a:r>
                <a:rPr lang="en-US" sz="3200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: “</a:t>
              </a:r>
              <a:r>
                <a:rPr lang="en-US" sz="3200" kern="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Chào</a:t>
              </a:r>
              <a:r>
                <a:rPr lang="en-US" sz="3200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anh</a:t>
              </a:r>
              <a:r>
                <a:rPr lang="en-US" sz="3200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hà</a:t>
              </a:r>
              <a:r>
                <a:rPr lang="en-US" sz="3200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mã</a:t>
              </a:r>
              <a:r>
                <a:rPr lang="en-US" sz="3200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, </a:t>
              </a:r>
              <a:r>
                <a:rPr lang="en-US" sz="3200" kern="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anh</a:t>
              </a:r>
              <a:r>
                <a:rPr lang="en-US" sz="3200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giúp</a:t>
              </a:r>
              <a:r>
                <a:rPr lang="en-US" sz="3200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bọn</a:t>
              </a:r>
              <a:r>
                <a:rPr lang="en-US" sz="3200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em</a:t>
              </a:r>
              <a:r>
                <a:rPr lang="en-US" sz="3200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qua </a:t>
              </a:r>
              <a:r>
                <a:rPr lang="en-US" sz="3200" kern="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sông</a:t>
              </a:r>
              <a:r>
                <a:rPr lang="en-US" sz="3200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được</a:t>
              </a:r>
              <a:r>
                <a:rPr lang="en-US" sz="3200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không</a:t>
              </a:r>
              <a:r>
                <a:rPr lang="en-US" sz="3200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ạ?”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554F8DB2-026C-4BD7-9CAB-F1024067CE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541" y="3886200"/>
            <a:ext cx="3574745" cy="2971800"/>
          </a:xfrm>
          <a:prstGeom prst="rect">
            <a:avLst/>
          </a:prstGeom>
        </p:spPr>
      </p:pic>
      <p:pic>
        <p:nvPicPr>
          <p:cNvPr id="14" name="Picture 13">
            <a:hlinkClick r:id="rId5" action="ppaction://hlinksldjump"/>
            <a:extLst>
              <a:ext uri="{FF2B5EF4-FFF2-40B4-BE49-F238E27FC236}">
                <a16:creationId xmlns:a16="http://schemas.microsoft.com/office/drawing/2014/main" id="{C2A7F9C6-CE1D-4DC8-8FB4-673452AFEC6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836" r="8438" b="21274"/>
          <a:stretch/>
        </p:blipFill>
        <p:spPr>
          <a:xfrm>
            <a:off x="9755695" y="5813040"/>
            <a:ext cx="2177005" cy="98697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F5F22D2-55B8-E8B5-84E0-6700B3046C8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8981"/>
          <a:stretch/>
        </p:blipFill>
        <p:spPr>
          <a:xfrm>
            <a:off x="0" y="2543175"/>
            <a:ext cx="3798173" cy="2486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36251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704637" y="588757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ea"/>
              <a:sym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28F79D-F494-446D-9585-320F963A69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26018" y="1567346"/>
            <a:ext cx="8739964" cy="23495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AEB2EBB-351F-4047-A613-468B88FEAF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26017" y="4057654"/>
            <a:ext cx="8739965" cy="221158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1C325F8-0FD6-461A-9FBF-3680AB61D4AB}"/>
              </a:ext>
            </a:extLst>
          </p:cNvPr>
          <p:cNvSpPr txBox="1"/>
          <p:nvPr/>
        </p:nvSpPr>
        <p:spPr>
          <a:xfrm>
            <a:off x="-584795" y="430139"/>
            <a:ext cx="9388551" cy="8896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2.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từng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đoạn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theo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tranh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D3218B-9F3B-C644-04A5-C8CE9A35E3BA}"/>
              </a:ext>
            </a:extLst>
          </p:cNvPr>
          <p:cNvSpPr txBox="1"/>
          <p:nvPr/>
        </p:nvSpPr>
        <p:spPr>
          <a:xfrm>
            <a:off x="7226497" y="2135097"/>
            <a:ext cx="44813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+mn-ea"/>
                <a:cs typeface="Baloo" panose="03080902040302020200" pitchFamily="66" charset="0"/>
              </a:rPr>
              <a:t>Cá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+mn-ea"/>
                <a:cs typeface="Baloo" panose="03080902040302020200" pitchFamily="66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+mn-ea"/>
                <a:cs typeface="Baloo" panose="03080902040302020200" pitchFamily="66" charset="0"/>
              </a:rPr>
              <a:t>nhân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+mn-ea"/>
                <a:cs typeface="Baloo" panose="03080902040302020200" pitchFamily="66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+mn-ea"/>
                <a:cs typeface="Baloo" panose="03080902040302020200" pitchFamily="66" charset="0"/>
              </a:rPr>
              <a:t>kể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+mn-ea"/>
                <a:cs typeface="Baloo" panose="03080902040302020200" pitchFamily="66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+mn-ea"/>
                <a:cs typeface="Baloo" panose="03080902040302020200" pitchFamily="66" charset="0"/>
              </a:rPr>
              <a:t>lại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+mn-ea"/>
                <a:cs typeface="Baloo" panose="03080902040302020200" pitchFamily="66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+mn-ea"/>
                <a:cs typeface="Baloo" panose="03080902040302020200" pitchFamily="66" charset="0"/>
              </a:rPr>
              <a:t>từng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+mn-ea"/>
                <a:cs typeface="Baloo" panose="03080902040302020200" pitchFamily="66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+mn-ea"/>
                <a:cs typeface="Baloo" panose="03080902040302020200" pitchFamily="66" charset="0"/>
              </a:rPr>
              <a:t>đoạn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+mn-ea"/>
                <a:cs typeface="Baloo" panose="03080902040302020200" pitchFamily="66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+mn-ea"/>
                <a:cs typeface="Baloo" panose="03080902040302020200" pitchFamily="66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+mn-ea"/>
                <a:cs typeface="Baloo" panose="03080902040302020200" pitchFamily="66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+mn-ea"/>
                <a:cs typeface="Baloo" panose="03080902040302020200" pitchFamily="66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+mn-ea"/>
                <a:cs typeface="Baloo" panose="03080902040302020200" pitchFamily="66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+mn-ea"/>
                <a:cs typeface="Baloo" panose="03080902040302020200" pitchFamily="66" charset="0"/>
              </a:rPr>
              <a:t>chuyện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+mn-ea"/>
                <a:cs typeface="Baloo" panose="03080902040302020200" pitchFamily="66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490B16-2C8C-7658-7B57-EED7BB4AB6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256" y="1703410"/>
            <a:ext cx="6018667" cy="399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886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xb314ozk">
      <a:majorFont>
        <a:latin typeface="字魂59号-创粗黑" panose="020F0302020204030204"/>
        <a:ea typeface="字魂59号-创粗黑"/>
        <a:cs typeface=""/>
      </a:majorFont>
      <a:minorFont>
        <a:latin typeface="字魂59号-创粗黑" panose="020F0502020204030204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sample">
  <a:themeElements>
    <a:clrScheme name="sample 3">
      <a:dk1>
        <a:srgbClr val="335338"/>
      </a:dk1>
      <a:lt1>
        <a:srgbClr val="D7E4BE"/>
      </a:lt1>
      <a:dk2>
        <a:srgbClr val="000066"/>
      </a:dk2>
      <a:lt2>
        <a:srgbClr val="B2B2B2"/>
      </a:lt2>
      <a:accent1>
        <a:srgbClr val="2F86B1"/>
      </a:accent1>
      <a:accent2>
        <a:srgbClr val="D2761A"/>
      </a:accent2>
      <a:accent3>
        <a:srgbClr val="E8EFDB"/>
      </a:accent3>
      <a:accent4>
        <a:srgbClr val="2A462E"/>
      </a:accent4>
      <a:accent5>
        <a:srgbClr val="ADC3D5"/>
      </a:accent5>
      <a:accent6>
        <a:srgbClr val="BE6A16"/>
      </a:accent6>
      <a:hlink>
        <a:srgbClr val="368463"/>
      </a:hlink>
      <a:folHlink>
        <a:srgbClr val="481ECE"/>
      </a:folHlink>
    </a:clrScheme>
    <a:fontScheme name="微软雅黑 Arial">
      <a:majorFont>
        <a:latin typeface="Arial Black"/>
        <a:ea typeface="微软雅黑"/>
        <a:cs typeface=""/>
      </a:majorFont>
      <a:minorFont>
        <a:latin typeface="Arial"/>
        <a:ea typeface="微软雅黑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ctr" defTabSz="8001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altLang="zh-CN" sz="15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黑体" panose="02010609060101010101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ctr" defTabSz="8001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altLang="zh-CN" sz="15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黑体" panose="02010609060101010101" pitchFamily="49" charset="-122"/>
          </a:defRPr>
        </a:defPPr>
      </a:lstStyle>
    </a:lnDef>
  </a:objectDefaults>
  <a:extraClrSchemeLst>
    <a:extraClrScheme>
      <a:clrScheme name="sample 1">
        <a:dk1>
          <a:srgbClr val="1A3E86"/>
        </a:dk1>
        <a:lt1>
          <a:srgbClr val="C1CFDD"/>
        </a:lt1>
        <a:dk2>
          <a:srgbClr val="000000"/>
        </a:dk2>
        <a:lt2>
          <a:srgbClr val="B2B2B2"/>
        </a:lt2>
        <a:accent1>
          <a:srgbClr val="4AAAC0"/>
        </a:accent1>
        <a:accent2>
          <a:srgbClr val="6600FF"/>
        </a:accent2>
        <a:accent3>
          <a:srgbClr val="DDE4EB"/>
        </a:accent3>
        <a:accent4>
          <a:srgbClr val="143472"/>
        </a:accent4>
        <a:accent5>
          <a:srgbClr val="B1D2DC"/>
        </a:accent5>
        <a:accent6>
          <a:srgbClr val="5C00E7"/>
        </a:accent6>
        <a:hlink>
          <a:srgbClr val="0066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2">
        <a:dk1>
          <a:srgbClr val="2B166E"/>
        </a:dk1>
        <a:lt1>
          <a:srgbClr val="AADBFC"/>
        </a:lt1>
        <a:dk2>
          <a:srgbClr val="003366"/>
        </a:dk2>
        <a:lt2>
          <a:srgbClr val="B2B2B2"/>
        </a:lt2>
        <a:accent1>
          <a:srgbClr val="19B17B"/>
        </a:accent1>
        <a:accent2>
          <a:srgbClr val="E57B1B"/>
        </a:accent2>
        <a:accent3>
          <a:srgbClr val="D2EAFD"/>
        </a:accent3>
        <a:accent4>
          <a:srgbClr val="23115D"/>
        </a:accent4>
        <a:accent5>
          <a:srgbClr val="ABD5BF"/>
        </a:accent5>
        <a:accent6>
          <a:srgbClr val="CF6F17"/>
        </a:accent6>
        <a:hlink>
          <a:srgbClr val="0066CC"/>
        </a:hlink>
        <a:folHlink>
          <a:srgbClr val="8C71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3">
        <a:dk1>
          <a:srgbClr val="335338"/>
        </a:dk1>
        <a:lt1>
          <a:srgbClr val="D7E4BE"/>
        </a:lt1>
        <a:dk2>
          <a:srgbClr val="000066"/>
        </a:dk2>
        <a:lt2>
          <a:srgbClr val="B2B2B2"/>
        </a:lt2>
        <a:accent1>
          <a:srgbClr val="2F86B1"/>
        </a:accent1>
        <a:accent2>
          <a:srgbClr val="D2761A"/>
        </a:accent2>
        <a:accent3>
          <a:srgbClr val="E8EFDB"/>
        </a:accent3>
        <a:accent4>
          <a:srgbClr val="2A462E"/>
        </a:accent4>
        <a:accent5>
          <a:srgbClr val="ADC3D5"/>
        </a:accent5>
        <a:accent6>
          <a:srgbClr val="BE6A16"/>
        </a:accent6>
        <a:hlink>
          <a:srgbClr val="368463"/>
        </a:hlink>
        <a:folHlink>
          <a:srgbClr val="481EC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447</TotalTime>
  <Words>273</Words>
  <Application>Microsoft Office PowerPoint</Application>
  <PresentationFormat>Widescreen</PresentationFormat>
  <Paragraphs>32</Paragraphs>
  <Slides>14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14</vt:i4>
      </vt:variant>
    </vt:vector>
  </HeadingPairs>
  <TitlesOfParts>
    <vt:vector size="44" baseType="lpstr">
      <vt:lpstr>微软雅黑</vt:lpstr>
      <vt:lpstr>宋体</vt:lpstr>
      <vt:lpstr>微软雅黑 Light</vt:lpstr>
      <vt:lpstr>Arial</vt:lpstr>
      <vt:lpstr>Arial Black</vt:lpstr>
      <vt:lpstr>Arial-Rounded</vt:lpstr>
      <vt:lpstr>Baloo</vt:lpstr>
      <vt:lpstr>Calibri</vt:lpstr>
      <vt:lpstr>Calibri Light</vt:lpstr>
      <vt:lpstr>等线</vt:lpstr>
      <vt:lpstr>Nunito black</vt:lpstr>
      <vt:lpstr>黑体</vt:lpstr>
      <vt:lpstr>Times New Roman</vt:lpstr>
      <vt:lpstr>Verdana</vt:lpstr>
      <vt:lpstr>Wingdings</vt:lpstr>
      <vt:lpstr>字魂27号-布丁体</vt:lpstr>
      <vt:lpstr>字魂59号-创粗黑</vt:lpstr>
      <vt:lpstr>思源黑体 CN Light</vt:lpstr>
      <vt:lpstr>迷你简细行楷</vt:lpstr>
      <vt:lpstr>Office Theme</vt:lpstr>
      <vt:lpstr>1_Office 主题</vt:lpstr>
      <vt:lpstr>千图网海量PPT模板www.58pic.com​​</vt:lpstr>
      <vt:lpstr>https://www.freeppt7.com</vt:lpstr>
      <vt:lpstr>2_Office 主题</vt:lpstr>
      <vt:lpstr>5_Office Theme</vt:lpstr>
      <vt:lpstr>1_sample</vt:lpstr>
      <vt:lpstr>1_Office Theme</vt:lpstr>
      <vt:lpstr>3_Office Theme</vt:lpstr>
      <vt:lpstr>1_千图网海量PPT模板www.58pic.com​​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72</cp:revision>
  <dcterms:created xsi:type="dcterms:W3CDTF">2021-07-20T01:55:21Z</dcterms:created>
  <dcterms:modified xsi:type="dcterms:W3CDTF">2025-05-25T15:55:38Z</dcterms:modified>
</cp:coreProperties>
</file>